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1113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6" d="100"/>
          <a:sy n="86" d="100"/>
        </p:scale>
        <p:origin x="11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Odier C, Michel P. Common stroke syndromes. In: </a:t>
            </a:r>
            <a:r>
              <a:rPr lang="en-US" dirty="0" err="1"/>
              <a:t>Brainin</a:t>
            </a:r>
            <a:r>
              <a:rPr lang="en-US" dirty="0"/>
              <a:t> M, </a:t>
            </a:r>
            <a:r>
              <a:rPr lang="en-US" dirty="0" err="1"/>
              <a:t>Heiss</a:t>
            </a:r>
            <a:r>
              <a:rPr lang="en-US" dirty="0"/>
              <a:t> WD (eds). Textbook of Stroke Medicine. Cambridge University Press, 2010. Pg. 121–134.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Shah D, Bhutani N, Varma AR, et al. Etiopathology, clinical and imaging characteristics of border zone strokes. Ann Indian </a:t>
            </a:r>
            <a:r>
              <a:rPr lang="en-GB" dirty="0" err="1"/>
              <a:t>Acad</a:t>
            </a:r>
            <a:r>
              <a:rPr lang="en-GB" dirty="0"/>
              <a:t> </a:t>
            </a:r>
            <a:r>
              <a:rPr lang="en-GB" dirty="0" err="1"/>
              <a:t>Neurol</a:t>
            </a:r>
            <a:r>
              <a:rPr lang="en-GB" dirty="0"/>
              <a:t> 2023; 26 (5): 761–765.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Mangla R, Kolar B, </a:t>
            </a:r>
            <a:r>
              <a:rPr lang="en-GB" dirty="0" err="1"/>
              <a:t>Almast</a:t>
            </a:r>
            <a:r>
              <a:rPr lang="en-GB" dirty="0"/>
              <a:t> J, </a:t>
            </a:r>
            <a:r>
              <a:rPr lang="en-GB" dirty="0" err="1"/>
              <a:t>Ekholm</a:t>
            </a:r>
            <a:r>
              <a:rPr lang="en-GB" dirty="0"/>
              <a:t> SE. Border zone infarcts: pathophysiologic and imaging characteristics. </a:t>
            </a:r>
            <a:r>
              <a:rPr lang="en-GB" dirty="0" err="1"/>
              <a:t>Radiographics</a:t>
            </a:r>
            <a:r>
              <a:rPr lang="en-GB" dirty="0"/>
              <a:t> 2011; 31 (5): 1201–1214.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Konan LM, Reddy V, </a:t>
            </a:r>
            <a:r>
              <a:rPr lang="en-US" dirty="0" err="1"/>
              <a:t>Mesfin</a:t>
            </a:r>
            <a:r>
              <a:rPr lang="en-US" dirty="0"/>
              <a:t> FB. Neuroanatomy, cerebral blood supply. [Updated 2023 Jul 24]. In: </a:t>
            </a:r>
            <a:r>
              <a:rPr lang="en-US" dirty="0" err="1"/>
              <a:t>StatPearls</a:t>
            </a:r>
            <a:r>
              <a:rPr lang="en-US" dirty="0"/>
              <a:t> [Internet]. Treasure Island (FL): </a:t>
            </a:r>
            <a:r>
              <a:rPr lang="en-US" dirty="0" err="1"/>
              <a:t>StatPearls</a:t>
            </a:r>
            <a:r>
              <a:rPr lang="en-US" dirty="0"/>
              <a:t> Publishing; 2023. Available at: https://www.ncbi.nlm.nih.gov/books/NBK532297/.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6113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855505-15EF-8061-7E96-60B45807358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Stroke syndromes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9A7CCC-E1CA-0D8D-8070-8663B2162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Watershed infarction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0B5A271-2DB4-1FC0-972D-E9F3598B28B0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556249" cy="4415215"/>
          </a:xfrm>
        </p:spPr>
        <p:txBody>
          <a:bodyPr/>
          <a:lstStyle/>
          <a:p>
            <a:r>
              <a:rPr lang="en-US" dirty="0"/>
              <a:t>Watershed infarcts (otherwise known as ‘border zone infarcts’) are infarctions localized to the junctions of distal regions of two different arterial systems</a:t>
            </a:r>
            <a:r>
              <a:rPr lang="en-US" baseline="30000" dirty="0"/>
              <a:t>1,2</a:t>
            </a:r>
            <a:endParaRPr lang="en-US" dirty="0"/>
          </a:p>
          <a:p>
            <a:r>
              <a:rPr lang="en-US" dirty="0"/>
              <a:t>Roughly 5–10% of strokes are estimated to be watershed infarctions</a:t>
            </a:r>
            <a:r>
              <a:rPr lang="en-US" baseline="30000" dirty="0"/>
              <a:t>1-3</a:t>
            </a:r>
            <a:endParaRPr lang="en-US" dirty="0"/>
          </a:p>
          <a:p>
            <a:r>
              <a:rPr lang="en-US" dirty="0"/>
              <a:t>Watershed infarctions are thought to occur due to hypoperfusion of distal regions of vascular territories</a:t>
            </a:r>
            <a:r>
              <a:rPr lang="en-US" baseline="30000" dirty="0"/>
              <a:t>3</a:t>
            </a:r>
            <a:endParaRPr lang="en-US" dirty="0"/>
          </a:p>
          <a:p>
            <a:r>
              <a:rPr lang="en-US" dirty="0"/>
              <a:t>The clinical presentation of watershed infarcts is heterogeneous, depending on the location of ischaemia</a:t>
            </a:r>
            <a:r>
              <a:rPr lang="en-US" baseline="30000" dirty="0"/>
              <a:t>1</a:t>
            </a:r>
            <a:endParaRPr lang="en-US" dirty="0"/>
          </a:p>
          <a:p>
            <a:pPr lvl="1"/>
            <a:r>
              <a:rPr lang="en-US" sz="1600" dirty="0"/>
              <a:t>Systemic hypotension can cause bilateral symptoms</a:t>
            </a:r>
          </a:p>
          <a:p>
            <a:pPr lvl="1"/>
            <a:r>
              <a:rPr lang="en-US" sz="1600" dirty="0"/>
              <a:t>Severe unilateral carotid occlusion can cause </a:t>
            </a:r>
            <a:br>
              <a:rPr lang="en-US" sz="1600" dirty="0"/>
            </a:br>
            <a:r>
              <a:rPr lang="en-US" sz="1600" dirty="0"/>
              <a:t>unilateral symptoms</a:t>
            </a:r>
          </a:p>
          <a:p>
            <a:pPr lvl="1"/>
            <a:r>
              <a:rPr lang="en-US" sz="1600" dirty="0"/>
              <a:t>Note rare consequence of the classic ‘</a:t>
            </a:r>
            <a:r>
              <a:rPr lang="en-US" sz="1600" b="1" dirty="0"/>
              <a:t>man-in-the-barrel</a:t>
            </a:r>
            <a:r>
              <a:rPr lang="en-US" sz="1600" dirty="0"/>
              <a:t>’ (with proximal weakness of upper and lower limbs)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A2E24EB-2946-31EB-BACA-61496ACB5B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1. Odier &amp; Michel. In: </a:t>
            </a:r>
            <a:r>
              <a:rPr lang="en-US" dirty="0" err="1"/>
              <a:t>Brainin</a:t>
            </a:r>
            <a:r>
              <a:rPr lang="en-US" dirty="0"/>
              <a:t> &amp; </a:t>
            </a:r>
            <a:r>
              <a:rPr lang="en-US" dirty="0" err="1"/>
              <a:t>Heiss</a:t>
            </a:r>
            <a:r>
              <a:rPr lang="en-US" dirty="0"/>
              <a:t> (eds). Textbook of Stroke Medicine. 2010; </a:t>
            </a:r>
            <a:br>
              <a:rPr lang="en-US" dirty="0"/>
            </a:br>
            <a:r>
              <a:rPr lang="en-GB" dirty="0"/>
              <a:t>2. Shah et al. Ann Indian </a:t>
            </a:r>
            <a:r>
              <a:rPr lang="en-GB" dirty="0" err="1"/>
              <a:t>Acad</a:t>
            </a:r>
            <a:r>
              <a:rPr lang="en-GB" dirty="0"/>
              <a:t> </a:t>
            </a:r>
            <a:r>
              <a:rPr lang="en-GB" dirty="0" err="1"/>
              <a:t>Neurol</a:t>
            </a:r>
            <a:r>
              <a:rPr lang="en-GB" dirty="0"/>
              <a:t> 2023;26(5):761–765; 3. Mangla et al. </a:t>
            </a:r>
            <a:r>
              <a:rPr lang="en-GB" dirty="0" err="1"/>
              <a:t>Radiographics</a:t>
            </a:r>
            <a:r>
              <a:rPr lang="en-GB" dirty="0"/>
              <a:t> 2011;31(5):1201–1214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C2F0E2-F175-425A-BFEB-C3CF72654621}"/>
              </a:ext>
            </a:extLst>
          </p:cNvPr>
          <p:cNvSpPr txBox="1"/>
          <p:nvPr/>
        </p:nvSpPr>
        <p:spPr>
          <a:xfrm>
            <a:off x="6880769" y="1416785"/>
            <a:ext cx="45206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chemeClr val="accent2">
                    <a:lumMod val="50000"/>
                  </a:schemeClr>
                </a:solidFill>
              </a:rPr>
              <a:t>Border zones and watershed infarctions</a:t>
            </a:r>
            <a:r>
              <a:rPr lang="en-GB" sz="1600" b="1" baseline="30000" dirty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en-GB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10AED26-6576-FA51-9241-985DDAF3146D}"/>
              </a:ext>
            </a:extLst>
          </p:cNvPr>
          <p:cNvGrpSpPr/>
          <p:nvPr/>
        </p:nvGrpSpPr>
        <p:grpSpPr>
          <a:xfrm>
            <a:off x="6371952" y="2224697"/>
            <a:ext cx="1639694" cy="2522949"/>
            <a:chOff x="6371952" y="2224697"/>
            <a:chExt cx="1639694" cy="252294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34B3F43-AC19-F107-995C-B6C5D01F1F1C}"/>
                </a:ext>
              </a:extLst>
            </p:cNvPr>
            <p:cNvGrpSpPr/>
            <p:nvPr/>
          </p:nvGrpSpPr>
          <p:grpSpPr>
            <a:xfrm>
              <a:off x="6371952" y="2461766"/>
              <a:ext cx="1639694" cy="2048813"/>
              <a:chOff x="1596050" y="1470352"/>
              <a:chExt cx="3752993" cy="4689399"/>
            </a:xfrm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CB0C0EF3-B2E0-22CA-CCD3-CE81053B79F8}"/>
                  </a:ext>
                </a:extLst>
              </p:cNvPr>
              <p:cNvSpPr/>
              <p:nvPr/>
            </p:nvSpPr>
            <p:spPr>
              <a:xfrm>
                <a:off x="1596050" y="1470352"/>
                <a:ext cx="3752993" cy="4689399"/>
              </a:xfrm>
              <a:custGeom>
                <a:avLst/>
                <a:gdLst>
                  <a:gd name="connsiteX0" fmla="*/ 3727157 w 3752993"/>
                  <a:gd name="connsiteY0" fmla="*/ 2673487 h 4689399"/>
                  <a:gd name="connsiteX1" fmla="*/ 3669038 w 3752993"/>
                  <a:gd name="connsiteY1" fmla="*/ 2654114 h 4689399"/>
                  <a:gd name="connsiteX2" fmla="*/ 3622097 w 3752993"/>
                  <a:gd name="connsiteY2" fmla="*/ 2665291 h 4689399"/>
                  <a:gd name="connsiteX3" fmla="*/ 3610548 w 3752993"/>
                  <a:gd name="connsiteY3" fmla="*/ 2657840 h 4689399"/>
                  <a:gd name="connsiteX4" fmla="*/ 3618371 w 3752993"/>
                  <a:gd name="connsiteY4" fmla="*/ 2641820 h 4689399"/>
                  <a:gd name="connsiteX5" fmla="*/ 3637744 w 3752993"/>
                  <a:gd name="connsiteY5" fmla="*/ 2638467 h 4689399"/>
                  <a:gd name="connsiteX6" fmla="*/ 3710765 w 3752993"/>
                  <a:gd name="connsiteY6" fmla="*/ 2619467 h 4689399"/>
                  <a:gd name="connsiteX7" fmla="*/ 3752863 w 3752993"/>
                  <a:gd name="connsiteY7" fmla="*/ 2560976 h 4689399"/>
                  <a:gd name="connsiteX8" fmla="*/ 3734235 w 3752993"/>
                  <a:gd name="connsiteY8" fmla="*/ 2487956 h 4689399"/>
                  <a:gd name="connsiteX9" fmla="*/ 3726039 w 3752993"/>
                  <a:gd name="connsiteY9" fmla="*/ 2343405 h 4689399"/>
                  <a:gd name="connsiteX10" fmla="*/ 3736843 w 3752993"/>
                  <a:gd name="connsiteY10" fmla="*/ 2275227 h 4689399"/>
                  <a:gd name="connsiteX11" fmla="*/ 3620234 w 3752993"/>
                  <a:gd name="connsiteY11" fmla="*/ 2224933 h 4689399"/>
                  <a:gd name="connsiteX12" fmla="*/ 3532684 w 3752993"/>
                  <a:gd name="connsiteY12" fmla="*/ 2334463 h 4689399"/>
                  <a:gd name="connsiteX13" fmla="*/ 3509958 w 3752993"/>
                  <a:gd name="connsiteY13" fmla="*/ 2419033 h 4689399"/>
                  <a:gd name="connsiteX14" fmla="*/ 3458918 w 3752993"/>
                  <a:gd name="connsiteY14" fmla="*/ 2464857 h 4689399"/>
                  <a:gd name="connsiteX15" fmla="*/ 3338584 w 3752993"/>
                  <a:gd name="connsiteY15" fmla="*/ 2505838 h 4689399"/>
                  <a:gd name="connsiteX16" fmla="*/ 3191052 w 3752993"/>
                  <a:gd name="connsiteY16" fmla="*/ 2567309 h 4689399"/>
                  <a:gd name="connsiteX17" fmla="*/ 3152679 w 3752993"/>
                  <a:gd name="connsiteY17" fmla="*/ 2595624 h 4689399"/>
                  <a:gd name="connsiteX18" fmla="*/ 3167209 w 3752993"/>
                  <a:gd name="connsiteY18" fmla="*/ 2552407 h 4689399"/>
                  <a:gd name="connsiteX19" fmla="*/ 3302818 w 3752993"/>
                  <a:gd name="connsiteY19" fmla="*/ 2490936 h 4689399"/>
                  <a:gd name="connsiteX20" fmla="*/ 3391859 w 3752993"/>
                  <a:gd name="connsiteY20" fmla="*/ 2454798 h 4689399"/>
                  <a:gd name="connsiteX21" fmla="*/ 3381055 w 3752993"/>
                  <a:gd name="connsiteY21" fmla="*/ 2402641 h 4689399"/>
                  <a:gd name="connsiteX22" fmla="*/ 3295740 w 3752993"/>
                  <a:gd name="connsiteY22" fmla="*/ 2418288 h 4689399"/>
                  <a:gd name="connsiteX23" fmla="*/ 3219739 w 3752993"/>
                  <a:gd name="connsiteY23" fmla="*/ 2393327 h 4689399"/>
                  <a:gd name="connsiteX24" fmla="*/ 3158268 w 3752993"/>
                  <a:gd name="connsiteY24" fmla="*/ 2347503 h 4689399"/>
                  <a:gd name="connsiteX25" fmla="*/ 2952990 w 3752993"/>
                  <a:gd name="connsiteY25" fmla="*/ 2379543 h 4689399"/>
                  <a:gd name="connsiteX26" fmla="*/ 2908657 w 3752993"/>
                  <a:gd name="connsiteY26" fmla="*/ 2417543 h 4689399"/>
                  <a:gd name="connsiteX27" fmla="*/ 2893382 w 3752993"/>
                  <a:gd name="connsiteY27" fmla="*/ 2434680 h 4689399"/>
                  <a:gd name="connsiteX28" fmla="*/ 2873637 w 3752993"/>
                  <a:gd name="connsiteY28" fmla="*/ 2432445 h 4689399"/>
                  <a:gd name="connsiteX29" fmla="*/ 2898598 w 3752993"/>
                  <a:gd name="connsiteY29" fmla="*/ 2398543 h 4689399"/>
                  <a:gd name="connsiteX30" fmla="*/ 2979814 w 3752993"/>
                  <a:gd name="connsiteY30" fmla="*/ 2332228 h 4689399"/>
                  <a:gd name="connsiteX31" fmla="*/ 3143738 w 3752993"/>
                  <a:gd name="connsiteY31" fmla="*/ 2300189 h 4689399"/>
                  <a:gd name="connsiteX32" fmla="*/ 3223837 w 3752993"/>
                  <a:gd name="connsiteY32" fmla="*/ 2312483 h 4689399"/>
                  <a:gd name="connsiteX33" fmla="*/ 3355721 w 3752993"/>
                  <a:gd name="connsiteY33" fmla="*/ 2347503 h 4689399"/>
                  <a:gd name="connsiteX34" fmla="*/ 3436565 w 3752993"/>
                  <a:gd name="connsiteY34" fmla="*/ 2376190 h 4689399"/>
                  <a:gd name="connsiteX35" fmla="*/ 3496174 w 3752993"/>
                  <a:gd name="connsiteY35" fmla="*/ 2285286 h 4689399"/>
                  <a:gd name="connsiteX36" fmla="*/ 3546468 w 3752993"/>
                  <a:gd name="connsiteY36" fmla="*/ 2235737 h 4689399"/>
                  <a:gd name="connsiteX37" fmla="*/ 3620607 w 3752993"/>
                  <a:gd name="connsiteY37" fmla="*/ 2158618 h 4689399"/>
                  <a:gd name="connsiteX38" fmla="*/ 3648548 w 3752993"/>
                  <a:gd name="connsiteY38" fmla="*/ 2035675 h 4689399"/>
                  <a:gd name="connsiteX39" fmla="*/ 3657862 w 3752993"/>
                  <a:gd name="connsiteY39" fmla="*/ 1915341 h 4689399"/>
                  <a:gd name="connsiteX40" fmla="*/ 3645940 w 3752993"/>
                  <a:gd name="connsiteY40" fmla="*/ 1860948 h 4689399"/>
                  <a:gd name="connsiteX41" fmla="*/ 3610548 w 3752993"/>
                  <a:gd name="connsiteY41" fmla="*/ 1818849 h 4689399"/>
                  <a:gd name="connsiteX42" fmla="*/ 3537900 w 3752993"/>
                  <a:gd name="connsiteY42" fmla="*/ 1815124 h 4689399"/>
                  <a:gd name="connsiteX43" fmla="*/ 3471585 w 3752993"/>
                  <a:gd name="connsiteY43" fmla="*/ 1850516 h 4689399"/>
                  <a:gd name="connsiteX44" fmla="*/ 3411231 w 3752993"/>
                  <a:gd name="connsiteY44" fmla="*/ 1884419 h 4689399"/>
                  <a:gd name="connsiteX45" fmla="*/ 3403035 w 3752993"/>
                  <a:gd name="connsiteY45" fmla="*/ 1883674 h 4689399"/>
                  <a:gd name="connsiteX46" fmla="*/ 3422036 w 3752993"/>
                  <a:gd name="connsiteY46" fmla="*/ 1824438 h 4689399"/>
                  <a:gd name="connsiteX47" fmla="*/ 3477173 w 3752993"/>
                  <a:gd name="connsiteY47" fmla="*/ 1787182 h 4689399"/>
                  <a:gd name="connsiteX48" fmla="*/ 3548704 w 3752993"/>
                  <a:gd name="connsiteY48" fmla="*/ 1760358 h 4689399"/>
                  <a:gd name="connsiteX49" fmla="*/ 3631783 w 3752993"/>
                  <a:gd name="connsiteY49" fmla="*/ 1705966 h 4689399"/>
                  <a:gd name="connsiteX50" fmla="*/ 3640352 w 3752993"/>
                  <a:gd name="connsiteY50" fmla="*/ 1643749 h 4689399"/>
                  <a:gd name="connsiteX51" fmla="*/ 3598998 w 3752993"/>
                  <a:gd name="connsiteY51" fmla="*/ 1505532 h 4689399"/>
                  <a:gd name="connsiteX52" fmla="*/ 3514056 w 3752993"/>
                  <a:gd name="connsiteY52" fmla="*/ 1464178 h 4689399"/>
                  <a:gd name="connsiteX53" fmla="*/ 3286426 w 3752993"/>
                  <a:gd name="connsiteY53" fmla="*/ 1538689 h 4689399"/>
                  <a:gd name="connsiteX54" fmla="*/ 3205582 w 3752993"/>
                  <a:gd name="connsiteY54" fmla="*/ 1550983 h 4689399"/>
                  <a:gd name="connsiteX55" fmla="*/ 3252151 w 3752993"/>
                  <a:gd name="connsiteY55" fmla="*/ 1515963 h 4689399"/>
                  <a:gd name="connsiteX56" fmla="*/ 3435447 w 3752993"/>
                  <a:gd name="connsiteY56" fmla="*/ 1467159 h 4689399"/>
                  <a:gd name="connsiteX57" fmla="*/ 3547214 w 3752993"/>
                  <a:gd name="connsiteY57" fmla="*/ 1357628 h 4689399"/>
                  <a:gd name="connsiteX58" fmla="*/ 3486115 w 3752993"/>
                  <a:gd name="connsiteY58" fmla="*/ 1206371 h 4689399"/>
                  <a:gd name="connsiteX59" fmla="*/ 3366153 w 3752993"/>
                  <a:gd name="connsiteY59" fmla="*/ 1184763 h 4689399"/>
                  <a:gd name="connsiteX60" fmla="*/ 3186209 w 3752993"/>
                  <a:gd name="connsiteY60" fmla="*/ 1199293 h 4689399"/>
                  <a:gd name="connsiteX61" fmla="*/ 3091208 w 3752993"/>
                  <a:gd name="connsiteY61" fmla="*/ 1296902 h 4689399"/>
                  <a:gd name="connsiteX62" fmla="*/ 2958206 w 3752993"/>
                  <a:gd name="connsiteY62" fmla="*/ 1346451 h 4689399"/>
                  <a:gd name="connsiteX63" fmla="*/ 2882950 w 3752993"/>
                  <a:gd name="connsiteY63" fmla="*/ 1344961 h 4689399"/>
                  <a:gd name="connsiteX64" fmla="*/ 2757400 w 3752993"/>
                  <a:gd name="connsiteY64" fmla="*/ 1321863 h 4689399"/>
                  <a:gd name="connsiteX65" fmla="*/ 2646752 w 3752993"/>
                  <a:gd name="connsiteY65" fmla="*/ 1266352 h 4689399"/>
                  <a:gd name="connsiteX66" fmla="*/ 2640791 w 3752993"/>
                  <a:gd name="connsiteY66" fmla="*/ 1249960 h 4689399"/>
                  <a:gd name="connsiteX67" fmla="*/ 2655320 w 3752993"/>
                  <a:gd name="connsiteY67" fmla="*/ 1245862 h 4689399"/>
                  <a:gd name="connsiteX68" fmla="*/ 2701889 w 3752993"/>
                  <a:gd name="connsiteY68" fmla="*/ 1263744 h 4689399"/>
                  <a:gd name="connsiteX69" fmla="*/ 2936971 w 3752993"/>
                  <a:gd name="connsiteY69" fmla="*/ 1318882 h 4689399"/>
                  <a:gd name="connsiteX70" fmla="*/ 3023031 w 3752993"/>
                  <a:gd name="connsiteY70" fmla="*/ 1300255 h 4689399"/>
                  <a:gd name="connsiteX71" fmla="*/ 3052090 w 3752993"/>
                  <a:gd name="connsiteY71" fmla="*/ 1250705 h 4689399"/>
                  <a:gd name="connsiteX72" fmla="*/ 3088228 w 3752993"/>
                  <a:gd name="connsiteY72" fmla="*/ 1191842 h 4689399"/>
                  <a:gd name="connsiteX73" fmla="*/ 3115424 w 3752993"/>
                  <a:gd name="connsiteY73" fmla="*/ 1162782 h 4689399"/>
                  <a:gd name="connsiteX74" fmla="*/ 3217876 w 3752993"/>
                  <a:gd name="connsiteY74" fmla="*/ 1163155 h 4689399"/>
                  <a:gd name="connsiteX75" fmla="*/ 3370996 w 3752993"/>
                  <a:gd name="connsiteY75" fmla="*/ 1156822 h 4689399"/>
                  <a:gd name="connsiteX76" fmla="*/ 3360564 w 3752993"/>
                  <a:gd name="connsiteY76" fmla="*/ 1018232 h 4689399"/>
                  <a:gd name="connsiteX77" fmla="*/ 3313995 w 3752993"/>
                  <a:gd name="connsiteY77" fmla="*/ 934407 h 4689399"/>
                  <a:gd name="connsiteX78" fmla="*/ 3288289 w 3752993"/>
                  <a:gd name="connsiteY78" fmla="*/ 842386 h 4689399"/>
                  <a:gd name="connsiteX79" fmla="*/ 3129953 w 3752993"/>
                  <a:gd name="connsiteY79" fmla="*/ 794700 h 4689399"/>
                  <a:gd name="connsiteX80" fmla="*/ 2989128 w 3752993"/>
                  <a:gd name="connsiteY80" fmla="*/ 815562 h 4689399"/>
                  <a:gd name="connsiteX81" fmla="*/ 2791302 w 3752993"/>
                  <a:gd name="connsiteY81" fmla="*/ 810347 h 4689399"/>
                  <a:gd name="connsiteX82" fmla="*/ 2808812 w 3752993"/>
                  <a:gd name="connsiteY82" fmla="*/ 796935 h 4689399"/>
                  <a:gd name="connsiteX83" fmla="*/ 2975344 w 3752993"/>
                  <a:gd name="connsiteY83" fmla="*/ 796935 h 4689399"/>
                  <a:gd name="connsiteX84" fmla="*/ 3142993 w 3752993"/>
                  <a:gd name="connsiteY84" fmla="*/ 735836 h 4689399"/>
                  <a:gd name="connsiteX85" fmla="*/ 3144856 w 3752993"/>
                  <a:gd name="connsiteY85" fmla="*/ 732110 h 4689399"/>
                  <a:gd name="connsiteX86" fmla="*/ 3055443 w 3752993"/>
                  <a:gd name="connsiteY86" fmla="*/ 516029 h 4689399"/>
                  <a:gd name="connsiteX87" fmla="*/ 2987638 w 3752993"/>
                  <a:gd name="connsiteY87" fmla="*/ 482127 h 4689399"/>
                  <a:gd name="connsiteX88" fmla="*/ 2974226 w 3752993"/>
                  <a:gd name="connsiteY88" fmla="*/ 381910 h 4689399"/>
                  <a:gd name="connsiteX89" fmla="*/ 2879970 w 3752993"/>
                  <a:gd name="connsiteY89" fmla="*/ 284674 h 4689399"/>
                  <a:gd name="connsiteX90" fmla="*/ 2730949 w 3752993"/>
                  <a:gd name="connsiteY90" fmla="*/ 210163 h 4689399"/>
                  <a:gd name="connsiteX91" fmla="*/ 2619182 w 3752993"/>
                  <a:gd name="connsiteY91" fmla="*/ 238104 h 4689399"/>
                  <a:gd name="connsiteX92" fmla="*/ 2533123 w 3752993"/>
                  <a:gd name="connsiteY92" fmla="*/ 384891 h 4689399"/>
                  <a:gd name="connsiteX93" fmla="*/ 2532005 w 3752993"/>
                  <a:gd name="connsiteY93" fmla="*/ 526833 h 4689399"/>
                  <a:gd name="connsiteX94" fmla="*/ 2499965 w 3752993"/>
                  <a:gd name="connsiteY94" fmla="*/ 526833 h 4689399"/>
                  <a:gd name="connsiteX95" fmla="*/ 2512260 w 3752993"/>
                  <a:gd name="connsiteY95" fmla="*/ 374832 h 4689399"/>
                  <a:gd name="connsiteX96" fmla="*/ 2570378 w 3752993"/>
                  <a:gd name="connsiteY96" fmla="*/ 223575 h 4689399"/>
                  <a:gd name="connsiteX97" fmla="*/ 2570378 w 3752993"/>
                  <a:gd name="connsiteY97" fmla="*/ 118142 h 4689399"/>
                  <a:gd name="connsiteX98" fmla="*/ 2450416 w 3752993"/>
                  <a:gd name="connsiteY98" fmla="*/ 22768 h 4689399"/>
                  <a:gd name="connsiteX99" fmla="*/ 2361375 w 3752993"/>
                  <a:gd name="connsiteY99" fmla="*/ 115907 h 4689399"/>
                  <a:gd name="connsiteX100" fmla="*/ 2323003 w 3752993"/>
                  <a:gd name="connsiteY100" fmla="*/ 51828 h 4689399"/>
                  <a:gd name="connsiteX101" fmla="*/ 2172118 w 3752993"/>
                  <a:gd name="connsiteY101" fmla="*/ 4141 h 4689399"/>
                  <a:gd name="connsiteX102" fmla="*/ 1931821 w 3752993"/>
                  <a:gd name="connsiteY102" fmla="*/ 155398 h 4689399"/>
                  <a:gd name="connsiteX103" fmla="*/ 1951567 w 3752993"/>
                  <a:gd name="connsiteY103" fmla="*/ 278713 h 4689399"/>
                  <a:gd name="connsiteX104" fmla="*/ 2081960 w 3752993"/>
                  <a:gd name="connsiteY104" fmla="*/ 321184 h 4689399"/>
                  <a:gd name="connsiteX105" fmla="*/ 2162805 w 3752993"/>
                  <a:gd name="connsiteY105" fmla="*/ 423636 h 4689399"/>
                  <a:gd name="connsiteX106" fmla="*/ 2049548 w 3752993"/>
                  <a:gd name="connsiteY106" fmla="*/ 396440 h 4689399"/>
                  <a:gd name="connsiteX107" fmla="*/ 1950076 w 3752993"/>
                  <a:gd name="connsiteY107" fmla="*/ 343537 h 4689399"/>
                  <a:gd name="connsiteX108" fmla="*/ 1930703 w 3752993"/>
                  <a:gd name="connsiteY108" fmla="*/ 342792 h 4689399"/>
                  <a:gd name="connsiteX109" fmla="*/ 1913194 w 3752993"/>
                  <a:gd name="connsiteY109" fmla="*/ 407616 h 4689399"/>
                  <a:gd name="connsiteX110" fmla="*/ 1943370 w 3752993"/>
                  <a:gd name="connsiteY110" fmla="*/ 457538 h 4689399"/>
                  <a:gd name="connsiteX111" fmla="*/ 2076372 w 3752993"/>
                  <a:gd name="connsiteY111" fmla="*/ 589422 h 4689399"/>
                  <a:gd name="connsiteX112" fmla="*/ 2158706 w 3752993"/>
                  <a:gd name="connsiteY112" fmla="*/ 703051 h 4689399"/>
                  <a:gd name="connsiteX113" fmla="*/ 2131137 w 3752993"/>
                  <a:gd name="connsiteY113" fmla="*/ 704542 h 4689399"/>
                  <a:gd name="connsiteX114" fmla="*/ 2090902 w 3752993"/>
                  <a:gd name="connsiteY114" fmla="*/ 678463 h 4689399"/>
                  <a:gd name="connsiteX115" fmla="*/ 2019744 w 3752993"/>
                  <a:gd name="connsiteY115" fmla="*/ 607305 h 4689399"/>
                  <a:gd name="connsiteX116" fmla="*/ 1959390 w 3752993"/>
                  <a:gd name="connsiteY116" fmla="*/ 537638 h 4689399"/>
                  <a:gd name="connsiteX117" fmla="*/ 1947468 w 3752993"/>
                  <a:gd name="connsiteY117" fmla="*/ 532049 h 4689399"/>
                  <a:gd name="connsiteX118" fmla="*/ 1937037 w 3752993"/>
                  <a:gd name="connsiteY118" fmla="*/ 533912 h 4689399"/>
                  <a:gd name="connsiteX119" fmla="*/ 1902389 w 3752993"/>
                  <a:gd name="connsiteY119" fmla="*/ 567069 h 4689399"/>
                  <a:gd name="connsiteX120" fmla="*/ 1894193 w 3752993"/>
                  <a:gd name="connsiteY120" fmla="*/ 690384 h 4689399"/>
                  <a:gd name="connsiteX121" fmla="*/ 1908723 w 3752993"/>
                  <a:gd name="connsiteY121" fmla="*/ 787621 h 4689399"/>
                  <a:gd name="connsiteX122" fmla="*/ 1889723 w 3752993"/>
                  <a:gd name="connsiteY122" fmla="*/ 958996 h 4689399"/>
                  <a:gd name="connsiteX123" fmla="*/ 1909841 w 3752993"/>
                  <a:gd name="connsiteY123" fmla="*/ 1042820 h 4689399"/>
                  <a:gd name="connsiteX124" fmla="*/ 2021979 w 3752993"/>
                  <a:gd name="connsiteY124" fmla="*/ 1069271 h 4689399"/>
                  <a:gd name="connsiteX125" fmla="*/ 1995900 w 3752993"/>
                  <a:gd name="connsiteY125" fmla="*/ 1097213 h 4689399"/>
                  <a:gd name="connsiteX126" fmla="*/ 1921390 w 3752993"/>
                  <a:gd name="connsiteY126" fmla="*/ 1115841 h 4689399"/>
                  <a:gd name="connsiteX127" fmla="*/ 1876683 w 3752993"/>
                  <a:gd name="connsiteY127" fmla="*/ 1116586 h 4689399"/>
                  <a:gd name="connsiteX128" fmla="*/ 1876683 w 3752993"/>
                  <a:gd name="connsiteY128" fmla="*/ 1372903 h 4689399"/>
                  <a:gd name="connsiteX129" fmla="*/ 1876683 w 3752993"/>
                  <a:gd name="connsiteY129" fmla="*/ 1877340 h 4689399"/>
                  <a:gd name="connsiteX130" fmla="*/ 1904252 w 3752993"/>
                  <a:gd name="connsiteY130" fmla="*/ 1858340 h 4689399"/>
                  <a:gd name="connsiteX131" fmla="*/ 1926605 w 3752993"/>
                  <a:gd name="connsiteY131" fmla="*/ 1613200 h 4689399"/>
                  <a:gd name="connsiteX132" fmla="*/ 1900154 w 3752993"/>
                  <a:gd name="connsiteY132" fmla="*/ 1562905 h 4689399"/>
                  <a:gd name="connsiteX133" fmla="*/ 1900154 w 3752993"/>
                  <a:gd name="connsiteY133" fmla="*/ 1504414 h 4689399"/>
                  <a:gd name="connsiteX134" fmla="*/ 1904252 w 3752993"/>
                  <a:gd name="connsiteY134" fmla="*/ 1452257 h 4689399"/>
                  <a:gd name="connsiteX135" fmla="*/ 1988449 w 3752993"/>
                  <a:gd name="connsiteY135" fmla="*/ 1340118 h 4689399"/>
                  <a:gd name="connsiteX136" fmla="*/ 2102451 w 3752993"/>
                  <a:gd name="connsiteY136" fmla="*/ 1248842 h 4689399"/>
                  <a:gd name="connsiteX137" fmla="*/ 2118843 w 3752993"/>
                  <a:gd name="connsiteY137" fmla="*/ 1239528 h 4689399"/>
                  <a:gd name="connsiteX138" fmla="*/ 2130765 w 3752993"/>
                  <a:gd name="connsiteY138" fmla="*/ 1242881 h 4689399"/>
                  <a:gd name="connsiteX139" fmla="*/ 2131510 w 3752993"/>
                  <a:gd name="connsiteY139" fmla="*/ 1248842 h 4689399"/>
                  <a:gd name="connsiteX140" fmla="*/ 2121078 w 3752993"/>
                  <a:gd name="connsiteY140" fmla="*/ 1270823 h 4689399"/>
                  <a:gd name="connsiteX141" fmla="*/ 2000371 w 3752993"/>
                  <a:gd name="connsiteY141" fmla="*/ 1401589 h 4689399"/>
                  <a:gd name="connsiteX142" fmla="*/ 2048430 w 3752993"/>
                  <a:gd name="connsiteY142" fmla="*/ 1667220 h 4689399"/>
                  <a:gd name="connsiteX143" fmla="*/ 2061097 w 3752993"/>
                  <a:gd name="connsiteY143" fmla="*/ 1785692 h 4689399"/>
                  <a:gd name="connsiteX144" fmla="*/ 2047685 w 3752993"/>
                  <a:gd name="connsiteY144" fmla="*/ 1803947 h 4689399"/>
                  <a:gd name="connsiteX145" fmla="*/ 2037254 w 3752993"/>
                  <a:gd name="connsiteY145" fmla="*/ 1815869 h 4689399"/>
                  <a:gd name="connsiteX146" fmla="*/ 1985469 w 3752993"/>
                  <a:gd name="connsiteY146" fmla="*/ 1838595 h 4689399"/>
                  <a:gd name="connsiteX147" fmla="*/ 1919154 w 3752993"/>
                  <a:gd name="connsiteY147" fmla="*/ 1914223 h 4689399"/>
                  <a:gd name="connsiteX148" fmla="*/ 1910958 w 3752993"/>
                  <a:gd name="connsiteY148" fmla="*/ 1970479 h 4689399"/>
                  <a:gd name="connsiteX149" fmla="*/ 1910958 w 3752993"/>
                  <a:gd name="connsiteY149" fmla="*/ 2367993 h 4689399"/>
                  <a:gd name="connsiteX150" fmla="*/ 1934802 w 3752993"/>
                  <a:gd name="connsiteY150" fmla="*/ 2416798 h 4689399"/>
                  <a:gd name="connsiteX151" fmla="*/ 1931821 w 3752993"/>
                  <a:gd name="connsiteY151" fmla="*/ 2458151 h 4689399"/>
                  <a:gd name="connsiteX152" fmla="*/ 1967959 w 3752993"/>
                  <a:gd name="connsiteY152" fmla="*/ 2549427 h 4689399"/>
                  <a:gd name="connsiteX153" fmla="*/ 2014156 w 3752993"/>
                  <a:gd name="connsiteY153" fmla="*/ 2547937 h 4689399"/>
                  <a:gd name="connsiteX154" fmla="*/ 2054019 w 3752993"/>
                  <a:gd name="connsiteY154" fmla="*/ 2524093 h 4689399"/>
                  <a:gd name="connsiteX155" fmla="*/ 2039489 w 3752993"/>
                  <a:gd name="connsiteY155" fmla="*/ 2556878 h 4689399"/>
                  <a:gd name="connsiteX156" fmla="*/ 1990685 w 3752993"/>
                  <a:gd name="connsiteY156" fmla="*/ 2571780 h 4689399"/>
                  <a:gd name="connsiteX157" fmla="*/ 1887860 w 3752993"/>
                  <a:gd name="connsiteY157" fmla="*/ 2573643 h 4689399"/>
                  <a:gd name="connsiteX158" fmla="*/ 1762682 w 3752993"/>
                  <a:gd name="connsiteY158" fmla="*/ 2571780 h 4689399"/>
                  <a:gd name="connsiteX159" fmla="*/ 1714250 w 3752993"/>
                  <a:gd name="connsiteY159" fmla="*/ 2556878 h 4689399"/>
                  <a:gd name="connsiteX160" fmla="*/ 1699720 w 3752993"/>
                  <a:gd name="connsiteY160" fmla="*/ 2524093 h 4689399"/>
                  <a:gd name="connsiteX161" fmla="*/ 1739584 w 3752993"/>
                  <a:gd name="connsiteY161" fmla="*/ 2547937 h 4689399"/>
                  <a:gd name="connsiteX162" fmla="*/ 1785780 w 3752993"/>
                  <a:gd name="connsiteY162" fmla="*/ 2549427 h 4689399"/>
                  <a:gd name="connsiteX163" fmla="*/ 1821918 w 3752993"/>
                  <a:gd name="connsiteY163" fmla="*/ 2458151 h 4689399"/>
                  <a:gd name="connsiteX164" fmla="*/ 1818937 w 3752993"/>
                  <a:gd name="connsiteY164" fmla="*/ 2416798 h 4689399"/>
                  <a:gd name="connsiteX165" fmla="*/ 1842781 w 3752993"/>
                  <a:gd name="connsiteY165" fmla="*/ 2367993 h 4689399"/>
                  <a:gd name="connsiteX166" fmla="*/ 1842781 w 3752993"/>
                  <a:gd name="connsiteY166" fmla="*/ 1970479 h 4689399"/>
                  <a:gd name="connsiteX167" fmla="*/ 1834585 w 3752993"/>
                  <a:gd name="connsiteY167" fmla="*/ 1914223 h 4689399"/>
                  <a:gd name="connsiteX168" fmla="*/ 1768270 w 3752993"/>
                  <a:gd name="connsiteY168" fmla="*/ 1838595 h 4689399"/>
                  <a:gd name="connsiteX169" fmla="*/ 1716485 w 3752993"/>
                  <a:gd name="connsiteY169" fmla="*/ 1815869 h 4689399"/>
                  <a:gd name="connsiteX170" fmla="*/ 1706054 w 3752993"/>
                  <a:gd name="connsiteY170" fmla="*/ 1803947 h 4689399"/>
                  <a:gd name="connsiteX171" fmla="*/ 1692642 w 3752993"/>
                  <a:gd name="connsiteY171" fmla="*/ 1785692 h 4689399"/>
                  <a:gd name="connsiteX172" fmla="*/ 1705309 w 3752993"/>
                  <a:gd name="connsiteY172" fmla="*/ 1667220 h 4689399"/>
                  <a:gd name="connsiteX173" fmla="*/ 1753368 w 3752993"/>
                  <a:gd name="connsiteY173" fmla="*/ 1401589 h 4689399"/>
                  <a:gd name="connsiteX174" fmla="*/ 1632661 w 3752993"/>
                  <a:gd name="connsiteY174" fmla="*/ 1270823 h 4689399"/>
                  <a:gd name="connsiteX175" fmla="*/ 1622229 w 3752993"/>
                  <a:gd name="connsiteY175" fmla="*/ 1248842 h 4689399"/>
                  <a:gd name="connsiteX176" fmla="*/ 1622974 w 3752993"/>
                  <a:gd name="connsiteY176" fmla="*/ 1242881 h 4689399"/>
                  <a:gd name="connsiteX177" fmla="*/ 1634896 w 3752993"/>
                  <a:gd name="connsiteY177" fmla="*/ 1239528 h 4689399"/>
                  <a:gd name="connsiteX178" fmla="*/ 1651288 w 3752993"/>
                  <a:gd name="connsiteY178" fmla="*/ 1248842 h 4689399"/>
                  <a:gd name="connsiteX179" fmla="*/ 1765290 w 3752993"/>
                  <a:gd name="connsiteY179" fmla="*/ 1340118 h 4689399"/>
                  <a:gd name="connsiteX180" fmla="*/ 1849487 w 3752993"/>
                  <a:gd name="connsiteY180" fmla="*/ 1452257 h 4689399"/>
                  <a:gd name="connsiteX181" fmla="*/ 1853585 w 3752993"/>
                  <a:gd name="connsiteY181" fmla="*/ 1504414 h 4689399"/>
                  <a:gd name="connsiteX182" fmla="*/ 1853585 w 3752993"/>
                  <a:gd name="connsiteY182" fmla="*/ 1562905 h 4689399"/>
                  <a:gd name="connsiteX183" fmla="*/ 1827134 w 3752993"/>
                  <a:gd name="connsiteY183" fmla="*/ 1613200 h 4689399"/>
                  <a:gd name="connsiteX184" fmla="*/ 1849487 w 3752993"/>
                  <a:gd name="connsiteY184" fmla="*/ 1858340 h 4689399"/>
                  <a:gd name="connsiteX185" fmla="*/ 1877056 w 3752993"/>
                  <a:gd name="connsiteY185" fmla="*/ 1877340 h 4689399"/>
                  <a:gd name="connsiteX186" fmla="*/ 1877056 w 3752993"/>
                  <a:gd name="connsiteY186" fmla="*/ 1372903 h 4689399"/>
                  <a:gd name="connsiteX187" fmla="*/ 1877056 w 3752993"/>
                  <a:gd name="connsiteY187" fmla="*/ 1116586 h 4689399"/>
                  <a:gd name="connsiteX188" fmla="*/ 1832349 w 3752993"/>
                  <a:gd name="connsiteY188" fmla="*/ 1115841 h 4689399"/>
                  <a:gd name="connsiteX189" fmla="*/ 1757839 w 3752993"/>
                  <a:gd name="connsiteY189" fmla="*/ 1097213 h 4689399"/>
                  <a:gd name="connsiteX190" fmla="*/ 1731760 w 3752993"/>
                  <a:gd name="connsiteY190" fmla="*/ 1069271 h 4689399"/>
                  <a:gd name="connsiteX191" fmla="*/ 1843899 w 3752993"/>
                  <a:gd name="connsiteY191" fmla="*/ 1042820 h 4689399"/>
                  <a:gd name="connsiteX192" fmla="*/ 1864016 w 3752993"/>
                  <a:gd name="connsiteY192" fmla="*/ 958996 h 4689399"/>
                  <a:gd name="connsiteX193" fmla="*/ 1845016 w 3752993"/>
                  <a:gd name="connsiteY193" fmla="*/ 787621 h 4689399"/>
                  <a:gd name="connsiteX194" fmla="*/ 1859546 w 3752993"/>
                  <a:gd name="connsiteY194" fmla="*/ 690384 h 4689399"/>
                  <a:gd name="connsiteX195" fmla="*/ 1851350 w 3752993"/>
                  <a:gd name="connsiteY195" fmla="*/ 567069 h 4689399"/>
                  <a:gd name="connsiteX196" fmla="*/ 1816702 w 3752993"/>
                  <a:gd name="connsiteY196" fmla="*/ 533912 h 4689399"/>
                  <a:gd name="connsiteX197" fmla="*/ 1806271 w 3752993"/>
                  <a:gd name="connsiteY197" fmla="*/ 532049 h 4689399"/>
                  <a:gd name="connsiteX198" fmla="*/ 1794349 w 3752993"/>
                  <a:gd name="connsiteY198" fmla="*/ 537638 h 4689399"/>
                  <a:gd name="connsiteX199" fmla="*/ 1733995 w 3752993"/>
                  <a:gd name="connsiteY199" fmla="*/ 607305 h 4689399"/>
                  <a:gd name="connsiteX200" fmla="*/ 1662838 w 3752993"/>
                  <a:gd name="connsiteY200" fmla="*/ 678463 h 4689399"/>
                  <a:gd name="connsiteX201" fmla="*/ 1622602 w 3752993"/>
                  <a:gd name="connsiteY201" fmla="*/ 704542 h 4689399"/>
                  <a:gd name="connsiteX202" fmla="*/ 1594660 w 3752993"/>
                  <a:gd name="connsiteY202" fmla="*/ 703051 h 4689399"/>
                  <a:gd name="connsiteX203" fmla="*/ 1676995 w 3752993"/>
                  <a:gd name="connsiteY203" fmla="*/ 589422 h 4689399"/>
                  <a:gd name="connsiteX204" fmla="*/ 1809996 w 3752993"/>
                  <a:gd name="connsiteY204" fmla="*/ 457538 h 4689399"/>
                  <a:gd name="connsiteX205" fmla="*/ 1840173 w 3752993"/>
                  <a:gd name="connsiteY205" fmla="*/ 407616 h 4689399"/>
                  <a:gd name="connsiteX206" fmla="*/ 1822663 w 3752993"/>
                  <a:gd name="connsiteY206" fmla="*/ 342792 h 4689399"/>
                  <a:gd name="connsiteX207" fmla="*/ 1803290 w 3752993"/>
                  <a:gd name="connsiteY207" fmla="*/ 343537 h 4689399"/>
                  <a:gd name="connsiteX208" fmla="*/ 1703818 w 3752993"/>
                  <a:gd name="connsiteY208" fmla="*/ 396440 h 4689399"/>
                  <a:gd name="connsiteX209" fmla="*/ 1590562 w 3752993"/>
                  <a:gd name="connsiteY209" fmla="*/ 423636 h 4689399"/>
                  <a:gd name="connsiteX210" fmla="*/ 1671406 w 3752993"/>
                  <a:gd name="connsiteY210" fmla="*/ 321184 h 4689399"/>
                  <a:gd name="connsiteX211" fmla="*/ 1801800 w 3752993"/>
                  <a:gd name="connsiteY211" fmla="*/ 278713 h 4689399"/>
                  <a:gd name="connsiteX212" fmla="*/ 1821545 w 3752993"/>
                  <a:gd name="connsiteY212" fmla="*/ 155398 h 4689399"/>
                  <a:gd name="connsiteX213" fmla="*/ 1581248 w 3752993"/>
                  <a:gd name="connsiteY213" fmla="*/ 4141 h 4689399"/>
                  <a:gd name="connsiteX214" fmla="*/ 1430364 w 3752993"/>
                  <a:gd name="connsiteY214" fmla="*/ 51828 h 4689399"/>
                  <a:gd name="connsiteX215" fmla="*/ 1391991 w 3752993"/>
                  <a:gd name="connsiteY215" fmla="*/ 115907 h 4689399"/>
                  <a:gd name="connsiteX216" fmla="*/ 1302951 w 3752993"/>
                  <a:gd name="connsiteY216" fmla="*/ 22768 h 4689399"/>
                  <a:gd name="connsiteX217" fmla="*/ 1182989 w 3752993"/>
                  <a:gd name="connsiteY217" fmla="*/ 118142 h 4689399"/>
                  <a:gd name="connsiteX218" fmla="*/ 1182989 w 3752993"/>
                  <a:gd name="connsiteY218" fmla="*/ 223575 h 4689399"/>
                  <a:gd name="connsiteX219" fmla="*/ 1241107 w 3752993"/>
                  <a:gd name="connsiteY219" fmla="*/ 374832 h 4689399"/>
                  <a:gd name="connsiteX220" fmla="*/ 1253401 w 3752993"/>
                  <a:gd name="connsiteY220" fmla="*/ 526833 h 4689399"/>
                  <a:gd name="connsiteX221" fmla="*/ 1221362 w 3752993"/>
                  <a:gd name="connsiteY221" fmla="*/ 526833 h 4689399"/>
                  <a:gd name="connsiteX222" fmla="*/ 1220244 w 3752993"/>
                  <a:gd name="connsiteY222" fmla="*/ 384891 h 4689399"/>
                  <a:gd name="connsiteX223" fmla="*/ 1134184 w 3752993"/>
                  <a:gd name="connsiteY223" fmla="*/ 238104 h 4689399"/>
                  <a:gd name="connsiteX224" fmla="*/ 1022418 w 3752993"/>
                  <a:gd name="connsiteY224" fmla="*/ 210163 h 4689399"/>
                  <a:gd name="connsiteX225" fmla="*/ 873396 w 3752993"/>
                  <a:gd name="connsiteY225" fmla="*/ 284674 h 4689399"/>
                  <a:gd name="connsiteX226" fmla="*/ 779140 w 3752993"/>
                  <a:gd name="connsiteY226" fmla="*/ 381910 h 4689399"/>
                  <a:gd name="connsiteX227" fmla="*/ 765728 w 3752993"/>
                  <a:gd name="connsiteY227" fmla="*/ 482127 h 4689399"/>
                  <a:gd name="connsiteX228" fmla="*/ 697924 w 3752993"/>
                  <a:gd name="connsiteY228" fmla="*/ 516029 h 4689399"/>
                  <a:gd name="connsiteX229" fmla="*/ 608511 w 3752993"/>
                  <a:gd name="connsiteY229" fmla="*/ 732110 h 4689399"/>
                  <a:gd name="connsiteX230" fmla="*/ 610374 w 3752993"/>
                  <a:gd name="connsiteY230" fmla="*/ 735836 h 4689399"/>
                  <a:gd name="connsiteX231" fmla="*/ 778023 w 3752993"/>
                  <a:gd name="connsiteY231" fmla="*/ 796935 h 4689399"/>
                  <a:gd name="connsiteX232" fmla="*/ 944554 w 3752993"/>
                  <a:gd name="connsiteY232" fmla="*/ 796935 h 4689399"/>
                  <a:gd name="connsiteX233" fmla="*/ 962064 w 3752993"/>
                  <a:gd name="connsiteY233" fmla="*/ 810347 h 4689399"/>
                  <a:gd name="connsiteX234" fmla="*/ 764238 w 3752993"/>
                  <a:gd name="connsiteY234" fmla="*/ 815562 h 4689399"/>
                  <a:gd name="connsiteX235" fmla="*/ 623413 w 3752993"/>
                  <a:gd name="connsiteY235" fmla="*/ 794700 h 4689399"/>
                  <a:gd name="connsiteX236" fmla="*/ 465078 w 3752993"/>
                  <a:gd name="connsiteY236" fmla="*/ 842386 h 4689399"/>
                  <a:gd name="connsiteX237" fmla="*/ 439372 w 3752993"/>
                  <a:gd name="connsiteY237" fmla="*/ 934407 h 4689399"/>
                  <a:gd name="connsiteX238" fmla="*/ 392802 w 3752993"/>
                  <a:gd name="connsiteY238" fmla="*/ 1018232 h 4689399"/>
                  <a:gd name="connsiteX239" fmla="*/ 382371 w 3752993"/>
                  <a:gd name="connsiteY239" fmla="*/ 1156822 h 4689399"/>
                  <a:gd name="connsiteX240" fmla="*/ 535490 w 3752993"/>
                  <a:gd name="connsiteY240" fmla="*/ 1163155 h 4689399"/>
                  <a:gd name="connsiteX241" fmla="*/ 637943 w 3752993"/>
                  <a:gd name="connsiteY241" fmla="*/ 1162782 h 4689399"/>
                  <a:gd name="connsiteX242" fmla="*/ 665139 w 3752993"/>
                  <a:gd name="connsiteY242" fmla="*/ 1191842 h 4689399"/>
                  <a:gd name="connsiteX243" fmla="*/ 701277 w 3752993"/>
                  <a:gd name="connsiteY243" fmla="*/ 1250705 h 4689399"/>
                  <a:gd name="connsiteX244" fmla="*/ 730336 w 3752993"/>
                  <a:gd name="connsiteY244" fmla="*/ 1300255 h 4689399"/>
                  <a:gd name="connsiteX245" fmla="*/ 816396 w 3752993"/>
                  <a:gd name="connsiteY245" fmla="*/ 1318882 h 4689399"/>
                  <a:gd name="connsiteX246" fmla="*/ 1051477 w 3752993"/>
                  <a:gd name="connsiteY246" fmla="*/ 1263744 h 4689399"/>
                  <a:gd name="connsiteX247" fmla="*/ 1098046 w 3752993"/>
                  <a:gd name="connsiteY247" fmla="*/ 1245862 h 4689399"/>
                  <a:gd name="connsiteX248" fmla="*/ 1112576 w 3752993"/>
                  <a:gd name="connsiteY248" fmla="*/ 1249960 h 4689399"/>
                  <a:gd name="connsiteX249" fmla="*/ 1106615 w 3752993"/>
                  <a:gd name="connsiteY249" fmla="*/ 1266352 h 4689399"/>
                  <a:gd name="connsiteX250" fmla="*/ 995967 w 3752993"/>
                  <a:gd name="connsiteY250" fmla="*/ 1321863 h 4689399"/>
                  <a:gd name="connsiteX251" fmla="*/ 870416 w 3752993"/>
                  <a:gd name="connsiteY251" fmla="*/ 1344961 h 4689399"/>
                  <a:gd name="connsiteX252" fmla="*/ 795160 w 3752993"/>
                  <a:gd name="connsiteY252" fmla="*/ 1346451 h 4689399"/>
                  <a:gd name="connsiteX253" fmla="*/ 662159 w 3752993"/>
                  <a:gd name="connsiteY253" fmla="*/ 1296902 h 4689399"/>
                  <a:gd name="connsiteX254" fmla="*/ 566785 w 3752993"/>
                  <a:gd name="connsiteY254" fmla="*/ 1199293 h 4689399"/>
                  <a:gd name="connsiteX255" fmla="*/ 386841 w 3752993"/>
                  <a:gd name="connsiteY255" fmla="*/ 1184763 h 4689399"/>
                  <a:gd name="connsiteX256" fmla="*/ 266879 w 3752993"/>
                  <a:gd name="connsiteY256" fmla="*/ 1206371 h 4689399"/>
                  <a:gd name="connsiteX257" fmla="*/ 205780 w 3752993"/>
                  <a:gd name="connsiteY257" fmla="*/ 1357628 h 4689399"/>
                  <a:gd name="connsiteX258" fmla="*/ 317547 w 3752993"/>
                  <a:gd name="connsiteY258" fmla="*/ 1467159 h 4689399"/>
                  <a:gd name="connsiteX259" fmla="*/ 500843 w 3752993"/>
                  <a:gd name="connsiteY259" fmla="*/ 1515963 h 4689399"/>
                  <a:gd name="connsiteX260" fmla="*/ 547412 w 3752993"/>
                  <a:gd name="connsiteY260" fmla="*/ 1550983 h 4689399"/>
                  <a:gd name="connsiteX261" fmla="*/ 466568 w 3752993"/>
                  <a:gd name="connsiteY261" fmla="*/ 1538689 h 4689399"/>
                  <a:gd name="connsiteX262" fmla="*/ 238938 w 3752993"/>
                  <a:gd name="connsiteY262" fmla="*/ 1464178 h 4689399"/>
                  <a:gd name="connsiteX263" fmla="*/ 153996 w 3752993"/>
                  <a:gd name="connsiteY263" fmla="*/ 1505532 h 4689399"/>
                  <a:gd name="connsiteX264" fmla="*/ 112642 w 3752993"/>
                  <a:gd name="connsiteY264" fmla="*/ 1643749 h 4689399"/>
                  <a:gd name="connsiteX265" fmla="*/ 121211 w 3752993"/>
                  <a:gd name="connsiteY265" fmla="*/ 1705966 h 4689399"/>
                  <a:gd name="connsiteX266" fmla="*/ 204290 w 3752993"/>
                  <a:gd name="connsiteY266" fmla="*/ 1760358 h 4689399"/>
                  <a:gd name="connsiteX267" fmla="*/ 275821 w 3752993"/>
                  <a:gd name="connsiteY267" fmla="*/ 1787182 h 4689399"/>
                  <a:gd name="connsiteX268" fmla="*/ 330958 w 3752993"/>
                  <a:gd name="connsiteY268" fmla="*/ 1824438 h 4689399"/>
                  <a:gd name="connsiteX269" fmla="*/ 349959 w 3752993"/>
                  <a:gd name="connsiteY269" fmla="*/ 1883674 h 4689399"/>
                  <a:gd name="connsiteX270" fmla="*/ 341763 w 3752993"/>
                  <a:gd name="connsiteY270" fmla="*/ 1884419 h 4689399"/>
                  <a:gd name="connsiteX271" fmla="*/ 281409 w 3752993"/>
                  <a:gd name="connsiteY271" fmla="*/ 1850516 h 4689399"/>
                  <a:gd name="connsiteX272" fmla="*/ 215094 w 3752993"/>
                  <a:gd name="connsiteY272" fmla="*/ 1815124 h 4689399"/>
                  <a:gd name="connsiteX273" fmla="*/ 142446 w 3752993"/>
                  <a:gd name="connsiteY273" fmla="*/ 1818849 h 4689399"/>
                  <a:gd name="connsiteX274" fmla="*/ 107054 w 3752993"/>
                  <a:gd name="connsiteY274" fmla="*/ 1860948 h 4689399"/>
                  <a:gd name="connsiteX275" fmla="*/ 95132 w 3752993"/>
                  <a:gd name="connsiteY275" fmla="*/ 1915341 h 4689399"/>
                  <a:gd name="connsiteX276" fmla="*/ 104446 w 3752993"/>
                  <a:gd name="connsiteY276" fmla="*/ 2035675 h 4689399"/>
                  <a:gd name="connsiteX277" fmla="*/ 132387 w 3752993"/>
                  <a:gd name="connsiteY277" fmla="*/ 2158618 h 4689399"/>
                  <a:gd name="connsiteX278" fmla="*/ 206526 w 3752993"/>
                  <a:gd name="connsiteY278" fmla="*/ 2235737 h 4689399"/>
                  <a:gd name="connsiteX279" fmla="*/ 256820 w 3752993"/>
                  <a:gd name="connsiteY279" fmla="*/ 2285286 h 4689399"/>
                  <a:gd name="connsiteX280" fmla="*/ 316429 w 3752993"/>
                  <a:gd name="connsiteY280" fmla="*/ 2376190 h 4689399"/>
                  <a:gd name="connsiteX281" fmla="*/ 397273 w 3752993"/>
                  <a:gd name="connsiteY281" fmla="*/ 2347503 h 4689399"/>
                  <a:gd name="connsiteX282" fmla="*/ 529157 w 3752993"/>
                  <a:gd name="connsiteY282" fmla="*/ 2312483 h 4689399"/>
                  <a:gd name="connsiteX283" fmla="*/ 608883 w 3752993"/>
                  <a:gd name="connsiteY283" fmla="*/ 2300189 h 4689399"/>
                  <a:gd name="connsiteX284" fmla="*/ 772807 w 3752993"/>
                  <a:gd name="connsiteY284" fmla="*/ 2332228 h 4689399"/>
                  <a:gd name="connsiteX285" fmla="*/ 854024 w 3752993"/>
                  <a:gd name="connsiteY285" fmla="*/ 2398543 h 4689399"/>
                  <a:gd name="connsiteX286" fmla="*/ 878985 w 3752993"/>
                  <a:gd name="connsiteY286" fmla="*/ 2432445 h 4689399"/>
                  <a:gd name="connsiteX287" fmla="*/ 859239 w 3752993"/>
                  <a:gd name="connsiteY287" fmla="*/ 2434680 h 4689399"/>
                  <a:gd name="connsiteX288" fmla="*/ 843965 w 3752993"/>
                  <a:gd name="connsiteY288" fmla="*/ 2417543 h 4689399"/>
                  <a:gd name="connsiteX289" fmla="*/ 799631 w 3752993"/>
                  <a:gd name="connsiteY289" fmla="*/ 2379543 h 4689399"/>
                  <a:gd name="connsiteX290" fmla="*/ 594354 w 3752993"/>
                  <a:gd name="connsiteY290" fmla="*/ 2347503 h 4689399"/>
                  <a:gd name="connsiteX291" fmla="*/ 532883 w 3752993"/>
                  <a:gd name="connsiteY291" fmla="*/ 2393327 h 4689399"/>
                  <a:gd name="connsiteX292" fmla="*/ 456882 w 3752993"/>
                  <a:gd name="connsiteY292" fmla="*/ 2418288 h 4689399"/>
                  <a:gd name="connsiteX293" fmla="*/ 371567 w 3752993"/>
                  <a:gd name="connsiteY293" fmla="*/ 2402641 h 4689399"/>
                  <a:gd name="connsiteX294" fmla="*/ 360763 w 3752993"/>
                  <a:gd name="connsiteY294" fmla="*/ 2454798 h 4689399"/>
                  <a:gd name="connsiteX295" fmla="*/ 449803 w 3752993"/>
                  <a:gd name="connsiteY295" fmla="*/ 2490936 h 4689399"/>
                  <a:gd name="connsiteX296" fmla="*/ 585785 w 3752993"/>
                  <a:gd name="connsiteY296" fmla="*/ 2552407 h 4689399"/>
                  <a:gd name="connsiteX297" fmla="*/ 600315 w 3752993"/>
                  <a:gd name="connsiteY297" fmla="*/ 2595624 h 4689399"/>
                  <a:gd name="connsiteX298" fmla="*/ 561942 w 3752993"/>
                  <a:gd name="connsiteY298" fmla="*/ 2567309 h 4689399"/>
                  <a:gd name="connsiteX299" fmla="*/ 414410 w 3752993"/>
                  <a:gd name="connsiteY299" fmla="*/ 2505838 h 4689399"/>
                  <a:gd name="connsiteX300" fmla="*/ 294076 w 3752993"/>
                  <a:gd name="connsiteY300" fmla="*/ 2464857 h 4689399"/>
                  <a:gd name="connsiteX301" fmla="*/ 243036 w 3752993"/>
                  <a:gd name="connsiteY301" fmla="*/ 2419033 h 4689399"/>
                  <a:gd name="connsiteX302" fmla="*/ 220310 w 3752993"/>
                  <a:gd name="connsiteY302" fmla="*/ 2334463 h 4689399"/>
                  <a:gd name="connsiteX303" fmla="*/ 132760 w 3752993"/>
                  <a:gd name="connsiteY303" fmla="*/ 2224933 h 4689399"/>
                  <a:gd name="connsiteX304" fmla="*/ 16151 w 3752993"/>
                  <a:gd name="connsiteY304" fmla="*/ 2275227 h 4689399"/>
                  <a:gd name="connsiteX305" fmla="*/ 26955 w 3752993"/>
                  <a:gd name="connsiteY305" fmla="*/ 2343405 h 4689399"/>
                  <a:gd name="connsiteX306" fmla="*/ 18759 w 3752993"/>
                  <a:gd name="connsiteY306" fmla="*/ 2487956 h 4689399"/>
                  <a:gd name="connsiteX307" fmla="*/ 131 w 3752993"/>
                  <a:gd name="connsiteY307" fmla="*/ 2560976 h 4689399"/>
                  <a:gd name="connsiteX308" fmla="*/ 42229 w 3752993"/>
                  <a:gd name="connsiteY308" fmla="*/ 2619467 h 4689399"/>
                  <a:gd name="connsiteX309" fmla="*/ 115250 w 3752993"/>
                  <a:gd name="connsiteY309" fmla="*/ 2638467 h 4689399"/>
                  <a:gd name="connsiteX310" fmla="*/ 134250 w 3752993"/>
                  <a:gd name="connsiteY310" fmla="*/ 2641820 h 4689399"/>
                  <a:gd name="connsiteX311" fmla="*/ 142074 w 3752993"/>
                  <a:gd name="connsiteY311" fmla="*/ 2657840 h 4689399"/>
                  <a:gd name="connsiteX312" fmla="*/ 130525 w 3752993"/>
                  <a:gd name="connsiteY312" fmla="*/ 2665291 h 4689399"/>
                  <a:gd name="connsiteX313" fmla="*/ 83583 w 3752993"/>
                  <a:gd name="connsiteY313" fmla="*/ 2654114 h 4689399"/>
                  <a:gd name="connsiteX314" fmla="*/ 25465 w 3752993"/>
                  <a:gd name="connsiteY314" fmla="*/ 2673487 h 4689399"/>
                  <a:gd name="connsiteX315" fmla="*/ 17641 w 3752993"/>
                  <a:gd name="connsiteY315" fmla="*/ 2708135 h 4689399"/>
                  <a:gd name="connsiteX316" fmla="*/ 41112 w 3752993"/>
                  <a:gd name="connsiteY316" fmla="*/ 2868333 h 4689399"/>
                  <a:gd name="connsiteX317" fmla="*/ 57504 w 3752993"/>
                  <a:gd name="connsiteY317" fmla="*/ 2928687 h 4689399"/>
                  <a:gd name="connsiteX318" fmla="*/ 77249 w 3752993"/>
                  <a:gd name="connsiteY318" fmla="*/ 3116826 h 4689399"/>
                  <a:gd name="connsiteX319" fmla="*/ 136113 w 3752993"/>
                  <a:gd name="connsiteY319" fmla="*/ 3204004 h 4689399"/>
                  <a:gd name="connsiteX320" fmla="*/ 209879 w 3752993"/>
                  <a:gd name="connsiteY320" fmla="*/ 3215925 h 4689399"/>
                  <a:gd name="connsiteX321" fmla="*/ 310841 w 3752993"/>
                  <a:gd name="connsiteY321" fmla="*/ 3180160 h 4689399"/>
                  <a:gd name="connsiteX322" fmla="*/ 521333 w 3752993"/>
                  <a:gd name="connsiteY322" fmla="*/ 3067649 h 4689399"/>
                  <a:gd name="connsiteX323" fmla="*/ 612609 w 3752993"/>
                  <a:gd name="connsiteY323" fmla="*/ 3062806 h 4689399"/>
                  <a:gd name="connsiteX324" fmla="*/ 598825 w 3752993"/>
                  <a:gd name="connsiteY324" fmla="*/ 3078080 h 4689399"/>
                  <a:gd name="connsiteX325" fmla="*/ 393547 w 3752993"/>
                  <a:gd name="connsiteY325" fmla="*/ 3174199 h 4689399"/>
                  <a:gd name="connsiteX326" fmla="*/ 237075 w 3752993"/>
                  <a:gd name="connsiteY326" fmla="*/ 3299377 h 4689399"/>
                  <a:gd name="connsiteX327" fmla="*/ 209879 w 3752993"/>
                  <a:gd name="connsiteY327" fmla="*/ 3512105 h 4689399"/>
                  <a:gd name="connsiteX328" fmla="*/ 270605 w 3752993"/>
                  <a:gd name="connsiteY328" fmla="*/ 3576930 h 4689399"/>
                  <a:gd name="connsiteX329" fmla="*/ 354057 w 3752993"/>
                  <a:gd name="connsiteY329" fmla="*/ 3593322 h 4689399"/>
                  <a:gd name="connsiteX330" fmla="*/ 383489 w 3752993"/>
                  <a:gd name="connsiteY330" fmla="*/ 3552714 h 4689399"/>
                  <a:gd name="connsiteX331" fmla="*/ 556726 w 3752993"/>
                  <a:gd name="connsiteY331" fmla="*/ 3354515 h 4689399"/>
                  <a:gd name="connsiteX332" fmla="*/ 635707 w 3752993"/>
                  <a:gd name="connsiteY332" fmla="*/ 3338495 h 4689399"/>
                  <a:gd name="connsiteX333" fmla="*/ 643531 w 3752993"/>
                  <a:gd name="connsiteY333" fmla="*/ 3342593 h 4689399"/>
                  <a:gd name="connsiteX334" fmla="*/ 640178 w 3752993"/>
                  <a:gd name="connsiteY334" fmla="*/ 3351907 h 4689399"/>
                  <a:gd name="connsiteX335" fmla="*/ 533255 w 3752993"/>
                  <a:gd name="connsiteY335" fmla="*/ 3417849 h 4689399"/>
                  <a:gd name="connsiteX336" fmla="*/ 472156 w 3752993"/>
                  <a:gd name="connsiteY336" fmla="*/ 3483419 h 4689399"/>
                  <a:gd name="connsiteX337" fmla="*/ 465078 w 3752993"/>
                  <a:gd name="connsiteY337" fmla="*/ 3569479 h 4689399"/>
                  <a:gd name="connsiteX338" fmla="*/ 476254 w 3752993"/>
                  <a:gd name="connsiteY338" fmla="*/ 3576557 h 4689399"/>
                  <a:gd name="connsiteX339" fmla="*/ 562314 w 3752993"/>
                  <a:gd name="connsiteY339" fmla="*/ 3568361 h 4689399"/>
                  <a:gd name="connsiteX340" fmla="*/ 618942 w 3752993"/>
                  <a:gd name="connsiteY340" fmla="*/ 3569479 h 4689399"/>
                  <a:gd name="connsiteX341" fmla="*/ 617825 w 3752993"/>
                  <a:gd name="connsiteY341" fmla="*/ 3581028 h 4689399"/>
                  <a:gd name="connsiteX342" fmla="*/ 608138 w 3752993"/>
                  <a:gd name="connsiteY342" fmla="*/ 3600401 h 4689399"/>
                  <a:gd name="connsiteX343" fmla="*/ 599197 w 3752993"/>
                  <a:gd name="connsiteY343" fmla="*/ 3623126 h 4689399"/>
                  <a:gd name="connsiteX344" fmla="*/ 617080 w 3752993"/>
                  <a:gd name="connsiteY344" fmla="*/ 3637283 h 4689399"/>
                  <a:gd name="connsiteX345" fmla="*/ 753807 w 3752993"/>
                  <a:gd name="connsiteY345" fmla="*/ 3599655 h 4689399"/>
                  <a:gd name="connsiteX346" fmla="*/ 747473 w 3752993"/>
                  <a:gd name="connsiteY346" fmla="*/ 3622008 h 4689399"/>
                  <a:gd name="connsiteX347" fmla="*/ 641296 w 3752993"/>
                  <a:gd name="connsiteY347" fmla="*/ 3682362 h 4689399"/>
                  <a:gd name="connsiteX348" fmla="*/ 605530 w 3752993"/>
                  <a:gd name="connsiteY348" fmla="*/ 3676774 h 4689399"/>
                  <a:gd name="connsiteX349" fmla="*/ 564550 w 3752993"/>
                  <a:gd name="connsiteY349" fmla="*/ 3652186 h 4689399"/>
                  <a:gd name="connsiteX350" fmla="*/ 542569 w 3752993"/>
                  <a:gd name="connsiteY350" fmla="*/ 3652558 h 4689399"/>
                  <a:gd name="connsiteX351" fmla="*/ 474392 w 3752993"/>
                  <a:gd name="connsiteY351" fmla="*/ 3681245 h 4689399"/>
                  <a:gd name="connsiteX352" fmla="*/ 406214 w 3752993"/>
                  <a:gd name="connsiteY352" fmla="*/ 3719618 h 4689399"/>
                  <a:gd name="connsiteX353" fmla="*/ 378273 w 3752993"/>
                  <a:gd name="connsiteY353" fmla="*/ 3781462 h 4689399"/>
                  <a:gd name="connsiteX354" fmla="*/ 403606 w 3752993"/>
                  <a:gd name="connsiteY354" fmla="*/ 3829521 h 4689399"/>
                  <a:gd name="connsiteX355" fmla="*/ 491157 w 3752993"/>
                  <a:gd name="connsiteY355" fmla="*/ 3953581 h 4689399"/>
                  <a:gd name="connsiteX356" fmla="*/ 558589 w 3752993"/>
                  <a:gd name="connsiteY356" fmla="*/ 4055288 h 4689399"/>
                  <a:gd name="connsiteX357" fmla="*/ 653217 w 3752993"/>
                  <a:gd name="connsiteY357" fmla="*/ 4065347 h 4689399"/>
                  <a:gd name="connsiteX358" fmla="*/ 705375 w 3752993"/>
                  <a:gd name="connsiteY358" fmla="*/ 3981150 h 4689399"/>
                  <a:gd name="connsiteX359" fmla="*/ 712081 w 3752993"/>
                  <a:gd name="connsiteY359" fmla="*/ 3923032 h 4689399"/>
                  <a:gd name="connsiteX360" fmla="*/ 756042 w 3752993"/>
                  <a:gd name="connsiteY360" fmla="*/ 3857835 h 4689399"/>
                  <a:gd name="connsiteX361" fmla="*/ 807082 w 3752993"/>
                  <a:gd name="connsiteY361" fmla="*/ 3823187 h 4689399"/>
                  <a:gd name="connsiteX362" fmla="*/ 831670 w 3752993"/>
                  <a:gd name="connsiteY362" fmla="*/ 3845913 h 4689399"/>
                  <a:gd name="connsiteX363" fmla="*/ 813043 w 3752993"/>
                  <a:gd name="connsiteY363" fmla="*/ 3852992 h 4689399"/>
                  <a:gd name="connsiteX364" fmla="*/ 757905 w 3752993"/>
                  <a:gd name="connsiteY364" fmla="*/ 3915581 h 4689399"/>
                  <a:gd name="connsiteX365" fmla="*/ 730708 w 3752993"/>
                  <a:gd name="connsiteY365" fmla="*/ 4056033 h 4689399"/>
                  <a:gd name="connsiteX366" fmla="*/ 691218 w 3752993"/>
                  <a:gd name="connsiteY366" fmla="*/ 4092544 h 4689399"/>
                  <a:gd name="connsiteX367" fmla="*/ 655080 w 3752993"/>
                  <a:gd name="connsiteY367" fmla="*/ 4121976 h 4689399"/>
                  <a:gd name="connsiteX368" fmla="*/ 681904 w 3752993"/>
                  <a:gd name="connsiteY368" fmla="*/ 4182702 h 4689399"/>
                  <a:gd name="connsiteX369" fmla="*/ 775415 w 3752993"/>
                  <a:gd name="connsiteY369" fmla="*/ 4280311 h 4689399"/>
                  <a:gd name="connsiteX370" fmla="*/ 871161 w 3752993"/>
                  <a:gd name="connsiteY370" fmla="*/ 4375312 h 4689399"/>
                  <a:gd name="connsiteX371" fmla="*/ 985163 w 3752993"/>
                  <a:gd name="connsiteY371" fmla="*/ 4438274 h 4689399"/>
                  <a:gd name="connsiteX372" fmla="*/ 1034340 w 3752993"/>
                  <a:gd name="connsiteY372" fmla="*/ 4438274 h 4689399"/>
                  <a:gd name="connsiteX373" fmla="*/ 1044771 w 3752993"/>
                  <a:gd name="connsiteY373" fmla="*/ 4368606 h 4689399"/>
                  <a:gd name="connsiteX374" fmla="*/ 1006398 w 3752993"/>
                  <a:gd name="connsiteY374" fmla="*/ 4243056 h 4689399"/>
                  <a:gd name="connsiteX375" fmla="*/ 1013849 w 3752993"/>
                  <a:gd name="connsiteY375" fmla="*/ 4228526 h 4689399"/>
                  <a:gd name="connsiteX376" fmla="*/ 1029869 w 3752993"/>
                  <a:gd name="connsiteY376" fmla="*/ 4276213 h 4689399"/>
                  <a:gd name="connsiteX377" fmla="*/ 1047752 w 3752993"/>
                  <a:gd name="connsiteY377" fmla="*/ 4339547 h 4689399"/>
                  <a:gd name="connsiteX378" fmla="*/ 1072340 w 3752993"/>
                  <a:gd name="connsiteY378" fmla="*/ 4382018 h 4689399"/>
                  <a:gd name="connsiteX379" fmla="*/ 1088732 w 3752993"/>
                  <a:gd name="connsiteY379" fmla="*/ 4422626 h 4689399"/>
                  <a:gd name="connsiteX380" fmla="*/ 1109595 w 3752993"/>
                  <a:gd name="connsiteY380" fmla="*/ 4414058 h 4689399"/>
                  <a:gd name="connsiteX381" fmla="*/ 1154674 w 3752993"/>
                  <a:gd name="connsiteY381" fmla="*/ 4380528 h 4689399"/>
                  <a:gd name="connsiteX382" fmla="*/ 1201989 w 3752993"/>
                  <a:gd name="connsiteY382" fmla="*/ 4339920 h 4689399"/>
                  <a:gd name="connsiteX383" fmla="*/ 1206832 w 3752993"/>
                  <a:gd name="connsiteY383" fmla="*/ 4339174 h 4689399"/>
                  <a:gd name="connsiteX384" fmla="*/ 1146851 w 3752993"/>
                  <a:gd name="connsiteY384" fmla="*/ 4409214 h 4689399"/>
                  <a:gd name="connsiteX385" fmla="*/ 1087615 w 3752993"/>
                  <a:gd name="connsiteY385" fmla="*/ 4447960 h 4689399"/>
                  <a:gd name="connsiteX386" fmla="*/ 1033222 w 3752993"/>
                  <a:gd name="connsiteY386" fmla="*/ 4487823 h 4689399"/>
                  <a:gd name="connsiteX387" fmla="*/ 1047006 w 3752993"/>
                  <a:gd name="connsiteY387" fmla="*/ 4520235 h 4689399"/>
                  <a:gd name="connsiteX388" fmla="*/ 1123753 w 3752993"/>
                  <a:gd name="connsiteY388" fmla="*/ 4566060 h 4689399"/>
                  <a:gd name="connsiteX389" fmla="*/ 1203852 w 3752993"/>
                  <a:gd name="connsiteY389" fmla="*/ 4607040 h 4689399"/>
                  <a:gd name="connsiteX390" fmla="*/ 1377834 w 3752993"/>
                  <a:gd name="connsiteY390" fmla="*/ 4674100 h 4689399"/>
                  <a:gd name="connsiteX391" fmla="*/ 1600621 w 3752993"/>
                  <a:gd name="connsiteY391" fmla="*/ 4667021 h 4689399"/>
                  <a:gd name="connsiteX392" fmla="*/ 1619621 w 3752993"/>
                  <a:gd name="connsiteY392" fmla="*/ 4605923 h 4689399"/>
                  <a:gd name="connsiteX393" fmla="*/ 1631916 w 3752993"/>
                  <a:gd name="connsiteY393" fmla="*/ 4574628 h 4689399"/>
                  <a:gd name="connsiteX394" fmla="*/ 1665818 w 3752993"/>
                  <a:gd name="connsiteY394" fmla="*/ 4563452 h 4689399"/>
                  <a:gd name="connsiteX395" fmla="*/ 1825271 w 3752993"/>
                  <a:gd name="connsiteY395" fmla="*/ 4455411 h 4689399"/>
                  <a:gd name="connsiteX396" fmla="*/ 1855075 w 3752993"/>
                  <a:gd name="connsiteY396" fmla="*/ 4368606 h 4689399"/>
                  <a:gd name="connsiteX397" fmla="*/ 1846506 w 3752993"/>
                  <a:gd name="connsiteY397" fmla="*/ 4231506 h 4689399"/>
                  <a:gd name="connsiteX398" fmla="*/ 1849487 w 3752993"/>
                  <a:gd name="connsiteY398" fmla="*/ 4154388 h 4689399"/>
                  <a:gd name="connsiteX399" fmla="*/ 1863271 w 3752993"/>
                  <a:gd name="connsiteY399" fmla="*/ 4088818 h 4689399"/>
                  <a:gd name="connsiteX400" fmla="*/ 1867742 w 3752993"/>
                  <a:gd name="connsiteY400" fmla="*/ 3960287 h 4689399"/>
                  <a:gd name="connsiteX401" fmla="*/ 1781310 w 3752993"/>
                  <a:gd name="connsiteY401" fmla="*/ 3781834 h 4689399"/>
                  <a:gd name="connsiteX402" fmla="*/ 1757094 w 3752993"/>
                  <a:gd name="connsiteY402" fmla="*/ 3742343 h 4689399"/>
                  <a:gd name="connsiteX403" fmla="*/ 1750388 w 3752993"/>
                  <a:gd name="connsiteY403" fmla="*/ 3652558 h 4689399"/>
                  <a:gd name="connsiteX404" fmla="*/ 1736603 w 3752993"/>
                  <a:gd name="connsiteY404" fmla="*/ 3587361 h 4689399"/>
                  <a:gd name="connsiteX405" fmla="*/ 1677367 w 3752993"/>
                  <a:gd name="connsiteY405" fmla="*/ 3547125 h 4689399"/>
                  <a:gd name="connsiteX406" fmla="*/ 1656132 w 3752993"/>
                  <a:gd name="connsiteY406" fmla="*/ 3531106 h 4689399"/>
                  <a:gd name="connsiteX407" fmla="*/ 1663583 w 3752993"/>
                  <a:gd name="connsiteY407" fmla="*/ 3514341 h 4689399"/>
                  <a:gd name="connsiteX408" fmla="*/ 1703446 w 3752993"/>
                  <a:gd name="connsiteY408" fmla="*/ 3433869 h 4689399"/>
                  <a:gd name="connsiteX409" fmla="*/ 1648308 w 3752993"/>
                  <a:gd name="connsiteY409" fmla="*/ 3371280 h 4689399"/>
                  <a:gd name="connsiteX410" fmla="*/ 1652779 w 3752993"/>
                  <a:gd name="connsiteY410" fmla="*/ 3329182 h 4689399"/>
                  <a:gd name="connsiteX411" fmla="*/ 1684446 w 3752993"/>
                  <a:gd name="connsiteY411" fmla="*/ 3298632 h 4689399"/>
                  <a:gd name="connsiteX412" fmla="*/ 1751505 w 3752993"/>
                  <a:gd name="connsiteY412" fmla="*/ 3247220 h 4689399"/>
                  <a:gd name="connsiteX413" fmla="*/ 1797329 w 3752993"/>
                  <a:gd name="connsiteY413" fmla="*/ 3182023 h 4689399"/>
                  <a:gd name="connsiteX414" fmla="*/ 1790623 w 3752993"/>
                  <a:gd name="connsiteY414" fmla="*/ 2951040 h 4689399"/>
                  <a:gd name="connsiteX415" fmla="*/ 1643837 w 3752993"/>
                  <a:gd name="connsiteY415" fmla="*/ 2795685 h 4689399"/>
                  <a:gd name="connsiteX416" fmla="*/ 1557405 w 3752993"/>
                  <a:gd name="connsiteY416" fmla="*/ 2787116 h 4689399"/>
                  <a:gd name="connsiteX417" fmla="*/ 1424403 w 3752993"/>
                  <a:gd name="connsiteY417" fmla="*/ 2802763 h 4689399"/>
                  <a:gd name="connsiteX418" fmla="*/ 1316735 w 3752993"/>
                  <a:gd name="connsiteY418" fmla="*/ 2799038 h 4689399"/>
                  <a:gd name="connsiteX419" fmla="*/ 1260480 w 3752993"/>
                  <a:gd name="connsiteY419" fmla="*/ 2770351 h 4689399"/>
                  <a:gd name="connsiteX420" fmla="*/ 1193047 w 3752993"/>
                  <a:gd name="connsiteY420" fmla="*/ 2742782 h 4689399"/>
                  <a:gd name="connsiteX421" fmla="*/ 1169577 w 3752993"/>
                  <a:gd name="connsiteY421" fmla="*/ 2758802 h 4689399"/>
                  <a:gd name="connsiteX422" fmla="*/ 1120027 w 3752993"/>
                  <a:gd name="connsiteY422" fmla="*/ 2855293 h 4689399"/>
                  <a:gd name="connsiteX423" fmla="*/ 1158773 w 3752993"/>
                  <a:gd name="connsiteY423" fmla="*/ 2933157 h 4689399"/>
                  <a:gd name="connsiteX424" fmla="*/ 1260480 w 3752993"/>
                  <a:gd name="connsiteY424" fmla="*/ 2954393 h 4689399"/>
                  <a:gd name="connsiteX425" fmla="*/ 1284696 w 3752993"/>
                  <a:gd name="connsiteY425" fmla="*/ 2969667 h 4689399"/>
                  <a:gd name="connsiteX426" fmla="*/ 1279852 w 3752993"/>
                  <a:gd name="connsiteY426" fmla="*/ 2986060 h 4689399"/>
                  <a:gd name="connsiteX427" fmla="*/ 1191557 w 3752993"/>
                  <a:gd name="connsiteY427" fmla="*/ 3094473 h 4689399"/>
                  <a:gd name="connsiteX428" fmla="*/ 1128596 w 3752993"/>
                  <a:gd name="connsiteY428" fmla="*/ 3268455 h 4689399"/>
                  <a:gd name="connsiteX429" fmla="*/ 1119654 w 3752993"/>
                  <a:gd name="connsiteY429" fmla="*/ 3374261 h 4689399"/>
                  <a:gd name="connsiteX430" fmla="*/ 1168831 w 3752993"/>
                  <a:gd name="connsiteY430" fmla="*/ 3588106 h 4689399"/>
                  <a:gd name="connsiteX431" fmla="*/ 1257872 w 3752993"/>
                  <a:gd name="connsiteY431" fmla="*/ 3685715 h 4689399"/>
                  <a:gd name="connsiteX432" fmla="*/ 1268676 w 3752993"/>
                  <a:gd name="connsiteY432" fmla="*/ 3696892 h 4689399"/>
                  <a:gd name="connsiteX433" fmla="*/ 1263833 w 3752993"/>
                  <a:gd name="connsiteY433" fmla="*/ 3709931 h 4689399"/>
                  <a:gd name="connsiteX434" fmla="*/ 1257499 w 3752993"/>
                  <a:gd name="connsiteY434" fmla="*/ 3709559 h 4689399"/>
                  <a:gd name="connsiteX435" fmla="*/ 1215401 w 3752993"/>
                  <a:gd name="connsiteY435" fmla="*/ 3684598 h 4689399"/>
                  <a:gd name="connsiteX436" fmla="*/ 1063399 w 3752993"/>
                  <a:gd name="connsiteY436" fmla="*/ 3407418 h 4689399"/>
                  <a:gd name="connsiteX437" fmla="*/ 1052967 w 3752993"/>
                  <a:gd name="connsiteY437" fmla="*/ 3276651 h 4689399"/>
                  <a:gd name="connsiteX438" fmla="*/ 1068987 w 3752993"/>
                  <a:gd name="connsiteY438" fmla="*/ 3164513 h 4689399"/>
                  <a:gd name="connsiteX439" fmla="*/ 1113321 w 3752993"/>
                  <a:gd name="connsiteY439" fmla="*/ 3049766 h 4689399"/>
                  <a:gd name="connsiteX440" fmla="*/ 1117419 w 3752993"/>
                  <a:gd name="connsiteY440" fmla="*/ 3040825 h 4689399"/>
                  <a:gd name="connsiteX441" fmla="*/ 1092085 w 3752993"/>
                  <a:gd name="connsiteY441" fmla="*/ 2870568 h 4689399"/>
                  <a:gd name="connsiteX442" fmla="*/ 1089478 w 3752993"/>
                  <a:gd name="connsiteY442" fmla="*/ 2822509 h 4689399"/>
                  <a:gd name="connsiteX443" fmla="*/ 1171067 w 3752993"/>
                  <a:gd name="connsiteY443" fmla="*/ 2711860 h 4689399"/>
                  <a:gd name="connsiteX444" fmla="*/ 1281343 w 3752993"/>
                  <a:gd name="connsiteY444" fmla="*/ 2720056 h 4689399"/>
                  <a:gd name="connsiteX445" fmla="*/ 1358461 w 3752993"/>
                  <a:gd name="connsiteY445" fmla="*/ 2772214 h 4689399"/>
                  <a:gd name="connsiteX446" fmla="*/ 1450482 w 3752993"/>
                  <a:gd name="connsiteY446" fmla="*/ 2767371 h 4689399"/>
                  <a:gd name="connsiteX447" fmla="*/ 1477678 w 3752993"/>
                  <a:gd name="connsiteY447" fmla="*/ 2757312 h 4689399"/>
                  <a:gd name="connsiteX448" fmla="*/ 1616268 w 3752993"/>
                  <a:gd name="connsiteY448" fmla="*/ 2754331 h 4689399"/>
                  <a:gd name="connsiteX449" fmla="*/ 1648308 w 3752993"/>
                  <a:gd name="connsiteY449" fmla="*/ 2697331 h 4689399"/>
                  <a:gd name="connsiteX450" fmla="*/ 1669916 w 3752993"/>
                  <a:gd name="connsiteY450" fmla="*/ 2590780 h 4689399"/>
                  <a:gd name="connsiteX451" fmla="*/ 1704936 w 3752993"/>
                  <a:gd name="connsiteY451" fmla="*/ 2658213 h 4689399"/>
                  <a:gd name="connsiteX452" fmla="*/ 1671779 w 3752993"/>
                  <a:gd name="connsiteY452" fmla="*/ 2711860 h 4689399"/>
                  <a:gd name="connsiteX453" fmla="*/ 1684073 w 3752993"/>
                  <a:gd name="connsiteY453" fmla="*/ 2781155 h 4689399"/>
                  <a:gd name="connsiteX454" fmla="*/ 1817447 w 3752993"/>
                  <a:gd name="connsiteY454" fmla="*/ 2852686 h 4689399"/>
                  <a:gd name="connsiteX455" fmla="*/ 1868487 w 3752993"/>
                  <a:gd name="connsiteY455" fmla="*/ 2812450 h 4689399"/>
                  <a:gd name="connsiteX456" fmla="*/ 1884879 w 3752993"/>
                  <a:gd name="connsiteY456" fmla="*/ 2802763 h 4689399"/>
                  <a:gd name="connsiteX457" fmla="*/ 1884879 w 3752993"/>
                  <a:gd name="connsiteY457" fmla="*/ 2812450 h 4689399"/>
                  <a:gd name="connsiteX458" fmla="*/ 1935919 w 3752993"/>
                  <a:gd name="connsiteY458" fmla="*/ 2852686 h 4689399"/>
                  <a:gd name="connsiteX459" fmla="*/ 2069293 w 3752993"/>
                  <a:gd name="connsiteY459" fmla="*/ 2781155 h 4689399"/>
                  <a:gd name="connsiteX460" fmla="*/ 2081588 w 3752993"/>
                  <a:gd name="connsiteY460" fmla="*/ 2711860 h 4689399"/>
                  <a:gd name="connsiteX461" fmla="*/ 2048430 w 3752993"/>
                  <a:gd name="connsiteY461" fmla="*/ 2658213 h 4689399"/>
                  <a:gd name="connsiteX462" fmla="*/ 2083451 w 3752993"/>
                  <a:gd name="connsiteY462" fmla="*/ 2590780 h 4689399"/>
                  <a:gd name="connsiteX463" fmla="*/ 2105059 w 3752993"/>
                  <a:gd name="connsiteY463" fmla="*/ 2697331 h 4689399"/>
                  <a:gd name="connsiteX464" fmla="*/ 2137098 w 3752993"/>
                  <a:gd name="connsiteY464" fmla="*/ 2754331 h 4689399"/>
                  <a:gd name="connsiteX465" fmla="*/ 2275688 w 3752993"/>
                  <a:gd name="connsiteY465" fmla="*/ 2757312 h 4689399"/>
                  <a:gd name="connsiteX466" fmla="*/ 2302885 w 3752993"/>
                  <a:gd name="connsiteY466" fmla="*/ 2767371 h 4689399"/>
                  <a:gd name="connsiteX467" fmla="*/ 2394905 w 3752993"/>
                  <a:gd name="connsiteY467" fmla="*/ 2772214 h 4689399"/>
                  <a:gd name="connsiteX468" fmla="*/ 2472024 w 3752993"/>
                  <a:gd name="connsiteY468" fmla="*/ 2720056 h 4689399"/>
                  <a:gd name="connsiteX469" fmla="*/ 2582300 w 3752993"/>
                  <a:gd name="connsiteY469" fmla="*/ 2711860 h 4689399"/>
                  <a:gd name="connsiteX470" fmla="*/ 2663889 w 3752993"/>
                  <a:gd name="connsiteY470" fmla="*/ 2822509 h 4689399"/>
                  <a:gd name="connsiteX471" fmla="*/ 2661281 w 3752993"/>
                  <a:gd name="connsiteY471" fmla="*/ 2870568 h 4689399"/>
                  <a:gd name="connsiteX472" fmla="*/ 2635948 w 3752993"/>
                  <a:gd name="connsiteY472" fmla="*/ 3040825 h 4689399"/>
                  <a:gd name="connsiteX473" fmla="*/ 2640046 w 3752993"/>
                  <a:gd name="connsiteY473" fmla="*/ 3049766 h 4689399"/>
                  <a:gd name="connsiteX474" fmla="*/ 2684379 w 3752993"/>
                  <a:gd name="connsiteY474" fmla="*/ 3164513 h 4689399"/>
                  <a:gd name="connsiteX475" fmla="*/ 2700399 w 3752993"/>
                  <a:gd name="connsiteY475" fmla="*/ 3276651 h 4689399"/>
                  <a:gd name="connsiteX476" fmla="*/ 2689968 w 3752993"/>
                  <a:gd name="connsiteY476" fmla="*/ 3407418 h 4689399"/>
                  <a:gd name="connsiteX477" fmla="*/ 2537966 w 3752993"/>
                  <a:gd name="connsiteY477" fmla="*/ 3684598 h 4689399"/>
                  <a:gd name="connsiteX478" fmla="*/ 2495867 w 3752993"/>
                  <a:gd name="connsiteY478" fmla="*/ 3709559 h 4689399"/>
                  <a:gd name="connsiteX479" fmla="*/ 2489534 w 3752993"/>
                  <a:gd name="connsiteY479" fmla="*/ 3709931 h 4689399"/>
                  <a:gd name="connsiteX480" fmla="*/ 2484691 w 3752993"/>
                  <a:gd name="connsiteY480" fmla="*/ 3696892 h 4689399"/>
                  <a:gd name="connsiteX481" fmla="*/ 2495495 w 3752993"/>
                  <a:gd name="connsiteY481" fmla="*/ 3685715 h 4689399"/>
                  <a:gd name="connsiteX482" fmla="*/ 2584535 w 3752993"/>
                  <a:gd name="connsiteY482" fmla="*/ 3588106 h 4689399"/>
                  <a:gd name="connsiteX483" fmla="*/ 2633712 w 3752993"/>
                  <a:gd name="connsiteY483" fmla="*/ 3374261 h 4689399"/>
                  <a:gd name="connsiteX484" fmla="*/ 2624771 w 3752993"/>
                  <a:gd name="connsiteY484" fmla="*/ 3268455 h 4689399"/>
                  <a:gd name="connsiteX485" fmla="*/ 2561809 w 3752993"/>
                  <a:gd name="connsiteY485" fmla="*/ 3094473 h 4689399"/>
                  <a:gd name="connsiteX486" fmla="*/ 2473514 w 3752993"/>
                  <a:gd name="connsiteY486" fmla="*/ 2986060 h 4689399"/>
                  <a:gd name="connsiteX487" fmla="*/ 2468671 w 3752993"/>
                  <a:gd name="connsiteY487" fmla="*/ 2969667 h 4689399"/>
                  <a:gd name="connsiteX488" fmla="*/ 2492887 w 3752993"/>
                  <a:gd name="connsiteY488" fmla="*/ 2954393 h 4689399"/>
                  <a:gd name="connsiteX489" fmla="*/ 2594594 w 3752993"/>
                  <a:gd name="connsiteY489" fmla="*/ 2933157 h 4689399"/>
                  <a:gd name="connsiteX490" fmla="*/ 2633340 w 3752993"/>
                  <a:gd name="connsiteY490" fmla="*/ 2855293 h 4689399"/>
                  <a:gd name="connsiteX491" fmla="*/ 2583790 w 3752993"/>
                  <a:gd name="connsiteY491" fmla="*/ 2758802 h 4689399"/>
                  <a:gd name="connsiteX492" fmla="*/ 2560692 w 3752993"/>
                  <a:gd name="connsiteY492" fmla="*/ 2742782 h 4689399"/>
                  <a:gd name="connsiteX493" fmla="*/ 2493259 w 3752993"/>
                  <a:gd name="connsiteY493" fmla="*/ 2770351 h 4689399"/>
                  <a:gd name="connsiteX494" fmla="*/ 2437004 w 3752993"/>
                  <a:gd name="connsiteY494" fmla="*/ 2799038 h 4689399"/>
                  <a:gd name="connsiteX495" fmla="*/ 2329336 w 3752993"/>
                  <a:gd name="connsiteY495" fmla="*/ 2802763 h 4689399"/>
                  <a:gd name="connsiteX496" fmla="*/ 2196334 w 3752993"/>
                  <a:gd name="connsiteY496" fmla="*/ 2787116 h 4689399"/>
                  <a:gd name="connsiteX497" fmla="*/ 2109902 w 3752993"/>
                  <a:gd name="connsiteY497" fmla="*/ 2795685 h 4689399"/>
                  <a:gd name="connsiteX498" fmla="*/ 1963116 w 3752993"/>
                  <a:gd name="connsiteY498" fmla="*/ 2951040 h 4689399"/>
                  <a:gd name="connsiteX499" fmla="*/ 1956410 w 3752993"/>
                  <a:gd name="connsiteY499" fmla="*/ 3182023 h 4689399"/>
                  <a:gd name="connsiteX500" fmla="*/ 2002234 w 3752993"/>
                  <a:gd name="connsiteY500" fmla="*/ 3247220 h 4689399"/>
                  <a:gd name="connsiteX501" fmla="*/ 2069293 w 3752993"/>
                  <a:gd name="connsiteY501" fmla="*/ 3298632 h 4689399"/>
                  <a:gd name="connsiteX502" fmla="*/ 2100961 w 3752993"/>
                  <a:gd name="connsiteY502" fmla="*/ 3329182 h 4689399"/>
                  <a:gd name="connsiteX503" fmla="*/ 2105431 w 3752993"/>
                  <a:gd name="connsiteY503" fmla="*/ 3371280 h 4689399"/>
                  <a:gd name="connsiteX504" fmla="*/ 2050293 w 3752993"/>
                  <a:gd name="connsiteY504" fmla="*/ 3433869 h 4689399"/>
                  <a:gd name="connsiteX505" fmla="*/ 2090156 w 3752993"/>
                  <a:gd name="connsiteY505" fmla="*/ 3514341 h 4689399"/>
                  <a:gd name="connsiteX506" fmla="*/ 2097608 w 3752993"/>
                  <a:gd name="connsiteY506" fmla="*/ 3531106 h 4689399"/>
                  <a:gd name="connsiteX507" fmla="*/ 2076372 w 3752993"/>
                  <a:gd name="connsiteY507" fmla="*/ 3547125 h 4689399"/>
                  <a:gd name="connsiteX508" fmla="*/ 2017136 w 3752993"/>
                  <a:gd name="connsiteY508" fmla="*/ 3587361 h 4689399"/>
                  <a:gd name="connsiteX509" fmla="*/ 2003351 w 3752993"/>
                  <a:gd name="connsiteY509" fmla="*/ 3652558 h 4689399"/>
                  <a:gd name="connsiteX510" fmla="*/ 1996645 w 3752993"/>
                  <a:gd name="connsiteY510" fmla="*/ 3742343 h 4689399"/>
                  <a:gd name="connsiteX511" fmla="*/ 1972430 w 3752993"/>
                  <a:gd name="connsiteY511" fmla="*/ 3781834 h 4689399"/>
                  <a:gd name="connsiteX512" fmla="*/ 1885997 w 3752993"/>
                  <a:gd name="connsiteY512" fmla="*/ 3960287 h 4689399"/>
                  <a:gd name="connsiteX513" fmla="*/ 1890468 w 3752993"/>
                  <a:gd name="connsiteY513" fmla="*/ 4088818 h 4689399"/>
                  <a:gd name="connsiteX514" fmla="*/ 1904252 w 3752993"/>
                  <a:gd name="connsiteY514" fmla="*/ 4154388 h 4689399"/>
                  <a:gd name="connsiteX515" fmla="*/ 1907233 w 3752993"/>
                  <a:gd name="connsiteY515" fmla="*/ 4231506 h 4689399"/>
                  <a:gd name="connsiteX516" fmla="*/ 1898664 w 3752993"/>
                  <a:gd name="connsiteY516" fmla="*/ 4368606 h 4689399"/>
                  <a:gd name="connsiteX517" fmla="*/ 1928468 w 3752993"/>
                  <a:gd name="connsiteY517" fmla="*/ 4455411 h 4689399"/>
                  <a:gd name="connsiteX518" fmla="*/ 2087921 w 3752993"/>
                  <a:gd name="connsiteY518" fmla="*/ 4563452 h 4689399"/>
                  <a:gd name="connsiteX519" fmla="*/ 2121824 w 3752993"/>
                  <a:gd name="connsiteY519" fmla="*/ 4574628 h 4689399"/>
                  <a:gd name="connsiteX520" fmla="*/ 2134118 w 3752993"/>
                  <a:gd name="connsiteY520" fmla="*/ 4605923 h 4689399"/>
                  <a:gd name="connsiteX521" fmla="*/ 2153118 w 3752993"/>
                  <a:gd name="connsiteY521" fmla="*/ 4667021 h 4689399"/>
                  <a:gd name="connsiteX522" fmla="*/ 2375905 w 3752993"/>
                  <a:gd name="connsiteY522" fmla="*/ 4674100 h 4689399"/>
                  <a:gd name="connsiteX523" fmla="*/ 2549888 w 3752993"/>
                  <a:gd name="connsiteY523" fmla="*/ 4607040 h 4689399"/>
                  <a:gd name="connsiteX524" fmla="*/ 2629987 w 3752993"/>
                  <a:gd name="connsiteY524" fmla="*/ 4566060 h 4689399"/>
                  <a:gd name="connsiteX525" fmla="*/ 2706733 w 3752993"/>
                  <a:gd name="connsiteY525" fmla="*/ 4520235 h 4689399"/>
                  <a:gd name="connsiteX526" fmla="*/ 2720517 w 3752993"/>
                  <a:gd name="connsiteY526" fmla="*/ 4487823 h 4689399"/>
                  <a:gd name="connsiteX527" fmla="*/ 2666124 w 3752993"/>
                  <a:gd name="connsiteY527" fmla="*/ 4447960 h 4689399"/>
                  <a:gd name="connsiteX528" fmla="*/ 2606888 w 3752993"/>
                  <a:gd name="connsiteY528" fmla="*/ 4409214 h 4689399"/>
                  <a:gd name="connsiteX529" fmla="*/ 2546907 w 3752993"/>
                  <a:gd name="connsiteY529" fmla="*/ 4339174 h 4689399"/>
                  <a:gd name="connsiteX530" fmla="*/ 2551750 w 3752993"/>
                  <a:gd name="connsiteY530" fmla="*/ 4339920 h 4689399"/>
                  <a:gd name="connsiteX531" fmla="*/ 2599065 w 3752993"/>
                  <a:gd name="connsiteY531" fmla="*/ 4380528 h 4689399"/>
                  <a:gd name="connsiteX532" fmla="*/ 2644144 w 3752993"/>
                  <a:gd name="connsiteY532" fmla="*/ 4414058 h 4689399"/>
                  <a:gd name="connsiteX533" fmla="*/ 2665007 w 3752993"/>
                  <a:gd name="connsiteY533" fmla="*/ 4422626 h 4689399"/>
                  <a:gd name="connsiteX534" fmla="*/ 2681399 w 3752993"/>
                  <a:gd name="connsiteY534" fmla="*/ 4382018 h 4689399"/>
                  <a:gd name="connsiteX535" fmla="*/ 2705988 w 3752993"/>
                  <a:gd name="connsiteY535" fmla="*/ 4339547 h 4689399"/>
                  <a:gd name="connsiteX536" fmla="*/ 2723870 w 3752993"/>
                  <a:gd name="connsiteY536" fmla="*/ 4276213 h 4689399"/>
                  <a:gd name="connsiteX537" fmla="*/ 2739890 w 3752993"/>
                  <a:gd name="connsiteY537" fmla="*/ 4228526 h 4689399"/>
                  <a:gd name="connsiteX538" fmla="*/ 2747341 w 3752993"/>
                  <a:gd name="connsiteY538" fmla="*/ 4243056 h 4689399"/>
                  <a:gd name="connsiteX539" fmla="*/ 2708968 w 3752993"/>
                  <a:gd name="connsiteY539" fmla="*/ 4368606 h 4689399"/>
                  <a:gd name="connsiteX540" fmla="*/ 2719399 w 3752993"/>
                  <a:gd name="connsiteY540" fmla="*/ 4438274 h 4689399"/>
                  <a:gd name="connsiteX541" fmla="*/ 2768577 w 3752993"/>
                  <a:gd name="connsiteY541" fmla="*/ 4438274 h 4689399"/>
                  <a:gd name="connsiteX542" fmla="*/ 2882578 w 3752993"/>
                  <a:gd name="connsiteY542" fmla="*/ 4375312 h 4689399"/>
                  <a:gd name="connsiteX543" fmla="*/ 2978324 w 3752993"/>
                  <a:gd name="connsiteY543" fmla="*/ 4280311 h 4689399"/>
                  <a:gd name="connsiteX544" fmla="*/ 3071835 w 3752993"/>
                  <a:gd name="connsiteY544" fmla="*/ 4182702 h 4689399"/>
                  <a:gd name="connsiteX545" fmla="*/ 3098659 w 3752993"/>
                  <a:gd name="connsiteY545" fmla="*/ 4121976 h 4689399"/>
                  <a:gd name="connsiteX546" fmla="*/ 3062521 w 3752993"/>
                  <a:gd name="connsiteY546" fmla="*/ 4092544 h 4689399"/>
                  <a:gd name="connsiteX547" fmla="*/ 3023031 w 3752993"/>
                  <a:gd name="connsiteY547" fmla="*/ 4056033 h 4689399"/>
                  <a:gd name="connsiteX548" fmla="*/ 2995834 w 3752993"/>
                  <a:gd name="connsiteY548" fmla="*/ 3915581 h 4689399"/>
                  <a:gd name="connsiteX549" fmla="*/ 2940696 w 3752993"/>
                  <a:gd name="connsiteY549" fmla="*/ 3852992 h 4689399"/>
                  <a:gd name="connsiteX550" fmla="*/ 2922069 w 3752993"/>
                  <a:gd name="connsiteY550" fmla="*/ 3845913 h 4689399"/>
                  <a:gd name="connsiteX551" fmla="*/ 2946657 w 3752993"/>
                  <a:gd name="connsiteY551" fmla="*/ 3823187 h 4689399"/>
                  <a:gd name="connsiteX552" fmla="*/ 2997697 w 3752993"/>
                  <a:gd name="connsiteY552" fmla="*/ 3857835 h 4689399"/>
                  <a:gd name="connsiteX553" fmla="*/ 3041658 w 3752993"/>
                  <a:gd name="connsiteY553" fmla="*/ 3923032 h 4689399"/>
                  <a:gd name="connsiteX554" fmla="*/ 3048364 w 3752993"/>
                  <a:gd name="connsiteY554" fmla="*/ 3981150 h 4689399"/>
                  <a:gd name="connsiteX555" fmla="*/ 3100522 w 3752993"/>
                  <a:gd name="connsiteY555" fmla="*/ 4065347 h 4689399"/>
                  <a:gd name="connsiteX556" fmla="*/ 3195150 w 3752993"/>
                  <a:gd name="connsiteY556" fmla="*/ 4055288 h 4689399"/>
                  <a:gd name="connsiteX557" fmla="*/ 3262583 w 3752993"/>
                  <a:gd name="connsiteY557" fmla="*/ 3953581 h 4689399"/>
                  <a:gd name="connsiteX558" fmla="*/ 3350133 w 3752993"/>
                  <a:gd name="connsiteY558" fmla="*/ 3829521 h 4689399"/>
                  <a:gd name="connsiteX559" fmla="*/ 3375466 w 3752993"/>
                  <a:gd name="connsiteY559" fmla="*/ 3781462 h 4689399"/>
                  <a:gd name="connsiteX560" fmla="*/ 3347525 w 3752993"/>
                  <a:gd name="connsiteY560" fmla="*/ 3719618 h 4689399"/>
                  <a:gd name="connsiteX561" fmla="*/ 3279347 w 3752993"/>
                  <a:gd name="connsiteY561" fmla="*/ 3681245 h 4689399"/>
                  <a:gd name="connsiteX562" fmla="*/ 3211170 w 3752993"/>
                  <a:gd name="connsiteY562" fmla="*/ 3652558 h 4689399"/>
                  <a:gd name="connsiteX563" fmla="*/ 3189190 w 3752993"/>
                  <a:gd name="connsiteY563" fmla="*/ 3652186 h 4689399"/>
                  <a:gd name="connsiteX564" fmla="*/ 3148209 w 3752993"/>
                  <a:gd name="connsiteY564" fmla="*/ 3676774 h 4689399"/>
                  <a:gd name="connsiteX565" fmla="*/ 3112444 w 3752993"/>
                  <a:gd name="connsiteY565" fmla="*/ 3682362 h 4689399"/>
                  <a:gd name="connsiteX566" fmla="*/ 3006266 w 3752993"/>
                  <a:gd name="connsiteY566" fmla="*/ 3622008 h 4689399"/>
                  <a:gd name="connsiteX567" fmla="*/ 2999932 w 3752993"/>
                  <a:gd name="connsiteY567" fmla="*/ 3599655 h 4689399"/>
                  <a:gd name="connsiteX568" fmla="*/ 3136287 w 3752993"/>
                  <a:gd name="connsiteY568" fmla="*/ 3637283 h 4689399"/>
                  <a:gd name="connsiteX569" fmla="*/ 3154169 w 3752993"/>
                  <a:gd name="connsiteY569" fmla="*/ 3623126 h 4689399"/>
                  <a:gd name="connsiteX570" fmla="*/ 3145228 w 3752993"/>
                  <a:gd name="connsiteY570" fmla="*/ 3600401 h 4689399"/>
                  <a:gd name="connsiteX571" fmla="*/ 3135542 w 3752993"/>
                  <a:gd name="connsiteY571" fmla="*/ 3581028 h 4689399"/>
                  <a:gd name="connsiteX572" fmla="*/ 3134424 w 3752993"/>
                  <a:gd name="connsiteY572" fmla="*/ 3569479 h 4689399"/>
                  <a:gd name="connsiteX573" fmla="*/ 3191052 w 3752993"/>
                  <a:gd name="connsiteY573" fmla="*/ 3568361 h 4689399"/>
                  <a:gd name="connsiteX574" fmla="*/ 3277112 w 3752993"/>
                  <a:gd name="connsiteY574" fmla="*/ 3576557 h 4689399"/>
                  <a:gd name="connsiteX575" fmla="*/ 3288289 w 3752993"/>
                  <a:gd name="connsiteY575" fmla="*/ 3569479 h 4689399"/>
                  <a:gd name="connsiteX576" fmla="*/ 3281210 w 3752993"/>
                  <a:gd name="connsiteY576" fmla="*/ 3483419 h 4689399"/>
                  <a:gd name="connsiteX577" fmla="*/ 3220112 w 3752993"/>
                  <a:gd name="connsiteY577" fmla="*/ 3417849 h 4689399"/>
                  <a:gd name="connsiteX578" fmla="*/ 3113189 w 3752993"/>
                  <a:gd name="connsiteY578" fmla="*/ 3351907 h 4689399"/>
                  <a:gd name="connsiteX579" fmla="*/ 3109836 w 3752993"/>
                  <a:gd name="connsiteY579" fmla="*/ 3342593 h 4689399"/>
                  <a:gd name="connsiteX580" fmla="*/ 3117659 w 3752993"/>
                  <a:gd name="connsiteY580" fmla="*/ 3338495 h 4689399"/>
                  <a:gd name="connsiteX581" fmla="*/ 3196641 w 3752993"/>
                  <a:gd name="connsiteY581" fmla="*/ 3354515 h 4689399"/>
                  <a:gd name="connsiteX582" fmla="*/ 3369878 w 3752993"/>
                  <a:gd name="connsiteY582" fmla="*/ 3552714 h 4689399"/>
                  <a:gd name="connsiteX583" fmla="*/ 3399310 w 3752993"/>
                  <a:gd name="connsiteY583" fmla="*/ 3593322 h 4689399"/>
                  <a:gd name="connsiteX584" fmla="*/ 3482762 w 3752993"/>
                  <a:gd name="connsiteY584" fmla="*/ 3576930 h 4689399"/>
                  <a:gd name="connsiteX585" fmla="*/ 3543488 w 3752993"/>
                  <a:gd name="connsiteY585" fmla="*/ 3512105 h 4689399"/>
                  <a:gd name="connsiteX586" fmla="*/ 3516292 w 3752993"/>
                  <a:gd name="connsiteY586" fmla="*/ 3299377 h 4689399"/>
                  <a:gd name="connsiteX587" fmla="*/ 3359819 w 3752993"/>
                  <a:gd name="connsiteY587" fmla="*/ 3174199 h 4689399"/>
                  <a:gd name="connsiteX588" fmla="*/ 3154542 w 3752993"/>
                  <a:gd name="connsiteY588" fmla="*/ 3078080 h 4689399"/>
                  <a:gd name="connsiteX589" fmla="*/ 3140757 w 3752993"/>
                  <a:gd name="connsiteY589" fmla="*/ 3062806 h 4689399"/>
                  <a:gd name="connsiteX590" fmla="*/ 3232033 w 3752993"/>
                  <a:gd name="connsiteY590" fmla="*/ 3067649 h 4689399"/>
                  <a:gd name="connsiteX591" fmla="*/ 3442526 w 3752993"/>
                  <a:gd name="connsiteY591" fmla="*/ 3180160 h 4689399"/>
                  <a:gd name="connsiteX592" fmla="*/ 3543488 w 3752993"/>
                  <a:gd name="connsiteY592" fmla="*/ 3215925 h 4689399"/>
                  <a:gd name="connsiteX593" fmla="*/ 3617254 w 3752993"/>
                  <a:gd name="connsiteY593" fmla="*/ 3204004 h 4689399"/>
                  <a:gd name="connsiteX594" fmla="*/ 3676117 w 3752993"/>
                  <a:gd name="connsiteY594" fmla="*/ 3116826 h 4689399"/>
                  <a:gd name="connsiteX595" fmla="*/ 3695862 w 3752993"/>
                  <a:gd name="connsiteY595" fmla="*/ 2928687 h 4689399"/>
                  <a:gd name="connsiteX596" fmla="*/ 3712255 w 3752993"/>
                  <a:gd name="connsiteY596" fmla="*/ 2868333 h 4689399"/>
                  <a:gd name="connsiteX597" fmla="*/ 3735726 w 3752993"/>
                  <a:gd name="connsiteY597" fmla="*/ 2708135 h 4689399"/>
                  <a:gd name="connsiteX598" fmla="*/ 3727902 w 3752993"/>
                  <a:gd name="connsiteY598" fmla="*/ 2673487 h 4689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</a:cxnLst>
                <a:rect l="l" t="t" r="r" b="b"/>
                <a:pathLst>
                  <a:path w="3752993" h="4689399">
                    <a:moveTo>
                      <a:pt x="3727157" y="2673487"/>
                    </a:moveTo>
                    <a:cubicBezTo>
                      <a:pt x="3716353" y="2654859"/>
                      <a:pt x="3689156" y="2647036"/>
                      <a:pt x="3669038" y="2654114"/>
                    </a:cubicBezTo>
                    <a:cubicBezTo>
                      <a:pt x="3655254" y="2658958"/>
                      <a:pt x="3636626" y="2666409"/>
                      <a:pt x="3622097" y="2665291"/>
                    </a:cubicBezTo>
                    <a:cubicBezTo>
                      <a:pt x="3617254" y="2665291"/>
                      <a:pt x="3612038" y="2662311"/>
                      <a:pt x="3610548" y="2657840"/>
                    </a:cubicBezTo>
                    <a:cubicBezTo>
                      <a:pt x="3607940" y="2651879"/>
                      <a:pt x="3612410" y="2644801"/>
                      <a:pt x="3618371" y="2641820"/>
                    </a:cubicBezTo>
                    <a:cubicBezTo>
                      <a:pt x="3624332" y="2638840"/>
                      <a:pt x="3631038" y="2638840"/>
                      <a:pt x="3637744" y="2638467"/>
                    </a:cubicBezTo>
                    <a:cubicBezTo>
                      <a:pt x="3663078" y="2637350"/>
                      <a:pt x="3688784" y="2632506"/>
                      <a:pt x="3710765" y="2619467"/>
                    </a:cubicBezTo>
                    <a:cubicBezTo>
                      <a:pt x="3730510" y="2607545"/>
                      <a:pt x="3751373" y="2585192"/>
                      <a:pt x="3752863" y="2560976"/>
                    </a:cubicBezTo>
                    <a:cubicBezTo>
                      <a:pt x="3754353" y="2536760"/>
                      <a:pt x="3742804" y="2510309"/>
                      <a:pt x="3734235" y="2487956"/>
                    </a:cubicBezTo>
                    <a:cubicBezTo>
                      <a:pt x="3716725" y="2441759"/>
                      <a:pt x="3715608" y="2391837"/>
                      <a:pt x="3726039" y="2343405"/>
                    </a:cubicBezTo>
                    <a:cubicBezTo>
                      <a:pt x="3730882" y="2321051"/>
                      <a:pt x="3738333" y="2298326"/>
                      <a:pt x="3736843" y="2275227"/>
                    </a:cubicBezTo>
                    <a:cubicBezTo>
                      <a:pt x="3732745" y="2214501"/>
                      <a:pt x="3666058" y="2213756"/>
                      <a:pt x="3620234" y="2224933"/>
                    </a:cubicBezTo>
                    <a:cubicBezTo>
                      <a:pt x="3568449" y="2239835"/>
                      <a:pt x="3541253" y="2284169"/>
                      <a:pt x="3532684" y="2334463"/>
                    </a:cubicBezTo>
                    <a:cubicBezTo>
                      <a:pt x="3527841" y="2363523"/>
                      <a:pt x="3524860" y="2393700"/>
                      <a:pt x="3509958" y="2419033"/>
                    </a:cubicBezTo>
                    <a:cubicBezTo>
                      <a:pt x="3498037" y="2438779"/>
                      <a:pt x="3479409" y="2454053"/>
                      <a:pt x="3458918" y="2464857"/>
                    </a:cubicBezTo>
                    <a:cubicBezTo>
                      <a:pt x="3422036" y="2484602"/>
                      <a:pt x="3379564" y="2496524"/>
                      <a:pt x="3338584" y="2505838"/>
                    </a:cubicBezTo>
                    <a:cubicBezTo>
                      <a:pt x="3263328" y="2522975"/>
                      <a:pt x="3191052" y="2567309"/>
                      <a:pt x="3191052" y="2567309"/>
                    </a:cubicBezTo>
                    <a:cubicBezTo>
                      <a:pt x="3185464" y="2572525"/>
                      <a:pt x="3162738" y="2598604"/>
                      <a:pt x="3152679" y="2595624"/>
                    </a:cubicBezTo>
                    <a:cubicBezTo>
                      <a:pt x="3135169" y="2590408"/>
                      <a:pt x="3161621" y="2557623"/>
                      <a:pt x="3167209" y="2552407"/>
                    </a:cubicBezTo>
                    <a:cubicBezTo>
                      <a:pt x="3207072" y="2516270"/>
                      <a:pt x="3251779" y="2502113"/>
                      <a:pt x="3302818" y="2490936"/>
                    </a:cubicBezTo>
                    <a:cubicBezTo>
                      <a:pt x="3331505" y="2484602"/>
                      <a:pt x="3367643" y="2472308"/>
                      <a:pt x="3391859" y="2454798"/>
                    </a:cubicBezTo>
                    <a:cubicBezTo>
                      <a:pt x="3438428" y="2420523"/>
                      <a:pt x="3381055" y="2402641"/>
                      <a:pt x="3381055" y="2402641"/>
                    </a:cubicBezTo>
                    <a:cubicBezTo>
                      <a:pt x="3341564" y="2386994"/>
                      <a:pt x="3295740" y="2418288"/>
                      <a:pt x="3295740" y="2418288"/>
                    </a:cubicBezTo>
                    <a:cubicBezTo>
                      <a:pt x="3233524" y="2446230"/>
                      <a:pt x="3219739" y="2393327"/>
                      <a:pt x="3219739" y="2393327"/>
                    </a:cubicBezTo>
                    <a:cubicBezTo>
                      <a:pt x="3194778" y="2356072"/>
                      <a:pt x="3158268" y="2347503"/>
                      <a:pt x="3158268" y="2347503"/>
                    </a:cubicBezTo>
                    <a:cubicBezTo>
                      <a:pt x="3087110" y="2327757"/>
                      <a:pt x="3013717" y="2336699"/>
                      <a:pt x="2952990" y="2379543"/>
                    </a:cubicBezTo>
                    <a:cubicBezTo>
                      <a:pt x="2936971" y="2390719"/>
                      <a:pt x="2922069" y="2403758"/>
                      <a:pt x="2908657" y="2417543"/>
                    </a:cubicBezTo>
                    <a:cubicBezTo>
                      <a:pt x="2904559" y="2421641"/>
                      <a:pt x="2898970" y="2431700"/>
                      <a:pt x="2893382" y="2434680"/>
                    </a:cubicBezTo>
                    <a:cubicBezTo>
                      <a:pt x="2884813" y="2439151"/>
                      <a:pt x="2872892" y="2445485"/>
                      <a:pt x="2873637" y="2432445"/>
                    </a:cubicBezTo>
                    <a:cubicBezTo>
                      <a:pt x="2874382" y="2420151"/>
                      <a:pt x="2890401" y="2406366"/>
                      <a:pt x="2898598" y="2398543"/>
                    </a:cubicBezTo>
                    <a:cubicBezTo>
                      <a:pt x="2923931" y="2374327"/>
                      <a:pt x="2950010" y="2350483"/>
                      <a:pt x="2979814" y="2332228"/>
                    </a:cubicBezTo>
                    <a:cubicBezTo>
                      <a:pt x="3030854" y="2300934"/>
                      <a:pt x="3085247" y="2295718"/>
                      <a:pt x="3143738" y="2300189"/>
                    </a:cubicBezTo>
                    <a:cubicBezTo>
                      <a:pt x="3170935" y="2302424"/>
                      <a:pt x="3197013" y="2309130"/>
                      <a:pt x="3223837" y="2312483"/>
                    </a:cubicBezTo>
                    <a:cubicBezTo>
                      <a:pt x="3278230" y="2319561"/>
                      <a:pt x="3355721" y="2347503"/>
                      <a:pt x="3355721" y="2347503"/>
                    </a:cubicBezTo>
                    <a:cubicBezTo>
                      <a:pt x="3398565" y="2362405"/>
                      <a:pt x="3436565" y="2376190"/>
                      <a:pt x="3436565" y="2376190"/>
                    </a:cubicBezTo>
                    <a:cubicBezTo>
                      <a:pt x="3518899" y="2387739"/>
                      <a:pt x="3496174" y="2285286"/>
                      <a:pt x="3496174" y="2285286"/>
                    </a:cubicBezTo>
                    <a:cubicBezTo>
                      <a:pt x="3498409" y="2253619"/>
                      <a:pt x="3546468" y="2235737"/>
                      <a:pt x="3546468" y="2235737"/>
                    </a:cubicBezTo>
                    <a:cubicBezTo>
                      <a:pt x="3580743" y="2216364"/>
                      <a:pt x="3607940" y="2197364"/>
                      <a:pt x="3620607" y="2158618"/>
                    </a:cubicBezTo>
                    <a:cubicBezTo>
                      <a:pt x="3633646" y="2118382"/>
                      <a:pt x="3641470" y="2077029"/>
                      <a:pt x="3648548" y="2035675"/>
                    </a:cubicBezTo>
                    <a:cubicBezTo>
                      <a:pt x="3655626" y="1995440"/>
                      <a:pt x="3661587" y="1956322"/>
                      <a:pt x="3657862" y="1915341"/>
                    </a:cubicBezTo>
                    <a:cubicBezTo>
                      <a:pt x="3655999" y="1896713"/>
                      <a:pt x="3653019" y="1878085"/>
                      <a:pt x="3645940" y="1860948"/>
                    </a:cubicBezTo>
                    <a:cubicBezTo>
                      <a:pt x="3638489" y="1843810"/>
                      <a:pt x="3626940" y="1828163"/>
                      <a:pt x="3610548" y="1818849"/>
                    </a:cubicBezTo>
                    <a:cubicBezTo>
                      <a:pt x="3588939" y="1806555"/>
                      <a:pt x="3561743" y="1807300"/>
                      <a:pt x="3537900" y="1815124"/>
                    </a:cubicBezTo>
                    <a:cubicBezTo>
                      <a:pt x="3514056" y="1822947"/>
                      <a:pt x="3492448" y="1837477"/>
                      <a:pt x="3471585" y="1850516"/>
                    </a:cubicBezTo>
                    <a:cubicBezTo>
                      <a:pt x="3452212" y="1862811"/>
                      <a:pt x="3434702" y="1879203"/>
                      <a:pt x="3411231" y="1884419"/>
                    </a:cubicBezTo>
                    <a:cubicBezTo>
                      <a:pt x="3408624" y="1885164"/>
                      <a:pt x="3405270" y="1885164"/>
                      <a:pt x="3403035" y="1883674"/>
                    </a:cubicBezTo>
                    <a:cubicBezTo>
                      <a:pt x="3387761" y="1873987"/>
                      <a:pt x="3414584" y="1833006"/>
                      <a:pt x="3422036" y="1824438"/>
                    </a:cubicBezTo>
                    <a:cubicBezTo>
                      <a:pt x="3436938" y="1807673"/>
                      <a:pt x="3457056" y="1796124"/>
                      <a:pt x="3477173" y="1787182"/>
                    </a:cubicBezTo>
                    <a:cubicBezTo>
                      <a:pt x="3500272" y="1776751"/>
                      <a:pt x="3524115" y="1767809"/>
                      <a:pt x="3548704" y="1760358"/>
                    </a:cubicBezTo>
                    <a:cubicBezTo>
                      <a:pt x="3582606" y="1750299"/>
                      <a:pt x="3614646" y="1739495"/>
                      <a:pt x="3631783" y="1705966"/>
                    </a:cubicBezTo>
                    <a:cubicBezTo>
                      <a:pt x="3642587" y="1684730"/>
                      <a:pt x="3640352" y="1666102"/>
                      <a:pt x="3640352" y="1643749"/>
                    </a:cubicBezTo>
                    <a:cubicBezTo>
                      <a:pt x="3640352" y="1596435"/>
                      <a:pt x="3598998" y="1505532"/>
                      <a:pt x="3598998" y="1505532"/>
                    </a:cubicBezTo>
                    <a:cubicBezTo>
                      <a:pt x="3569939" y="1428786"/>
                      <a:pt x="3514056" y="1464178"/>
                      <a:pt x="3514056" y="1464178"/>
                    </a:cubicBezTo>
                    <a:cubicBezTo>
                      <a:pt x="3471585" y="1489139"/>
                      <a:pt x="3286426" y="1538689"/>
                      <a:pt x="3286426" y="1538689"/>
                    </a:cubicBezTo>
                    <a:cubicBezTo>
                      <a:pt x="3194405" y="1572964"/>
                      <a:pt x="3205582" y="1550983"/>
                      <a:pt x="3205582" y="1550983"/>
                    </a:cubicBezTo>
                    <a:cubicBezTo>
                      <a:pt x="3203346" y="1524159"/>
                      <a:pt x="3252151" y="1515963"/>
                      <a:pt x="3252151" y="1515963"/>
                    </a:cubicBezTo>
                    <a:cubicBezTo>
                      <a:pt x="3318466" y="1511865"/>
                      <a:pt x="3435447" y="1467159"/>
                      <a:pt x="3435447" y="1467159"/>
                    </a:cubicBezTo>
                    <a:cubicBezTo>
                      <a:pt x="3571057" y="1418354"/>
                      <a:pt x="3547214" y="1357628"/>
                      <a:pt x="3547214" y="1357628"/>
                    </a:cubicBezTo>
                    <a:cubicBezTo>
                      <a:pt x="3540135" y="1286098"/>
                      <a:pt x="3486115" y="1206371"/>
                      <a:pt x="3486115" y="1206371"/>
                    </a:cubicBezTo>
                    <a:cubicBezTo>
                      <a:pt x="3445879" y="1140057"/>
                      <a:pt x="3366153" y="1184763"/>
                      <a:pt x="3366153" y="1184763"/>
                    </a:cubicBezTo>
                    <a:cubicBezTo>
                      <a:pt x="3275249" y="1210469"/>
                      <a:pt x="3186209" y="1199293"/>
                      <a:pt x="3186209" y="1199293"/>
                    </a:cubicBezTo>
                    <a:cubicBezTo>
                      <a:pt x="3121012" y="1192214"/>
                      <a:pt x="3119150" y="1257039"/>
                      <a:pt x="3091208" y="1296902"/>
                    </a:cubicBezTo>
                    <a:cubicBezTo>
                      <a:pt x="3061776" y="1338628"/>
                      <a:pt x="3004775" y="1344589"/>
                      <a:pt x="2958206" y="1346451"/>
                    </a:cubicBezTo>
                    <a:cubicBezTo>
                      <a:pt x="2933618" y="1347569"/>
                      <a:pt x="2907912" y="1347942"/>
                      <a:pt x="2882950" y="1344961"/>
                    </a:cubicBezTo>
                    <a:cubicBezTo>
                      <a:pt x="2840479" y="1339745"/>
                      <a:pt x="2798753" y="1334157"/>
                      <a:pt x="2757400" y="1321863"/>
                    </a:cubicBezTo>
                    <a:cubicBezTo>
                      <a:pt x="2717164" y="1309941"/>
                      <a:pt x="2677673" y="1296157"/>
                      <a:pt x="2646752" y="1266352"/>
                    </a:cubicBezTo>
                    <a:cubicBezTo>
                      <a:pt x="2642281" y="1261882"/>
                      <a:pt x="2637438" y="1255176"/>
                      <a:pt x="2640791" y="1249960"/>
                    </a:cubicBezTo>
                    <a:cubicBezTo>
                      <a:pt x="2643399" y="1245489"/>
                      <a:pt x="2650105" y="1245117"/>
                      <a:pt x="2655320" y="1245862"/>
                    </a:cubicBezTo>
                    <a:cubicBezTo>
                      <a:pt x="2671713" y="1248470"/>
                      <a:pt x="2686987" y="1256293"/>
                      <a:pt x="2701889" y="1263744"/>
                    </a:cubicBezTo>
                    <a:cubicBezTo>
                      <a:pt x="2775283" y="1298392"/>
                      <a:pt x="2855754" y="1317392"/>
                      <a:pt x="2936971" y="1318882"/>
                    </a:cubicBezTo>
                    <a:cubicBezTo>
                      <a:pt x="2965285" y="1319255"/>
                      <a:pt x="3000305" y="1318882"/>
                      <a:pt x="3023031" y="1300255"/>
                    </a:cubicBezTo>
                    <a:cubicBezTo>
                      <a:pt x="3038678" y="1286843"/>
                      <a:pt x="3043894" y="1268588"/>
                      <a:pt x="3052090" y="1250705"/>
                    </a:cubicBezTo>
                    <a:cubicBezTo>
                      <a:pt x="3061776" y="1229842"/>
                      <a:pt x="3074816" y="1210097"/>
                      <a:pt x="3088228" y="1191842"/>
                    </a:cubicBezTo>
                    <a:cubicBezTo>
                      <a:pt x="3096051" y="1181038"/>
                      <a:pt x="3104620" y="1170234"/>
                      <a:pt x="3115424" y="1162782"/>
                    </a:cubicBezTo>
                    <a:cubicBezTo>
                      <a:pt x="3141875" y="1144900"/>
                      <a:pt x="3188817" y="1156449"/>
                      <a:pt x="3217876" y="1163155"/>
                    </a:cubicBezTo>
                    <a:cubicBezTo>
                      <a:pt x="3287171" y="1178802"/>
                      <a:pt x="3370996" y="1156822"/>
                      <a:pt x="3370996" y="1156822"/>
                    </a:cubicBezTo>
                    <a:cubicBezTo>
                      <a:pt x="3477546" y="1119566"/>
                      <a:pt x="3360564" y="1018232"/>
                      <a:pt x="3360564" y="1018232"/>
                    </a:cubicBezTo>
                    <a:cubicBezTo>
                      <a:pt x="3326289" y="987310"/>
                      <a:pt x="3313995" y="934407"/>
                      <a:pt x="3313995" y="934407"/>
                    </a:cubicBezTo>
                    <a:cubicBezTo>
                      <a:pt x="3313995" y="885603"/>
                      <a:pt x="3288289" y="842386"/>
                      <a:pt x="3288289" y="842386"/>
                    </a:cubicBezTo>
                    <a:cubicBezTo>
                      <a:pt x="3248798" y="783523"/>
                      <a:pt x="3129953" y="794700"/>
                      <a:pt x="3129953" y="794700"/>
                    </a:cubicBezTo>
                    <a:lnTo>
                      <a:pt x="2989128" y="815562"/>
                    </a:lnTo>
                    <a:cubicBezTo>
                      <a:pt x="2813283" y="843504"/>
                      <a:pt x="2791302" y="810347"/>
                      <a:pt x="2791302" y="810347"/>
                    </a:cubicBezTo>
                    <a:cubicBezTo>
                      <a:pt x="2770439" y="783523"/>
                      <a:pt x="2808812" y="796935"/>
                      <a:pt x="2808812" y="796935"/>
                    </a:cubicBezTo>
                    <a:cubicBezTo>
                      <a:pt x="2843832" y="808484"/>
                      <a:pt x="2975344" y="796935"/>
                      <a:pt x="2975344" y="796935"/>
                    </a:cubicBezTo>
                    <a:cubicBezTo>
                      <a:pt x="3134797" y="786503"/>
                      <a:pt x="3142993" y="735836"/>
                      <a:pt x="3142993" y="735836"/>
                    </a:cubicBezTo>
                    <a:cubicBezTo>
                      <a:pt x="3143738" y="734718"/>
                      <a:pt x="3144111" y="733228"/>
                      <a:pt x="3144856" y="732110"/>
                    </a:cubicBezTo>
                    <a:cubicBezTo>
                      <a:pt x="3183974" y="648659"/>
                      <a:pt x="3140757" y="550677"/>
                      <a:pt x="3055443" y="516029"/>
                    </a:cubicBezTo>
                    <a:cubicBezTo>
                      <a:pt x="3007011" y="496284"/>
                      <a:pt x="2987638" y="482127"/>
                      <a:pt x="2987638" y="482127"/>
                    </a:cubicBezTo>
                    <a:cubicBezTo>
                      <a:pt x="2961932" y="461264"/>
                      <a:pt x="2974226" y="381910"/>
                      <a:pt x="2974226" y="381910"/>
                    </a:cubicBezTo>
                    <a:cubicBezTo>
                      <a:pt x="2976462" y="327145"/>
                      <a:pt x="2879970" y="284674"/>
                      <a:pt x="2879970" y="284674"/>
                    </a:cubicBezTo>
                    <a:cubicBezTo>
                      <a:pt x="2807695" y="227673"/>
                      <a:pt x="2730949" y="210163"/>
                      <a:pt x="2730949" y="210163"/>
                    </a:cubicBezTo>
                    <a:cubicBezTo>
                      <a:pt x="2682144" y="203084"/>
                      <a:pt x="2619182" y="238104"/>
                      <a:pt x="2619182" y="238104"/>
                    </a:cubicBezTo>
                    <a:cubicBezTo>
                      <a:pt x="2572613" y="299203"/>
                      <a:pt x="2533123" y="384891"/>
                      <a:pt x="2533123" y="384891"/>
                    </a:cubicBezTo>
                    <a:cubicBezTo>
                      <a:pt x="2518593" y="447852"/>
                      <a:pt x="2532005" y="526833"/>
                      <a:pt x="2532005" y="526833"/>
                    </a:cubicBezTo>
                    <a:cubicBezTo>
                      <a:pt x="2522691" y="573403"/>
                      <a:pt x="2499965" y="526833"/>
                      <a:pt x="2499965" y="526833"/>
                    </a:cubicBezTo>
                    <a:cubicBezTo>
                      <a:pt x="2488416" y="451205"/>
                      <a:pt x="2512260" y="374832"/>
                      <a:pt x="2512260" y="374832"/>
                    </a:cubicBezTo>
                    <a:lnTo>
                      <a:pt x="2570378" y="223575"/>
                    </a:lnTo>
                    <a:cubicBezTo>
                      <a:pt x="2598320" y="162476"/>
                      <a:pt x="2570378" y="118142"/>
                      <a:pt x="2570378" y="118142"/>
                    </a:cubicBezTo>
                    <a:cubicBezTo>
                      <a:pt x="2526044" y="46612"/>
                      <a:pt x="2450416" y="22768"/>
                      <a:pt x="2450416" y="22768"/>
                    </a:cubicBezTo>
                    <a:cubicBezTo>
                      <a:pt x="2407945" y="10474"/>
                      <a:pt x="2361375" y="115907"/>
                      <a:pt x="2361375" y="115907"/>
                    </a:cubicBezTo>
                    <a:cubicBezTo>
                      <a:pt x="2325238" y="197496"/>
                      <a:pt x="2323003" y="51828"/>
                      <a:pt x="2323003" y="51828"/>
                    </a:cubicBezTo>
                    <a:cubicBezTo>
                      <a:pt x="2328218" y="-20448"/>
                      <a:pt x="2172118" y="4141"/>
                      <a:pt x="2172118" y="4141"/>
                    </a:cubicBezTo>
                    <a:cubicBezTo>
                      <a:pt x="1998508" y="40278"/>
                      <a:pt x="1931821" y="155398"/>
                      <a:pt x="1931821" y="155398"/>
                    </a:cubicBezTo>
                    <a:cubicBezTo>
                      <a:pt x="1866624" y="261948"/>
                      <a:pt x="1951567" y="278713"/>
                      <a:pt x="1951567" y="278713"/>
                    </a:cubicBezTo>
                    <a:cubicBezTo>
                      <a:pt x="2016763" y="292125"/>
                      <a:pt x="2081960" y="321184"/>
                      <a:pt x="2081960" y="321184"/>
                    </a:cubicBezTo>
                    <a:cubicBezTo>
                      <a:pt x="2213472" y="396812"/>
                      <a:pt x="2162805" y="423636"/>
                      <a:pt x="2162805" y="423636"/>
                    </a:cubicBezTo>
                    <a:cubicBezTo>
                      <a:pt x="2124059" y="431832"/>
                      <a:pt x="2083078" y="414695"/>
                      <a:pt x="2049548" y="396440"/>
                    </a:cubicBezTo>
                    <a:cubicBezTo>
                      <a:pt x="2016391" y="378185"/>
                      <a:pt x="1988449" y="350616"/>
                      <a:pt x="1950076" y="343537"/>
                    </a:cubicBezTo>
                    <a:cubicBezTo>
                      <a:pt x="1943743" y="342419"/>
                      <a:pt x="1937037" y="341674"/>
                      <a:pt x="1930703" y="342792"/>
                    </a:cubicBezTo>
                    <a:cubicBezTo>
                      <a:pt x="1902017" y="348380"/>
                      <a:pt x="1906115" y="387126"/>
                      <a:pt x="1913194" y="407616"/>
                    </a:cubicBezTo>
                    <a:cubicBezTo>
                      <a:pt x="1919527" y="426244"/>
                      <a:pt x="1931076" y="442264"/>
                      <a:pt x="1943370" y="457538"/>
                    </a:cubicBezTo>
                    <a:cubicBezTo>
                      <a:pt x="1982489" y="506343"/>
                      <a:pt x="2028685" y="548814"/>
                      <a:pt x="2076372" y="589422"/>
                    </a:cubicBezTo>
                    <a:cubicBezTo>
                      <a:pt x="2092764" y="603207"/>
                      <a:pt x="2203040" y="678090"/>
                      <a:pt x="2158706" y="703051"/>
                    </a:cubicBezTo>
                    <a:cubicBezTo>
                      <a:pt x="2150510" y="707522"/>
                      <a:pt x="2140079" y="707149"/>
                      <a:pt x="2131137" y="704542"/>
                    </a:cubicBezTo>
                    <a:cubicBezTo>
                      <a:pt x="2115863" y="699698"/>
                      <a:pt x="2102823" y="689267"/>
                      <a:pt x="2090902" y="678463"/>
                    </a:cubicBezTo>
                    <a:cubicBezTo>
                      <a:pt x="2065568" y="656110"/>
                      <a:pt x="2041725" y="632639"/>
                      <a:pt x="2019744" y="607305"/>
                    </a:cubicBezTo>
                    <a:cubicBezTo>
                      <a:pt x="1999998" y="584952"/>
                      <a:pt x="1983606" y="555893"/>
                      <a:pt x="1959390" y="537638"/>
                    </a:cubicBezTo>
                    <a:cubicBezTo>
                      <a:pt x="1955665" y="535030"/>
                      <a:pt x="1951939" y="532422"/>
                      <a:pt x="1947468" y="532049"/>
                    </a:cubicBezTo>
                    <a:cubicBezTo>
                      <a:pt x="1943743" y="531677"/>
                      <a:pt x="1940390" y="532422"/>
                      <a:pt x="1937037" y="533912"/>
                    </a:cubicBezTo>
                    <a:cubicBezTo>
                      <a:pt x="1921762" y="539500"/>
                      <a:pt x="1909841" y="552540"/>
                      <a:pt x="1902389" y="567069"/>
                    </a:cubicBezTo>
                    <a:cubicBezTo>
                      <a:pt x="1882644" y="605442"/>
                      <a:pt x="1884134" y="649776"/>
                      <a:pt x="1894193" y="690384"/>
                    </a:cubicBezTo>
                    <a:cubicBezTo>
                      <a:pt x="1902389" y="723169"/>
                      <a:pt x="1909841" y="752973"/>
                      <a:pt x="1908723" y="787621"/>
                    </a:cubicBezTo>
                    <a:cubicBezTo>
                      <a:pt x="1906488" y="845367"/>
                      <a:pt x="1889350" y="901250"/>
                      <a:pt x="1889723" y="958996"/>
                    </a:cubicBezTo>
                    <a:cubicBezTo>
                      <a:pt x="1889723" y="988055"/>
                      <a:pt x="1895311" y="1017487"/>
                      <a:pt x="1909841" y="1042820"/>
                    </a:cubicBezTo>
                    <a:cubicBezTo>
                      <a:pt x="1933684" y="1084919"/>
                      <a:pt x="1980998" y="1075232"/>
                      <a:pt x="2021979" y="1069271"/>
                    </a:cubicBezTo>
                    <a:cubicBezTo>
                      <a:pt x="2017509" y="1081566"/>
                      <a:pt x="2007077" y="1090880"/>
                      <a:pt x="1995900" y="1097213"/>
                    </a:cubicBezTo>
                    <a:cubicBezTo>
                      <a:pt x="1973547" y="1109880"/>
                      <a:pt x="1946351" y="1113978"/>
                      <a:pt x="1921390" y="1115841"/>
                    </a:cubicBezTo>
                    <a:cubicBezTo>
                      <a:pt x="1918782" y="1115841"/>
                      <a:pt x="1876683" y="1117703"/>
                      <a:pt x="1876683" y="1116586"/>
                    </a:cubicBezTo>
                    <a:lnTo>
                      <a:pt x="1876683" y="1372903"/>
                    </a:lnTo>
                    <a:cubicBezTo>
                      <a:pt x="1876683" y="1540924"/>
                      <a:pt x="1876683" y="1709319"/>
                      <a:pt x="1876683" y="1877340"/>
                    </a:cubicBezTo>
                    <a:cubicBezTo>
                      <a:pt x="1888232" y="1876223"/>
                      <a:pt x="1897174" y="1867281"/>
                      <a:pt x="1904252" y="1858340"/>
                    </a:cubicBezTo>
                    <a:cubicBezTo>
                      <a:pt x="1961253" y="1789790"/>
                      <a:pt x="1970194" y="1691063"/>
                      <a:pt x="1926605" y="1613200"/>
                    </a:cubicBezTo>
                    <a:cubicBezTo>
                      <a:pt x="1917292" y="1596435"/>
                      <a:pt x="1904997" y="1582278"/>
                      <a:pt x="1900154" y="1562905"/>
                    </a:cubicBezTo>
                    <a:cubicBezTo>
                      <a:pt x="1895683" y="1543905"/>
                      <a:pt x="1898291" y="1523787"/>
                      <a:pt x="1900154" y="1504414"/>
                    </a:cubicBezTo>
                    <a:cubicBezTo>
                      <a:pt x="1901644" y="1486904"/>
                      <a:pt x="1901644" y="1469394"/>
                      <a:pt x="1904252" y="1452257"/>
                    </a:cubicBezTo>
                    <a:cubicBezTo>
                      <a:pt x="1912076" y="1405315"/>
                      <a:pt x="1954920" y="1370667"/>
                      <a:pt x="1988449" y="1340118"/>
                    </a:cubicBezTo>
                    <a:cubicBezTo>
                      <a:pt x="2024587" y="1307333"/>
                      <a:pt x="2063333" y="1277901"/>
                      <a:pt x="2102451" y="1248842"/>
                    </a:cubicBezTo>
                    <a:cubicBezTo>
                      <a:pt x="2107294" y="1245117"/>
                      <a:pt x="2112510" y="1241391"/>
                      <a:pt x="2118843" y="1239528"/>
                    </a:cubicBezTo>
                    <a:cubicBezTo>
                      <a:pt x="2123314" y="1238411"/>
                      <a:pt x="2128902" y="1239156"/>
                      <a:pt x="2130765" y="1242881"/>
                    </a:cubicBezTo>
                    <a:cubicBezTo>
                      <a:pt x="2131510" y="1244744"/>
                      <a:pt x="2131883" y="1246607"/>
                      <a:pt x="2131510" y="1248842"/>
                    </a:cubicBezTo>
                    <a:cubicBezTo>
                      <a:pt x="2130765" y="1257039"/>
                      <a:pt x="2125922" y="1264117"/>
                      <a:pt x="2121078" y="1270823"/>
                    </a:cubicBezTo>
                    <a:cubicBezTo>
                      <a:pt x="2085313" y="1318510"/>
                      <a:pt x="2029803" y="1347942"/>
                      <a:pt x="2000371" y="1401589"/>
                    </a:cubicBezTo>
                    <a:cubicBezTo>
                      <a:pt x="1951567" y="1491002"/>
                      <a:pt x="1995900" y="1590474"/>
                      <a:pt x="2048430" y="1667220"/>
                    </a:cubicBezTo>
                    <a:cubicBezTo>
                      <a:pt x="2073019" y="1702985"/>
                      <a:pt x="2086058" y="1745456"/>
                      <a:pt x="2061097" y="1785692"/>
                    </a:cubicBezTo>
                    <a:cubicBezTo>
                      <a:pt x="2056999" y="1792025"/>
                      <a:pt x="2052528" y="1797986"/>
                      <a:pt x="2047685" y="1803947"/>
                    </a:cubicBezTo>
                    <a:cubicBezTo>
                      <a:pt x="2044332" y="1808045"/>
                      <a:pt x="2040979" y="1812143"/>
                      <a:pt x="2037254" y="1815869"/>
                    </a:cubicBezTo>
                    <a:cubicBezTo>
                      <a:pt x="2022724" y="1829653"/>
                      <a:pt x="2003351" y="1831889"/>
                      <a:pt x="1985469" y="1838595"/>
                    </a:cubicBezTo>
                    <a:cubicBezTo>
                      <a:pt x="1953429" y="1850516"/>
                      <a:pt x="1927350" y="1881066"/>
                      <a:pt x="1919154" y="1914223"/>
                    </a:cubicBezTo>
                    <a:cubicBezTo>
                      <a:pt x="1914684" y="1932478"/>
                      <a:pt x="1912076" y="1951851"/>
                      <a:pt x="1910958" y="1970479"/>
                    </a:cubicBezTo>
                    <a:lnTo>
                      <a:pt x="1910958" y="2367993"/>
                    </a:lnTo>
                    <a:cubicBezTo>
                      <a:pt x="1909841" y="2398170"/>
                      <a:pt x="1934802" y="2416798"/>
                      <a:pt x="1934802" y="2416798"/>
                    </a:cubicBezTo>
                    <a:cubicBezTo>
                      <a:pt x="1947096" y="2435425"/>
                      <a:pt x="1931821" y="2458151"/>
                      <a:pt x="1931821" y="2458151"/>
                    </a:cubicBezTo>
                    <a:cubicBezTo>
                      <a:pt x="1923625" y="2490191"/>
                      <a:pt x="1935174" y="2535270"/>
                      <a:pt x="1967959" y="2549427"/>
                    </a:cubicBezTo>
                    <a:cubicBezTo>
                      <a:pt x="1982489" y="2555760"/>
                      <a:pt x="1999998" y="2555388"/>
                      <a:pt x="2014156" y="2547937"/>
                    </a:cubicBezTo>
                    <a:cubicBezTo>
                      <a:pt x="2030548" y="2539741"/>
                      <a:pt x="2030175" y="2513662"/>
                      <a:pt x="2054019" y="2524093"/>
                    </a:cubicBezTo>
                    <a:cubicBezTo>
                      <a:pt x="2073392" y="2532662"/>
                      <a:pt x="2048803" y="2550917"/>
                      <a:pt x="2039489" y="2556878"/>
                    </a:cubicBezTo>
                    <a:cubicBezTo>
                      <a:pt x="2024960" y="2565819"/>
                      <a:pt x="2007822" y="2570290"/>
                      <a:pt x="1990685" y="2571780"/>
                    </a:cubicBezTo>
                    <a:cubicBezTo>
                      <a:pt x="1983234" y="2572525"/>
                      <a:pt x="1904252" y="2572525"/>
                      <a:pt x="1887860" y="2573643"/>
                    </a:cubicBezTo>
                    <a:cubicBezTo>
                      <a:pt x="1848742" y="2573270"/>
                      <a:pt x="1768270" y="2572525"/>
                      <a:pt x="1762682" y="2571780"/>
                    </a:cubicBezTo>
                    <a:cubicBezTo>
                      <a:pt x="1745917" y="2570290"/>
                      <a:pt x="1728407" y="2565819"/>
                      <a:pt x="1714250" y="2556878"/>
                    </a:cubicBezTo>
                    <a:cubicBezTo>
                      <a:pt x="1704936" y="2551290"/>
                      <a:pt x="1680348" y="2532662"/>
                      <a:pt x="1699720" y="2524093"/>
                    </a:cubicBezTo>
                    <a:cubicBezTo>
                      <a:pt x="1723564" y="2513662"/>
                      <a:pt x="1723191" y="2539741"/>
                      <a:pt x="1739584" y="2547937"/>
                    </a:cubicBezTo>
                    <a:cubicBezTo>
                      <a:pt x="1753741" y="2555015"/>
                      <a:pt x="1771251" y="2555388"/>
                      <a:pt x="1785780" y="2549427"/>
                    </a:cubicBezTo>
                    <a:cubicBezTo>
                      <a:pt x="1818565" y="2535270"/>
                      <a:pt x="1830114" y="2490191"/>
                      <a:pt x="1821918" y="2458151"/>
                    </a:cubicBezTo>
                    <a:cubicBezTo>
                      <a:pt x="1821918" y="2458151"/>
                      <a:pt x="1806271" y="2435425"/>
                      <a:pt x="1818937" y="2416798"/>
                    </a:cubicBezTo>
                    <a:cubicBezTo>
                      <a:pt x="1818937" y="2416798"/>
                      <a:pt x="1843899" y="2398170"/>
                      <a:pt x="1842781" y="2367993"/>
                    </a:cubicBezTo>
                    <a:lnTo>
                      <a:pt x="1842781" y="1970479"/>
                    </a:lnTo>
                    <a:cubicBezTo>
                      <a:pt x="1841663" y="1951478"/>
                      <a:pt x="1839055" y="1932478"/>
                      <a:pt x="1834585" y="1914223"/>
                    </a:cubicBezTo>
                    <a:cubicBezTo>
                      <a:pt x="1826388" y="1881066"/>
                      <a:pt x="1800310" y="1850516"/>
                      <a:pt x="1768270" y="1838595"/>
                    </a:cubicBezTo>
                    <a:cubicBezTo>
                      <a:pt x="1750388" y="1831889"/>
                      <a:pt x="1731015" y="1829281"/>
                      <a:pt x="1716485" y="1815869"/>
                    </a:cubicBezTo>
                    <a:cubicBezTo>
                      <a:pt x="1712760" y="1812143"/>
                      <a:pt x="1709407" y="1808045"/>
                      <a:pt x="1706054" y="1803947"/>
                    </a:cubicBezTo>
                    <a:cubicBezTo>
                      <a:pt x="1701210" y="1797986"/>
                      <a:pt x="1696740" y="1792025"/>
                      <a:pt x="1692642" y="1785692"/>
                    </a:cubicBezTo>
                    <a:cubicBezTo>
                      <a:pt x="1668053" y="1745456"/>
                      <a:pt x="1680720" y="1702985"/>
                      <a:pt x="1705309" y="1667220"/>
                    </a:cubicBezTo>
                    <a:cubicBezTo>
                      <a:pt x="1757839" y="1590474"/>
                      <a:pt x="1802173" y="1491002"/>
                      <a:pt x="1753368" y="1401589"/>
                    </a:cubicBezTo>
                    <a:cubicBezTo>
                      <a:pt x="1723936" y="1347942"/>
                      <a:pt x="1668798" y="1318510"/>
                      <a:pt x="1632661" y="1270823"/>
                    </a:cubicBezTo>
                    <a:cubicBezTo>
                      <a:pt x="1627818" y="1264117"/>
                      <a:pt x="1622974" y="1257039"/>
                      <a:pt x="1622229" y="1248842"/>
                    </a:cubicBezTo>
                    <a:cubicBezTo>
                      <a:pt x="1622229" y="1246980"/>
                      <a:pt x="1622229" y="1244744"/>
                      <a:pt x="1622974" y="1242881"/>
                    </a:cubicBezTo>
                    <a:cubicBezTo>
                      <a:pt x="1625210" y="1238783"/>
                      <a:pt x="1630798" y="1238411"/>
                      <a:pt x="1634896" y="1239528"/>
                    </a:cubicBezTo>
                    <a:cubicBezTo>
                      <a:pt x="1640857" y="1241019"/>
                      <a:pt x="1646073" y="1244744"/>
                      <a:pt x="1651288" y="1248842"/>
                    </a:cubicBezTo>
                    <a:cubicBezTo>
                      <a:pt x="1690034" y="1278274"/>
                      <a:pt x="1729152" y="1307706"/>
                      <a:pt x="1765290" y="1340118"/>
                    </a:cubicBezTo>
                    <a:cubicBezTo>
                      <a:pt x="1798820" y="1370295"/>
                      <a:pt x="1841663" y="1405315"/>
                      <a:pt x="1849487" y="1452257"/>
                    </a:cubicBezTo>
                    <a:cubicBezTo>
                      <a:pt x="1852467" y="1469394"/>
                      <a:pt x="1852095" y="1486904"/>
                      <a:pt x="1853585" y="1504414"/>
                    </a:cubicBezTo>
                    <a:cubicBezTo>
                      <a:pt x="1855448" y="1523787"/>
                      <a:pt x="1858056" y="1543532"/>
                      <a:pt x="1853585" y="1562905"/>
                    </a:cubicBezTo>
                    <a:cubicBezTo>
                      <a:pt x="1849114" y="1582278"/>
                      <a:pt x="1836820" y="1596062"/>
                      <a:pt x="1827134" y="1613200"/>
                    </a:cubicBezTo>
                    <a:cubicBezTo>
                      <a:pt x="1783545" y="1691063"/>
                      <a:pt x="1792486" y="1789418"/>
                      <a:pt x="1849487" y="1858340"/>
                    </a:cubicBezTo>
                    <a:cubicBezTo>
                      <a:pt x="1856938" y="1867281"/>
                      <a:pt x="1865879" y="1875850"/>
                      <a:pt x="1877056" y="1877340"/>
                    </a:cubicBezTo>
                    <a:cubicBezTo>
                      <a:pt x="1877056" y="1709319"/>
                      <a:pt x="1877056" y="1540924"/>
                      <a:pt x="1877056" y="1372903"/>
                    </a:cubicBezTo>
                    <a:lnTo>
                      <a:pt x="1877056" y="1116586"/>
                    </a:lnTo>
                    <a:cubicBezTo>
                      <a:pt x="1877056" y="1116586"/>
                      <a:pt x="1834957" y="1116213"/>
                      <a:pt x="1832349" y="1115841"/>
                    </a:cubicBezTo>
                    <a:cubicBezTo>
                      <a:pt x="1807016" y="1113978"/>
                      <a:pt x="1779819" y="1109507"/>
                      <a:pt x="1757839" y="1097213"/>
                    </a:cubicBezTo>
                    <a:cubicBezTo>
                      <a:pt x="1746662" y="1090880"/>
                      <a:pt x="1736231" y="1081566"/>
                      <a:pt x="1731760" y="1069271"/>
                    </a:cubicBezTo>
                    <a:cubicBezTo>
                      <a:pt x="1772368" y="1075232"/>
                      <a:pt x="1819683" y="1084919"/>
                      <a:pt x="1843899" y="1042820"/>
                    </a:cubicBezTo>
                    <a:cubicBezTo>
                      <a:pt x="1858056" y="1017487"/>
                      <a:pt x="1863644" y="988055"/>
                      <a:pt x="1864016" y="958996"/>
                    </a:cubicBezTo>
                    <a:cubicBezTo>
                      <a:pt x="1864389" y="900877"/>
                      <a:pt x="1847252" y="845367"/>
                      <a:pt x="1845016" y="787621"/>
                    </a:cubicBezTo>
                    <a:cubicBezTo>
                      <a:pt x="1843526" y="752973"/>
                      <a:pt x="1850977" y="723169"/>
                      <a:pt x="1859546" y="690384"/>
                    </a:cubicBezTo>
                    <a:cubicBezTo>
                      <a:pt x="1869977" y="649776"/>
                      <a:pt x="1871095" y="605070"/>
                      <a:pt x="1851350" y="567069"/>
                    </a:cubicBezTo>
                    <a:cubicBezTo>
                      <a:pt x="1843899" y="552540"/>
                      <a:pt x="1831977" y="539500"/>
                      <a:pt x="1816702" y="533912"/>
                    </a:cubicBezTo>
                    <a:cubicBezTo>
                      <a:pt x="1813349" y="532794"/>
                      <a:pt x="1809624" y="531677"/>
                      <a:pt x="1806271" y="532049"/>
                    </a:cubicBezTo>
                    <a:cubicBezTo>
                      <a:pt x="1801800" y="532422"/>
                      <a:pt x="1797702" y="535030"/>
                      <a:pt x="1794349" y="537638"/>
                    </a:cubicBezTo>
                    <a:cubicBezTo>
                      <a:pt x="1770133" y="555893"/>
                      <a:pt x="1753741" y="584952"/>
                      <a:pt x="1733995" y="607305"/>
                    </a:cubicBezTo>
                    <a:cubicBezTo>
                      <a:pt x="1711642" y="632639"/>
                      <a:pt x="1687799" y="656110"/>
                      <a:pt x="1662838" y="678463"/>
                    </a:cubicBezTo>
                    <a:cubicBezTo>
                      <a:pt x="1650543" y="689267"/>
                      <a:pt x="1637876" y="699698"/>
                      <a:pt x="1622602" y="704542"/>
                    </a:cubicBezTo>
                    <a:cubicBezTo>
                      <a:pt x="1613660" y="707149"/>
                      <a:pt x="1603229" y="707895"/>
                      <a:pt x="1594660" y="703051"/>
                    </a:cubicBezTo>
                    <a:cubicBezTo>
                      <a:pt x="1550326" y="678090"/>
                      <a:pt x="1660602" y="603579"/>
                      <a:pt x="1676995" y="589422"/>
                    </a:cubicBezTo>
                    <a:cubicBezTo>
                      <a:pt x="1724681" y="548814"/>
                      <a:pt x="1770878" y="506716"/>
                      <a:pt x="1809996" y="457538"/>
                    </a:cubicBezTo>
                    <a:cubicBezTo>
                      <a:pt x="1822290" y="442264"/>
                      <a:pt x="1833840" y="425871"/>
                      <a:pt x="1840173" y="407616"/>
                    </a:cubicBezTo>
                    <a:cubicBezTo>
                      <a:pt x="1847252" y="387126"/>
                      <a:pt x="1850977" y="348380"/>
                      <a:pt x="1822663" y="342792"/>
                    </a:cubicBezTo>
                    <a:cubicBezTo>
                      <a:pt x="1816330" y="341674"/>
                      <a:pt x="1809624" y="342047"/>
                      <a:pt x="1803290" y="343537"/>
                    </a:cubicBezTo>
                    <a:cubicBezTo>
                      <a:pt x="1764545" y="350243"/>
                      <a:pt x="1736976" y="378185"/>
                      <a:pt x="1703818" y="396440"/>
                    </a:cubicBezTo>
                    <a:cubicBezTo>
                      <a:pt x="1670289" y="414695"/>
                      <a:pt x="1629308" y="431832"/>
                      <a:pt x="1590562" y="423636"/>
                    </a:cubicBezTo>
                    <a:cubicBezTo>
                      <a:pt x="1590562" y="423636"/>
                      <a:pt x="1539895" y="396812"/>
                      <a:pt x="1671406" y="321184"/>
                    </a:cubicBezTo>
                    <a:cubicBezTo>
                      <a:pt x="1671406" y="321184"/>
                      <a:pt x="1736603" y="292125"/>
                      <a:pt x="1801800" y="278713"/>
                    </a:cubicBezTo>
                    <a:cubicBezTo>
                      <a:pt x="1801800" y="278713"/>
                      <a:pt x="1886742" y="262320"/>
                      <a:pt x="1821545" y="155398"/>
                    </a:cubicBezTo>
                    <a:cubicBezTo>
                      <a:pt x="1821545" y="155398"/>
                      <a:pt x="1754858" y="40651"/>
                      <a:pt x="1581248" y="4141"/>
                    </a:cubicBezTo>
                    <a:cubicBezTo>
                      <a:pt x="1581248" y="4141"/>
                      <a:pt x="1425148" y="-20820"/>
                      <a:pt x="1430364" y="51828"/>
                    </a:cubicBezTo>
                    <a:cubicBezTo>
                      <a:pt x="1430364" y="51828"/>
                      <a:pt x="1428129" y="197869"/>
                      <a:pt x="1391991" y="115907"/>
                    </a:cubicBezTo>
                    <a:cubicBezTo>
                      <a:pt x="1391991" y="115907"/>
                      <a:pt x="1345422" y="10474"/>
                      <a:pt x="1302951" y="22768"/>
                    </a:cubicBezTo>
                    <a:cubicBezTo>
                      <a:pt x="1302951" y="22768"/>
                      <a:pt x="1227322" y="46612"/>
                      <a:pt x="1182989" y="118142"/>
                    </a:cubicBezTo>
                    <a:cubicBezTo>
                      <a:pt x="1182989" y="118142"/>
                      <a:pt x="1155047" y="162476"/>
                      <a:pt x="1182989" y="223575"/>
                    </a:cubicBezTo>
                    <a:lnTo>
                      <a:pt x="1241107" y="374832"/>
                    </a:lnTo>
                    <a:cubicBezTo>
                      <a:pt x="1241107" y="374832"/>
                      <a:pt x="1264950" y="451578"/>
                      <a:pt x="1253401" y="526833"/>
                    </a:cubicBezTo>
                    <a:cubicBezTo>
                      <a:pt x="1253401" y="526833"/>
                      <a:pt x="1230675" y="573403"/>
                      <a:pt x="1221362" y="526833"/>
                    </a:cubicBezTo>
                    <a:cubicBezTo>
                      <a:pt x="1221362" y="526833"/>
                      <a:pt x="1234774" y="448225"/>
                      <a:pt x="1220244" y="384891"/>
                    </a:cubicBezTo>
                    <a:cubicBezTo>
                      <a:pt x="1220244" y="384891"/>
                      <a:pt x="1180753" y="298831"/>
                      <a:pt x="1134184" y="238104"/>
                    </a:cubicBezTo>
                    <a:cubicBezTo>
                      <a:pt x="1134184" y="238104"/>
                      <a:pt x="1071222" y="203084"/>
                      <a:pt x="1022418" y="210163"/>
                    </a:cubicBezTo>
                    <a:cubicBezTo>
                      <a:pt x="1022418" y="210163"/>
                      <a:pt x="945672" y="227673"/>
                      <a:pt x="873396" y="284674"/>
                    </a:cubicBezTo>
                    <a:cubicBezTo>
                      <a:pt x="873396" y="284674"/>
                      <a:pt x="777278" y="327145"/>
                      <a:pt x="779140" y="381910"/>
                    </a:cubicBezTo>
                    <a:cubicBezTo>
                      <a:pt x="779140" y="381910"/>
                      <a:pt x="791435" y="461637"/>
                      <a:pt x="765728" y="482127"/>
                    </a:cubicBezTo>
                    <a:cubicBezTo>
                      <a:pt x="765728" y="482127"/>
                      <a:pt x="746728" y="496284"/>
                      <a:pt x="697924" y="516029"/>
                    </a:cubicBezTo>
                    <a:cubicBezTo>
                      <a:pt x="612609" y="550304"/>
                      <a:pt x="569393" y="648659"/>
                      <a:pt x="608511" y="732110"/>
                    </a:cubicBezTo>
                    <a:cubicBezTo>
                      <a:pt x="609256" y="733228"/>
                      <a:pt x="609629" y="734718"/>
                      <a:pt x="610374" y="735836"/>
                    </a:cubicBezTo>
                    <a:cubicBezTo>
                      <a:pt x="610374" y="735836"/>
                      <a:pt x="618570" y="786503"/>
                      <a:pt x="778023" y="796935"/>
                    </a:cubicBezTo>
                    <a:cubicBezTo>
                      <a:pt x="778023" y="796935"/>
                      <a:pt x="909534" y="808484"/>
                      <a:pt x="944554" y="796935"/>
                    </a:cubicBezTo>
                    <a:cubicBezTo>
                      <a:pt x="944554" y="796935"/>
                      <a:pt x="982927" y="783523"/>
                      <a:pt x="962064" y="810347"/>
                    </a:cubicBezTo>
                    <a:cubicBezTo>
                      <a:pt x="962064" y="810347"/>
                      <a:pt x="940456" y="843504"/>
                      <a:pt x="764238" y="815562"/>
                    </a:cubicBezTo>
                    <a:lnTo>
                      <a:pt x="623413" y="794700"/>
                    </a:lnTo>
                    <a:cubicBezTo>
                      <a:pt x="623413" y="794700"/>
                      <a:pt x="504568" y="783150"/>
                      <a:pt x="465078" y="842386"/>
                    </a:cubicBezTo>
                    <a:cubicBezTo>
                      <a:pt x="465078" y="842386"/>
                      <a:pt x="439372" y="885975"/>
                      <a:pt x="439372" y="934407"/>
                    </a:cubicBezTo>
                    <a:cubicBezTo>
                      <a:pt x="439372" y="934407"/>
                      <a:pt x="427077" y="987310"/>
                      <a:pt x="392802" y="1018232"/>
                    </a:cubicBezTo>
                    <a:cubicBezTo>
                      <a:pt x="392802" y="1018232"/>
                      <a:pt x="275821" y="1119566"/>
                      <a:pt x="382371" y="1156822"/>
                    </a:cubicBezTo>
                    <a:cubicBezTo>
                      <a:pt x="382371" y="1156822"/>
                      <a:pt x="466195" y="1178430"/>
                      <a:pt x="535490" y="1163155"/>
                    </a:cubicBezTo>
                    <a:cubicBezTo>
                      <a:pt x="564922" y="1156449"/>
                      <a:pt x="611491" y="1144900"/>
                      <a:pt x="637943" y="1162782"/>
                    </a:cubicBezTo>
                    <a:cubicBezTo>
                      <a:pt x="649119" y="1170234"/>
                      <a:pt x="657315" y="1181038"/>
                      <a:pt x="665139" y="1191842"/>
                    </a:cubicBezTo>
                    <a:cubicBezTo>
                      <a:pt x="678551" y="1210469"/>
                      <a:pt x="691590" y="1229842"/>
                      <a:pt x="701277" y="1250705"/>
                    </a:cubicBezTo>
                    <a:cubicBezTo>
                      <a:pt x="709473" y="1268588"/>
                      <a:pt x="714316" y="1286843"/>
                      <a:pt x="730336" y="1300255"/>
                    </a:cubicBezTo>
                    <a:cubicBezTo>
                      <a:pt x="752689" y="1319255"/>
                      <a:pt x="788082" y="1319628"/>
                      <a:pt x="816396" y="1318882"/>
                    </a:cubicBezTo>
                    <a:cubicBezTo>
                      <a:pt x="897612" y="1317392"/>
                      <a:pt x="978084" y="1298392"/>
                      <a:pt x="1051477" y="1263744"/>
                    </a:cubicBezTo>
                    <a:cubicBezTo>
                      <a:pt x="1066752" y="1256666"/>
                      <a:pt x="1081654" y="1248470"/>
                      <a:pt x="1098046" y="1245862"/>
                    </a:cubicBezTo>
                    <a:cubicBezTo>
                      <a:pt x="1103262" y="1245117"/>
                      <a:pt x="1109968" y="1245117"/>
                      <a:pt x="1112576" y="1249960"/>
                    </a:cubicBezTo>
                    <a:cubicBezTo>
                      <a:pt x="1115929" y="1255548"/>
                      <a:pt x="1111086" y="1262254"/>
                      <a:pt x="1106615" y="1266352"/>
                    </a:cubicBezTo>
                    <a:cubicBezTo>
                      <a:pt x="1076066" y="1296157"/>
                      <a:pt x="1036202" y="1309941"/>
                      <a:pt x="995967" y="1321863"/>
                    </a:cubicBezTo>
                    <a:cubicBezTo>
                      <a:pt x="954613" y="1334157"/>
                      <a:pt x="912887" y="1339745"/>
                      <a:pt x="870416" y="1344961"/>
                    </a:cubicBezTo>
                    <a:cubicBezTo>
                      <a:pt x="845827" y="1347942"/>
                      <a:pt x="820121" y="1347569"/>
                      <a:pt x="795160" y="1346451"/>
                    </a:cubicBezTo>
                    <a:cubicBezTo>
                      <a:pt x="748591" y="1344589"/>
                      <a:pt x="691590" y="1338628"/>
                      <a:pt x="662159" y="1296902"/>
                    </a:cubicBezTo>
                    <a:cubicBezTo>
                      <a:pt x="633845" y="1257039"/>
                      <a:pt x="631982" y="1191842"/>
                      <a:pt x="566785" y="1199293"/>
                    </a:cubicBezTo>
                    <a:cubicBezTo>
                      <a:pt x="566785" y="1199293"/>
                      <a:pt x="477745" y="1210842"/>
                      <a:pt x="386841" y="1184763"/>
                    </a:cubicBezTo>
                    <a:cubicBezTo>
                      <a:pt x="386841" y="1184763"/>
                      <a:pt x="307115" y="1140429"/>
                      <a:pt x="266879" y="1206371"/>
                    </a:cubicBezTo>
                    <a:cubicBezTo>
                      <a:pt x="266879" y="1206371"/>
                      <a:pt x="213232" y="1286098"/>
                      <a:pt x="205780" y="1357628"/>
                    </a:cubicBezTo>
                    <a:cubicBezTo>
                      <a:pt x="205780" y="1357628"/>
                      <a:pt x="181937" y="1418727"/>
                      <a:pt x="317547" y="1467159"/>
                    </a:cubicBezTo>
                    <a:cubicBezTo>
                      <a:pt x="317547" y="1467159"/>
                      <a:pt x="434528" y="1511493"/>
                      <a:pt x="500843" y="1515963"/>
                    </a:cubicBezTo>
                    <a:cubicBezTo>
                      <a:pt x="500843" y="1515963"/>
                      <a:pt x="549647" y="1524159"/>
                      <a:pt x="547412" y="1550983"/>
                    </a:cubicBezTo>
                    <a:cubicBezTo>
                      <a:pt x="547412" y="1550983"/>
                      <a:pt x="558961" y="1572591"/>
                      <a:pt x="466568" y="1538689"/>
                    </a:cubicBezTo>
                    <a:cubicBezTo>
                      <a:pt x="466568" y="1538689"/>
                      <a:pt x="281409" y="1489139"/>
                      <a:pt x="238938" y="1464178"/>
                    </a:cubicBezTo>
                    <a:cubicBezTo>
                      <a:pt x="238938" y="1464178"/>
                      <a:pt x="183055" y="1429158"/>
                      <a:pt x="153996" y="1505532"/>
                    </a:cubicBezTo>
                    <a:cubicBezTo>
                      <a:pt x="153996" y="1505532"/>
                      <a:pt x="112642" y="1596435"/>
                      <a:pt x="112642" y="1643749"/>
                    </a:cubicBezTo>
                    <a:cubicBezTo>
                      <a:pt x="112642" y="1666102"/>
                      <a:pt x="110407" y="1685102"/>
                      <a:pt x="121211" y="1705966"/>
                    </a:cubicBezTo>
                    <a:cubicBezTo>
                      <a:pt x="138348" y="1739495"/>
                      <a:pt x="170388" y="1750299"/>
                      <a:pt x="204290" y="1760358"/>
                    </a:cubicBezTo>
                    <a:cubicBezTo>
                      <a:pt x="228879" y="1767437"/>
                      <a:pt x="252722" y="1776378"/>
                      <a:pt x="275821" y="1787182"/>
                    </a:cubicBezTo>
                    <a:cubicBezTo>
                      <a:pt x="295938" y="1796496"/>
                      <a:pt x="316056" y="1807673"/>
                      <a:pt x="330958" y="1824438"/>
                    </a:cubicBezTo>
                    <a:cubicBezTo>
                      <a:pt x="338410" y="1832634"/>
                      <a:pt x="365233" y="1873987"/>
                      <a:pt x="349959" y="1883674"/>
                    </a:cubicBezTo>
                    <a:cubicBezTo>
                      <a:pt x="347723" y="1885164"/>
                      <a:pt x="344370" y="1884791"/>
                      <a:pt x="341763" y="1884419"/>
                    </a:cubicBezTo>
                    <a:cubicBezTo>
                      <a:pt x="318664" y="1879203"/>
                      <a:pt x="301154" y="1862811"/>
                      <a:pt x="281409" y="1850516"/>
                    </a:cubicBezTo>
                    <a:cubicBezTo>
                      <a:pt x="260546" y="1837104"/>
                      <a:pt x="238938" y="1822575"/>
                      <a:pt x="215094" y="1815124"/>
                    </a:cubicBezTo>
                    <a:cubicBezTo>
                      <a:pt x="191251" y="1807300"/>
                      <a:pt x="164427" y="1806555"/>
                      <a:pt x="142446" y="1818849"/>
                    </a:cubicBezTo>
                    <a:cubicBezTo>
                      <a:pt x="126054" y="1828163"/>
                      <a:pt x="114505" y="1843810"/>
                      <a:pt x="107054" y="1860948"/>
                    </a:cubicBezTo>
                    <a:cubicBezTo>
                      <a:pt x="99603" y="1878085"/>
                      <a:pt x="96622" y="1896713"/>
                      <a:pt x="95132" y="1915341"/>
                    </a:cubicBezTo>
                    <a:cubicBezTo>
                      <a:pt x="91407" y="1956322"/>
                      <a:pt x="97367" y="1995440"/>
                      <a:pt x="104446" y="2035675"/>
                    </a:cubicBezTo>
                    <a:cubicBezTo>
                      <a:pt x="111524" y="2077029"/>
                      <a:pt x="119721" y="2118382"/>
                      <a:pt x="132387" y="2158618"/>
                    </a:cubicBezTo>
                    <a:cubicBezTo>
                      <a:pt x="144682" y="2196991"/>
                      <a:pt x="172251" y="2216364"/>
                      <a:pt x="206526" y="2235737"/>
                    </a:cubicBezTo>
                    <a:cubicBezTo>
                      <a:pt x="206526" y="2235737"/>
                      <a:pt x="254585" y="2253619"/>
                      <a:pt x="256820" y="2285286"/>
                    </a:cubicBezTo>
                    <a:cubicBezTo>
                      <a:pt x="256820" y="2285286"/>
                      <a:pt x="234467" y="2387739"/>
                      <a:pt x="316429" y="2376190"/>
                    </a:cubicBezTo>
                    <a:cubicBezTo>
                      <a:pt x="316429" y="2376190"/>
                      <a:pt x="354429" y="2362032"/>
                      <a:pt x="397273" y="2347503"/>
                    </a:cubicBezTo>
                    <a:cubicBezTo>
                      <a:pt x="397273" y="2347503"/>
                      <a:pt x="474764" y="2319561"/>
                      <a:pt x="529157" y="2312483"/>
                    </a:cubicBezTo>
                    <a:cubicBezTo>
                      <a:pt x="555981" y="2309130"/>
                      <a:pt x="581687" y="2302051"/>
                      <a:pt x="608883" y="2300189"/>
                    </a:cubicBezTo>
                    <a:cubicBezTo>
                      <a:pt x="667374" y="2295718"/>
                      <a:pt x="721767" y="2300934"/>
                      <a:pt x="772807" y="2332228"/>
                    </a:cubicBezTo>
                    <a:cubicBezTo>
                      <a:pt x="802611" y="2350483"/>
                      <a:pt x="828690" y="2374327"/>
                      <a:pt x="854024" y="2398543"/>
                    </a:cubicBezTo>
                    <a:cubicBezTo>
                      <a:pt x="862220" y="2406366"/>
                      <a:pt x="878240" y="2419778"/>
                      <a:pt x="878985" y="2432445"/>
                    </a:cubicBezTo>
                    <a:cubicBezTo>
                      <a:pt x="879730" y="2445485"/>
                      <a:pt x="867436" y="2438779"/>
                      <a:pt x="859239" y="2434680"/>
                    </a:cubicBezTo>
                    <a:cubicBezTo>
                      <a:pt x="854024" y="2432073"/>
                      <a:pt x="848063" y="2422013"/>
                      <a:pt x="843965" y="2417543"/>
                    </a:cubicBezTo>
                    <a:cubicBezTo>
                      <a:pt x="830553" y="2403386"/>
                      <a:pt x="815651" y="2390719"/>
                      <a:pt x="799631" y="2379543"/>
                    </a:cubicBezTo>
                    <a:cubicBezTo>
                      <a:pt x="739277" y="2336699"/>
                      <a:pt x="665512" y="2327757"/>
                      <a:pt x="594354" y="2347503"/>
                    </a:cubicBezTo>
                    <a:cubicBezTo>
                      <a:pt x="594354" y="2347503"/>
                      <a:pt x="557844" y="2356072"/>
                      <a:pt x="532883" y="2393327"/>
                    </a:cubicBezTo>
                    <a:cubicBezTo>
                      <a:pt x="532883" y="2393327"/>
                      <a:pt x="518725" y="2446230"/>
                      <a:pt x="456882" y="2418288"/>
                    </a:cubicBezTo>
                    <a:cubicBezTo>
                      <a:pt x="456882" y="2418288"/>
                      <a:pt x="411057" y="2387366"/>
                      <a:pt x="371567" y="2402641"/>
                    </a:cubicBezTo>
                    <a:cubicBezTo>
                      <a:pt x="371567" y="2402641"/>
                      <a:pt x="314194" y="2420523"/>
                      <a:pt x="360763" y="2454798"/>
                    </a:cubicBezTo>
                    <a:cubicBezTo>
                      <a:pt x="384979" y="2472308"/>
                      <a:pt x="421116" y="2484602"/>
                      <a:pt x="449803" y="2490936"/>
                    </a:cubicBezTo>
                    <a:cubicBezTo>
                      <a:pt x="500843" y="2502113"/>
                      <a:pt x="545922" y="2516270"/>
                      <a:pt x="585785" y="2552407"/>
                    </a:cubicBezTo>
                    <a:cubicBezTo>
                      <a:pt x="591373" y="2557623"/>
                      <a:pt x="617825" y="2590408"/>
                      <a:pt x="600315" y="2595624"/>
                    </a:cubicBezTo>
                    <a:cubicBezTo>
                      <a:pt x="590256" y="2598604"/>
                      <a:pt x="567157" y="2572525"/>
                      <a:pt x="561942" y="2567309"/>
                    </a:cubicBezTo>
                    <a:cubicBezTo>
                      <a:pt x="561942" y="2567309"/>
                      <a:pt x="489666" y="2522975"/>
                      <a:pt x="414410" y="2505838"/>
                    </a:cubicBezTo>
                    <a:cubicBezTo>
                      <a:pt x="373802" y="2496524"/>
                      <a:pt x="330958" y="2484602"/>
                      <a:pt x="294076" y="2464857"/>
                    </a:cubicBezTo>
                    <a:cubicBezTo>
                      <a:pt x="273585" y="2453681"/>
                      <a:pt x="254958" y="2438779"/>
                      <a:pt x="243036" y="2419033"/>
                    </a:cubicBezTo>
                    <a:cubicBezTo>
                      <a:pt x="228134" y="2393700"/>
                      <a:pt x="225153" y="2363523"/>
                      <a:pt x="220310" y="2334463"/>
                    </a:cubicBezTo>
                    <a:cubicBezTo>
                      <a:pt x="211741" y="2283796"/>
                      <a:pt x="184545" y="2239835"/>
                      <a:pt x="132760" y="2224933"/>
                    </a:cubicBezTo>
                    <a:cubicBezTo>
                      <a:pt x="86936" y="2213756"/>
                      <a:pt x="20249" y="2214501"/>
                      <a:pt x="16151" y="2275227"/>
                    </a:cubicBezTo>
                    <a:cubicBezTo>
                      <a:pt x="14660" y="2298326"/>
                      <a:pt x="22112" y="2320679"/>
                      <a:pt x="26955" y="2343405"/>
                    </a:cubicBezTo>
                    <a:cubicBezTo>
                      <a:pt x="37386" y="2391837"/>
                      <a:pt x="36269" y="2441759"/>
                      <a:pt x="18759" y="2487956"/>
                    </a:cubicBezTo>
                    <a:cubicBezTo>
                      <a:pt x="10190" y="2509936"/>
                      <a:pt x="-1359" y="2536760"/>
                      <a:pt x="131" y="2560976"/>
                    </a:cubicBezTo>
                    <a:cubicBezTo>
                      <a:pt x="1621" y="2585192"/>
                      <a:pt x="22484" y="2607545"/>
                      <a:pt x="42229" y="2619467"/>
                    </a:cubicBezTo>
                    <a:cubicBezTo>
                      <a:pt x="64210" y="2632506"/>
                      <a:pt x="89916" y="2637350"/>
                      <a:pt x="115250" y="2638467"/>
                    </a:cubicBezTo>
                    <a:cubicBezTo>
                      <a:pt x="121956" y="2638467"/>
                      <a:pt x="128662" y="2638467"/>
                      <a:pt x="134250" y="2641820"/>
                    </a:cubicBezTo>
                    <a:cubicBezTo>
                      <a:pt x="140211" y="2644801"/>
                      <a:pt x="144309" y="2651879"/>
                      <a:pt x="142074" y="2657840"/>
                    </a:cubicBezTo>
                    <a:cubicBezTo>
                      <a:pt x="140211" y="2662311"/>
                      <a:pt x="135368" y="2664919"/>
                      <a:pt x="130525" y="2665291"/>
                    </a:cubicBezTo>
                    <a:cubicBezTo>
                      <a:pt x="115622" y="2666409"/>
                      <a:pt x="96995" y="2658958"/>
                      <a:pt x="83583" y="2654114"/>
                    </a:cubicBezTo>
                    <a:cubicBezTo>
                      <a:pt x="63465" y="2647036"/>
                      <a:pt x="35896" y="2654859"/>
                      <a:pt x="25465" y="2673487"/>
                    </a:cubicBezTo>
                    <a:cubicBezTo>
                      <a:pt x="19504" y="2683919"/>
                      <a:pt x="18386" y="2696213"/>
                      <a:pt x="17641" y="2708135"/>
                    </a:cubicBezTo>
                    <a:cubicBezTo>
                      <a:pt x="15033" y="2759920"/>
                      <a:pt x="17268" y="2821391"/>
                      <a:pt x="41112" y="2868333"/>
                    </a:cubicBezTo>
                    <a:cubicBezTo>
                      <a:pt x="50426" y="2886588"/>
                      <a:pt x="53779" y="2908941"/>
                      <a:pt x="57504" y="2928687"/>
                    </a:cubicBezTo>
                    <a:cubicBezTo>
                      <a:pt x="68308" y="2990903"/>
                      <a:pt x="63092" y="3055355"/>
                      <a:pt x="77249" y="3116826"/>
                    </a:cubicBezTo>
                    <a:cubicBezTo>
                      <a:pt x="85073" y="3152219"/>
                      <a:pt x="104073" y="3187239"/>
                      <a:pt x="136113" y="3204004"/>
                    </a:cubicBezTo>
                    <a:cubicBezTo>
                      <a:pt x="158839" y="3215925"/>
                      <a:pt x="184917" y="3217043"/>
                      <a:pt x="209879" y="3215925"/>
                    </a:cubicBezTo>
                    <a:cubicBezTo>
                      <a:pt x="246389" y="3214062"/>
                      <a:pt x="280664" y="3199533"/>
                      <a:pt x="310841" y="3180160"/>
                    </a:cubicBezTo>
                    <a:cubicBezTo>
                      <a:pt x="377528" y="3137317"/>
                      <a:pt x="447195" y="3096708"/>
                      <a:pt x="521333" y="3067649"/>
                    </a:cubicBezTo>
                    <a:cubicBezTo>
                      <a:pt x="531765" y="3063551"/>
                      <a:pt x="618197" y="3034119"/>
                      <a:pt x="612609" y="3062806"/>
                    </a:cubicBezTo>
                    <a:cubicBezTo>
                      <a:pt x="611119" y="3069884"/>
                      <a:pt x="604785" y="3074355"/>
                      <a:pt x="598825" y="3078080"/>
                    </a:cubicBezTo>
                    <a:cubicBezTo>
                      <a:pt x="534745" y="3118689"/>
                      <a:pt x="460980" y="3140297"/>
                      <a:pt x="393547" y="3174199"/>
                    </a:cubicBezTo>
                    <a:cubicBezTo>
                      <a:pt x="332076" y="3205121"/>
                      <a:pt x="278801" y="3243494"/>
                      <a:pt x="237075" y="3299377"/>
                    </a:cubicBezTo>
                    <a:cubicBezTo>
                      <a:pt x="191623" y="3360476"/>
                      <a:pt x="171878" y="3442065"/>
                      <a:pt x="209879" y="3512105"/>
                    </a:cubicBezTo>
                    <a:cubicBezTo>
                      <a:pt x="224036" y="3538184"/>
                      <a:pt x="245644" y="3560910"/>
                      <a:pt x="270605" y="3576930"/>
                    </a:cubicBezTo>
                    <a:cubicBezTo>
                      <a:pt x="292585" y="3591087"/>
                      <a:pt x="328723" y="3606734"/>
                      <a:pt x="354057" y="3593322"/>
                    </a:cubicBezTo>
                    <a:cubicBezTo>
                      <a:pt x="368959" y="3585498"/>
                      <a:pt x="376410" y="3568361"/>
                      <a:pt x="383489" y="3552714"/>
                    </a:cubicBezTo>
                    <a:cubicBezTo>
                      <a:pt x="421116" y="3468144"/>
                      <a:pt x="469921" y="3394751"/>
                      <a:pt x="556726" y="3354515"/>
                    </a:cubicBezTo>
                    <a:cubicBezTo>
                      <a:pt x="581314" y="3342966"/>
                      <a:pt x="608511" y="3334770"/>
                      <a:pt x="635707" y="3338495"/>
                    </a:cubicBezTo>
                    <a:cubicBezTo>
                      <a:pt x="638688" y="3338868"/>
                      <a:pt x="642413" y="3339985"/>
                      <a:pt x="643531" y="3342593"/>
                    </a:cubicBezTo>
                    <a:cubicBezTo>
                      <a:pt x="645021" y="3345946"/>
                      <a:pt x="642413" y="3349299"/>
                      <a:pt x="640178" y="3351907"/>
                    </a:cubicBezTo>
                    <a:cubicBezTo>
                      <a:pt x="610374" y="3383202"/>
                      <a:pt x="567157" y="3393261"/>
                      <a:pt x="533255" y="3417849"/>
                    </a:cubicBezTo>
                    <a:cubicBezTo>
                      <a:pt x="509039" y="3435359"/>
                      <a:pt x="487058" y="3457340"/>
                      <a:pt x="472156" y="3483419"/>
                    </a:cubicBezTo>
                    <a:cubicBezTo>
                      <a:pt x="460235" y="3504654"/>
                      <a:pt x="445705" y="3547870"/>
                      <a:pt x="465078" y="3569479"/>
                    </a:cubicBezTo>
                    <a:cubicBezTo>
                      <a:pt x="468058" y="3572831"/>
                      <a:pt x="472156" y="3575067"/>
                      <a:pt x="476254" y="3576557"/>
                    </a:cubicBezTo>
                    <a:cubicBezTo>
                      <a:pt x="503451" y="3586616"/>
                      <a:pt x="535490" y="3573949"/>
                      <a:pt x="562314" y="3568361"/>
                    </a:cubicBezTo>
                    <a:cubicBezTo>
                      <a:pt x="573863" y="3566125"/>
                      <a:pt x="614472" y="3551596"/>
                      <a:pt x="618942" y="3569479"/>
                    </a:cubicBezTo>
                    <a:cubicBezTo>
                      <a:pt x="620060" y="3573204"/>
                      <a:pt x="618942" y="3577302"/>
                      <a:pt x="617825" y="3581028"/>
                    </a:cubicBezTo>
                    <a:cubicBezTo>
                      <a:pt x="615589" y="3588106"/>
                      <a:pt x="612236" y="3594440"/>
                      <a:pt x="608138" y="3600401"/>
                    </a:cubicBezTo>
                    <a:cubicBezTo>
                      <a:pt x="603295" y="3607479"/>
                      <a:pt x="596962" y="3614930"/>
                      <a:pt x="599197" y="3623126"/>
                    </a:cubicBezTo>
                    <a:cubicBezTo>
                      <a:pt x="601060" y="3630950"/>
                      <a:pt x="609256" y="3635048"/>
                      <a:pt x="617080" y="3637283"/>
                    </a:cubicBezTo>
                    <a:cubicBezTo>
                      <a:pt x="662159" y="3651068"/>
                      <a:pt x="722140" y="3634675"/>
                      <a:pt x="753807" y="3599655"/>
                    </a:cubicBezTo>
                    <a:cubicBezTo>
                      <a:pt x="753807" y="3599655"/>
                      <a:pt x="781748" y="3583263"/>
                      <a:pt x="747473" y="3622008"/>
                    </a:cubicBezTo>
                    <a:cubicBezTo>
                      <a:pt x="747473" y="3622008"/>
                      <a:pt x="716551" y="3675656"/>
                      <a:pt x="641296" y="3682362"/>
                    </a:cubicBezTo>
                    <a:cubicBezTo>
                      <a:pt x="630864" y="3683480"/>
                      <a:pt x="615217" y="3680127"/>
                      <a:pt x="605530" y="3676774"/>
                    </a:cubicBezTo>
                    <a:cubicBezTo>
                      <a:pt x="590256" y="3671186"/>
                      <a:pt x="580569" y="3656284"/>
                      <a:pt x="564550" y="3652186"/>
                    </a:cubicBezTo>
                    <a:cubicBezTo>
                      <a:pt x="557471" y="3650323"/>
                      <a:pt x="549647" y="3651068"/>
                      <a:pt x="542569" y="3652558"/>
                    </a:cubicBezTo>
                    <a:cubicBezTo>
                      <a:pt x="517980" y="3657774"/>
                      <a:pt x="496745" y="3670441"/>
                      <a:pt x="474392" y="3681245"/>
                    </a:cubicBezTo>
                    <a:cubicBezTo>
                      <a:pt x="450921" y="3692794"/>
                      <a:pt x="427077" y="3703970"/>
                      <a:pt x="406214" y="3719618"/>
                    </a:cubicBezTo>
                    <a:cubicBezTo>
                      <a:pt x="386469" y="3734147"/>
                      <a:pt x="373057" y="3756500"/>
                      <a:pt x="378273" y="3781462"/>
                    </a:cubicBezTo>
                    <a:cubicBezTo>
                      <a:pt x="381998" y="3799344"/>
                      <a:pt x="392430" y="3814991"/>
                      <a:pt x="403606" y="3829521"/>
                    </a:cubicBezTo>
                    <a:cubicBezTo>
                      <a:pt x="434528" y="3869384"/>
                      <a:pt x="462470" y="3911855"/>
                      <a:pt x="491157" y="3953581"/>
                    </a:cubicBezTo>
                    <a:cubicBezTo>
                      <a:pt x="513882" y="3987111"/>
                      <a:pt x="538098" y="4020268"/>
                      <a:pt x="558589" y="4055288"/>
                    </a:cubicBezTo>
                    <a:cubicBezTo>
                      <a:pt x="558589" y="4055288"/>
                      <a:pt x="598079" y="4120485"/>
                      <a:pt x="653217" y="4065347"/>
                    </a:cubicBezTo>
                    <a:cubicBezTo>
                      <a:pt x="677806" y="4040759"/>
                      <a:pt x="699786" y="4016916"/>
                      <a:pt x="705375" y="3981150"/>
                    </a:cubicBezTo>
                    <a:cubicBezTo>
                      <a:pt x="708355" y="3961777"/>
                      <a:pt x="706865" y="3941660"/>
                      <a:pt x="712081" y="3923032"/>
                    </a:cubicBezTo>
                    <a:cubicBezTo>
                      <a:pt x="719159" y="3897326"/>
                      <a:pt x="737787" y="3877208"/>
                      <a:pt x="756042" y="3857835"/>
                    </a:cubicBezTo>
                    <a:cubicBezTo>
                      <a:pt x="769827" y="3843305"/>
                      <a:pt x="786219" y="3826168"/>
                      <a:pt x="807082" y="3823187"/>
                    </a:cubicBezTo>
                    <a:cubicBezTo>
                      <a:pt x="817513" y="3821697"/>
                      <a:pt x="848808" y="3831011"/>
                      <a:pt x="831670" y="3845913"/>
                    </a:cubicBezTo>
                    <a:cubicBezTo>
                      <a:pt x="826827" y="3850384"/>
                      <a:pt x="819376" y="3851129"/>
                      <a:pt x="813043" y="3852992"/>
                    </a:cubicBezTo>
                    <a:cubicBezTo>
                      <a:pt x="785101" y="3860443"/>
                      <a:pt x="767219" y="3888012"/>
                      <a:pt x="757905" y="3915581"/>
                    </a:cubicBezTo>
                    <a:cubicBezTo>
                      <a:pt x="743003" y="3960660"/>
                      <a:pt x="756787" y="4014680"/>
                      <a:pt x="730708" y="4056033"/>
                    </a:cubicBezTo>
                    <a:cubicBezTo>
                      <a:pt x="721395" y="4070936"/>
                      <a:pt x="706492" y="4083603"/>
                      <a:pt x="691218" y="4092544"/>
                    </a:cubicBezTo>
                    <a:cubicBezTo>
                      <a:pt x="677806" y="4100367"/>
                      <a:pt x="660668" y="4105583"/>
                      <a:pt x="655080" y="4121976"/>
                    </a:cubicBezTo>
                    <a:cubicBezTo>
                      <a:pt x="646884" y="4145446"/>
                      <a:pt x="668119" y="4166682"/>
                      <a:pt x="681904" y="4182702"/>
                    </a:cubicBezTo>
                    <a:cubicBezTo>
                      <a:pt x="711336" y="4216604"/>
                      <a:pt x="745983" y="4246408"/>
                      <a:pt x="775415" y="4280311"/>
                    </a:cubicBezTo>
                    <a:cubicBezTo>
                      <a:pt x="805219" y="4314213"/>
                      <a:pt x="837259" y="4345880"/>
                      <a:pt x="871161" y="4375312"/>
                    </a:cubicBezTo>
                    <a:cubicBezTo>
                      <a:pt x="902828" y="4402881"/>
                      <a:pt x="941201" y="4434176"/>
                      <a:pt x="985163" y="4438274"/>
                    </a:cubicBezTo>
                    <a:cubicBezTo>
                      <a:pt x="1000810" y="4441254"/>
                      <a:pt x="1019065" y="4442744"/>
                      <a:pt x="1034340" y="4438274"/>
                    </a:cubicBezTo>
                    <a:cubicBezTo>
                      <a:pt x="1068242" y="4428960"/>
                      <a:pt x="1057438" y="4392822"/>
                      <a:pt x="1044771" y="4368606"/>
                    </a:cubicBezTo>
                    <a:cubicBezTo>
                      <a:pt x="1023163" y="4327625"/>
                      <a:pt x="996339" y="4292605"/>
                      <a:pt x="1006398" y="4243056"/>
                    </a:cubicBezTo>
                    <a:cubicBezTo>
                      <a:pt x="1007516" y="4237467"/>
                      <a:pt x="1009379" y="4231879"/>
                      <a:pt x="1013849" y="4228526"/>
                    </a:cubicBezTo>
                    <a:cubicBezTo>
                      <a:pt x="1033967" y="4214741"/>
                      <a:pt x="1030614" y="4268389"/>
                      <a:pt x="1029869" y="4276213"/>
                    </a:cubicBezTo>
                    <a:cubicBezTo>
                      <a:pt x="1028379" y="4298566"/>
                      <a:pt x="1034712" y="4321292"/>
                      <a:pt x="1047752" y="4339547"/>
                    </a:cubicBezTo>
                    <a:cubicBezTo>
                      <a:pt x="1057065" y="4352959"/>
                      <a:pt x="1067124" y="4366371"/>
                      <a:pt x="1072340" y="4382018"/>
                    </a:cubicBezTo>
                    <a:cubicBezTo>
                      <a:pt x="1076066" y="4393567"/>
                      <a:pt x="1071222" y="4421509"/>
                      <a:pt x="1088732" y="4422626"/>
                    </a:cubicBezTo>
                    <a:cubicBezTo>
                      <a:pt x="1096556" y="4422999"/>
                      <a:pt x="1103635" y="4418528"/>
                      <a:pt x="1109595" y="4414058"/>
                    </a:cubicBezTo>
                    <a:cubicBezTo>
                      <a:pt x="1124870" y="4403254"/>
                      <a:pt x="1140145" y="4392077"/>
                      <a:pt x="1154674" y="4380528"/>
                    </a:cubicBezTo>
                    <a:cubicBezTo>
                      <a:pt x="1170694" y="4367861"/>
                      <a:pt x="1183734" y="4348861"/>
                      <a:pt x="1201989" y="4339920"/>
                    </a:cubicBezTo>
                    <a:cubicBezTo>
                      <a:pt x="1203479" y="4339174"/>
                      <a:pt x="1205342" y="4338429"/>
                      <a:pt x="1206832" y="4339174"/>
                    </a:cubicBezTo>
                    <a:cubicBezTo>
                      <a:pt x="1217263" y="4345135"/>
                      <a:pt x="1153929" y="4403626"/>
                      <a:pt x="1146851" y="4409214"/>
                    </a:cubicBezTo>
                    <a:cubicBezTo>
                      <a:pt x="1128596" y="4424117"/>
                      <a:pt x="1108478" y="4437156"/>
                      <a:pt x="1087615" y="4447960"/>
                    </a:cubicBezTo>
                    <a:cubicBezTo>
                      <a:pt x="1069360" y="4457274"/>
                      <a:pt x="1037320" y="4463235"/>
                      <a:pt x="1033222" y="4487823"/>
                    </a:cubicBezTo>
                    <a:cubicBezTo>
                      <a:pt x="1031359" y="4499745"/>
                      <a:pt x="1038065" y="4511667"/>
                      <a:pt x="1047006" y="4520235"/>
                    </a:cubicBezTo>
                    <a:cubicBezTo>
                      <a:pt x="1067869" y="4540353"/>
                      <a:pt x="1098419" y="4552648"/>
                      <a:pt x="1123753" y="4566060"/>
                    </a:cubicBezTo>
                    <a:cubicBezTo>
                      <a:pt x="1150204" y="4580216"/>
                      <a:pt x="1177028" y="4594001"/>
                      <a:pt x="1203852" y="4607040"/>
                    </a:cubicBezTo>
                    <a:cubicBezTo>
                      <a:pt x="1260107" y="4634237"/>
                      <a:pt x="1317480" y="4658825"/>
                      <a:pt x="1377834" y="4674100"/>
                    </a:cubicBezTo>
                    <a:cubicBezTo>
                      <a:pt x="1377834" y="4674100"/>
                      <a:pt x="1528346" y="4712846"/>
                      <a:pt x="1600621" y="4667021"/>
                    </a:cubicBezTo>
                    <a:cubicBezTo>
                      <a:pt x="1619621" y="4654727"/>
                      <a:pt x="1618131" y="4624923"/>
                      <a:pt x="1619621" y="4605923"/>
                    </a:cubicBezTo>
                    <a:cubicBezTo>
                      <a:pt x="1620366" y="4594374"/>
                      <a:pt x="1623347" y="4582452"/>
                      <a:pt x="1631916" y="4574628"/>
                    </a:cubicBezTo>
                    <a:cubicBezTo>
                      <a:pt x="1640857" y="4566432"/>
                      <a:pt x="1653524" y="4564569"/>
                      <a:pt x="1665818" y="4563452"/>
                    </a:cubicBezTo>
                    <a:cubicBezTo>
                      <a:pt x="1731387" y="4559354"/>
                      <a:pt x="1798074" y="4516137"/>
                      <a:pt x="1825271" y="4455411"/>
                    </a:cubicBezTo>
                    <a:cubicBezTo>
                      <a:pt x="1837565" y="4427842"/>
                      <a:pt x="1849114" y="4398410"/>
                      <a:pt x="1855075" y="4368606"/>
                    </a:cubicBezTo>
                    <a:cubicBezTo>
                      <a:pt x="1864016" y="4323155"/>
                      <a:pt x="1850232" y="4276958"/>
                      <a:pt x="1846506" y="4231506"/>
                    </a:cubicBezTo>
                    <a:cubicBezTo>
                      <a:pt x="1844271" y="4205800"/>
                      <a:pt x="1845389" y="4179721"/>
                      <a:pt x="1849487" y="4154388"/>
                    </a:cubicBezTo>
                    <a:cubicBezTo>
                      <a:pt x="1853212" y="4132034"/>
                      <a:pt x="1861036" y="4111172"/>
                      <a:pt x="1863271" y="4088818"/>
                    </a:cubicBezTo>
                    <a:cubicBezTo>
                      <a:pt x="1867742" y="4045975"/>
                      <a:pt x="1869232" y="4003131"/>
                      <a:pt x="1867742" y="3960287"/>
                    </a:cubicBezTo>
                    <a:cubicBezTo>
                      <a:pt x="1865134" y="3894718"/>
                      <a:pt x="1817075" y="3833619"/>
                      <a:pt x="1781310" y="3781834"/>
                    </a:cubicBezTo>
                    <a:cubicBezTo>
                      <a:pt x="1772368" y="3769167"/>
                      <a:pt x="1763427" y="3756500"/>
                      <a:pt x="1757094" y="3742343"/>
                    </a:cubicBezTo>
                    <a:cubicBezTo>
                      <a:pt x="1744427" y="3712912"/>
                      <a:pt x="1748152" y="3683480"/>
                      <a:pt x="1750388" y="3652558"/>
                    </a:cubicBezTo>
                    <a:cubicBezTo>
                      <a:pt x="1752250" y="3628342"/>
                      <a:pt x="1752623" y="3606734"/>
                      <a:pt x="1736603" y="3587361"/>
                    </a:cubicBezTo>
                    <a:cubicBezTo>
                      <a:pt x="1720956" y="3568734"/>
                      <a:pt x="1700465" y="3554576"/>
                      <a:pt x="1677367" y="3547125"/>
                    </a:cubicBezTo>
                    <a:cubicBezTo>
                      <a:pt x="1668426" y="3544145"/>
                      <a:pt x="1657249" y="3540419"/>
                      <a:pt x="1656132" y="3531106"/>
                    </a:cubicBezTo>
                    <a:cubicBezTo>
                      <a:pt x="1655386" y="3524772"/>
                      <a:pt x="1659485" y="3519184"/>
                      <a:pt x="1663583" y="3514341"/>
                    </a:cubicBezTo>
                    <a:cubicBezTo>
                      <a:pt x="1679975" y="3494595"/>
                      <a:pt x="1717975" y="3463301"/>
                      <a:pt x="1703446" y="3433869"/>
                    </a:cubicBezTo>
                    <a:cubicBezTo>
                      <a:pt x="1690779" y="3408163"/>
                      <a:pt x="1659857" y="3396241"/>
                      <a:pt x="1648308" y="3371280"/>
                    </a:cubicBezTo>
                    <a:cubicBezTo>
                      <a:pt x="1641974" y="3357868"/>
                      <a:pt x="1644955" y="3341476"/>
                      <a:pt x="1652779" y="3329182"/>
                    </a:cubicBezTo>
                    <a:cubicBezTo>
                      <a:pt x="1660602" y="3316515"/>
                      <a:pt x="1672151" y="3307201"/>
                      <a:pt x="1684446" y="3298632"/>
                    </a:cubicBezTo>
                    <a:cubicBezTo>
                      <a:pt x="1707916" y="3282612"/>
                      <a:pt x="1730642" y="3266593"/>
                      <a:pt x="1751505" y="3247220"/>
                    </a:cubicBezTo>
                    <a:cubicBezTo>
                      <a:pt x="1772741" y="3227847"/>
                      <a:pt x="1788761" y="3209964"/>
                      <a:pt x="1797329" y="3182023"/>
                    </a:cubicBezTo>
                    <a:cubicBezTo>
                      <a:pt x="1820055" y="3107512"/>
                      <a:pt x="1810369" y="3024805"/>
                      <a:pt x="1790623" y="2951040"/>
                    </a:cubicBezTo>
                    <a:cubicBezTo>
                      <a:pt x="1790623" y="2951040"/>
                      <a:pt x="1762682" y="2832195"/>
                      <a:pt x="1643837" y="2795685"/>
                    </a:cubicBezTo>
                    <a:cubicBezTo>
                      <a:pt x="1617386" y="2787489"/>
                      <a:pt x="1584601" y="2787861"/>
                      <a:pt x="1557405" y="2787116"/>
                    </a:cubicBezTo>
                    <a:cubicBezTo>
                      <a:pt x="1512698" y="2785626"/>
                      <a:pt x="1467992" y="2792704"/>
                      <a:pt x="1424403" y="2802763"/>
                    </a:cubicBezTo>
                    <a:cubicBezTo>
                      <a:pt x="1385658" y="2812077"/>
                      <a:pt x="1354363" y="2813940"/>
                      <a:pt x="1316735" y="2799038"/>
                    </a:cubicBezTo>
                    <a:cubicBezTo>
                      <a:pt x="1296990" y="2791214"/>
                      <a:pt x="1278362" y="2781155"/>
                      <a:pt x="1260480" y="2770351"/>
                    </a:cubicBezTo>
                    <a:cubicBezTo>
                      <a:pt x="1239617" y="2757684"/>
                      <a:pt x="1220244" y="2732351"/>
                      <a:pt x="1193047" y="2742782"/>
                    </a:cubicBezTo>
                    <a:cubicBezTo>
                      <a:pt x="1184106" y="2746135"/>
                      <a:pt x="1176655" y="2752096"/>
                      <a:pt x="1169577" y="2758802"/>
                    </a:cubicBezTo>
                    <a:cubicBezTo>
                      <a:pt x="1144243" y="2783018"/>
                      <a:pt x="1121890" y="2819156"/>
                      <a:pt x="1120027" y="2855293"/>
                    </a:cubicBezTo>
                    <a:cubicBezTo>
                      <a:pt x="1118537" y="2885843"/>
                      <a:pt x="1134929" y="2914902"/>
                      <a:pt x="1158773" y="2933157"/>
                    </a:cubicBezTo>
                    <a:cubicBezTo>
                      <a:pt x="1189694" y="2956628"/>
                      <a:pt x="1224342" y="2949549"/>
                      <a:pt x="1260480" y="2954393"/>
                    </a:cubicBezTo>
                    <a:cubicBezTo>
                      <a:pt x="1270539" y="2955883"/>
                      <a:pt x="1282833" y="2959608"/>
                      <a:pt x="1284696" y="2969667"/>
                    </a:cubicBezTo>
                    <a:cubicBezTo>
                      <a:pt x="1285813" y="2975256"/>
                      <a:pt x="1282833" y="2980844"/>
                      <a:pt x="1279852" y="2986060"/>
                    </a:cubicBezTo>
                    <a:cubicBezTo>
                      <a:pt x="1256009" y="3026295"/>
                      <a:pt x="1226205" y="3062806"/>
                      <a:pt x="1191557" y="3094473"/>
                    </a:cubicBezTo>
                    <a:cubicBezTo>
                      <a:pt x="1147596" y="3135081"/>
                      <a:pt x="1135302" y="3211827"/>
                      <a:pt x="1128596" y="3268455"/>
                    </a:cubicBezTo>
                    <a:cubicBezTo>
                      <a:pt x="1124498" y="3303848"/>
                      <a:pt x="1119282" y="3338495"/>
                      <a:pt x="1119654" y="3374261"/>
                    </a:cubicBezTo>
                    <a:cubicBezTo>
                      <a:pt x="1120400" y="3444673"/>
                      <a:pt x="1129713" y="3528125"/>
                      <a:pt x="1168831" y="3588106"/>
                    </a:cubicBezTo>
                    <a:cubicBezTo>
                      <a:pt x="1193047" y="3624989"/>
                      <a:pt x="1222852" y="3659264"/>
                      <a:pt x="1257872" y="3685715"/>
                    </a:cubicBezTo>
                    <a:cubicBezTo>
                      <a:pt x="1261970" y="3688696"/>
                      <a:pt x="1266441" y="3692049"/>
                      <a:pt x="1268676" y="3696892"/>
                    </a:cubicBezTo>
                    <a:cubicBezTo>
                      <a:pt x="1270539" y="3701735"/>
                      <a:pt x="1268676" y="3708441"/>
                      <a:pt x="1263833" y="3709931"/>
                    </a:cubicBezTo>
                    <a:cubicBezTo>
                      <a:pt x="1261597" y="3710304"/>
                      <a:pt x="1259362" y="3709931"/>
                      <a:pt x="1257499" y="3709559"/>
                    </a:cubicBezTo>
                    <a:cubicBezTo>
                      <a:pt x="1241852" y="3705461"/>
                      <a:pt x="1228068" y="3694284"/>
                      <a:pt x="1215401" y="3684598"/>
                    </a:cubicBezTo>
                    <a:cubicBezTo>
                      <a:pt x="1215401" y="3684598"/>
                      <a:pt x="1101399" y="3590341"/>
                      <a:pt x="1063399" y="3407418"/>
                    </a:cubicBezTo>
                    <a:cubicBezTo>
                      <a:pt x="1054458" y="3364947"/>
                      <a:pt x="1052222" y="3320240"/>
                      <a:pt x="1052967" y="3276651"/>
                    </a:cubicBezTo>
                    <a:cubicBezTo>
                      <a:pt x="1053712" y="3238278"/>
                      <a:pt x="1057438" y="3201023"/>
                      <a:pt x="1068987" y="3164513"/>
                    </a:cubicBezTo>
                    <a:cubicBezTo>
                      <a:pt x="1081654" y="3125395"/>
                      <a:pt x="1096184" y="3087022"/>
                      <a:pt x="1113321" y="3049766"/>
                    </a:cubicBezTo>
                    <a:cubicBezTo>
                      <a:pt x="1114811" y="3046786"/>
                      <a:pt x="1115929" y="3043805"/>
                      <a:pt x="1117419" y="3040825"/>
                    </a:cubicBezTo>
                    <a:cubicBezTo>
                      <a:pt x="1146478" y="2978609"/>
                      <a:pt x="1103262" y="2930177"/>
                      <a:pt x="1092085" y="2870568"/>
                    </a:cubicBezTo>
                    <a:cubicBezTo>
                      <a:pt x="1089105" y="2854921"/>
                      <a:pt x="1087615" y="2838528"/>
                      <a:pt x="1089478" y="2822509"/>
                    </a:cubicBezTo>
                    <a:cubicBezTo>
                      <a:pt x="1094693" y="2778175"/>
                      <a:pt x="1127851" y="2727508"/>
                      <a:pt x="1171067" y="2711860"/>
                    </a:cubicBezTo>
                    <a:cubicBezTo>
                      <a:pt x="1171067" y="2711860"/>
                      <a:pt x="1230303" y="2687644"/>
                      <a:pt x="1281343" y="2720056"/>
                    </a:cubicBezTo>
                    <a:cubicBezTo>
                      <a:pt x="1307794" y="2736821"/>
                      <a:pt x="1327912" y="2761782"/>
                      <a:pt x="1358461" y="2772214"/>
                    </a:cubicBezTo>
                    <a:cubicBezTo>
                      <a:pt x="1387893" y="2782273"/>
                      <a:pt x="1421050" y="2778175"/>
                      <a:pt x="1450482" y="2767371"/>
                    </a:cubicBezTo>
                    <a:cubicBezTo>
                      <a:pt x="1459423" y="2764018"/>
                      <a:pt x="1468364" y="2759920"/>
                      <a:pt x="1477678" y="2757312"/>
                    </a:cubicBezTo>
                    <a:cubicBezTo>
                      <a:pt x="1520150" y="2743900"/>
                      <a:pt x="1573052" y="2746135"/>
                      <a:pt x="1616268" y="2754331"/>
                    </a:cubicBezTo>
                    <a:cubicBezTo>
                      <a:pt x="1616268" y="2754331"/>
                      <a:pt x="1648308" y="2757312"/>
                      <a:pt x="1648308" y="2697331"/>
                    </a:cubicBezTo>
                    <a:cubicBezTo>
                      <a:pt x="1648308" y="2697331"/>
                      <a:pt x="1631916" y="2583329"/>
                      <a:pt x="1669916" y="2590780"/>
                    </a:cubicBezTo>
                    <a:cubicBezTo>
                      <a:pt x="1669916" y="2590780"/>
                      <a:pt x="1740329" y="2580349"/>
                      <a:pt x="1704936" y="2658213"/>
                    </a:cubicBezTo>
                    <a:lnTo>
                      <a:pt x="1671779" y="2711860"/>
                    </a:lnTo>
                    <a:cubicBezTo>
                      <a:pt x="1671779" y="2711860"/>
                      <a:pt x="1647935" y="2754331"/>
                      <a:pt x="1684073" y="2781155"/>
                    </a:cubicBezTo>
                    <a:cubicBezTo>
                      <a:pt x="1684073" y="2781155"/>
                      <a:pt x="1765662" y="2850450"/>
                      <a:pt x="1817447" y="2852686"/>
                    </a:cubicBezTo>
                    <a:cubicBezTo>
                      <a:pt x="1817447" y="2852686"/>
                      <a:pt x="1866624" y="2859019"/>
                      <a:pt x="1868487" y="2812450"/>
                    </a:cubicBezTo>
                    <a:lnTo>
                      <a:pt x="1884879" y="2802763"/>
                    </a:lnTo>
                    <a:lnTo>
                      <a:pt x="1884879" y="2812450"/>
                    </a:lnTo>
                    <a:cubicBezTo>
                      <a:pt x="1886742" y="2859019"/>
                      <a:pt x="1935919" y="2852686"/>
                      <a:pt x="1935919" y="2852686"/>
                    </a:cubicBezTo>
                    <a:cubicBezTo>
                      <a:pt x="1987704" y="2850450"/>
                      <a:pt x="2069293" y="2781155"/>
                      <a:pt x="2069293" y="2781155"/>
                    </a:cubicBezTo>
                    <a:cubicBezTo>
                      <a:pt x="2105431" y="2754331"/>
                      <a:pt x="2081588" y="2711860"/>
                      <a:pt x="2081588" y="2711860"/>
                    </a:cubicBezTo>
                    <a:lnTo>
                      <a:pt x="2048430" y="2658213"/>
                    </a:lnTo>
                    <a:cubicBezTo>
                      <a:pt x="2013410" y="2580721"/>
                      <a:pt x="2083451" y="2590780"/>
                      <a:pt x="2083451" y="2590780"/>
                    </a:cubicBezTo>
                    <a:cubicBezTo>
                      <a:pt x="2121824" y="2583702"/>
                      <a:pt x="2105059" y="2697331"/>
                      <a:pt x="2105059" y="2697331"/>
                    </a:cubicBezTo>
                    <a:cubicBezTo>
                      <a:pt x="2105059" y="2757312"/>
                      <a:pt x="2137098" y="2754331"/>
                      <a:pt x="2137098" y="2754331"/>
                    </a:cubicBezTo>
                    <a:cubicBezTo>
                      <a:pt x="2180314" y="2746135"/>
                      <a:pt x="2233217" y="2743900"/>
                      <a:pt x="2275688" y="2757312"/>
                    </a:cubicBezTo>
                    <a:cubicBezTo>
                      <a:pt x="2285002" y="2760292"/>
                      <a:pt x="2293943" y="2764018"/>
                      <a:pt x="2302885" y="2767371"/>
                    </a:cubicBezTo>
                    <a:cubicBezTo>
                      <a:pt x="2332316" y="2778175"/>
                      <a:pt x="2365101" y="2782273"/>
                      <a:pt x="2394905" y="2772214"/>
                    </a:cubicBezTo>
                    <a:cubicBezTo>
                      <a:pt x="2425455" y="2761782"/>
                      <a:pt x="2445573" y="2736821"/>
                      <a:pt x="2472024" y="2720056"/>
                    </a:cubicBezTo>
                    <a:cubicBezTo>
                      <a:pt x="2522691" y="2687644"/>
                      <a:pt x="2582300" y="2711860"/>
                      <a:pt x="2582300" y="2711860"/>
                    </a:cubicBezTo>
                    <a:cubicBezTo>
                      <a:pt x="2625516" y="2727508"/>
                      <a:pt x="2658673" y="2777802"/>
                      <a:pt x="2663889" y="2822509"/>
                    </a:cubicBezTo>
                    <a:cubicBezTo>
                      <a:pt x="2665752" y="2838528"/>
                      <a:pt x="2664261" y="2854548"/>
                      <a:pt x="2661281" y="2870568"/>
                    </a:cubicBezTo>
                    <a:cubicBezTo>
                      <a:pt x="2650105" y="2930177"/>
                      <a:pt x="2606888" y="2978981"/>
                      <a:pt x="2635948" y="3040825"/>
                    </a:cubicBezTo>
                    <a:cubicBezTo>
                      <a:pt x="2637438" y="3043805"/>
                      <a:pt x="2638555" y="3046786"/>
                      <a:pt x="2640046" y="3049766"/>
                    </a:cubicBezTo>
                    <a:cubicBezTo>
                      <a:pt x="2657183" y="3087022"/>
                      <a:pt x="2671713" y="3125395"/>
                      <a:pt x="2684379" y="3164513"/>
                    </a:cubicBezTo>
                    <a:cubicBezTo>
                      <a:pt x="2695929" y="3201396"/>
                      <a:pt x="2699654" y="3238278"/>
                      <a:pt x="2700399" y="3276651"/>
                    </a:cubicBezTo>
                    <a:cubicBezTo>
                      <a:pt x="2701144" y="3319868"/>
                      <a:pt x="2698909" y="3364574"/>
                      <a:pt x="2689968" y="3407418"/>
                    </a:cubicBezTo>
                    <a:cubicBezTo>
                      <a:pt x="2651595" y="3590714"/>
                      <a:pt x="2537966" y="3684598"/>
                      <a:pt x="2537966" y="3684598"/>
                    </a:cubicBezTo>
                    <a:cubicBezTo>
                      <a:pt x="2525299" y="3694284"/>
                      <a:pt x="2511515" y="3705461"/>
                      <a:pt x="2495867" y="3709559"/>
                    </a:cubicBezTo>
                    <a:cubicBezTo>
                      <a:pt x="2493632" y="3710304"/>
                      <a:pt x="2491397" y="3710676"/>
                      <a:pt x="2489534" y="3709931"/>
                    </a:cubicBezTo>
                    <a:cubicBezTo>
                      <a:pt x="2484318" y="3708441"/>
                      <a:pt x="2482828" y="3701735"/>
                      <a:pt x="2484691" y="3696892"/>
                    </a:cubicBezTo>
                    <a:cubicBezTo>
                      <a:pt x="2486554" y="3692049"/>
                      <a:pt x="2491024" y="3688696"/>
                      <a:pt x="2495495" y="3685715"/>
                    </a:cubicBezTo>
                    <a:cubicBezTo>
                      <a:pt x="2530887" y="3659264"/>
                      <a:pt x="2560692" y="3624989"/>
                      <a:pt x="2584535" y="3588106"/>
                    </a:cubicBezTo>
                    <a:cubicBezTo>
                      <a:pt x="2624026" y="3528125"/>
                      <a:pt x="2633340" y="3444673"/>
                      <a:pt x="2633712" y="3374261"/>
                    </a:cubicBezTo>
                    <a:cubicBezTo>
                      <a:pt x="2633712" y="3338123"/>
                      <a:pt x="2628869" y="3303848"/>
                      <a:pt x="2624771" y="3268455"/>
                    </a:cubicBezTo>
                    <a:cubicBezTo>
                      <a:pt x="2618065" y="3211455"/>
                      <a:pt x="2605771" y="3134709"/>
                      <a:pt x="2561809" y="3094473"/>
                    </a:cubicBezTo>
                    <a:cubicBezTo>
                      <a:pt x="2527534" y="3062806"/>
                      <a:pt x="2497730" y="3026295"/>
                      <a:pt x="2473514" y="2986060"/>
                    </a:cubicBezTo>
                    <a:cubicBezTo>
                      <a:pt x="2470534" y="2981216"/>
                      <a:pt x="2467553" y="2975628"/>
                      <a:pt x="2468671" y="2969667"/>
                    </a:cubicBezTo>
                    <a:cubicBezTo>
                      <a:pt x="2470534" y="2959608"/>
                      <a:pt x="2482828" y="2955883"/>
                      <a:pt x="2492887" y="2954393"/>
                    </a:cubicBezTo>
                    <a:cubicBezTo>
                      <a:pt x="2529025" y="2949549"/>
                      <a:pt x="2563672" y="2956628"/>
                      <a:pt x="2594594" y="2933157"/>
                    </a:cubicBezTo>
                    <a:cubicBezTo>
                      <a:pt x="2618438" y="2914902"/>
                      <a:pt x="2634830" y="2885470"/>
                      <a:pt x="2633340" y="2855293"/>
                    </a:cubicBezTo>
                    <a:cubicBezTo>
                      <a:pt x="2631477" y="2819156"/>
                      <a:pt x="2609496" y="2783018"/>
                      <a:pt x="2583790" y="2758802"/>
                    </a:cubicBezTo>
                    <a:cubicBezTo>
                      <a:pt x="2577084" y="2752096"/>
                      <a:pt x="2569260" y="2746135"/>
                      <a:pt x="2560692" y="2742782"/>
                    </a:cubicBezTo>
                    <a:cubicBezTo>
                      <a:pt x="2533495" y="2732351"/>
                      <a:pt x="2514122" y="2757684"/>
                      <a:pt x="2493259" y="2770351"/>
                    </a:cubicBezTo>
                    <a:cubicBezTo>
                      <a:pt x="2475377" y="2781528"/>
                      <a:pt x="2456377" y="2791587"/>
                      <a:pt x="2437004" y="2799038"/>
                    </a:cubicBezTo>
                    <a:cubicBezTo>
                      <a:pt x="2399376" y="2813940"/>
                      <a:pt x="2368081" y="2811704"/>
                      <a:pt x="2329336" y="2802763"/>
                    </a:cubicBezTo>
                    <a:cubicBezTo>
                      <a:pt x="2285747" y="2792704"/>
                      <a:pt x="2241041" y="2785253"/>
                      <a:pt x="2196334" y="2787116"/>
                    </a:cubicBezTo>
                    <a:cubicBezTo>
                      <a:pt x="2169138" y="2788234"/>
                      <a:pt x="2136353" y="2787861"/>
                      <a:pt x="2109902" y="2795685"/>
                    </a:cubicBezTo>
                    <a:cubicBezTo>
                      <a:pt x="1991057" y="2831822"/>
                      <a:pt x="1963116" y="2951040"/>
                      <a:pt x="1963116" y="2951040"/>
                    </a:cubicBezTo>
                    <a:cubicBezTo>
                      <a:pt x="1942998" y="3025178"/>
                      <a:pt x="1933684" y="3107512"/>
                      <a:pt x="1956410" y="3182023"/>
                    </a:cubicBezTo>
                    <a:cubicBezTo>
                      <a:pt x="1964978" y="3209964"/>
                      <a:pt x="1980998" y="3227847"/>
                      <a:pt x="2002234" y="3247220"/>
                    </a:cubicBezTo>
                    <a:cubicBezTo>
                      <a:pt x="2023097" y="3266220"/>
                      <a:pt x="2045823" y="3282612"/>
                      <a:pt x="2069293" y="3298632"/>
                    </a:cubicBezTo>
                    <a:cubicBezTo>
                      <a:pt x="2081588" y="3306828"/>
                      <a:pt x="2093137" y="3316515"/>
                      <a:pt x="2100961" y="3329182"/>
                    </a:cubicBezTo>
                    <a:cubicBezTo>
                      <a:pt x="2108784" y="3341848"/>
                      <a:pt x="2111765" y="3357868"/>
                      <a:pt x="2105431" y="3371280"/>
                    </a:cubicBezTo>
                    <a:cubicBezTo>
                      <a:pt x="2093882" y="3396241"/>
                      <a:pt x="2063333" y="3408535"/>
                      <a:pt x="2050293" y="3433869"/>
                    </a:cubicBezTo>
                    <a:cubicBezTo>
                      <a:pt x="2035391" y="3463301"/>
                      <a:pt x="2073764" y="3494595"/>
                      <a:pt x="2090156" y="3514341"/>
                    </a:cubicBezTo>
                    <a:cubicBezTo>
                      <a:pt x="2094255" y="3519184"/>
                      <a:pt x="2098353" y="3524772"/>
                      <a:pt x="2097608" y="3531106"/>
                    </a:cubicBezTo>
                    <a:cubicBezTo>
                      <a:pt x="2096490" y="3540419"/>
                      <a:pt x="2085313" y="3544145"/>
                      <a:pt x="2076372" y="3547125"/>
                    </a:cubicBezTo>
                    <a:cubicBezTo>
                      <a:pt x="2053274" y="3554576"/>
                      <a:pt x="2032411" y="3568734"/>
                      <a:pt x="2017136" y="3587361"/>
                    </a:cubicBezTo>
                    <a:cubicBezTo>
                      <a:pt x="2001116" y="3606734"/>
                      <a:pt x="2001489" y="3628342"/>
                      <a:pt x="2003351" y="3652558"/>
                    </a:cubicBezTo>
                    <a:cubicBezTo>
                      <a:pt x="2005587" y="3683480"/>
                      <a:pt x="2009312" y="3712912"/>
                      <a:pt x="1996645" y="3742343"/>
                    </a:cubicBezTo>
                    <a:cubicBezTo>
                      <a:pt x="1990685" y="3756500"/>
                      <a:pt x="1981371" y="3769167"/>
                      <a:pt x="1972430" y="3781834"/>
                    </a:cubicBezTo>
                    <a:cubicBezTo>
                      <a:pt x="1936664" y="3833619"/>
                      <a:pt x="1888605" y="3894718"/>
                      <a:pt x="1885997" y="3960287"/>
                    </a:cubicBezTo>
                    <a:cubicBezTo>
                      <a:pt x="1884507" y="4003504"/>
                      <a:pt x="1885997" y="4046347"/>
                      <a:pt x="1890468" y="4088818"/>
                    </a:cubicBezTo>
                    <a:cubicBezTo>
                      <a:pt x="1892703" y="4111172"/>
                      <a:pt x="1900527" y="4132034"/>
                      <a:pt x="1904252" y="4154388"/>
                    </a:cubicBezTo>
                    <a:cubicBezTo>
                      <a:pt x="1908350" y="4179721"/>
                      <a:pt x="1909468" y="4205800"/>
                      <a:pt x="1907233" y="4231506"/>
                    </a:cubicBezTo>
                    <a:cubicBezTo>
                      <a:pt x="1903507" y="4276958"/>
                      <a:pt x="1889350" y="4323155"/>
                      <a:pt x="1898664" y="4368606"/>
                    </a:cubicBezTo>
                    <a:cubicBezTo>
                      <a:pt x="1904625" y="4398410"/>
                      <a:pt x="1916174" y="4427842"/>
                      <a:pt x="1928468" y="4455411"/>
                    </a:cubicBezTo>
                    <a:cubicBezTo>
                      <a:pt x="1955665" y="4516137"/>
                      <a:pt x="2021979" y="4558981"/>
                      <a:pt x="2087921" y="4563452"/>
                    </a:cubicBezTo>
                    <a:cubicBezTo>
                      <a:pt x="2099843" y="4564197"/>
                      <a:pt x="2112882" y="4566060"/>
                      <a:pt x="2121824" y="4574628"/>
                    </a:cubicBezTo>
                    <a:cubicBezTo>
                      <a:pt x="2130020" y="4582452"/>
                      <a:pt x="2133000" y="4594374"/>
                      <a:pt x="2134118" y="4605923"/>
                    </a:cubicBezTo>
                    <a:cubicBezTo>
                      <a:pt x="2135608" y="4624923"/>
                      <a:pt x="2134118" y="4654727"/>
                      <a:pt x="2153118" y="4667021"/>
                    </a:cubicBezTo>
                    <a:cubicBezTo>
                      <a:pt x="2225393" y="4712846"/>
                      <a:pt x="2375905" y="4674100"/>
                      <a:pt x="2375905" y="4674100"/>
                    </a:cubicBezTo>
                    <a:cubicBezTo>
                      <a:pt x="2436259" y="4658825"/>
                      <a:pt x="2494004" y="4634237"/>
                      <a:pt x="2549888" y="4607040"/>
                    </a:cubicBezTo>
                    <a:cubicBezTo>
                      <a:pt x="2577084" y="4594001"/>
                      <a:pt x="2603535" y="4580216"/>
                      <a:pt x="2629987" y="4566060"/>
                    </a:cubicBezTo>
                    <a:cubicBezTo>
                      <a:pt x="2655320" y="4552648"/>
                      <a:pt x="2685870" y="4540353"/>
                      <a:pt x="2706733" y="4520235"/>
                    </a:cubicBezTo>
                    <a:cubicBezTo>
                      <a:pt x="2715674" y="4511667"/>
                      <a:pt x="2722380" y="4499745"/>
                      <a:pt x="2720517" y="4487823"/>
                    </a:cubicBezTo>
                    <a:cubicBezTo>
                      <a:pt x="2716419" y="4463235"/>
                      <a:pt x="2684379" y="4457274"/>
                      <a:pt x="2666124" y="4447960"/>
                    </a:cubicBezTo>
                    <a:cubicBezTo>
                      <a:pt x="2645261" y="4437156"/>
                      <a:pt x="2625143" y="4424117"/>
                      <a:pt x="2606888" y="4409214"/>
                    </a:cubicBezTo>
                    <a:cubicBezTo>
                      <a:pt x="2599810" y="4403626"/>
                      <a:pt x="2536476" y="4345135"/>
                      <a:pt x="2546907" y="4339174"/>
                    </a:cubicBezTo>
                    <a:cubicBezTo>
                      <a:pt x="2548397" y="4338429"/>
                      <a:pt x="2550260" y="4339174"/>
                      <a:pt x="2551750" y="4339920"/>
                    </a:cubicBezTo>
                    <a:cubicBezTo>
                      <a:pt x="2570378" y="4348861"/>
                      <a:pt x="2583417" y="4367861"/>
                      <a:pt x="2599065" y="4380528"/>
                    </a:cubicBezTo>
                    <a:cubicBezTo>
                      <a:pt x="2613594" y="4392077"/>
                      <a:pt x="2628496" y="4403626"/>
                      <a:pt x="2644144" y="4414058"/>
                    </a:cubicBezTo>
                    <a:cubicBezTo>
                      <a:pt x="2650477" y="4418528"/>
                      <a:pt x="2657555" y="4422999"/>
                      <a:pt x="2665007" y="4422626"/>
                    </a:cubicBezTo>
                    <a:cubicBezTo>
                      <a:pt x="2682889" y="4421509"/>
                      <a:pt x="2677673" y="4393567"/>
                      <a:pt x="2681399" y="4382018"/>
                    </a:cubicBezTo>
                    <a:cubicBezTo>
                      <a:pt x="2686242" y="4366371"/>
                      <a:pt x="2696674" y="4352959"/>
                      <a:pt x="2705988" y="4339547"/>
                    </a:cubicBezTo>
                    <a:cubicBezTo>
                      <a:pt x="2718655" y="4321292"/>
                      <a:pt x="2725360" y="4298566"/>
                      <a:pt x="2723870" y="4276213"/>
                    </a:cubicBezTo>
                    <a:cubicBezTo>
                      <a:pt x="2723498" y="4268389"/>
                      <a:pt x="2719772" y="4214741"/>
                      <a:pt x="2739890" y="4228526"/>
                    </a:cubicBezTo>
                    <a:cubicBezTo>
                      <a:pt x="2744361" y="4231506"/>
                      <a:pt x="2746223" y="4237467"/>
                      <a:pt x="2747341" y="4243056"/>
                    </a:cubicBezTo>
                    <a:cubicBezTo>
                      <a:pt x="2757772" y="4292605"/>
                      <a:pt x="2730949" y="4327625"/>
                      <a:pt x="2708968" y="4368606"/>
                    </a:cubicBezTo>
                    <a:cubicBezTo>
                      <a:pt x="2696301" y="4392822"/>
                      <a:pt x="2685497" y="4428960"/>
                      <a:pt x="2719399" y="4438274"/>
                    </a:cubicBezTo>
                    <a:cubicBezTo>
                      <a:pt x="2734674" y="4442744"/>
                      <a:pt x="2752929" y="4441254"/>
                      <a:pt x="2768577" y="4438274"/>
                    </a:cubicBezTo>
                    <a:cubicBezTo>
                      <a:pt x="2812538" y="4434176"/>
                      <a:pt x="2850911" y="4402881"/>
                      <a:pt x="2882578" y="4375312"/>
                    </a:cubicBezTo>
                    <a:cubicBezTo>
                      <a:pt x="2916480" y="4345880"/>
                      <a:pt x="2948520" y="4314213"/>
                      <a:pt x="2978324" y="4280311"/>
                    </a:cubicBezTo>
                    <a:cubicBezTo>
                      <a:pt x="3008129" y="4246408"/>
                      <a:pt x="3042403" y="4216604"/>
                      <a:pt x="3071835" y="4182702"/>
                    </a:cubicBezTo>
                    <a:cubicBezTo>
                      <a:pt x="3085620" y="4166682"/>
                      <a:pt x="3106855" y="4145446"/>
                      <a:pt x="3098659" y="4121976"/>
                    </a:cubicBezTo>
                    <a:cubicBezTo>
                      <a:pt x="3092698" y="4105583"/>
                      <a:pt x="3075933" y="4100367"/>
                      <a:pt x="3062521" y="4092544"/>
                    </a:cubicBezTo>
                    <a:cubicBezTo>
                      <a:pt x="3047247" y="4083603"/>
                      <a:pt x="3032717" y="4071308"/>
                      <a:pt x="3023031" y="4056033"/>
                    </a:cubicBezTo>
                    <a:cubicBezTo>
                      <a:pt x="2996952" y="4014308"/>
                      <a:pt x="3010736" y="3960660"/>
                      <a:pt x="2995834" y="3915581"/>
                    </a:cubicBezTo>
                    <a:cubicBezTo>
                      <a:pt x="2986893" y="3888012"/>
                      <a:pt x="2968638" y="3860443"/>
                      <a:pt x="2940696" y="3852992"/>
                    </a:cubicBezTo>
                    <a:cubicBezTo>
                      <a:pt x="2934363" y="3851129"/>
                      <a:pt x="2927284" y="3850384"/>
                      <a:pt x="2922069" y="3845913"/>
                    </a:cubicBezTo>
                    <a:cubicBezTo>
                      <a:pt x="2904931" y="3831011"/>
                      <a:pt x="2936226" y="3821697"/>
                      <a:pt x="2946657" y="3823187"/>
                    </a:cubicBezTo>
                    <a:cubicBezTo>
                      <a:pt x="2967520" y="3826168"/>
                      <a:pt x="2984285" y="3843305"/>
                      <a:pt x="2997697" y="3857835"/>
                    </a:cubicBezTo>
                    <a:cubicBezTo>
                      <a:pt x="3015952" y="3877208"/>
                      <a:pt x="3034580" y="3897698"/>
                      <a:pt x="3041658" y="3923032"/>
                    </a:cubicBezTo>
                    <a:cubicBezTo>
                      <a:pt x="3046874" y="3942032"/>
                      <a:pt x="3045384" y="3961777"/>
                      <a:pt x="3048364" y="3981150"/>
                    </a:cubicBezTo>
                    <a:cubicBezTo>
                      <a:pt x="3054325" y="4017288"/>
                      <a:pt x="3075933" y="4040759"/>
                      <a:pt x="3100522" y="4065347"/>
                    </a:cubicBezTo>
                    <a:cubicBezTo>
                      <a:pt x="3155660" y="4120485"/>
                      <a:pt x="3195150" y="4055288"/>
                      <a:pt x="3195150" y="4055288"/>
                    </a:cubicBezTo>
                    <a:cubicBezTo>
                      <a:pt x="3215641" y="4020268"/>
                      <a:pt x="3239484" y="3987111"/>
                      <a:pt x="3262583" y="3953581"/>
                    </a:cubicBezTo>
                    <a:cubicBezTo>
                      <a:pt x="3291269" y="3911855"/>
                      <a:pt x="3318838" y="3869384"/>
                      <a:pt x="3350133" y="3829521"/>
                    </a:cubicBezTo>
                    <a:cubicBezTo>
                      <a:pt x="3361309" y="3814991"/>
                      <a:pt x="3371741" y="3799344"/>
                      <a:pt x="3375466" y="3781462"/>
                    </a:cubicBezTo>
                    <a:cubicBezTo>
                      <a:pt x="3380309" y="3756500"/>
                      <a:pt x="3367270" y="3734147"/>
                      <a:pt x="3347525" y="3719618"/>
                    </a:cubicBezTo>
                    <a:cubicBezTo>
                      <a:pt x="3326289" y="3703970"/>
                      <a:pt x="3302818" y="3692794"/>
                      <a:pt x="3279347" y="3681245"/>
                    </a:cubicBezTo>
                    <a:cubicBezTo>
                      <a:pt x="3256994" y="3670441"/>
                      <a:pt x="3235759" y="3657774"/>
                      <a:pt x="3211170" y="3652558"/>
                    </a:cubicBezTo>
                    <a:cubicBezTo>
                      <a:pt x="3204092" y="3651068"/>
                      <a:pt x="3196268" y="3650323"/>
                      <a:pt x="3189190" y="3652186"/>
                    </a:cubicBezTo>
                    <a:cubicBezTo>
                      <a:pt x="3173170" y="3656284"/>
                      <a:pt x="3163483" y="3671186"/>
                      <a:pt x="3148209" y="3676774"/>
                    </a:cubicBezTo>
                    <a:cubicBezTo>
                      <a:pt x="3138150" y="3680500"/>
                      <a:pt x="3122875" y="3683480"/>
                      <a:pt x="3112444" y="3682362"/>
                    </a:cubicBezTo>
                    <a:cubicBezTo>
                      <a:pt x="3037188" y="3675284"/>
                      <a:pt x="3006266" y="3622008"/>
                      <a:pt x="3006266" y="3622008"/>
                    </a:cubicBezTo>
                    <a:cubicBezTo>
                      <a:pt x="2971991" y="3583263"/>
                      <a:pt x="2999932" y="3599655"/>
                      <a:pt x="2999932" y="3599655"/>
                    </a:cubicBezTo>
                    <a:cubicBezTo>
                      <a:pt x="3031599" y="3634675"/>
                      <a:pt x="3091580" y="3651068"/>
                      <a:pt x="3136287" y="3637283"/>
                    </a:cubicBezTo>
                    <a:cubicBezTo>
                      <a:pt x="3144111" y="3635048"/>
                      <a:pt x="3152307" y="3630950"/>
                      <a:pt x="3154169" y="3623126"/>
                    </a:cubicBezTo>
                    <a:cubicBezTo>
                      <a:pt x="3156032" y="3614930"/>
                      <a:pt x="3150071" y="3607107"/>
                      <a:pt x="3145228" y="3600401"/>
                    </a:cubicBezTo>
                    <a:cubicBezTo>
                      <a:pt x="3141130" y="3594440"/>
                      <a:pt x="3137777" y="3587734"/>
                      <a:pt x="3135542" y="3581028"/>
                    </a:cubicBezTo>
                    <a:cubicBezTo>
                      <a:pt x="3134424" y="3577302"/>
                      <a:pt x="3133307" y="3573204"/>
                      <a:pt x="3134424" y="3569479"/>
                    </a:cubicBezTo>
                    <a:cubicBezTo>
                      <a:pt x="3139267" y="3551969"/>
                      <a:pt x="3179876" y="3566125"/>
                      <a:pt x="3191052" y="3568361"/>
                    </a:cubicBezTo>
                    <a:cubicBezTo>
                      <a:pt x="3217876" y="3573949"/>
                      <a:pt x="3250288" y="3586616"/>
                      <a:pt x="3277112" y="3576557"/>
                    </a:cubicBezTo>
                    <a:cubicBezTo>
                      <a:pt x="3281210" y="3575067"/>
                      <a:pt x="3285308" y="3572831"/>
                      <a:pt x="3288289" y="3569479"/>
                    </a:cubicBezTo>
                    <a:cubicBezTo>
                      <a:pt x="3307662" y="3547870"/>
                      <a:pt x="3293132" y="3504654"/>
                      <a:pt x="3281210" y="3483419"/>
                    </a:cubicBezTo>
                    <a:cubicBezTo>
                      <a:pt x="3266308" y="3457340"/>
                      <a:pt x="3244327" y="3435359"/>
                      <a:pt x="3220112" y="3417849"/>
                    </a:cubicBezTo>
                    <a:cubicBezTo>
                      <a:pt x="3186209" y="3392888"/>
                      <a:pt x="3142993" y="3383202"/>
                      <a:pt x="3113189" y="3351907"/>
                    </a:cubicBezTo>
                    <a:cubicBezTo>
                      <a:pt x="3110953" y="3349299"/>
                      <a:pt x="3108346" y="3345946"/>
                      <a:pt x="3109836" y="3342593"/>
                    </a:cubicBezTo>
                    <a:cubicBezTo>
                      <a:pt x="3110953" y="3339613"/>
                      <a:pt x="3114679" y="3338868"/>
                      <a:pt x="3117659" y="3338495"/>
                    </a:cubicBezTo>
                    <a:cubicBezTo>
                      <a:pt x="3144483" y="3334770"/>
                      <a:pt x="3171679" y="3343339"/>
                      <a:pt x="3196641" y="3354515"/>
                    </a:cubicBezTo>
                    <a:cubicBezTo>
                      <a:pt x="3283446" y="3394751"/>
                      <a:pt x="3332250" y="3468144"/>
                      <a:pt x="3369878" y="3552714"/>
                    </a:cubicBezTo>
                    <a:cubicBezTo>
                      <a:pt x="3376957" y="3568361"/>
                      <a:pt x="3384035" y="3585126"/>
                      <a:pt x="3399310" y="3593322"/>
                    </a:cubicBezTo>
                    <a:cubicBezTo>
                      <a:pt x="3424643" y="3606734"/>
                      <a:pt x="3460781" y="3591087"/>
                      <a:pt x="3482762" y="3576930"/>
                    </a:cubicBezTo>
                    <a:cubicBezTo>
                      <a:pt x="3507723" y="3560910"/>
                      <a:pt x="3529331" y="3538184"/>
                      <a:pt x="3543488" y="3512105"/>
                    </a:cubicBezTo>
                    <a:cubicBezTo>
                      <a:pt x="3581488" y="3442065"/>
                      <a:pt x="3562116" y="3360476"/>
                      <a:pt x="3516292" y="3299377"/>
                    </a:cubicBezTo>
                    <a:cubicBezTo>
                      <a:pt x="3474938" y="3243494"/>
                      <a:pt x="3421290" y="3205121"/>
                      <a:pt x="3359819" y="3174199"/>
                    </a:cubicBezTo>
                    <a:cubicBezTo>
                      <a:pt x="3292387" y="3140297"/>
                      <a:pt x="3218621" y="3118689"/>
                      <a:pt x="3154542" y="3078080"/>
                    </a:cubicBezTo>
                    <a:cubicBezTo>
                      <a:pt x="3148581" y="3074355"/>
                      <a:pt x="3142248" y="3069884"/>
                      <a:pt x="3140757" y="3062806"/>
                    </a:cubicBezTo>
                    <a:cubicBezTo>
                      <a:pt x="3135169" y="3034119"/>
                      <a:pt x="3221602" y="3063551"/>
                      <a:pt x="3232033" y="3067649"/>
                    </a:cubicBezTo>
                    <a:cubicBezTo>
                      <a:pt x="3306171" y="3096708"/>
                      <a:pt x="3375466" y="3137317"/>
                      <a:pt x="3442526" y="3180160"/>
                    </a:cubicBezTo>
                    <a:cubicBezTo>
                      <a:pt x="3472703" y="3199533"/>
                      <a:pt x="3506978" y="3214062"/>
                      <a:pt x="3543488" y="3215925"/>
                    </a:cubicBezTo>
                    <a:cubicBezTo>
                      <a:pt x="3568449" y="3217416"/>
                      <a:pt x="3594528" y="3215925"/>
                      <a:pt x="3617254" y="3204004"/>
                    </a:cubicBezTo>
                    <a:cubicBezTo>
                      <a:pt x="3649293" y="3187239"/>
                      <a:pt x="3667921" y="3151846"/>
                      <a:pt x="3676117" y="3116826"/>
                    </a:cubicBezTo>
                    <a:cubicBezTo>
                      <a:pt x="3690274" y="3055355"/>
                      <a:pt x="3685058" y="2990530"/>
                      <a:pt x="3695862" y="2928687"/>
                    </a:cubicBezTo>
                    <a:cubicBezTo>
                      <a:pt x="3699215" y="2908941"/>
                      <a:pt x="3702941" y="2886588"/>
                      <a:pt x="3712255" y="2868333"/>
                    </a:cubicBezTo>
                    <a:cubicBezTo>
                      <a:pt x="3736098" y="2821391"/>
                      <a:pt x="3737961" y="2759920"/>
                      <a:pt x="3735726" y="2708135"/>
                    </a:cubicBezTo>
                    <a:cubicBezTo>
                      <a:pt x="3734981" y="2696213"/>
                      <a:pt x="3733863" y="2683919"/>
                      <a:pt x="3727902" y="2673487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9525" cap="rnd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50800" dist="6350" dir="2700000" algn="tl" rotWithShape="0">
                  <a:schemeClr val="tx2">
                    <a:lumMod val="75000"/>
                    <a:lumOff val="25000"/>
                    <a:alpha val="25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6FD2C8BD-78A2-2BA2-160A-8FBA2A7470D5}"/>
                  </a:ext>
                </a:extLst>
              </p:cNvPr>
              <p:cNvSpPr/>
              <p:nvPr/>
            </p:nvSpPr>
            <p:spPr>
              <a:xfrm>
                <a:off x="1742368" y="1574914"/>
                <a:ext cx="3462966" cy="4498133"/>
              </a:xfrm>
              <a:custGeom>
                <a:avLst/>
                <a:gdLst>
                  <a:gd name="connsiteX0" fmla="*/ 3440386 w 3462966"/>
                  <a:gd name="connsiteY0" fmla="*/ 2761536 h 4498133"/>
                  <a:gd name="connsiteX1" fmla="*/ 3462740 w 3462966"/>
                  <a:gd name="connsiteY1" fmla="*/ 2702300 h 4498133"/>
                  <a:gd name="connsiteX2" fmla="*/ 3453053 w 3462966"/>
                  <a:gd name="connsiteY2" fmla="*/ 2675476 h 4498133"/>
                  <a:gd name="connsiteX3" fmla="*/ 3436288 w 3462966"/>
                  <a:gd name="connsiteY3" fmla="*/ 2669142 h 4498133"/>
                  <a:gd name="connsiteX4" fmla="*/ 3354327 w 3462966"/>
                  <a:gd name="connsiteY4" fmla="*/ 2662436 h 4498133"/>
                  <a:gd name="connsiteX5" fmla="*/ 3239580 w 3462966"/>
                  <a:gd name="connsiteY5" fmla="*/ 2637848 h 4498133"/>
                  <a:gd name="connsiteX6" fmla="*/ 3281679 w 3462966"/>
                  <a:gd name="connsiteY6" fmla="*/ 2536513 h 4498133"/>
                  <a:gd name="connsiteX7" fmla="*/ 3372954 w 3462966"/>
                  <a:gd name="connsiteY7" fmla="*/ 2481375 h 4498133"/>
                  <a:gd name="connsiteX8" fmla="*/ 3418033 w 3462966"/>
                  <a:gd name="connsiteY8" fmla="*/ 2454552 h 4498133"/>
                  <a:gd name="connsiteX9" fmla="*/ 3454916 w 3462966"/>
                  <a:gd name="connsiteY9" fmla="*/ 2431453 h 4498133"/>
                  <a:gd name="connsiteX10" fmla="*/ 3444857 w 3462966"/>
                  <a:gd name="connsiteY10" fmla="*/ 2393453 h 4498133"/>
                  <a:gd name="connsiteX11" fmla="*/ 3345385 w 3462966"/>
                  <a:gd name="connsiteY11" fmla="*/ 2438904 h 4498133"/>
                  <a:gd name="connsiteX12" fmla="*/ 3193011 w 3462966"/>
                  <a:gd name="connsiteY12" fmla="*/ 2511552 h 4498133"/>
                  <a:gd name="connsiteX13" fmla="*/ 3037656 w 3462966"/>
                  <a:gd name="connsiteY13" fmla="*/ 2578985 h 4498133"/>
                  <a:gd name="connsiteX14" fmla="*/ 2917694 w 3462966"/>
                  <a:gd name="connsiteY14" fmla="*/ 2570788 h 4498133"/>
                  <a:gd name="connsiteX15" fmla="*/ 2968361 w 3462966"/>
                  <a:gd name="connsiteY15" fmla="*/ 2381531 h 4498133"/>
                  <a:gd name="connsiteX16" fmla="*/ 2984754 w 3462966"/>
                  <a:gd name="connsiteY16" fmla="*/ 2361786 h 4498133"/>
                  <a:gd name="connsiteX17" fmla="*/ 2981773 w 3462966"/>
                  <a:gd name="connsiteY17" fmla="*/ 2337570 h 4498133"/>
                  <a:gd name="connsiteX18" fmla="*/ 2970224 w 3462966"/>
                  <a:gd name="connsiteY18" fmla="*/ 2331609 h 4498133"/>
                  <a:gd name="connsiteX19" fmla="*/ 2826418 w 3462966"/>
                  <a:gd name="connsiteY19" fmla="*/ 2400904 h 4498133"/>
                  <a:gd name="connsiteX20" fmla="*/ 2692299 w 3462966"/>
                  <a:gd name="connsiteY20" fmla="*/ 2451571 h 4498133"/>
                  <a:gd name="connsiteX21" fmla="*/ 2650200 w 3462966"/>
                  <a:gd name="connsiteY21" fmla="*/ 2425120 h 4498133"/>
                  <a:gd name="connsiteX22" fmla="*/ 2634553 w 3462966"/>
                  <a:gd name="connsiteY22" fmla="*/ 2369237 h 4498133"/>
                  <a:gd name="connsiteX23" fmla="*/ 2690064 w 3462966"/>
                  <a:gd name="connsiteY23" fmla="*/ 2214627 h 4498133"/>
                  <a:gd name="connsiteX24" fmla="*/ 2858458 w 3462966"/>
                  <a:gd name="connsiteY24" fmla="*/ 2094292 h 4498133"/>
                  <a:gd name="connsiteX25" fmla="*/ 2986989 w 3462966"/>
                  <a:gd name="connsiteY25" fmla="*/ 2078645 h 4498133"/>
                  <a:gd name="connsiteX26" fmla="*/ 3180717 w 3462966"/>
                  <a:gd name="connsiteY26" fmla="*/ 2112547 h 4498133"/>
                  <a:gd name="connsiteX27" fmla="*/ 3233619 w 3462966"/>
                  <a:gd name="connsiteY27" fmla="*/ 2122606 h 4498133"/>
                  <a:gd name="connsiteX28" fmla="*/ 3333836 w 3462966"/>
                  <a:gd name="connsiteY28" fmla="*/ 2049586 h 4498133"/>
                  <a:gd name="connsiteX29" fmla="*/ 3400151 w 3462966"/>
                  <a:gd name="connsiteY29" fmla="*/ 1927016 h 4498133"/>
                  <a:gd name="connsiteX30" fmla="*/ 3371837 w 3462966"/>
                  <a:gd name="connsiteY30" fmla="*/ 1840211 h 4498133"/>
                  <a:gd name="connsiteX31" fmla="*/ 3273483 w 3462966"/>
                  <a:gd name="connsiteY31" fmla="*/ 1865172 h 4498133"/>
                  <a:gd name="connsiteX32" fmla="*/ 3152403 w 3462966"/>
                  <a:gd name="connsiteY32" fmla="*/ 1853623 h 4498133"/>
                  <a:gd name="connsiteX33" fmla="*/ 3132657 w 3462966"/>
                  <a:gd name="connsiteY33" fmla="*/ 1737758 h 4498133"/>
                  <a:gd name="connsiteX34" fmla="*/ 3245913 w 3462966"/>
                  <a:gd name="connsiteY34" fmla="*/ 1614816 h 4498133"/>
                  <a:gd name="connsiteX35" fmla="*/ 3409837 w 3462966"/>
                  <a:gd name="connsiteY35" fmla="*/ 1530619 h 4498133"/>
                  <a:gd name="connsiteX36" fmla="*/ 3380405 w 3462966"/>
                  <a:gd name="connsiteY36" fmla="*/ 1492246 h 4498133"/>
                  <a:gd name="connsiteX37" fmla="*/ 3340542 w 3462966"/>
                  <a:gd name="connsiteY37" fmla="*/ 1487775 h 4498133"/>
                  <a:gd name="connsiteX38" fmla="*/ 3220207 w 3462966"/>
                  <a:gd name="connsiteY38" fmla="*/ 1504912 h 4498133"/>
                  <a:gd name="connsiteX39" fmla="*/ 3106579 w 3462966"/>
                  <a:gd name="connsiteY39" fmla="*/ 1544776 h 4498133"/>
                  <a:gd name="connsiteX40" fmla="*/ 2941537 w 3462966"/>
                  <a:gd name="connsiteY40" fmla="*/ 1510128 h 4498133"/>
                  <a:gd name="connsiteX41" fmla="*/ 2919929 w 3462966"/>
                  <a:gd name="connsiteY41" fmla="*/ 1414382 h 4498133"/>
                  <a:gd name="connsiteX42" fmla="*/ 2991087 w 3462966"/>
                  <a:gd name="connsiteY42" fmla="*/ 1359617 h 4498133"/>
                  <a:gd name="connsiteX43" fmla="*/ 3276835 w 3462966"/>
                  <a:gd name="connsiteY43" fmla="*/ 1256047 h 4498133"/>
                  <a:gd name="connsiteX44" fmla="*/ 3285777 w 3462966"/>
                  <a:gd name="connsiteY44" fmla="*/ 1221027 h 4498133"/>
                  <a:gd name="connsiteX45" fmla="*/ 3219090 w 3462966"/>
                  <a:gd name="connsiteY45" fmla="*/ 1205007 h 4498133"/>
                  <a:gd name="connsiteX46" fmla="*/ 3124461 w 3462966"/>
                  <a:gd name="connsiteY46" fmla="*/ 1208732 h 4498133"/>
                  <a:gd name="connsiteX47" fmla="*/ 3069696 w 3462966"/>
                  <a:gd name="connsiteY47" fmla="*/ 1225870 h 4498133"/>
                  <a:gd name="connsiteX48" fmla="*/ 2989969 w 3462966"/>
                  <a:gd name="connsiteY48" fmla="*/ 1324224 h 4498133"/>
                  <a:gd name="connsiteX49" fmla="*/ 2816359 w 3462966"/>
                  <a:gd name="connsiteY49" fmla="*/ 1369303 h 4498133"/>
                  <a:gd name="connsiteX50" fmla="*/ 2615926 w 3462966"/>
                  <a:gd name="connsiteY50" fmla="*/ 1349930 h 4498133"/>
                  <a:gd name="connsiteX51" fmla="*/ 2464669 w 3462966"/>
                  <a:gd name="connsiteY51" fmla="*/ 1283243 h 4498133"/>
                  <a:gd name="connsiteX52" fmla="*/ 2383825 w 3462966"/>
                  <a:gd name="connsiteY52" fmla="*/ 1159183 h 4498133"/>
                  <a:gd name="connsiteX53" fmla="*/ 2418845 w 3462966"/>
                  <a:gd name="connsiteY53" fmla="*/ 991534 h 4498133"/>
                  <a:gd name="connsiteX54" fmla="*/ 2475473 w 3462966"/>
                  <a:gd name="connsiteY54" fmla="*/ 991534 h 4498133"/>
                  <a:gd name="connsiteX55" fmla="*/ 2501179 w 3462966"/>
                  <a:gd name="connsiteY55" fmla="*/ 1006808 h 4498133"/>
                  <a:gd name="connsiteX56" fmla="*/ 2607357 w 3462966"/>
                  <a:gd name="connsiteY56" fmla="*/ 1078711 h 4498133"/>
                  <a:gd name="connsiteX57" fmla="*/ 2747064 w 3462966"/>
                  <a:gd name="connsiteY57" fmla="*/ 1089888 h 4498133"/>
                  <a:gd name="connsiteX58" fmla="*/ 2771280 w 3462966"/>
                  <a:gd name="connsiteY58" fmla="*/ 1080574 h 4498133"/>
                  <a:gd name="connsiteX59" fmla="*/ 2793633 w 3462966"/>
                  <a:gd name="connsiteY59" fmla="*/ 1022456 h 4498133"/>
                  <a:gd name="connsiteX60" fmla="*/ 2890125 w 3462966"/>
                  <a:gd name="connsiteY60" fmla="*/ 961729 h 4498133"/>
                  <a:gd name="connsiteX61" fmla="*/ 3030578 w 3462966"/>
                  <a:gd name="connsiteY61" fmla="*/ 954278 h 4498133"/>
                  <a:gd name="connsiteX62" fmla="*/ 3096520 w 3462966"/>
                  <a:gd name="connsiteY62" fmla="*/ 963220 h 4498133"/>
                  <a:gd name="connsiteX63" fmla="*/ 3114029 w 3462966"/>
                  <a:gd name="connsiteY63" fmla="*/ 950180 h 4498133"/>
                  <a:gd name="connsiteX64" fmla="*/ 3115147 w 3462966"/>
                  <a:gd name="connsiteY64" fmla="*/ 939004 h 4498133"/>
                  <a:gd name="connsiteX65" fmla="*/ 3070441 w 3462966"/>
                  <a:gd name="connsiteY65" fmla="*/ 886101 h 4498133"/>
                  <a:gd name="connsiteX66" fmla="*/ 3027597 w 3462966"/>
                  <a:gd name="connsiteY66" fmla="*/ 857414 h 4498133"/>
                  <a:gd name="connsiteX67" fmla="*/ 3030578 w 3462966"/>
                  <a:gd name="connsiteY67" fmla="*/ 810845 h 4498133"/>
                  <a:gd name="connsiteX68" fmla="*/ 3020519 w 3462966"/>
                  <a:gd name="connsiteY68" fmla="*/ 807120 h 4498133"/>
                  <a:gd name="connsiteX69" fmla="*/ 2971342 w 3462966"/>
                  <a:gd name="connsiteY69" fmla="*/ 813826 h 4498133"/>
                  <a:gd name="connsiteX70" fmla="*/ 2827908 w 3462966"/>
                  <a:gd name="connsiteY70" fmla="*/ 838042 h 4498133"/>
                  <a:gd name="connsiteX71" fmla="*/ 2619651 w 3462966"/>
                  <a:gd name="connsiteY71" fmla="*/ 823139 h 4498133"/>
                  <a:gd name="connsiteX72" fmla="*/ 2553337 w 3462966"/>
                  <a:gd name="connsiteY72" fmla="*/ 781786 h 4498133"/>
                  <a:gd name="connsiteX73" fmla="*/ 2564141 w 3462966"/>
                  <a:gd name="connsiteY73" fmla="*/ 616372 h 4498133"/>
                  <a:gd name="connsiteX74" fmla="*/ 2668828 w 3462966"/>
                  <a:gd name="connsiteY74" fmla="*/ 573901 h 4498133"/>
                  <a:gd name="connsiteX75" fmla="*/ 2741104 w 3462966"/>
                  <a:gd name="connsiteY75" fmla="*/ 579862 h 4498133"/>
                  <a:gd name="connsiteX76" fmla="*/ 2871497 w 3462966"/>
                  <a:gd name="connsiteY76" fmla="*/ 577999 h 4498133"/>
                  <a:gd name="connsiteX77" fmla="*/ 2900929 w 3462966"/>
                  <a:gd name="connsiteY77" fmla="*/ 564587 h 4498133"/>
                  <a:gd name="connsiteX78" fmla="*/ 2896458 w 3462966"/>
                  <a:gd name="connsiteY78" fmla="*/ 528450 h 4498133"/>
                  <a:gd name="connsiteX79" fmla="*/ 2775751 w 3462966"/>
                  <a:gd name="connsiteY79" fmla="*/ 415938 h 4498133"/>
                  <a:gd name="connsiteX80" fmla="*/ 2716888 w 3462966"/>
                  <a:gd name="connsiteY80" fmla="*/ 365271 h 4498133"/>
                  <a:gd name="connsiteX81" fmla="*/ 2708319 w 3462966"/>
                  <a:gd name="connsiteY81" fmla="*/ 307153 h 4498133"/>
                  <a:gd name="connsiteX82" fmla="*/ 2645357 w 3462966"/>
                  <a:gd name="connsiteY82" fmla="*/ 244936 h 4498133"/>
                  <a:gd name="connsiteX83" fmla="*/ 2577180 w 3462966"/>
                  <a:gd name="connsiteY83" fmla="*/ 227799 h 4498133"/>
                  <a:gd name="connsiteX84" fmla="*/ 2550729 w 3462966"/>
                  <a:gd name="connsiteY84" fmla="*/ 349624 h 4498133"/>
                  <a:gd name="connsiteX85" fmla="*/ 2511238 w 3462966"/>
                  <a:gd name="connsiteY85" fmla="*/ 509077 h 4498133"/>
                  <a:gd name="connsiteX86" fmla="*/ 2357001 w 3462966"/>
                  <a:gd name="connsiteY86" fmla="*/ 529940 h 4498133"/>
                  <a:gd name="connsiteX87" fmla="*/ 2243744 w 3462966"/>
                  <a:gd name="connsiteY87" fmla="*/ 389860 h 4498133"/>
                  <a:gd name="connsiteX88" fmla="*/ 2311922 w 3462966"/>
                  <a:gd name="connsiteY88" fmla="*/ 145092 h 4498133"/>
                  <a:gd name="connsiteX89" fmla="*/ 2322353 w 3462966"/>
                  <a:gd name="connsiteY89" fmla="*/ 94052 h 4498133"/>
                  <a:gd name="connsiteX90" fmla="*/ 2310059 w 3462966"/>
                  <a:gd name="connsiteY90" fmla="*/ 79150 h 4498133"/>
                  <a:gd name="connsiteX91" fmla="*/ 2301118 w 3462966"/>
                  <a:gd name="connsiteY91" fmla="*/ 82503 h 4498133"/>
                  <a:gd name="connsiteX92" fmla="*/ 2184881 w 3462966"/>
                  <a:gd name="connsiteY92" fmla="*/ 159622 h 4498133"/>
                  <a:gd name="connsiteX93" fmla="*/ 2104037 w 3462966"/>
                  <a:gd name="connsiteY93" fmla="*/ 79522 h 4498133"/>
                  <a:gd name="connsiteX94" fmla="*/ 2035859 w 3462966"/>
                  <a:gd name="connsiteY94" fmla="*/ 2404 h 4498133"/>
                  <a:gd name="connsiteX95" fmla="*/ 1936388 w 3462966"/>
                  <a:gd name="connsiteY95" fmla="*/ 94425 h 4498133"/>
                  <a:gd name="connsiteX96" fmla="*/ 2013879 w 3462966"/>
                  <a:gd name="connsiteY96" fmla="*/ 160739 h 4498133"/>
                  <a:gd name="connsiteX97" fmla="*/ 2125645 w 3462966"/>
                  <a:gd name="connsiteY97" fmla="*/ 257976 h 4498133"/>
                  <a:gd name="connsiteX98" fmla="*/ 2089507 w 3462966"/>
                  <a:gd name="connsiteY98" fmla="*/ 406997 h 4498133"/>
                  <a:gd name="connsiteX99" fmla="*/ 2003447 w 3462966"/>
                  <a:gd name="connsiteY99" fmla="*/ 412213 h 4498133"/>
                  <a:gd name="connsiteX100" fmla="*/ 2025055 w 3462966"/>
                  <a:gd name="connsiteY100" fmla="*/ 439037 h 4498133"/>
                  <a:gd name="connsiteX101" fmla="*/ 2114096 w 3462966"/>
                  <a:gd name="connsiteY101" fmla="*/ 557881 h 4498133"/>
                  <a:gd name="connsiteX102" fmla="*/ 2111860 w 3462966"/>
                  <a:gd name="connsiteY102" fmla="*/ 633510 h 4498133"/>
                  <a:gd name="connsiteX103" fmla="*/ 2004565 w 3462966"/>
                  <a:gd name="connsiteY103" fmla="*/ 692746 h 4498133"/>
                  <a:gd name="connsiteX104" fmla="*/ 1877152 w 3462966"/>
                  <a:gd name="connsiteY104" fmla="*/ 640588 h 4498133"/>
                  <a:gd name="connsiteX105" fmla="*/ 1868955 w 3462966"/>
                  <a:gd name="connsiteY105" fmla="*/ 652137 h 4498133"/>
                  <a:gd name="connsiteX106" fmla="*/ 1866720 w 3462966"/>
                  <a:gd name="connsiteY106" fmla="*/ 827983 h 4498133"/>
                  <a:gd name="connsiteX107" fmla="*/ 1899877 w 3462966"/>
                  <a:gd name="connsiteY107" fmla="*/ 838787 h 4498133"/>
                  <a:gd name="connsiteX108" fmla="*/ 1851818 w 3462966"/>
                  <a:gd name="connsiteY108" fmla="*/ 1018730 h 4498133"/>
                  <a:gd name="connsiteX109" fmla="*/ 1732601 w 3462966"/>
                  <a:gd name="connsiteY109" fmla="*/ 1045181 h 4498133"/>
                  <a:gd name="connsiteX110" fmla="*/ 1610776 w 3462966"/>
                  <a:gd name="connsiteY110" fmla="*/ 1018730 h 4498133"/>
                  <a:gd name="connsiteX111" fmla="*/ 1562717 w 3462966"/>
                  <a:gd name="connsiteY111" fmla="*/ 838787 h 4498133"/>
                  <a:gd name="connsiteX112" fmla="*/ 1595874 w 3462966"/>
                  <a:gd name="connsiteY112" fmla="*/ 827983 h 4498133"/>
                  <a:gd name="connsiteX113" fmla="*/ 1593638 w 3462966"/>
                  <a:gd name="connsiteY113" fmla="*/ 652137 h 4498133"/>
                  <a:gd name="connsiteX114" fmla="*/ 1585442 w 3462966"/>
                  <a:gd name="connsiteY114" fmla="*/ 640588 h 4498133"/>
                  <a:gd name="connsiteX115" fmla="*/ 1458029 w 3462966"/>
                  <a:gd name="connsiteY115" fmla="*/ 692746 h 4498133"/>
                  <a:gd name="connsiteX116" fmla="*/ 1350733 w 3462966"/>
                  <a:gd name="connsiteY116" fmla="*/ 633510 h 4498133"/>
                  <a:gd name="connsiteX117" fmla="*/ 1348498 w 3462966"/>
                  <a:gd name="connsiteY117" fmla="*/ 557881 h 4498133"/>
                  <a:gd name="connsiteX118" fmla="*/ 1437539 w 3462966"/>
                  <a:gd name="connsiteY118" fmla="*/ 439037 h 4498133"/>
                  <a:gd name="connsiteX119" fmla="*/ 1459147 w 3462966"/>
                  <a:gd name="connsiteY119" fmla="*/ 412213 h 4498133"/>
                  <a:gd name="connsiteX120" fmla="*/ 1373087 w 3462966"/>
                  <a:gd name="connsiteY120" fmla="*/ 406997 h 4498133"/>
                  <a:gd name="connsiteX121" fmla="*/ 1336949 w 3462966"/>
                  <a:gd name="connsiteY121" fmla="*/ 257976 h 4498133"/>
                  <a:gd name="connsiteX122" fmla="*/ 1448715 w 3462966"/>
                  <a:gd name="connsiteY122" fmla="*/ 160739 h 4498133"/>
                  <a:gd name="connsiteX123" fmla="*/ 1526206 w 3462966"/>
                  <a:gd name="connsiteY123" fmla="*/ 94425 h 4498133"/>
                  <a:gd name="connsiteX124" fmla="*/ 1426734 w 3462966"/>
                  <a:gd name="connsiteY124" fmla="*/ 2404 h 4498133"/>
                  <a:gd name="connsiteX125" fmla="*/ 1358557 w 3462966"/>
                  <a:gd name="connsiteY125" fmla="*/ 79522 h 4498133"/>
                  <a:gd name="connsiteX126" fmla="*/ 1277713 w 3462966"/>
                  <a:gd name="connsiteY126" fmla="*/ 159622 h 4498133"/>
                  <a:gd name="connsiteX127" fmla="*/ 1161476 w 3462966"/>
                  <a:gd name="connsiteY127" fmla="*/ 82503 h 4498133"/>
                  <a:gd name="connsiteX128" fmla="*/ 1152535 w 3462966"/>
                  <a:gd name="connsiteY128" fmla="*/ 79150 h 4498133"/>
                  <a:gd name="connsiteX129" fmla="*/ 1140241 w 3462966"/>
                  <a:gd name="connsiteY129" fmla="*/ 94052 h 4498133"/>
                  <a:gd name="connsiteX130" fmla="*/ 1150672 w 3462966"/>
                  <a:gd name="connsiteY130" fmla="*/ 145092 h 4498133"/>
                  <a:gd name="connsiteX131" fmla="*/ 1218850 w 3462966"/>
                  <a:gd name="connsiteY131" fmla="*/ 389860 h 4498133"/>
                  <a:gd name="connsiteX132" fmla="*/ 1105593 w 3462966"/>
                  <a:gd name="connsiteY132" fmla="*/ 529940 h 4498133"/>
                  <a:gd name="connsiteX133" fmla="*/ 951356 w 3462966"/>
                  <a:gd name="connsiteY133" fmla="*/ 509077 h 4498133"/>
                  <a:gd name="connsiteX134" fmla="*/ 911865 w 3462966"/>
                  <a:gd name="connsiteY134" fmla="*/ 349624 h 4498133"/>
                  <a:gd name="connsiteX135" fmla="*/ 885414 w 3462966"/>
                  <a:gd name="connsiteY135" fmla="*/ 227799 h 4498133"/>
                  <a:gd name="connsiteX136" fmla="*/ 817237 w 3462966"/>
                  <a:gd name="connsiteY136" fmla="*/ 244936 h 4498133"/>
                  <a:gd name="connsiteX137" fmla="*/ 754275 w 3462966"/>
                  <a:gd name="connsiteY137" fmla="*/ 307153 h 4498133"/>
                  <a:gd name="connsiteX138" fmla="*/ 745706 w 3462966"/>
                  <a:gd name="connsiteY138" fmla="*/ 365271 h 4498133"/>
                  <a:gd name="connsiteX139" fmla="*/ 686843 w 3462966"/>
                  <a:gd name="connsiteY139" fmla="*/ 415938 h 4498133"/>
                  <a:gd name="connsiteX140" fmla="*/ 566136 w 3462966"/>
                  <a:gd name="connsiteY140" fmla="*/ 528450 h 4498133"/>
                  <a:gd name="connsiteX141" fmla="*/ 561665 w 3462966"/>
                  <a:gd name="connsiteY141" fmla="*/ 564587 h 4498133"/>
                  <a:gd name="connsiteX142" fmla="*/ 591097 w 3462966"/>
                  <a:gd name="connsiteY142" fmla="*/ 577999 h 4498133"/>
                  <a:gd name="connsiteX143" fmla="*/ 721490 w 3462966"/>
                  <a:gd name="connsiteY143" fmla="*/ 579862 h 4498133"/>
                  <a:gd name="connsiteX144" fmla="*/ 793766 w 3462966"/>
                  <a:gd name="connsiteY144" fmla="*/ 573901 h 4498133"/>
                  <a:gd name="connsiteX145" fmla="*/ 898453 w 3462966"/>
                  <a:gd name="connsiteY145" fmla="*/ 616372 h 4498133"/>
                  <a:gd name="connsiteX146" fmla="*/ 909258 w 3462966"/>
                  <a:gd name="connsiteY146" fmla="*/ 781786 h 4498133"/>
                  <a:gd name="connsiteX147" fmla="*/ 842943 w 3462966"/>
                  <a:gd name="connsiteY147" fmla="*/ 823139 h 4498133"/>
                  <a:gd name="connsiteX148" fmla="*/ 634685 w 3462966"/>
                  <a:gd name="connsiteY148" fmla="*/ 838042 h 4498133"/>
                  <a:gd name="connsiteX149" fmla="*/ 491252 w 3462966"/>
                  <a:gd name="connsiteY149" fmla="*/ 813826 h 4498133"/>
                  <a:gd name="connsiteX150" fmla="*/ 442075 w 3462966"/>
                  <a:gd name="connsiteY150" fmla="*/ 807120 h 4498133"/>
                  <a:gd name="connsiteX151" fmla="*/ 432016 w 3462966"/>
                  <a:gd name="connsiteY151" fmla="*/ 810845 h 4498133"/>
                  <a:gd name="connsiteX152" fmla="*/ 434997 w 3462966"/>
                  <a:gd name="connsiteY152" fmla="*/ 857414 h 4498133"/>
                  <a:gd name="connsiteX153" fmla="*/ 392153 w 3462966"/>
                  <a:gd name="connsiteY153" fmla="*/ 886101 h 4498133"/>
                  <a:gd name="connsiteX154" fmla="*/ 347447 w 3462966"/>
                  <a:gd name="connsiteY154" fmla="*/ 939004 h 4498133"/>
                  <a:gd name="connsiteX155" fmla="*/ 348564 w 3462966"/>
                  <a:gd name="connsiteY155" fmla="*/ 950180 h 4498133"/>
                  <a:gd name="connsiteX156" fmla="*/ 366074 w 3462966"/>
                  <a:gd name="connsiteY156" fmla="*/ 963220 h 4498133"/>
                  <a:gd name="connsiteX157" fmla="*/ 432016 w 3462966"/>
                  <a:gd name="connsiteY157" fmla="*/ 954278 h 4498133"/>
                  <a:gd name="connsiteX158" fmla="*/ 572469 w 3462966"/>
                  <a:gd name="connsiteY158" fmla="*/ 961729 h 4498133"/>
                  <a:gd name="connsiteX159" fmla="*/ 668960 w 3462966"/>
                  <a:gd name="connsiteY159" fmla="*/ 1022456 h 4498133"/>
                  <a:gd name="connsiteX160" fmla="*/ 691314 w 3462966"/>
                  <a:gd name="connsiteY160" fmla="*/ 1080574 h 4498133"/>
                  <a:gd name="connsiteX161" fmla="*/ 715530 w 3462966"/>
                  <a:gd name="connsiteY161" fmla="*/ 1089888 h 4498133"/>
                  <a:gd name="connsiteX162" fmla="*/ 855237 w 3462966"/>
                  <a:gd name="connsiteY162" fmla="*/ 1078711 h 4498133"/>
                  <a:gd name="connsiteX163" fmla="*/ 961415 w 3462966"/>
                  <a:gd name="connsiteY163" fmla="*/ 1006808 h 4498133"/>
                  <a:gd name="connsiteX164" fmla="*/ 987121 w 3462966"/>
                  <a:gd name="connsiteY164" fmla="*/ 991534 h 4498133"/>
                  <a:gd name="connsiteX165" fmla="*/ 1043749 w 3462966"/>
                  <a:gd name="connsiteY165" fmla="*/ 991534 h 4498133"/>
                  <a:gd name="connsiteX166" fmla="*/ 1078769 w 3462966"/>
                  <a:gd name="connsiteY166" fmla="*/ 1159183 h 4498133"/>
                  <a:gd name="connsiteX167" fmla="*/ 997925 w 3462966"/>
                  <a:gd name="connsiteY167" fmla="*/ 1283243 h 4498133"/>
                  <a:gd name="connsiteX168" fmla="*/ 846668 w 3462966"/>
                  <a:gd name="connsiteY168" fmla="*/ 1349930 h 4498133"/>
                  <a:gd name="connsiteX169" fmla="*/ 646235 w 3462966"/>
                  <a:gd name="connsiteY169" fmla="*/ 1369303 h 4498133"/>
                  <a:gd name="connsiteX170" fmla="*/ 472625 w 3462966"/>
                  <a:gd name="connsiteY170" fmla="*/ 1324224 h 4498133"/>
                  <a:gd name="connsiteX171" fmla="*/ 392898 w 3462966"/>
                  <a:gd name="connsiteY171" fmla="*/ 1225870 h 4498133"/>
                  <a:gd name="connsiteX172" fmla="*/ 338133 w 3462966"/>
                  <a:gd name="connsiteY172" fmla="*/ 1208732 h 4498133"/>
                  <a:gd name="connsiteX173" fmla="*/ 243504 w 3462966"/>
                  <a:gd name="connsiteY173" fmla="*/ 1205007 h 4498133"/>
                  <a:gd name="connsiteX174" fmla="*/ 176817 w 3462966"/>
                  <a:gd name="connsiteY174" fmla="*/ 1221027 h 4498133"/>
                  <a:gd name="connsiteX175" fmla="*/ 185758 w 3462966"/>
                  <a:gd name="connsiteY175" fmla="*/ 1256047 h 4498133"/>
                  <a:gd name="connsiteX176" fmla="*/ 471507 w 3462966"/>
                  <a:gd name="connsiteY176" fmla="*/ 1359617 h 4498133"/>
                  <a:gd name="connsiteX177" fmla="*/ 542665 w 3462966"/>
                  <a:gd name="connsiteY177" fmla="*/ 1414382 h 4498133"/>
                  <a:gd name="connsiteX178" fmla="*/ 521057 w 3462966"/>
                  <a:gd name="connsiteY178" fmla="*/ 1510128 h 4498133"/>
                  <a:gd name="connsiteX179" fmla="*/ 356015 w 3462966"/>
                  <a:gd name="connsiteY179" fmla="*/ 1544776 h 4498133"/>
                  <a:gd name="connsiteX180" fmla="*/ 242387 w 3462966"/>
                  <a:gd name="connsiteY180" fmla="*/ 1504912 h 4498133"/>
                  <a:gd name="connsiteX181" fmla="*/ 122052 w 3462966"/>
                  <a:gd name="connsiteY181" fmla="*/ 1487775 h 4498133"/>
                  <a:gd name="connsiteX182" fmla="*/ 82189 w 3462966"/>
                  <a:gd name="connsiteY182" fmla="*/ 1492246 h 4498133"/>
                  <a:gd name="connsiteX183" fmla="*/ 52757 w 3462966"/>
                  <a:gd name="connsiteY183" fmla="*/ 1530619 h 4498133"/>
                  <a:gd name="connsiteX184" fmla="*/ 216680 w 3462966"/>
                  <a:gd name="connsiteY184" fmla="*/ 1614816 h 4498133"/>
                  <a:gd name="connsiteX185" fmla="*/ 329937 w 3462966"/>
                  <a:gd name="connsiteY185" fmla="*/ 1737758 h 4498133"/>
                  <a:gd name="connsiteX186" fmla="*/ 310191 w 3462966"/>
                  <a:gd name="connsiteY186" fmla="*/ 1853623 h 4498133"/>
                  <a:gd name="connsiteX187" fmla="*/ 189111 w 3462966"/>
                  <a:gd name="connsiteY187" fmla="*/ 1865172 h 4498133"/>
                  <a:gd name="connsiteX188" fmla="*/ 90757 w 3462966"/>
                  <a:gd name="connsiteY188" fmla="*/ 1840211 h 4498133"/>
                  <a:gd name="connsiteX189" fmla="*/ 62443 w 3462966"/>
                  <a:gd name="connsiteY189" fmla="*/ 1927016 h 4498133"/>
                  <a:gd name="connsiteX190" fmla="*/ 128758 w 3462966"/>
                  <a:gd name="connsiteY190" fmla="*/ 2049586 h 4498133"/>
                  <a:gd name="connsiteX191" fmla="*/ 228975 w 3462966"/>
                  <a:gd name="connsiteY191" fmla="*/ 2122606 h 4498133"/>
                  <a:gd name="connsiteX192" fmla="*/ 281877 w 3462966"/>
                  <a:gd name="connsiteY192" fmla="*/ 2112547 h 4498133"/>
                  <a:gd name="connsiteX193" fmla="*/ 475605 w 3462966"/>
                  <a:gd name="connsiteY193" fmla="*/ 2078645 h 4498133"/>
                  <a:gd name="connsiteX194" fmla="*/ 604136 w 3462966"/>
                  <a:gd name="connsiteY194" fmla="*/ 2094292 h 4498133"/>
                  <a:gd name="connsiteX195" fmla="*/ 772530 w 3462966"/>
                  <a:gd name="connsiteY195" fmla="*/ 2214627 h 4498133"/>
                  <a:gd name="connsiteX196" fmla="*/ 828041 w 3462966"/>
                  <a:gd name="connsiteY196" fmla="*/ 2369237 h 4498133"/>
                  <a:gd name="connsiteX197" fmla="*/ 812394 w 3462966"/>
                  <a:gd name="connsiteY197" fmla="*/ 2425120 h 4498133"/>
                  <a:gd name="connsiteX198" fmla="*/ 770295 w 3462966"/>
                  <a:gd name="connsiteY198" fmla="*/ 2451571 h 4498133"/>
                  <a:gd name="connsiteX199" fmla="*/ 636176 w 3462966"/>
                  <a:gd name="connsiteY199" fmla="*/ 2400904 h 4498133"/>
                  <a:gd name="connsiteX200" fmla="*/ 492370 w 3462966"/>
                  <a:gd name="connsiteY200" fmla="*/ 2331609 h 4498133"/>
                  <a:gd name="connsiteX201" fmla="*/ 480821 w 3462966"/>
                  <a:gd name="connsiteY201" fmla="*/ 2337570 h 4498133"/>
                  <a:gd name="connsiteX202" fmla="*/ 477840 w 3462966"/>
                  <a:gd name="connsiteY202" fmla="*/ 2361786 h 4498133"/>
                  <a:gd name="connsiteX203" fmla="*/ 494233 w 3462966"/>
                  <a:gd name="connsiteY203" fmla="*/ 2381531 h 4498133"/>
                  <a:gd name="connsiteX204" fmla="*/ 545273 w 3462966"/>
                  <a:gd name="connsiteY204" fmla="*/ 2570788 h 4498133"/>
                  <a:gd name="connsiteX205" fmla="*/ 425310 w 3462966"/>
                  <a:gd name="connsiteY205" fmla="*/ 2578985 h 4498133"/>
                  <a:gd name="connsiteX206" fmla="*/ 269956 w 3462966"/>
                  <a:gd name="connsiteY206" fmla="*/ 2511552 h 4498133"/>
                  <a:gd name="connsiteX207" fmla="*/ 117581 w 3462966"/>
                  <a:gd name="connsiteY207" fmla="*/ 2438904 h 4498133"/>
                  <a:gd name="connsiteX208" fmla="*/ 18109 w 3462966"/>
                  <a:gd name="connsiteY208" fmla="*/ 2393453 h 4498133"/>
                  <a:gd name="connsiteX209" fmla="*/ 8050 w 3462966"/>
                  <a:gd name="connsiteY209" fmla="*/ 2431453 h 4498133"/>
                  <a:gd name="connsiteX210" fmla="*/ 44933 w 3462966"/>
                  <a:gd name="connsiteY210" fmla="*/ 2454552 h 4498133"/>
                  <a:gd name="connsiteX211" fmla="*/ 90012 w 3462966"/>
                  <a:gd name="connsiteY211" fmla="*/ 2481375 h 4498133"/>
                  <a:gd name="connsiteX212" fmla="*/ 181288 w 3462966"/>
                  <a:gd name="connsiteY212" fmla="*/ 2536513 h 4498133"/>
                  <a:gd name="connsiteX213" fmla="*/ 223386 w 3462966"/>
                  <a:gd name="connsiteY213" fmla="*/ 2637848 h 4498133"/>
                  <a:gd name="connsiteX214" fmla="*/ 108640 w 3462966"/>
                  <a:gd name="connsiteY214" fmla="*/ 2662436 h 4498133"/>
                  <a:gd name="connsiteX215" fmla="*/ 26678 w 3462966"/>
                  <a:gd name="connsiteY215" fmla="*/ 2669142 h 4498133"/>
                  <a:gd name="connsiteX216" fmla="*/ 9913 w 3462966"/>
                  <a:gd name="connsiteY216" fmla="*/ 2675476 h 4498133"/>
                  <a:gd name="connsiteX217" fmla="*/ 227 w 3462966"/>
                  <a:gd name="connsiteY217" fmla="*/ 2702300 h 4498133"/>
                  <a:gd name="connsiteX218" fmla="*/ 22580 w 3462966"/>
                  <a:gd name="connsiteY218" fmla="*/ 2761536 h 4498133"/>
                  <a:gd name="connsiteX219" fmla="*/ 26306 w 3462966"/>
                  <a:gd name="connsiteY219" fmla="*/ 2780536 h 4498133"/>
                  <a:gd name="connsiteX220" fmla="*/ 24070 w 3462966"/>
                  <a:gd name="connsiteY220" fmla="*/ 2877400 h 4498133"/>
                  <a:gd name="connsiteX221" fmla="*/ 35247 w 3462966"/>
                  <a:gd name="connsiteY221" fmla="*/ 2945205 h 4498133"/>
                  <a:gd name="connsiteX222" fmla="*/ 84051 w 3462966"/>
                  <a:gd name="connsiteY222" fmla="*/ 2973891 h 4498133"/>
                  <a:gd name="connsiteX223" fmla="*/ 258779 w 3462966"/>
                  <a:gd name="connsiteY223" fmla="*/ 2900871 h 4498133"/>
                  <a:gd name="connsiteX224" fmla="*/ 448409 w 3462966"/>
                  <a:gd name="connsiteY224" fmla="*/ 2844243 h 4498133"/>
                  <a:gd name="connsiteX225" fmla="*/ 511743 w 3462966"/>
                  <a:gd name="connsiteY225" fmla="*/ 2846105 h 4498133"/>
                  <a:gd name="connsiteX226" fmla="*/ 569116 w 3462966"/>
                  <a:gd name="connsiteY226" fmla="*/ 3011519 h 4498133"/>
                  <a:gd name="connsiteX227" fmla="*/ 398487 w 3462966"/>
                  <a:gd name="connsiteY227" fmla="*/ 3114344 h 4498133"/>
                  <a:gd name="connsiteX228" fmla="*/ 277034 w 3462966"/>
                  <a:gd name="connsiteY228" fmla="*/ 3161286 h 4498133"/>
                  <a:gd name="connsiteX229" fmla="*/ 156327 w 3462966"/>
                  <a:gd name="connsiteY229" fmla="*/ 3309562 h 4498133"/>
                  <a:gd name="connsiteX230" fmla="*/ 166758 w 3462966"/>
                  <a:gd name="connsiteY230" fmla="*/ 3326327 h 4498133"/>
                  <a:gd name="connsiteX231" fmla="*/ 174954 w 3462966"/>
                  <a:gd name="connsiteY231" fmla="*/ 3325209 h 4498133"/>
                  <a:gd name="connsiteX232" fmla="*/ 233445 w 3462966"/>
                  <a:gd name="connsiteY232" fmla="*/ 3259640 h 4498133"/>
                  <a:gd name="connsiteX233" fmla="*/ 402585 w 3462966"/>
                  <a:gd name="connsiteY233" fmla="*/ 3164266 h 4498133"/>
                  <a:gd name="connsiteX234" fmla="*/ 612332 w 3462966"/>
                  <a:gd name="connsiteY234" fmla="*/ 3160541 h 4498133"/>
                  <a:gd name="connsiteX235" fmla="*/ 647725 w 3462966"/>
                  <a:gd name="connsiteY235" fmla="*/ 3266346 h 4498133"/>
                  <a:gd name="connsiteX236" fmla="*/ 572096 w 3462966"/>
                  <a:gd name="connsiteY236" fmla="*/ 3365818 h 4498133"/>
                  <a:gd name="connsiteX237" fmla="*/ 576195 w 3462966"/>
                  <a:gd name="connsiteY237" fmla="*/ 3389661 h 4498133"/>
                  <a:gd name="connsiteX238" fmla="*/ 636176 w 3462966"/>
                  <a:gd name="connsiteY238" fmla="*/ 3372151 h 4498133"/>
                  <a:gd name="connsiteX239" fmla="*/ 703608 w 3462966"/>
                  <a:gd name="connsiteY239" fmla="*/ 3413505 h 4498133"/>
                  <a:gd name="connsiteX240" fmla="*/ 687961 w 3462966"/>
                  <a:gd name="connsiteY240" fmla="*/ 3560291 h 4498133"/>
                  <a:gd name="connsiteX241" fmla="*/ 432016 w 3462966"/>
                  <a:gd name="connsiteY241" fmla="*/ 3675782 h 4498133"/>
                  <a:gd name="connsiteX242" fmla="*/ 393643 w 3462966"/>
                  <a:gd name="connsiteY242" fmla="*/ 3708194 h 4498133"/>
                  <a:gd name="connsiteX243" fmla="*/ 432389 w 3462966"/>
                  <a:gd name="connsiteY243" fmla="*/ 3735018 h 4498133"/>
                  <a:gd name="connsiteX244" fmla="*/ 437605 w 3462966"/>
                  <a:gd name="connsiteY244" fmla="*/ 3754764 h 4498133"/>
                  <a:gd name="connsiteX245" fmla="*/ 434252 w 3462966"/>
                  <a:gd name="connsiteY245" fmla="*/ 3792019 h 4498133"/>
                  <a:gd name="connsiteX246" fmla="*/ 436114 w 3462966"/>
                  <a:gd name="connsiteY246" fmla="*/ 3837098 h 4498133"/>
                  <a:gd name="connsiteX247" fmla="*/ 442448 w 3462966"/>
                  <a:gd name="connsiteY247" fmla="*/ 3852745 h 4498133"/>
                  <a:gd name="connsiteX248" fmla="*/ 473370 w 3462966"/>
                  <a:gd name="connsiteY248" fmla="*/ 3852745 h 4498133"/>
                  <a:gd name="connsiteX249" fmla="*/ 488644 w 3462966"/>
                  <a:gd name="connsiteY249" fmla="*/ 3822941 h 4498133"/>
                  <a:gd name="connsiteX250" fmla="*/ 505409 w 3462966"/>
                  <a:gd name="connsiteY250" fmla="*/ 3762960 h 4498133"/>
                  <a:gd name="connsiteX251" fmla="*/ 613077 w 3462966"/>
                  <a:gd name="connsiteY251" fmla="*/ 3654174 h 4498133"/>
                  <a:gd name="connsiteX252" fmla="*/ 731177 w 3462966"/>
                  <a:gd name="connsiteY252" fmla="*/ 3637782 h 4498133"/>
                  <a:gd name="connsiteX253" fmla="*/ 791903 w 3462966"/>
                  <a:gd name="connsiteY253" fmla="*/ 3717881 h 4498133"/>
                  <a:gd name="connsiteX254" fmla="*/ 788550 w 3462966"/>
                  <a:gd name="connsiteY254" fmla="*/ 3755136 h 4498133"/>
                  <a:gd name="connsiteX255" fmla="*/ 730059 w 3462966"/>
                  <a:gd name="connsiteY255" fmla="*/ 3815117 h 4498133"/>
                  <a:gd name="connsiteX256" fmla="*/ 691686 w 3462966"/>
                  <a:gd name="connsiteY256" fmla="*/ 3895961 h 4498133"/>
                  <a:gd name="connsiteX257" fmla="*/ 690569 w 3462966"/>
                  <a:gd name="connsiteY257" fmla="*/ 3980904 h 4498133"/>
                  <a:gd name="connsiteX258" fmla="*/ 655548 w 3462966"/>
                  <a:gd name="connsiteY258" fmla="*/ 4055787 h 4498133"/>
                  <a:gd name="connsiteX259" fmla="*/ 674176 w 3462966"/>
                  <a:gd name="connsiteY259" fmla="*/ 4137004 h 4498133"/>
                  <a:gd name="connsiteX260" fmla="*/ 726706 w 3462966"/>
                  <a:gd name="connsiteY260" fmla="*/ 4197357 h 4498133"/>
                  <a:gd name="connsiteX261" fmla="*/ 797491 w 3462966"/>
                  <a:gd name="connsiteY261" fmla="*/ 4215985 h 4498133"/>
                  <a:gd name="connsiteX262" fmla="*/ 796746 w 3462966"/>
                  <a:gd name="connsiteY262" fmla="*/ 4207044 h 4498133"/>
                  <a:gd name="connsiteX263" fmla="*/ 794138 w 3462966"/>
                  <a:gd name="connsiteY263" fmla="*/ 4097885 h 4498133"/>
                  <a:gd name="connsiteX264" fmla="*/ 873865 w 3462966"/>
                  <a:gd name="connsiteY264" fmla="*/ 3993943 h 4498133"/>
                  <a:gd name="connsiteX265" fmla="*/ 988984 w 3462966"/>
                  <a:gd name="connsiteY265" fmla="*/ 4062866 h 4498133"/>
                  <a:gd name="connsiteX266" fmla="*/ 979670 w 3462966"/>
                  <a:gd name="connsiteY266" fmla="*/ 4160847 h 4498133"/>
                  <a:gd name="connsiteX267" fmla="*/ 992709 w 3462966"/>
                  <a:gd name="connsiteY267" fmla="*/ 4175004 h 4498133"/>
                  <a:gd name="connsiteX268" fmla="*/ 1003886 w 3462966"/>
                  <a:gd name="connsiteY268" fmla="*/ 4172769 h 4498133"/>
                  <a:gd name="connsiteX269" fmla="*/ 1088456 w 3462966"/>
                  <a:gd name="connsiteY269" fmla="*/ 4125082 h 4498133"/>
                  <a:gd name="connsiteX270" fmla="*/ 1135770 w 3462966"/>
                  <a:gd name="connsiteY270" fmla="*/ 4146317 h 4498133"/>
                  <a:gd name="connsiteX271" fmla="*/ 1135770 w 3462966"/>
                  <a:gd name="connsiteY271" fmla="*/ 4266280 h 4498133"/>
                  <a:gd name="connsiteX272" fmla="*/ 1075416 w 3462966"/>
                  <a:gd name="connsiteY272" fmla="*/ 4381026 h 4498133"/>
                  <a:gd name="connsiteX273" fmla="*/ 1098515 w 3462966"/>
                  <a:gd name="connsiteY273" fmla="*/ 4420144 h 4498133"/>
                  <a:gd name="connsiteX274" fmla="*/ 1150300 w 3462966"/>
                  <a:gd name="connsiteY274" fmla="*/ 4433184 h 4498133"/>
                  <a:gd name="connsiteX275" fmla="*/ 1189790 w 3462966"/>
                  <a:gd name="connsiteY275" fmla="*/ 4465223 h 4498133"/>
                  <a:gd name="connsiteX276" fmla="*/ 1314223 w 3462966"/>
                  <a:gd name="connsiteY276" fmla="*/ 4494655 h 4498133"/>
                  <a:gd name="connsiteX277" fmla="*/ 1370106 w 3462966"/>
                  <a:gd name="connsiteY277" fmla="*/ 4466714 h 4498133"/>
                  <a:gd name="connsiteX278" fmla="*/ 1459892 w 3462966"/>
                  <a:gd name="connsiteY278" fmla="*/ 4362026 h 4498133"/>
                  <a:gd name="connsiteX279" fmla="*/ 1490441 w 3462966"/>
                  <a:gd name="connsiteY279" fmla="*/ 4363516 h 4498133"/>
                  <a:gd name="connsiteX280" fmla="*/ 1527324 w 3462966"/>
                  <a:gd name="connsiteY280" fmla="*/ 4351595 h 4498133"/>
                  <a:gd name="connsiteX281" fmla="*/ 1534030 w 3462966"/>
                  <a:gd name="connsiteY281" fmla="*/ 4347124 h 4498133"/>
                  <a:gd name="connsiteX282" fmla="*/ 1581344 w 3462966"/>
                  <a:gd name="connsiteY282" fmla="*/ 4304653 h 4498133"/>
                  <a:gd name="connsiteX283" fmla="*/ 1615247 w 3462966"/>
                  <a:gd name="connsiteY283" fmla="*/ 4155631 h 4498133"/>
                  <a:gd name="connsiteX284" fmla="*/ 1573520 w 3462966"/>
                  <a:gd name="connsiteY284" fmla="*/ 4080375 h 4498133"/>
                  <a:gd name="connsiteX285" fmla="*/ 1599599 w 3462966"/>
                  <a:gd name="connsiteY285" fmla="*/ 4008100 h 4498133"/>
                  <a:gd name="connsiteX286" fmla="*/ 1502735 w 3462966"/>
                  <a:gd name="connsiteY286" fmla="*/ 3699253 h 4498133"/>
                  <a:gd name="connsiteX287" fmla="*/ 1469951 w 3462966"/>
                  <a:gd name="connsiteY287" fmla="*/ 3547251 h 4498133"/>
                  <a:gd name="connsiteX288" fmla="*/ 1442009 w 3462966"/>
                  <a:gd name="connsiteY288" fmla="*/ 3477211 h 4498133"/>
                  <a:gd name="connsiteX289" fmla="*/ 1364518 w 3462966"/>
                  <a:gd name="connsiteY289" fmla="*/ 3424308 h 4498133"/>
                  <a:gd name="connsiteX290" fmla="*/ 1383146 w 3462966"/>
                  <a:gd name="connsiteY290" fmla="*/ 3331170 h 4498133"/>
                  <a:gd name="connsiteX291" fmla="*/ 1375322 w 3462966"/>
                  <a:gd name="connsiteY291" fmla="*/ 3250326 h 4498133"/>
                  <a:gd name="connsiteX292" fmla="*/ 1472931 w 3462966"/>
                  <a:gd name="connsiteY292" fmla="*/ 3090500 h 4498133"/>
                  <a:gd name="connsiteX293" fmla="*/ 1539618 w 3462966"/>
                  <a:gd name="connsiteY293" fmla="*/ 2981715 h 4498133"/>
                  <a:gd name="connsiteX294" fmla="*/ 1513167 w 3462966"/>
                  <a:gd name="connsiteY294" fmla="*/ 2824870 h 4498133"/>
                  <a:gd name="connsiteX295" fmla="*/ 1334714 w 3462966"/>
                  <a:gd name="connsiteY295" fmla="*/ 2783144 h 4498133"/>
                  <a:gd name="connsiteX296" fmla="*/ 1277340 w 3462966"/>
                  <a:gd name="connsiteY296" fmla="*/ 2803262 h 4498133"/>
                  <a:gd name="connsiteX297" fmla="*/ 1240085 w 3462966"/>
                  <a:gd name="connsiteY297" fmla="*/ 2817419 h 4498133"/>
                  <a:gd name="connsiteX298" fmla="*/ 1283674 w 3462966"/>
                  <a:gd name="connsiteY298" fmla="*/ 2865478 h 4498133"/>
                  <a:gd name="connsiteX299" fmla="*/ 1257223 w 3462966"/>
                  <a:gd name="connsiteY299" fmla="*/ 2941479 h 4498133"/>
                  <a:gd name="connsiteX300" fmla="*/ 1148437 w 3462966"/>
                  <a:gd name="connsiteY300" fmla="*/ 3033127 h 4498133"/>
                  <a:gd name="connsiteX301" fmla="*/ 1086220 w 3462966"/>
                  <a:gd name="connsiteY301" fmla="*/ 3284601 h 4498133"/>
                  <a:gd name="connsiteX302" fmla="*/ 1114162 w 3462966"/>
                  <a:gd name="connsiteY302" fmla="*/ 3397857 h 4498133"/>
                  <a:gd name="connsiteX303" fmla="*/ 1177869 w 3462966"/>
                  <a:gd name="connsiteY303" fmla="*/ 3480191 h 4498133"/>
                  <a:gd name="connsiteX304" fmla="*/ 1182339 w 3462966"/>
                  <a:gd name="connsiteY304" fmla="*/ 3571840 h 4498133"/>
                  <a:gd name="connsiteX305" fmla="*/ 1116770 w 3462966"/>
                  <a:gd name="connsiteY305" fmla="*/ 3606860 h 4498133"/>
                  <a:gd name="connsiteX306" fmla="*/ 971101 w 3462966"/>
                  <a:gd name="connsiteY306" fmla="*/ 3454113 h 4498133"/>
                  <a:gd name="connsiteX307" fmla="*/ 905905 w 3462966"/>
                  <a:gd name="connsiteY307" fmla="*/ 3166874 h 4498133"/>
                  <a:gd name="connsiteX308" fmla="*/ 949121 w 3462966"/>
                  <a:gd name="connsiteY308" fmla="*/ 2985813 h 4498133"/>
                  <a:gd name="connsiteX309" fmla="*/ 921552 w 3462966"/>
                  <a:gd name="connsiteY309" fmla="*/ 2970911 h 4498133"/>
                  <a:gd name="connsiteX310" fmla="*/ 844061 w 3462966"/>
                  <a:gd name="connsiteY310" fmla="*/ 2801771 h 4498133"/>
                  <a:gd name="connsiteX311" fmla="*/ 915591 w 3462966"/>
                  <a:gd name="connsiteY311" fmla="*/ 2567435 h 4498133"/>
                  <a:gd name="connsiteX312" fmla="*/ 1045985 w 3462966"/>
                  <a:gd name="connsiteY312" fmla="*/ 2508572 h 4498133"/>
                  <a:gd name="connsiteX313" fmla="*/ 1091064 w 3462966"/>
                  <a:gd name="connsiteY313" fmla="*/ 2446355 h 4498133"/>
                  <a:gd name="connsiteX314" fmla="*/ 1209163 w 3462966"/>
                  <a:gd name="connsiteY314" fmla="*/ 2381158 h 4498133"/>
                  <a:gd name="connsiteX315" fmla="*/ 1286654 w 3462966"/>
                  <a:gd name="connsiteY315" fmla="*/ 2311118 h 4498133"/>
                  <a:gd name="connsiteX316" fmla="*/ 1435676 w 3462966"/>
                  <a:gd name="connsiteY316" fmla="*/ 2369982 h 4498133"/>
                  <a:gd name="connsiteX317" fmla="*/ 1556756 w 3462966"/>
                  <a:gd name="connsiteY317" fmla="*/ 2351354 h 4498133"/>
                  <a:gd name="connsiteX318" fmla="*/ 1530304 w 3462966"/>
                  <a:gd name="connsiteY318" fmla="*/ 2312609 h 4498133"/>
                  <a:gd name="connsiteX319" fmla="*/ 1511677 w 3462966"/>
                  <a:gd name="connsiteY319" fmla="*/ 2175882 h 4498133"/>
                  <a:gd name="connsiteX320" fmla="*/ 1570540 w 3462966"/>
                  <a:gd name="connsiteY320" fmla="*/ 2073429 h 4498133"/>
                  <a:gd name="connsiteX321" fmla="*/ 1640580 w 3462966"/>
                  <a:gd name="connsiteY321" fmla="*/ 2037664 h 4498133"/>
                  <a:gd name="connsiteX322" fmla="*/ 1623443 w 3462966"/>
                  <a:gd name="connsiteY322" fmla="*/ 1885662 h 4498133"/>
                  <a:gd name="connsiteX323" fmla="*/ 1522481 w 3462966"/>
                  <a:gd name="connsiteY323" fmla="*/ 1736641 h 4498133"/>
                  <a:gd name="connsiteX324" fmla="*/ 1455794 w 3462966"/>
                  <a:gd name="connsiteY324" fmla="*/ 1592090 h 4498133"/>
                  <a:gd name="connsiteX325" fmla="*/ 1347008 w 3462966"/>
                  <a:gd name="connsiteY325" fmla="*/ 1447539 h 4498133"/>
                  <a:gd name="connsiteX326" fmla="*/ 1236732 w 3462966"/>
                  <a:gd name="connsiteY326" fmla="*/ 1302989 h 4498133"/>
                  <a:gd name="connsiteX327" fmla="*/ 1312733 w 3462966"/>
                  <a:gd name="connsiteY327" fmla="*/ 1112241 h 4498133"/>
                  <a:gd name="connsiteX328" fmla="*/ 1515402 w 3462966"/>
                  <a:gd name="connsiteY328" fmla="*/ 1127516 h 4498133"/>
                  <a:gd name="connsiteX329" fmla="*/ 1632756 w 3462966"/>
                  <a:gd name="connsiteY329" fmla="*/ 1212458 h 4498133"/>
                  <a:gd name="connsiteX330" fmla="*/ 1685659 w 3462966"/>
                  <a:gd name="connsiteY330" fmla="*/ 1263498 h 4498133"/>
                  <a:gd name="connsiteX331" fmla="*/ 1730738 w 3462966"/>
                  <a:gd name="connsiteY331" fmla="*/ 1314165 h 4498133"/>
                  <a:gd name="connsiteX332" fmla="*/ 1778425 w 3462966"/>
                  <a:gd name="connsiteY332" fmla="*/ 1263498 h 4498133"/>
                  <a:gd name="connsiteX333" fmla="*/ 1831328 w 3462966"/>
                  <a:gd name="connsiteY333" fmla="*/ 1212458 h 4498133"/>
                  <a:gd name="connsiteX334" fmla="*/ 1948682 w 3462966"/>
                  <a:gd name="connsiteY334" fmla="*/ 1127516 h 4498133"/>
                  <a:gd name="connsiteX335" fmla="*/ 2151351 w 3462966"/>
                  <a:gd name="connsiteY335" fmla="*/ 1112241 h 4498133"/>
                  <a:gd name="connsiteX336" fmla="*/ 2227352 w 3462966"/>
                  <a:gd name="connsiteY336" fmla="*/ 1302989 h 4498133"/>
                  <a:gd name="connsiteX337" fmla="*/ 2117076 w 3462966"/>
                  <a:gd name="connsiteY337" fmla="*/ 1447539 h 4498133"/>
                  <a:gd name="connsiteX338" fmla="*/ 2008291 w 3462966"/>
                  <a:gd name="connsiteY338" fmla="*/ 1592090 h 4498133"/>
                  <a:gd name="connsiteX339" fmla="*/ 1941603 w 3462966"/>
                  <a:gd name="connsiteY339" fmla="*/ 1736641 h 4498133"/>
                  <a:gd name="connsiteX340" fmla="*/ 1840641 w 3462966"/>
                  <a:gd name="connsiteY340" fmla="*/ 1885662 h 4498133"/>
                  <a:gd name="connsiteX341" fmla="*/ 1823504 w 3462966"/>
                  <a:gd name="connsiteY341" fmla="*/ 2037664 h 4498133"/>
                  <a:gd name="connsiteX342" fmla="*/ 1893544 w 3462966"/>
                  <a:gd name="connsiteY342" fmla="*/ 2073429 h 4498133"/>
                  <a:gd name="connsiteX343" fmla="*/ 1952408 w 3462966"/>
                  <a:gd name="connsiteY343" fmla="*/ 2175882 h 4498133"/>
                  <a:gd name="connsiteX344" fmla="*/ 1933780 w 3462966"/>
                  <a:gd name="connsiteY344" fmla="*/ 2312609 h 4498133"/>
                  <a:gd name="connsiteX345" fmla="*/ 1907329 w 3462966"/>
                  <a:gd name="connsiteY345" fmla="*/ 2351354 h 4498133"/>
                  <a:gd name="connsiteX346" fmla="*/ 2028408 w 3462966"/>
                  <a:gd name="connsiteY346" fmla="*/ 2369982 h 4498133"/>
                  <a:gd name="connsiteX347" fmla="*/ 2177430 w 3462966"/>
                  <a:gd name="connsiteY347" fmla="*/ 2311118 h 4498133"/>
                  <a:gd name="connsiteX348" fmla="*/ 2254921 w 3462966"/>
                  <a:gd name="connsiteY348" fmla="*/ 2381158 h 4498133"/>
                  <a:gd name="connsiteX349" fmla="*/ 2373020 w 3462966"/>
                  <a:gd name="connsiteY349" fmla="*/ 2446355 h 4498133"/>
                  <a:gd name="connsiteX350" fmla="*/ 2418099 w 3462966"/>
                  <a:gd name="connsiteY350" fmla="*/ 2508572 h 4498133"/>
                  <a:gd name="connsiteX351" fmla="*/ 2548493 w 3462966"/>
                  <a:gd name="connsiteY351" fmla="*/ 2567435 h 4498133"/>
                  <a:gd name="connsiteX352" fmla="*/ 2620024 w 3462966"/>
                  <a:gd name="connsiteY352" fmla="*/ 2801771 h 4498133"/>
                  <a:gd name="connsiteX353" fmla="*/ 2542532 w 3462966"/>
                  <a:gd name="connsiteY353" fmla="*/ 2970911 h 4498133"/>
                  <a:gd name="connsiteX354" fmla="*/ 2514964 w 3462966"/>
                  <a:gd name="connsiteY354" fmla="*/ 2985813 h 4498133"/>
                  <a:gd name="connsiteX355" fmla="*/ 2558180 w 3462966"/>
                  <a:gd name="connsiteY355" fmla="*/ 3166874 h 4498133"/>
                  <a:gd name="connsiteX356" fmla="*/ 2492983 w 3462966"/>
                  <a:gd name="connsiteY356" fmla="*/ 3454113 h 4498133"/>
                  <a:gd name="connsiteX357" fmla="*/ 2347314 w 3462966"/>
                  <a:gd name="connsiteY357" fmla="*/ 3606860 h 4498133"/>
                  <a:gd name="connsiteX358" fmla="*/ 2281745 w 3462966"/>
                  <a:gd name="connsiteY358" fmla="*/ 3571840 h 4498133"/>
                  <a:gd name="connsiteX359" fmla="*/ 2286216 w 3462966"/>
                  <a:gd name="connsiteY359" fmla="*/ 3480191 h 4498133"/>
                  <a:gd name="connsiteX360" fmla="*/ 2349922 w 3462966"/>
                  <a:gd name="connsiteY360" fmla="*/ 3397857 h 4498133"/>
                  <a:gd name="connsiteX361" fmla="*/ 2377864 w 3462966"/>
                  <a:gd name="connsiteY361" fmla="*/ 3284601 h 4498133"/>
                  <a:gd name="connsiteX362" fmla="*/ 2315647 w 3462966"/>
                  <a:gd name="connsiteY362" fmla="*/ 3033127 h 4498133"/>
                  <a:gd name="connsiteX363" fmla="*/ 2206862 w 3462966"/>
                  <a:gd name="connsiteY363" fmla="*/ 2941479 h 4498133"/>
                  <a:gd name="connsiteX364" fmla="*/ 2180410 w 3462966"/>
                  <a:gd name="connsiteY364" fmla="*/ 2865478 h 4498133"/>
                  <a:gd name="connsiteX365" fmla="*/ 2223999 w 3462966"/>
                  <a:gd name="connsiteY365" fmla="*/ 2817419 h 4498133"/>
                  <a:gd name="connsiteX366" fmla="*/ 2186744 w 3462966"/>
                  <a:gd name="connsiteY366" fmla="*/ 2803262 h 4498133"/>
                  <a:gd name="connsiteX367" fmla="*/ 2129371 w 3462966"/>
                  <a:gd name="connsiteY367" fmla="*/ 2783144 h 4498133"/>
                  <a:gd name="connsiteX368" fmla="*/ 1950917 w 3462966"/>
                  <a:gd name="connsiteY368" fmla="*/ 2824870 h 4498133"/>
                  <a:gd name="connsiteX369" fmla="*/ 1924466 w 3462966"/>
                  <a:gd name="connsiteY369" fmla="*/ 2981715 h 4498133"/>
                  <a:gd name="connsiteX370" fmla="*/ 1991153 w 3462966"/>
                  <a:gd name="connsiteY370" fmla="*/ 3090500 h 4498133"/>
                  <a:gd name="connsiteX371" fmla="*/ 2088762 w 3462966"/>
                  <a:gd name="connsiteY371" fmla="*/ 3250326 h 4498133"/>
                  <a:gd name="connsiteX372" fmla="*/ 2080939 w 3462966"/>
                  <a:gd name="connsiteY372" fmla="*/ 3331170 h 4498133"/>
                  <a:gd name="connsiteX373" fmla="*/ 2099566 w 3462966"/>
                  <a:gd name="connsiteY373" fmla="*/ 3424308 h 4498133"/>
                  <a:gd name="connsiteX374" fmla="*/ 2022075 w 3462966"/>
                  <a:gd name="connsiteY374" fmla="*/ 3477211 h 4498133"/>
                  <a:gd name="connsiteX375" fmla="*/ 1994133 w 3462966"/>
                  <a:gd name="connsiteY375" fmla="*/ 3547251 h 4498133"/>
                  <a:gd name="connsiteX376" fmla="*/ 1961349 w 3462966"/>
                  <a:gd name="connsiteY376" fmla="*/ 3699253 h 4498133"/>
                  <a:gd name="connsiteX377" fmla="*/ 1864485 w 3462966"/>
                  <a:gd name="connsiteY377" fmla="*/ 4008100 h 4498133"/>
                  <a:gd name="connsiteX378" fmla="*/ 1890564 w 3462966"/>
                  <a:gd name="connsiteY378" fmla="*/ 4080375 h 4498133"/>
                  <a:gd name="connsiteX379" fmla="*/ 1848838 w 3462966"/>
                  <a:gd name="connsiteY379" fmla="*/ 4155631 h 4498133"/>
                  <a:gd name="connsiteX380" fmla="*/ 1882740 w 3462966"/>
                  <a:gd name="connsiteY380" fmla="*/ 4304653 h 4498133"/>
                  <a:gd name="connsiteX381" fmla="*/ 1930054 w 3462966"/>
                  <a:gd name="connsiteY381" fmla="*/ 4347124 h 4498133"/>
                  <a:gd name="connsiteX382" fmla="*/ 1936760 w 3462966"/>
                  <a:gd name="connsiteY382" fmla="*/ 4351595 h 4498133"/>
                  <a:gd name="connsiteX383" fmla="*/ 1973643 w 3462966"/>
                  <a:gd name="connsiteY383" fmla="*/ 4363516 h 4498133"/>
                  <a:gd name="connsiteX384" fmla="*/ 2004192 w 3462966"/>
                  <a:gd name="connsiteY384" fmla="*/ 4362026 h 4498133"/>
                  <a:gd name="connsiteX385" fmla="*/ 2093978 w 3462966"/>
                  <a:gd name="connsiteY385" fmla="*/ 4466714 h 4498133"/>
                  <a:gd name="connsiteX386" fmla="*/ 2149861 w 3462966"/>
                  <a:gd name="connsiteY386" fmla="*/ 4494655 h 4498133"/>
                  <a:gd name="connsiteX387" fmla="*/ 2274294 w 3462966"/>
                  <a:gd name="connsiteY387" fmla="*/ 4465223 h 4498133"/>
                  <a:gd name="connsiteX388" fmla="*/ 2313785 w 3462966"/>
                  <a:gd name="connsiteY388" fmla="*/ 4433184 h 4498133"/>
                  <a:gd name="connsiteX389" fmla="*/ 2365569 w 3462966"/>
                  <a:gd name="connsiteY389" fmla="*/ 4420144 h 4498133"/>
                  <a:gd name="connsiteX390" fmla="*/ 2388668 w 3462966"/>
                  <a:gd name="connsiteY390" fmla="*/ 4381026 h 4498133"/>
                  <a:gd name="connsiteX391" fmla="*/ 2328314 w 3462966"/>
                  <a:gd name="connsiteY391" fmla="*/ 4266280 h 4498133"/>
                  <a:gd name="connsiteX392" fmla="*/ 2328314 w 3462966"/>
                  <a:gd name="connsiteY392" fmla="*/ 4146317 h 4498133"/>
                  <a:gd name="connsiteX393" fmla="*/ 2375628 w 3462966"/>
                  <a:gd name="connsiteY393" fmla="*/ 4125082 h 4498133"/>
                  <a:gd name="connsiteX394" fmla="*/ 2460198 w 3462966"/>
                  <a:gd name="connsiteY394" fmla="*/ 4172769 h 4498133"/>
                  <a:gd name="connsiteX395" fmla="*/ 2471375 w 3462966"/>
                  <a:gd name="connsiteY395" fmla="*/ 4175004 h 4498133"/>
                  <a:gd name="connsiteX396" fmla="*/ 2484414 w 3462966"/>
                  <a:gd name="connsiteY396" fmla="*/ 4160847 h 4498133"/>
                  <a:gd name="connsiteX397" fmla="*/ 2475100 w 3462966"/>
                  <a:gd name="connsiteY397" fmla="*/ 4062866 h 4498133"/>
                  <a:gd name="connsiteX398" fmla="*/ 2590219 w 3462966"/>
                  <a:gd name="connsiteY398" fmla="*/ 3993943 h 4498133"/>
                  <a:gd name="connsiteX399" fmla="*/ 2669946 w 3462966"/>
                  <a:gd name="connsiteY399" fmla="*/ 4097885 h 4498133"/>
                  <a:gd name="connsiteX400" fmla="*/ 2667338 w 3462966"/>
                  <a:gd name="connsiteY400" fmla="*/ 4207044 h 4498133"/>
                  <a:gd name="connsiteX401" fmla="*/ 2666593 w 3462966"/>
                  <a:gd name="connsiteY401" fmla="*/ 4215985 h 4498133"/>
                  <a:gd name="connsiteX402" fmla="*/ 2737378 w 3462966"/>
                  <a:gd name="connsiteY402" fmla="*/ 4197357 h 4498133"/>
                  <a:gd name="connsiteX403" fmla="*/ 2789908 w 3462966"/>
                  <a:gd name="connsiteY403" fmla="*/ 4137004 h 4498133"/>
                  <a:gd name="connsiteX404" fmla="*/ 2808536 w 3462966"/>
                  <a:gd name="connsiteY404" fmla="*/ 4055787 h 4498133"/>
                  <a:gd name="connsiteX405" fmla="*/ 2773516 w 3462966"/>
                  <a:gd name="connsiteY405" fmla="*/ 3980904 h 4498133"/>
                  <a:gd name="connsiteX406" fmla="*/ 2772398 w 3462966"/>
                  <a:gd name="connsiteY406" fmla="*/ 3895961 h 4498133"/>
                  <a:gd name="connsiteX407" fmla="*/ 2734025 w 3462966"/>
                  <a:gd name="connsiteY407" fmla="*/ 3815117 h 4498133"/>
                  <a:gd name="connsiteX408" fmla="*/ 2675534 w 3462966"/>
                  <a:gd name="connsiteY408" fmla="*/ 3755136 h 4498133"/>
                  <a:gd name="connsiteX409" fmla="*/ 2672181 w 3462966"/>
                  <a:gd name="connsiteY409" fmla="*/ 3717881 h 4498133"/>
                  <a:gd name="connsiteX410" fmla="*/ 2732907 w 3462966"/>
                  <a:gd name="connsiteY410" fmla="*/ 3637782 h 4498133"/>
                  <a:gd name="connsiteX411" fmla="*/ 2851007 w 3462966"/>
                  <a:gd name="connsiteY411" fmla="*/ 3654174 h 4498133"/>
                  <a:gd name="connsiteX412" fmla="*/ 2958675 w 3462966"/>
                  <a:gd name="connsiteY412" fmla="*/ 3762960 h 4498133"/>
                  <a:gd name="connsiteX413" fmla="*/ 2975440 w 3462966"/>
                  <a:gd name="connsiteY413" fmla="*/ 3822941 h 4498133"/>
                  <a:gd name="connsiteX414" fmla="*/ 2990714 w 3462966"/>
                  <a:gd name="connsiteY414" fmla="*/ 3852745 h 4498133"/>
                  <a:gd name="connsiteX415" fmla="*/ 3021636 w 3462966"/>
                  <a:gd name="connsiteY415" fmla="*/ 3852745 h 4498133"/>
                  <a:gd name="connsiteX416" fmla="*/ 3027970 w 3462966"/>
                  <a:gd name="connsiteY416" fmla="*/ 3837098 h 4498133"/>
                  <a:gd name="connsiteX417" fmla="*/ 3029833 w 3462966"/>
                  <a:gd name="connsiteY417" fmla="*/ 3792019 h 4498133"/>
                  <a:gd name="connsiteX418" fmla="*/ 3026852 w 3462966"/>
                  <a:gd name="connsiteY418" fmla="*/ 3754764 h 4498133"/>
                  <a:gd name="connsiteX419" fmla="*/ 3032068 w 3462966"/>
                  <a:gd name="connsiteY419" fmla="*/ 3735018 h 4498133"/>
                  <a:gd name="connsiteX420" fmla="*/ 3070813 w 3462966"/>
                  <a:gd name="connsiteY420" fmla="*/ 3708194 h 4498133"/>
                  <a:gd name="connsiteX421" fmla="*/ 3032440 w 3462966"/>
                  <a:gd name="connsiteY421" fmla="*/ 3675782 h 4498133"/>
                  <a:gd name="connsiteX422" fmla="*/ 2776869 w 3462966"/>
                  <a:gd name="connsiteY422" fmla="*/ 3560291 h 4498133"/>
                  <a:gd name="connsiteX423" fmla="*/ 2761221 w 3462966"/>
                  <a:gd name="connsiteY423" fmla="*/ 3413505 h 4498133"/>
                  <a:gd name="connsiteX424" fmla="*/ 2828654 w 3462966"/>
                  <a:gd name="connsiteY424" fmla="*/ 3372151 h 4498133"/>
                  <a:gd name="connsiteX425" fmla="*/ 2888635 w 3462966"/>
                  <a:gd name="connsiteY425" fmla="*/ 3389661 h 4498133"/>
                  <a:gd name="connsiteX426" fmla="*/ 2892733 w 3462966"/>
                  <a:gd name="connsiteY426" fmla="*/ 3365818 h 4498133"/>
                  <a:gd name="connsiteX427" fmla="*/ 2817105 w 3462966"/>
                  <a:gd name="connsiteY427" fmla="*/ 3266346 h 4498133"/>
                  <a:gd name="connsiteX428" fmla="*/ 2852497 w 3462966"/>
                  <a:gd name="connsiteY428" fmla="*/ 3160541 h 4498133"/>
                  <a:gd name="connsiteX429" fmla="*/ 3062245 w 3462966"/>
                  <a:gd name="connsiteY429" fmla="*/ 3164266 h 4498133"/>
                  <a:gd name="connsiteX430" fmla="*/ 3231384 w 3462966"/>
                  <a:gd name="connsiteY430" fmla="*/ 3259640 h 4498133"/>
                  <a:gd name="connsiteX431" fmla="*/ 3289875 w 3462966"/>
                  <a:gd name="connsiteY431" fmla="*/ 3325209 h 4498133"/>
                  <a:gd name="connsiteX432" fmla="*/ 3298071 w 3462966"/>
                  <a:gd name="connsiteY432" fmla="*/ 3326327 h 4498133"/>
                  <a:gd name="connsiteX433" fmla="*/ 3308502 w 3462966"/>
                  <a:gd name="connsiteY433" fmla="*/ 3309562 h 4498133"/>
                  <a:gd name="connsiteX434" fmla="*/ 3187795 w 3462966"/>
                  <a:gd name="connsiteY434" fmla="*/ 3161286 h 4498133"/>
                  <a:gd name="connsiteX435" fmla="*/ 3066343 w 3462966"/>
                  <a:gd name="connsiteY435" fmla="*/ 3114344 h 4498133"/>
                  <a:gd name="connsiteX436" fmla="*/ 2895713 w 3462966"/>
                  <a:gd name="connsiteY436" fmla="*/ 3011519 h 4498133"/>
                  <a:gd name="connsiteX437" fmla="*/ 2953086 w 3462966"/>
                  <a:gd name="connsiteY437" fmla="*/ 2846105 h 4498133"/>
                  <a:gd name="connsiteX438" fmla="*/ 3016421 w 3462966"/>
                  <a:gd name="connsiteY438" fmla="*/ 2844243 h 4498133"/>
                  <a:gd name="connsiteX439" fmla="*/ 3206050 w 3462966"/>
                  <a:gd name="connsiteY439" fmla="*/ 2900871 h 4498133"/>
                  <a:gd name="connsiteX440" fmla="*/ 3380778 w 3462966"/>
                  <a:gd name="connsiteY440" fmla="*/ 2973891 h 4498133"/>
                  <a:gd name="connsiteX441" fmla="*/ 3429582 w 3462966"/>
                  <a:gd name="connsiteY441" fmla="*/ 2945205 h 4498133"/>
                  <a:gd name="connsiteX442" fmla="*/ 3440759 w 3462966"/>
                  <a:gd name="connsiteY442" fmla="*/ 2877400 h 4498133"/>
                  <a:gd name="connsiteX443" fmla="*/ 3438524 w 3462966"/>
                  <a:gd name="connsiteY443" fmla="*/ 2780536 h 4498133"/>
                  <a:gd name="connsiteX444" fmla="*/ 3442249 w 3462966"/>
                  <a:gd name="connsiteY444" fmla="*/ 2761536 h 4498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</a:cxnLst>
                <a:rect l="l" t="t" r="r" b="b"/>
                <a:pathLst>
                  <a:path w="3462966" h="4498133">
                    <a:moveTo>
                      <a:pt x="3440386" y="2761536"/>
                    </a:moveTo>
                    <a:cubicBezTo>
                      <a:pt x="3446720" y="2742163"/>
                      <a:pt x="3460504" y="2723163"/>
                      <a:pt x="3462740" y="2702300"/>
                    </a:cubicBezTo>
                    <a:cubicBezTo>
                      <a:pt x="3463857" y="2692613"/>
                      <a:pt x="3460877" y="2681809"/>
                      <a:pt x="3453053" y="2675476"/>
                    </a:cubicBezTo>
                    <a:cubicBezTo>
                      <a:pt x="3448210" y="2671750"/>
                      <a:pt x="3442249" y="2670260"/>
                      <a:pt x="3436288" y="2669142"/>
                    </a:cubicBezTo>
                    <a:cubicBezTo>
                      <a:pt x="3410210" y="2663554"/>
                      <a:pt x="3381151" y="2659829"/>
                      <a:pt x="3354327" y="2662436"/>
                    </a:cubicBezTo>
                    <a:cubicBezTo>
                      <a:pt x="3314836" y="2666162"/>
                      <a:pt x="3259698" y="2687398"/>
                      <a:pt x="3239580" y="2637848"/>
                    </a:cubicBezTo>
                    <a:cubicBezTo>
                      <a:pt x="3222070" y="2595377"/>
                      <a:pt x="3242561" y="2555886"/>
                      <a:pt x="3281679" y="2536513"/>
                    </a:cubicBezTo>
                    <a:cubicBezTo>
                      <a:pt x="3313718" y="2520494"/>
                      <a:pt x="3343150" y="2500376"/>
                      <a:pt x="3372954" y="2481375"/>
                    </a:cubicBezTo>
                    <a:cubicBezTo>
                      <a:pt x="3387484" y="2472062"/>
                      <a:pt x="3402386" y="2462375"/>
                      <a:pt x="3418033" y="2454552"/>
                    </a:cubicBezTo>
                    <a:cubicBezTo>
                      <a:pt x="3430328" y="2448591"/>
                      <a:pt x="3448583" y="2444865"/>
                      <a:pt x="3454916" y="2431453"/>
                    </a:cubicBezTo>
                    <a:cubicBezTo>
                      <a:pt x="3459759" y="2420649"/>
                      <a:pt x="3456034" y="2399786"/>
                      <a:pt x="3444857" y="2393453"/>
                    </a:cubicBezTo>
                    <a:cubicBezTo>
                      <a:pt x="3421759" y="2380413"/>
                      <a:pt x="3365503" y="2427355"/>
                      <a:pt x="3345385" y="2438904"/>
                    </a:cubicBezTo>
                    <a:cubicBezTo>
                      <a:pt x="3297326" y="2466473"/>
                      <a:pt x="3245168" y="2490317"/>
                      <a:pt x="3193011" y="2511552"/>
                    </a:cubicBezTo>
                    <a:cubicBezTo>
                      <a:pt x="3140853" y="2532788"/>
                      <a:pt x="3085343" y="2548808"/>
                      <a:pt x="3037656" y="2578985"/>
                    </a:cubicBezTo>
                    <a:cubicBezTo>
                      <a:pt x="3037656" y="2578985"/>
                      <a:pt x="2970224" y="2619220"/>
                      <a:pt x="2917694" y="2570788"/>
                    </a:cubicBezTo>
                    <a:cubicBezTo>
                      <a:pt x="2853987" y="2512297"/>
                      <a:pt x="2922537" y="2424375"/>
                      <a:pt x="2968361" y="2381531"/>
                    </a:cubicBezTo>
                    <a:cubicBezTo>
                      <a:pt x="2974695" y="2375570"/>
                      <a:pt x="2981028" y="2369609"/>
                      <a:pt x="2984754" y="2361786"/>
                    </a:cubicBezTo>
                    <a:cubicBezTo>
                      <a:pt x="2988479" y="2353962"/>
                      <a:pt x="2988106" y="2343903"/>
                      <a:pt x="2981773" y="2337570"/>
                    </a:cubicBezTo>
                    <a:cubicBezTo>
                      <a:pt x="2978793" y="2334589"/>
                      <a:pt x="2974322" y="2332727"/>
                      <a:pt x="2970224" y="2331609"/>
                    </a:cubicBezTo>
                    <a:cubicBezTo>
                      <a:pt x="2915086" y="2316334"/>
                      <a:pt x="2861811" y="2365139"/>
                      <a:pt x="2826418" y="2400904"/>
                    </a:cubicBezTo>
                    <a:cubicBezTo>
                      <a:pt x="2788790" y="2439277"/>
                      <a:pt x="2748182" y="2469081"/>
                      <a:pt x="2692299" y="2451571"/>
                    </a:cubicBezTo>
                    <a:cubicBezTo>
                      <a:pt x="2676279" y="2446355"/>
                      <a:pt x="2660632" y="2438532"/>
                      <a:pt x="2650200" y="2425120"/>
                    </a:cubicBezTo>
                    <a:cubicBezTo>
                      <a:pt x="2638279" y="2409473"/>
                      <a:pt x="2635671" y="2388982"/>
                      <a:pt x="2634553" y="2369237"/>
                    </a:cubicBezTo>
                    <a:cubicBezTo>
                      <a:pt x="2631573" y="2307393"/>
                      <a:pt x="2649083" y="2259706"/>
                      <a:pt x="2690064" y="2214627"/>
                    </a:cubicBezTo>
                    <a:cubicBezTo>
                      <a:pt x="2736633" y="2163215"/>
                      <a:pt x="2795124" y="2121861"/>
                      <a:pt x="2858458" y="2094292"/>
                    </a:cubicBezTo>
                    <a:cubicBezTo>
                      <a:pt x="2895341" y="2078272"/>
                      <a:pt x="2947871" y="2078272"/>
                      <a:pt x="2986989" y="2078645"/>
                    </a:cubicBezTo>
                    <a:cubicBezTo>
                      <a:pt x="3051813" y="2079390"/>
                      <a:pt x="3118873" y="2092802"/>
                      <a:pt x="3180717" y="2112547"/>
                    </a:cubicBezTo>
                    <a:cubicBezTo>
                      <a:pt x="3197854" y="2118136"/>
                      <a:pt x="3215737" y="2123351"/>
                      <a:pt x="3233619" y="2122606"/>
                    </a:cubicBezTo>
                    <a:cubicBezTo>
                      <a:pt x="3273855" y="2121116"/>
                      <a:pt x="3309248" y="2077900"/>
                      <a:pt x="3333836" y="2049586"/>
                    </a:cubicBezTo>
                    <a:cubicBezTo>
                      <a:pt x="3364013" y="2014193"/>
                      <a:pt x="3388602" y="1972467"/>
                      <a:pt x="3400151" y="1927016"/>
                    </a:cubicBezTo>
                    <a:cubicBezTo>
                      <a:pt x="3407602" y="1897584"/>
                      <a:pt x="3414680" y="1844309"/>
                      <a:pt x="3371837" y="1840211"/>
                    </a:cubicBezTo>
                    <a:cubicBezTo>
                      <a:pt x="3371837" y="1840211"/>
                      <a:pt x="3314836" y="1840211"/>
                      <a:pt x="3273483" y="1865172"/>
                    </a:cubicBezTo>
                    <a:cubicBezTo>
                      <a:pt x="3273483" y="1865172"/>
                      <a:pt x="3175128" y="1907643"/>
                      <a:pt x="3152403" y="1853623"/>
                    </a:cubicBezTo>
                    <a:cubicBezTo>
                      <a:pt x="3152403" y="1853623"/>
                      <a:pt x="3127441" y="1822701"/>
                      <a:pt x="3132657" y="1737758"/>
                    </a:cubicBezTo>
                    <a:cubicBezTo>
                      <a:pt x="3136755" y="1670326"/>
                      <a:pt x="3187050" y="1635679"/>
                      <a:pt x="3245913" y="1614816"/>
                    </a:cubicBezTo>
                    <a:cubicBezTo>
                      <a:pt x="3284286" y="1601404"/>
                      <a:pt x="3410210" y="1585384"/>
                      <a:pt x="3409837" y="1530619"/>
                    </a:cubicBezTo>
                    <a:cubicBezTo>
                      <a:pt x="3409837" y="1512736"/>
                      <a:pt x="3396798" y="1498207"/>
                      <a:pt x="3380405" y="1492246"/>
                    </a:cubicBezTo>
                    <a:cubicBezTo>
                      <a:pt x="3367739" y="1487775"/>
                      <a:pt x="3353954" y="1487402"/>
                      <a:pt x="3340542" y="1487775"/>
                    </a:cubicBezTo>
                    <a:cubicBezTo>
                      <a:pt x="3299934" y="1488893"/>
                      <a:pt x="3259698" y="1494481"/>
                      <a:pt x="3220207" y="1504912"/>
                    </a:cubicBezTo>
                    <a:cubicBezTo>
                      <a:pt x="3181089" y="1514971"/>
                      <a:pt x="3144951" y="1532854"/>
                      <a:pt x="3106579" y="1544776"/>
                    </a:cubicBezTo>
                    <a:cubicBezTo>
                      <a:pt x="3048460" y="1562658"/>
                      <a:pt x="2985126" y="1554835"/>
                      <a:pt x="2941537" y="1510128"/>
                    </a:cubicBezTo>
                    <a:cubicBezTo>
                      <a:pt x="2919929" y="1487775"/>
                      <a:pt x="2909125" y="1443069"/>
                      <a:pt x="2919929" y="1414382"/>
                    </a:cubicBezTo>
                    <a:cubicBezTo>
                      <a:pt x="2931106" y="1385323"/>
                      <a:pt x="2961655" y="1368930"/>
                      <a:pt x="2991087" y="1359617"/>
                    </a:cubicBezTo>
                    <a:cubicBezTo>
                      <a:pt x="3086833" y="1329067"/>
                      <a:pt x="3207913" y="1345832"/>
                      <a:pt x="3276835" y="1256047"/>
                    </a:cubicBezTo>
                    <a:cubicBezTo>
                      <a:pt x="3283169" y="1247850"/>
                      <a:pt x="3288385" y="1231458"/>
                      <a:pt x="3285777" y="1221027"/>
                    </a:cubicBezTo>
                    <a:cubicBezTo>
                      <a:pt x="3278698" y="1194203"/>
                      <a:pt x="3239207" y="1202772"/>
                      <a:pt x="3219090" y="1205007"/>
                    </a:cubicBezTo>
                    <a:cubicBezTo>
                      <a:pt x="3187795" y="1208732"/>
                      <a:pt x="3156128" y="1209850"/>
                      <a:pt x="3124461" y="1208732"/>
                    </a:cubicBezTo>
                    <a:cubicBezTo>
                      <a:pt x="3109559" y="1207987"/>
                      <a:pt x="3069696" y="1200536"/>
                      <a:pt x="3069696" y="1225870"/>
                    </a:cubicBezTo>
                    <a:cubicBezTo>
                      <a:pt x="3069696" y="1263125"/>
                      <a:pt x="3016793" y="1305596"/>
                      <a:pt x="2989969" y="1324224"/>
                    </a:cubicBezTo>
                    <a:cubicBezTo>
                      <a:pt x="2938557" y="1359989"/>
                      <a:pt x="2877831" y="1370421"/>
                      <a:pt x="2816359" y="1369303"/>
                    </a:cubicBezTo>
                    <a:cubicBezTo>
                      <a:pt x="2750417" y="1368185"/>
                      <a:pt x="2681122" y="1361479"/>
                      <a:pt x="2615926" y="1349930"/>
                    </a:cubicBezTo>
                    <a:cubicBezTo>
                      <a:pt x="2562650" y="1340616"/>
                      <a:pt x="2507512" y="1316028"/>
                      <a:pt x="2464669" y="1283243"/>
                    </a:cubicBezTo>
                    <a:cubicBezTo>
                      <a:pt x="2423688" y="1251949"/>
                      <a:pt x="2393511" y="1209850"/>
                      <a:pt x="2383825" y="1159183"/>
                    </a:cubicBezTo>
                    <a:cubicBezTo>
                      <a:pt x="2373393" y="1104417"/>
                      <a:pt x="2351413" y="1020220"/>
                      <a:pt x="2418845" y="991534"/>
                    </a:cubicBezTo>
                    <a:cubicBezTo>
                      <a:pt x="2436727" y="984083"/>
                      <a:pt x="2457590" y="983710"/>
                      <a:pt x="2475473" y="991534"/>
                    </a:cubicBezTo>
                    <a:cubicBezTo>
                      <a:pt x="2484787" y="995259"/>
                      <a:pt x="2492983" y="1001220"/>
                      <a:pt x="2501179" y="1006808"/>
                    </a:cubicBezTo>
                    <a:cubicBezTo>
                      <a:pt x="2535826" y="1030652"/>
                      <a:pt x="2568239" y="1062319"/>
                      <a:pt x="2607357" y="1078711"/>
                    </a:cubicBezTo>
                    <a:cubicBezTo>
                      <a:pt x="2649455" y="1096594"/>
                      <a:pt x="2702731" y="1097711"/>
                      <a:pt x="2747064" y="1089888"/>
                    </a:cubicBezTo>
                    <a:cubicBezTo>
                      <a:pt x="2755633" y="1088398"/>
                      <a:pt x="2764574" y="1086162"/>
                      <a:pt x="2771280" y="1080574"/>
                    </a:cubicBezTo>
                    <a:cubicBezTo>
                      <a:pt x="2787300" y="1067162"/>
                      <a:pt x="2785437" y="1040711"/>
                      <a:pt x="2793633" y="1022456"/>
                    </a:cubicBezTo>
                    <a:cubicBezTo>
                      <a:pt x="2813006" y="981475"/>
                      <a:pt x="2848772" y="972533"/>
                      <a:pt x="2890125" y="961729"/>
                    </a:cubicBezTo>
                    <a:cubicBezTo>
                      <a:pt x="2935949" y="949808"/>
                      <a:pt x="2984008" y="944964"/>
                      <a:pt x="3030578" y="954278"/>
                    </a:cubicBezTo>
                    <a:cubicBezTo>
                      <a:pt x="3051068" y="958376"/>
                      <a:pt x="3075656" y="967318"/>
                      <a:pt x="3096520" y="963220"/>
                    </a:cubicBezTo>
                    <a:cubicBezTo>
                      <a:pt x="3103971" y="961729"/>
                      <a:pt x="3111422" y="957259"/>
                      <a:pt x="3114029" y="950180"/>
                    </a:cubicBezTo>
                    <a:cubicBezTo>
                      <a:pt x="3115147" y="946455"/>
                      <a:pt x="3115147" y="942729"/>
                      <a:pt x="3115147" y="939004"/>
                    </a:cubicBezTo>
                    <a:cubicBezTo>
                      <a:pt x="3112912" y="912925"/>
                      <a:pt x="3093912" y="895042"/>
                      <a:pt x="3070441" y="886101"/>
                    </a:cubicBezTo>
                    <a:cubicBezTo>
                      <a:pt x="3055539" y="880513"/>
                      <a:pt x="3035421" y="872689"/>
                      <a:pt x="3027597" y="857414"/>
                    </a:cubicBezTo>
                    <a:cubicBezTo>
                      <a:pt x="3020146" y="842885"/>
                      <a:pt x="3037284" y="819041"/>
                      <a:pt x="3030578" y="810845"/>
                    </a:cubicBezTo>
                    <a:cubicBezTo>
                      <a:pt x="3028342" y="807865"/>
                      <a:pt x="3024244" y="807492"/>
                      <a:pt x="3020519" y="807120"/>
                    </a:cubicBezTo>
                    <a:cubicBezTo>
                      <a:pt x="3003754" y="806375"/>
                      <a:pt x="2987734" y="810473"/>
                      <a:pt x="2971342" y="813826"/>
                    </a:cubicBezTo>
                    <a:cubicBezTo>
                      <a:pt x="2924027" y="824630"/>
                      <a:pt x="2875968" y="832453"/>
                      <a:pt x="2827908" y="838042"/>
                    </a:cubicBezTo>
                    <a:cubicBezTo>
                      <a:pt x="2754143" y="846238"/>
                      <a:pt x="2690436" y="851826"/>
                      <a:pt x="2619651" y="823139"/>
                    </a:cubicBezTo>
                    <a:cubicBezTo>
                      <a:pt x="2595435" y="813453"/>
                      <a:pt x="2571592" y="800786"/>
                      <a:pt x="2553337" y="781786"/>
                    </a:cubicBezTo>
                    <a:cubicBezTo>
                      <a:pt x="2508258" y="735217"/>
                      <a:pt x="2520924" y="659588"/>
                      <a:pt x="2564141" y="616372"/>
                    </a:cubicBezTo>
                    <a:cubicBezTo>
                      <a:pt x="2564141" y="616372"/>
                      <a:pt x="2593200" y="576136"/>
                      <a:pt x="2668828" y="573901"/>
                    </a:cubicBezTo>
                    <a:cubicBezTo>
                      <a:pt x="2692299" y="573156"/>
                      <a:pt x="2717632" y="578372"/>
                      <a:pt x="2741104" y="579862"/>
                    </a:cubicBezTo>
                    <a:cubicBezTo>
                      <a:pt x="2784692" y="582842"/>
                      <a:pt x="2827908" y="583587"/>
                      <a:pt x="2871497" y="577999"/>
                    </a:cubicBezTo>
                    <a:cubicBezTo>
                      <a:pt x="2882674" y="576509"/>
                      <a:pt x="2894968" y="573901"/>
                      <a:pt x="2900929" y="564587"/>
                    </a:cubicBezTo>
                    <a:cubicBezTo>
                      <a:pt x="2907635" y="553783"/>
                      <a:pt x="2902792" y="539626"/>
                      <a:pt x="2896458" y="528450"/>
                    </a:cubicBezTo>
                    <a:cubicBezTo>
                      <a:pt x="2869634" y="479645"/>
                      <a:pt x="2824555" y="443135"/>
                      <a:pt x="2775751" y="415938"/>
                    </a:cubicBezTo>
                    <a:cubicBezTo>
                      <a:pt x="2752653" y="403272"/>
                      <a:pt x="2726574" y="389860"/>
                      <a:pt x="2716888" y="365271"/>
                    </a:cubicBezTo>
                    <a:cubicBezTo>
                      <a:pt x="2709809" y="347016"/>
                      <a:pt x="2713534" y="326153"/>
                      <a:pt x="2708319" y="307153"/>
                    </a:cubicBezTo>
                    <a:cubicBezTo>
                      <a:pt x="2700122" y="277721"/>
                      <a:pt x="2672181" y="258721"/>
                      <a:pt x="2645357" y="244936"/>
                    </a:cubicBezTo>
                    <a:cubicBezTo>
                      <a:pt x="2624122" y="234132"/>
                      <a:pt x="2600651" y="224818"/>
                      <a:pt x="2577180" y="227799"/>
                    </a:cubicBezTo>
                    <a:cubicBezTo>
                      <a:pt x="2513846" y="235995"/>
                      <a:pt x="2524650" y="311623"/>
                      <a:pt x="2550729" y="349624"/>
                    </a:cubicBezTo>
                    <a:cubicBezTo>
                      <a:pt x="2550729" y="349624"/>
                      <a:pt x="2610710" y="447978"/>
                      <a:pt x="2511238" y="509077"/>
                    </a:cubicBezTo>
                    <a:cubicBezTo>
                      <a:pt x="2511238" y="509077"/>
                      <a:pt x="2432629" y="555646"/>
                      <a:pt x="2357001" y="529940"/>
                    </a:cubicBezTo>
                    <a:cubicBezTo>
                      <a:pt x="2291059" y="507214"/>
                      <a:pt x="2248960" y="462880"/>
                      <a:pt x="2243744" y="389860"/>
                    </a:cubicBezTo>
                    <a:cubicBezTo>
                      <a:pt x="2237411" y="303427"/>
                      <a:pt x="2281000" y="222956"/>
                      <a:pt x="2311922" y="145092"/>
                    </a:cubicBezTo>
                    <a:cubicBezTo>
                      <a:pt x="2318255" y="128700"/>
                      <a:pt x="2324961" y="111562"/>
                      <a:pt x="2322353" y="94052"/>
                    </a:cubicBezTo>
                    <a:cubicBezTo>
                      <a:pt x="2321236" y="86974"/>
                      <a:pt x="2317137" y="79150"/>
                      <a:pt x="2310059" y="79150"/>
                    </a:cubicBezTo>
                    <a:cubicBezTo>
                      <a:pt x="2306706" y="79150"/>
                      <a:pt x="2303725" y="80640"/>
                      <a:pt x="2301118" y="82503"/>
                    </a:cubicBezTo>
                    <a:cubicBezTo>
                      <a:pt x="2266098" y="104856"/>
                      <a:pt x="2234058" y="166327"/>
                      <a:pt x="2184881" y="159622"/>
                    </a:cubicBezTo>
                    <a:cubicBezTo>
                      <a:pt x="2184881" y="159622"/>
                      <a:pt x="2106272" y="157759"/>
                      <a:pt x="2104037" y="79522"/>
                    </a:cubicBezTo>
                    <a:cubicBezTo>
                      <a:pt x="2104037" y="79522"/>
                      <a:pt x="2109253" y="-16224"/>
                      <a:pt x="2035859" y="2404"/>
                    </a:cubicBezTo>
                    <a:cubicBezTo>
                      <a:pt x="2035859" y="2404"/>
                      <a:pt x="1926329" y="10600"/>
                      <a:pt x="1936388" y="94425"/>
                    </a:cubicBezTo>
                    <a:cubicBezTo>
                      <a:pt x="1936388" y="94425"/>
                      <a:pt x="1940486" y="131680"/>
                      <a:pt x="2013879" y="160739"/>
                    </a:cubicBezTo>
                    <a:cubicBezTo>
                      <a:pt x="2013879" y="160739"/>
                      <a:pt x="2114096" y="193896"/>
                      <a:pt x="2125645" y="257976"/>
                    </a:cubicBezTo>
                    <a:cubicBezTo>
                      <a:pt x="2125645" y="257976"/>
                      <a:pt x="2157685" y="377938"/>
                      <a:pt x="2089507" y="406997"/>
                    </a:cubicBezTo>
                    <a:cubicBezTo>
                      <a:pt x="2089507" y="406997"/>
                      <a:pt x="2045918" y="428605"/>
                      <a:pt x="2003447" y="412213"/>
                    </a:cubicBezTo>
                    <a:cubicBezTo>
                      <a:pt x="2003447" y="412213"/>
                      <a:pt x="1969172" y="408115"/>
                      <a:pt x="2025055" y="439037"/>
                    </a:cubicBezTo>
                    <a:cubicBezTo>
                      <a:pt x="2025055" y="439037"/>
                      <a:pt x="2104782" y="490822"/>
                      <a:pt x="2114096" y="557881"/>
                    </a:cubicBezTo>
                    <a:cubicBezTo>
                      <a:pt x="2117821" y="583960"/>
                      <a:pt x="2122292" y="608176"/>
                      <a:pt x="2111860" y="633510"/>
                    </a:cubicBezTo>
                    <a:cubicBezTo>
                      <a:pt x="2094723" y="675236"/>
                      <a:pt x="2046291" y="690510"/>
                      <a:pt x="2004565" y="692746"/>
                    </a:cubicBezTo>
                    <a:cubicBezTo>
                      <a:pt x="1952408" y="695354"/>
                      <a:pt x="1914780" y="674863"/>
                      <a:pt x="1877152" y="640588"/>
                    </a:cubicBezTo>
                    <a:cubicBezTo>
                      <a:pt x="1877152" y="640588"/>
                      <a:pt x="1860759" y="624941"/>
                      <a:pt x="1868955" y="652137"/>
                    </a:cubicBezTo>
                    <a:cubicBezTo>
                      <a:pt x="1868955" y="652137"/>
                      <a:pt x="1883858" y="763903"/>
                      <a:pt x="1866720" y="827983"/>
                    </a:cubicBezTo>
                    <a:cubicBezTo>
                      <a:pt x="1867838" y="823885"/>
                      <a:pt x="1897642" y="837669"/>
                      <a:pt x="1899877" y="838787"/>
                    </a:cubicBezTo>
                    <a:cubicBezTo>
                      <a:pt x="1970663" y="886474"/>
                      <a:pt x="1907701" y="991906"/>
                      <a:pt x="1851818" y="1018730"/>
                    </a:cubicBezTo>
                    <a:cubicBezTo>
                      <a:pt x="1816798" y="1035495"/>
                      <a:pt x="1771719" y="1040711"/>
                      <a:pt x="1732601" y="1045181"/>
                    </a:cubicBezTo>
                    <a:cubicBezTo>
                      <a:pt x="1693110" y="1040711"/>
                      <a:pt x="1646541" y="1035868"/>
                      <a:pt x="1610776" y="1018730"/>
                    </a:cubicBezTo>
                    <a:cubicBezTo>
                      <a:pt x="1554893" y="991906"/>
                      <a:pt x="1491931" y="886474"/>
                      <a:pt x="1562717" y="838787"/>
                    </a:cubicBezTo>
                    <a:cubicBezTo>
                      <a:pt x="1564579" y="837669"/>
                      <a:pt x="1594756" y="823885"/>
                      <a:pt x="1595874" y="827983"/>
                    </a:cubicBezTo>
                    <a:cubicBezTo>
                      <a:pt x="1578364" y="763903"/>
                      <a:pt x="1593638" y="652137"/>
                      <a:pt x="1593638" y="652137"/>
                    </a:cubicBezTo>
                    <a:cubicBezTo>
                      <a:pt x="1601835" y="625313"/>
                      <a:pt x="1585442" y="640588"/>
                      <a:pt x="1585442" y="640588"/>
                    </a:cubicBezTo>
                    <a:cubicBezTo>
                      <a:pt x="1547814" y="674863"/>
                      <a:pt x="1510186" y="695354"/>
                      <a:pt x="1458029" y="692746"/>
                    </a:cubicBezTo>
                    <a:cubicBezTo>
                      <a:pt x="1416675" y="690883"/>
                      <a:pt x="1367871" y="675608"/>
                      <a:pt x="1350733" y="633510"/>
                    </a:cubicBezTo>
                    <a:cubicBezTo>
                      <a:pt x="1340302" y="607803"/>
                      <a:pt x="1344773" y="583587"/>
                      <a:pt x="1348498" y="557881"/>
                    </a:cubicBezTo>
                    <a:cubicBezTo>
                      <a:pt x="1357812" y="490449"/>
                      <a:pt x="1437539" y="439037"/>
                      <a:pt x="1437539" y="439037"/>
                    </a:cubicBezTo>
                    <a:cubicBezTo>
                      <a:pt x="1493422" y="408115"/>
                      <a:pt x="1459147" y="412213"/>
                      <a:pt x="1459147" y="412213"/>
                    </a:cubicBezTo>
                    <a:cubicBezTo>
                      <a:pt x="1416675" y="428605"/>
                      <a:pt x="1373087" y="406997"/>
                      <a:pt x="1373087" y="406997"/>
                    </a:cubicBezTo>
                    <a:cubicBezTo>
                      <a:pt x="1304909" y="377938"/>
                      <a:pt x="1336949" y="257976"/>
                      <a:pt x="1336949" y="257976"/>
                    </a:cubicBezTo>
                    <a:cubicBezTo>
                      <a:pt x="1348498" y="193896"/>
                      <a:pt x="1448715" y="160739"/>
                      <a:pt x="1448715" y="160739"/>
                    </a:cubicBezTo>
                    <a:cubicBezTo>
                      <a:pt x="1522108" y="131680"/>
                      <a:pt x="1526206" y="94425"/>
                      <a:pt x="1526206" y="94425"/>
                    </a:cubicBezTo>
                    <a:cubicBezTo>
                      <a:pt x="1536638" y="10600"/>
                      <a:pt x="1426734" y="2404"/>
                      <a:pt x="1426734" y="2404"/>
                    </a:cubicBezTo>
                    <a:cubicBezTo>
                      <a:pt x="1353341" y="-16224"/>
                      <a:pt x="1358557" y="79522"/>
                      <a:pt x="1358557" y="79522"/>
                    </a:cubicBezTo>
                    <a:cubicBezTo>
                      <a:pt x="1356322" y="157759"/>
                      <a:pt x="1277713" y="159622"/>
                      <a:pt x="1277713" y="159622"/>
                    </a:cubicBezTo>
                    <a:cubicBezTo>
                      <a:pt x="1228908" y="166327"/>
                      <a:pt x="1196496" y="104856"/>
                      <a:pt x="1161476" y="82503"/>
                    </a:cubicBezTo>
                    <a:cubicBezTo>
                      <a:pt x="1158868" y="80640"/>
                      <a:pt x="1155888" y="79150"/>
                      <a:pt x="1152535" y="79150"/>
                    </a:cubicBezTo>
                    <a:cubicBezTo>
                      <a:pt x="1145457" y="79150"/>
                      <a:pt x="1141358" y="87346"/>
                      <a:pt x="1140241" y="94052"/>
                    </a:cubicBezTo>
                    <a:cubicBezTo>
                      <a:pt x="1137633" y="111562"/>
                      <a:pt x="1144339" y="128700"/>
                      <a:pt x="1150672" y="145092"/>
                    </a:cubicBezTo>
                    <a:cubicBezTo>
                      <a:pt x="1181594" y="222956"/>
                      <a:pt x="1225183" y="303427"/>
                      <a:pt x="1218850" y="389860"/>
                    </a:cubicBezTo>
                    <a:cubicBezTo>
                      <a:pt x="1213634" y="462880"/>
                      <a:pt x="1171908" y="507214"/>
                      <a:pt x="1105593" y="529940"/>
                    </a:cubicBezTo>
                    <a:cubicBezTo>
                      <a:pt x="1029965" y="555646"/>
                      <a:pt x="951356" y="509077"/>
                      <a:pt x="951356" y="509077"/>
                    </a:cubicBezTo>
                    <a:cubicBezTo>
                      <a:pt x="851884" y="447978"/>
                      <a:pt x="911865" y="349624"/>
                      <a:pt x="911865" y="349624"/>
                    </a:cubicBezTo>
                    <a:cubicBezTo>
                      <a:pt x="937944" y="311623"/>
                      <a:pt x="948748" y="235995"/>
                      <a:pt x="885414" y="227799"/>
                    </a:cubicBezTo>
                    <a:cubicBezTo>
                      <a:pt x="861943" y="224818"/>
                      <a:pt x="838472" y="234132"/>
                      <a:pt x="817237" y="244936"/>
                    </a:cubicBezTo>
                    <a:cubicBezTo>
                      <a:pt x="790040" y="258721"/>
                      <a:pt x="762099" y="278094"/>
                      <a:pt x="754275" y="307153"/>
                    </a:cubicBezTo>
                    <a:cubicBezTo>
                      <a:pt x="749059" y="326153"/>
                      <a:pt x="752785" y="347016"/>
                      <a:pt x="745706" y="365271"/>
                    </a:cubicBezTo>
                    <a:cubicBezTo>
                      <a:pt x="736020" y="389860"/>
                      <a:pt x="709941" y="402899"/>
                      <a:pt x="686843" y="415938"/>
                    </a:cubicBezTo>
                    <a:cubicBezTo>
                      <a:pt x="638038" y="443135"/>
                      <a:pt x="592960" y="479645"/>
                      <a:pt x="566136" y="528450"/>
                    </a:cubicBezTo>
                    <a:cubicBezTo>
                      <a:pt x="560175" y="539626"/>
                      <a:pt x="554959" y="553783"/>
                      <a:pt x="561665" y="564587"/>
                    </a:cubicBezTo>
                    <a:cubicBezTo>
                      <a:pt x="567626" y="573901"/>
                      <a:pt x="579920" y="576509"/>
                      <a:pt x="591097" y="577999"/>
                    </a:cubicBezTo>
                    <a:cubicBezTo>
                      <a:pt x="634685" y="583587"/>
                      <a:pt x="677902" y="582842"/>
                      <a:pt x="721490" y="579862"/>
                    </a:cubicBezTo>
                    <a:cubicBezTo>
                      <a:pt x="744961" y="577999"/>
                      <a:pt x="770295" y="573156"/>
                      <a:pt x="793766" y="573901"/>
                    </a:cubicBezTo>
                    <a:cubicBezTo>
                      <a:pt x="869394" y="576136"/>
                      <a:pt x="898453" y="616372"/>
                      <a:pt x="898453" y="616372"/>
                    </a:cubicBezTo>
                    <a:cubicBezTo>
                      <a:pt x="941670" y="659588"/>
                      <a:pt x="953964" y="735217"/>
                      <a:pt x="909258" y="781786"/>
                    </a:cubicBezTo>
                    <a:cubicBezTo>
                      <a:pt x="891002" y="800786"/>
                      <a:pt x="867159" y="813080"/>
                      <a:pt x="842943" y="823139"/>
                    </a:cubicBezTo>
                    <a:cubicBezTo>
                      <a:pt x="772158" y="851826"/>
                      <a:pt x="708824" y="846238"/>
                      <a:pt x="634685" y="838042"/>
                    </a:cubicBezTo>
                    <a:cubicBezTo>
                      <a:pt x="586254" y="832453"/>
                      <a:pt x="538567" y="824630"/>
                      <a:pt x="491252" y="813826"/>
                    </a:cubicBezTo>
                    <a:cubicBezTo>
                      <a:pt x="475233" y="810100"/>
                      <a:pt x="458840" y="806375"/>
                      <a:pt x="442075" y="807120"/>
                    </a:cubicBezTo>
                    <a:cubicBezTo>
                      <a:pt x="438350" y="807120"/>
                      <a:pt x="434252" y="807865"/>
                      <a:pt x="432016" y="810845"/>
                    </a:cubicBezTo>
                    <a:cubicBezTo>
                      <a:pt x="425310" y="819041"/>
                      <a:pt x="442448" y="842885"/>
                      <a:pt x="434997" y="857414"/>
                    </a:cubicBezTo>
                    <a:cubicBezTo>
                      <a:pt x="427173" y="872689"/>
                      <a:pt x="407055" y="880513"/>
                      <a:pt x="392153" y="886101"/>
                    </a:cubicBezTo>
                    <a:cubicBezTo>
                      <a:pt x="368310" y="895042"/>
                      <a:pt x="349682" y="912552"/>
                      <a:pt x="347447" y="939004"/>
                    </a:cubicBezTo>
                    <a:cubicBezTo>
                      <a:pt x="347447" y="942729"/>
                      <a:pt x="347447" y="946455"/>
                      <a:pt x="348564" y="950180"/>
                    </a:cubicBezTo>
                    <a:cubicBezTo>
                      <a:pt x="351172" y="957259"/>
                      <a:pt x="358623" y="961729"/>
                      <a:pt x="366074" y="963220"/>
                    </a:cubicBezTo>
                    <a:cubicBezTo>
                      <a:pt x="387310" y="966945"/>
                      <a:pt x="411526" y="958376"/>
                      <a:pt x="432016" y="954278"/>
                    </a:cubicBezTo>
                    <a:cubicBezTo>
                      <a:pt x="478586" y="945337"/>
                      <a:pt x="526645" y="950180"/>
                      <a:pt x="572469" y="961729"/>
                    </a:cubicBezTo>
                    <a:cubicBezTo>
                      <a:pt x="613823" y="972533"/>
                      <a:pt x="649588" y="981475"/>
                      <a:pt x="668960" y="1022456"/>
                    </a:cubicBezTo>
                    <a:cubicBezTo>
                      <a:pt x="677529" y="1040338"/>
                      <a:pt x="675294" y="1067162"/>
                      <a:pt x="691314" y="1080574"/>
                    </a:cubicBezTo>
                    <a:cubicBezTo>
                      <a:pt x="698020" y="1086162"/>
                      <a:pt x="706961" y="1088025"/>
                      <a:pt x="715530" y="1089888"/>
                    </a:cubicBezTo>
                    <a:cubicBezTo>
                      <a:pt x="759864" y="1097711"/>
                      <a:pt x="813139" y="1096594"/>
                      <a:pt x="855237" y="1078711"/>
                    </a:cubicBezTo>
                    <a:cubicBezTo>
                      <a:pt x="894355" y="1061946"/>
                      <a:pt x="926767" y="1030652"/>
                      <a:pt x="961415" y="1006808"/>
                    </a:cubicBezTo>
                    <a:cubicBezTo>
                      <a:pt x="969611" y="1001220"/>
                      <a:pt x="977807" y="995632"/>
                      <a:pt x="987121" y="991534"/>
                    </a:cubicBezTo>
                    <a:cubicBezTo>
                      <a:pt x="1005004" y="984083"/>
                      <a:pt x="1025867" y="984083"/>
                      <a:pt x="1043749" y="991534"/>
                    </a:cubicBezTo>
                    <a:cubicBezTo>
                      <a:pt x="1110809" y="1020220"/>
                      <a:pt x="1089201" y="1104417"/>
                      <a:pt x="1078769" y="1159183"/>
                    </a:cubicBezTo>
                    <a:cubicBezTo>
                      <a:pt x="1069083" y="1209850"/>
                      <a:pt x="1038534" y="1251949"/>
                      <a:pt x="997925" y="1283243"/>
                    </a:cubicBezTo>
                    <a:cubicBezTo>
                      <a:pt x="955082" y="1316028"/>
                      <a:pt x="899944" y="1340989"/>
                      <a:pt x="846668" y="1349930"/>
                    </a:cubicBezTo>
                    <a:cubicBezTo>
                      <a:pt x="781472" y="1361107"/>
                      <a:pt x="712177" y="1368185"/>
                      <a:pt x="646235" y="1369303"/>
                    </a:cubicBezTo>
                    <a:cubicBezTo>
                      <a:pt x="584763" y="1370421"/>
                      <a:pt x="524037" y="1359617"/>
                      <a:pt x="472625" y="1324224"/>
                    </a:cubicBezTo>
                    <a:cubicBezTo>
                      <a:pt x="445801" y="1305596"/>
                      <a:pt x="392898" y="1263125"/>
                      <a:pt x="392898" y="1225870"/>
                    </a:cubicBezTo>
                    <a:cubicBezTo>
                      <a:pt x="392898" y="1200536"/>
                      <a:pt x="353035" y="1207987"/>
                      <a:pt x="338133" y="1208732"/>
                    </a:cubicBezTo>
                    <a:cubicBezTo>
                      <a:pt x="306466" y="1210223"/>
                      <a:pt x="275171" y="1208732"/>
                      <a:pt x="243504" y="1205007"/>
                    </a:cubicBezTo>
                    <a:cubicBezTo>
                      <a:pt x="223386" y="1202399"/>
                      <a:pt x="183896" y="1194203"/>
                      <a:pt x="176817" y="1221027"/>
                    </a:cubicBezTo>
                    <a:cubicBezTo>
                      <a:pt x="174209" y="1231458"/>
                      <a:pt x="179425" y="1247478"/>
                      <a:pt x="185758" y="1256047"/>
                    </a:cubicBezTo>
                    <a:cubicBezTo>
                      <a:pt x="254681" y="1346205"/>
                      <a:pt x="375761" y="1329440"/>
                      <a:pt x="471507" y="1359617"/>
                    </a:cubicBezTo>
                    <a:cubicBezTo>
                      <a:pt x="500939" y="1368930"/>
                      <a:pt x="531488" y="1385695"/>
                      <a:pt x="542665" y="1414382"/>
                    </a:cubicBezTo>
                    <a:cubicBezTo>
                      <a:pt x="553469" y="1443069"/>
                      <a:pt x="542665" y="1487775"/>
                      <a:pt x="521057" y="1510128"/>
                    </a:cubicBezTo>
                    <a:cubicBezTo>
                      <a:pt x="477095" y="1555207"/>
                      <a:pt x="414134" y="1563031"/>
                      <a:pt x="356015" y="1544776"/>
                    </a:cubicBezTo>
                    <a:cubicBezTo>
                      <a:pt x="317642" y="1532854"/>
                      <a:pt x="281505" y="1514971"/>
                      <a:pt x="242387" y="1504912"/>
                    </a:cubicBezTo>
                    <a:cubicBezTo>
                      <a:pt x="202896" y="1494854"/>
                      <a:pt x="162660" y="1488893"/>
                      <a:pt x="122052" y="1487775"/>
                    </a:cubicBezTo>
                    <a:cubicBezTo>
                      <a:pt x="108640" y="1487775"/>
                      <a:pt x="94855" y="1487775"/>
                      <a:pt x="82189" y="1492246"/>
                    </a:cubicBezTo>
                    <a:cubicBezTo>
                      <a:pt x="65796" y="1498207"/>
                      <a:pt x="53129" y="1512364"/>
                      <a:pt x="52757" y="1530619"/>
                    </a:cubicBezTo>
                    <a:cubicBezTo>
                      <a:pt x="52757" y="1585384"/>
                      <a:pt x="178307" y="1601404"/>
                      <a:pt x="216680" y="1614816"/>
                    </a:cubicBezTo>
                    <a:cubicBezTo>
                      <a:pt x="275544" y="1635306"/>
                      <a:pt x="325839" y="1670326"/>
                      <a:pt x="329937" y="1737758"/>
                    </a:cubicBezTo>
                    <a:cubicBezTo>
                      <a:pt x="335152" y="1822701"/>
                      <a:pt x="310191" y="1853623"/>
                      <a:pt x="310191" y="1853623"/>
                    </a:cubicBezTo>
                    <a:cubicBezTo>
                      <a:pt x="287466" y="1907270"/>
                      <a:pt x="189111" y="1865172"/>
                      <a:pt x="189111" y="1865172"/>
                    </a:cubicBezTo>
                    <a:cubicBezTo>
                      <a:pt x="147758" y="1840211"/>
                      <a:pt x="90757" y="1840211"/>
                      <a:pt x="90757" y="1840211"/>
                    </a:cubicBezTo>
                    <a:cubicBezTo>
                      <a:pt x="47914" y="1844309"/>
                      <a:pt x="55365" y="1897584"/>
                      <a:pt x="62443" y="1927016"/>
                    </a:cubicBezTo>
                    <a:cubicBezTo>
                      <a:pt x="73620" y="1972840"/>
                      <a:pt x="98208" y="2014193"/>
                      <a:pt x="128758" y="2049586"/>
                    </a:cubicBezTo>
                    <a:cubicBezTo>
                      <a:pt x="152974" y="2077900"/>
                      <a:pt x="188366" y="2121116"/>
                      <a:pt x="228975" y="2122606"/>
                    </a:cubicBezTo>
                    <a:cubicBezTo>
                      <a:pt x="247230" y="2123351"/>
                      <a:pt x="264740" y="2118136"/>
                      <a:pt x="281877" y="2112547"/>
                    </a:cubicBezTo>
                    <a:cubicBezTo>
                      <a:pt x="343721" y="2092802"/>
                      <a:pt x="410408" y="2079390"/>
                      <a:pt x="475605" y="2078645"/>
                    </a:cubicBezTo>
                    <a:cubicBezTo>
                      <a:pt x="514723" y="2078272"/>
                      <a:pt x="567253" y="2078645"/>
                      <a:pt x="604136" y="2094292"/>
                    </a:cubicBezTo>
                    <a:cubicBezTo>
                      <a:pt x="667843" y="2121861"/>
                      <a:pt x="725961" y="2163587"/>
                      <a:pt x="772530" y="2214627"/>
                    </a:cubicBezTo>
                    <a:cubicBezTo>
                      <a:pt x="813139" y="2259334"/>
                      <a:pt x="831021" y="2307393"/>
                      <a:pt x="828041" y="2369237"/>
                    </a:cubicBezTo>
                    <a:cubicBezTo>
                      <a:pt x="826923" y="2388982"/>
                      <a:pt x="824315" y="2409473"/>
                      <a:pt x="812394" y="2425120"/>
                    </a:cubicBezTo>
                    <a:cubicBezTo>
                      <a:pt x="802335" y="2438532"/>
                      <a:pt x="786315" y="2446355"/>
                      <a:pt x="770295" y="2451571"/>
                    </a:cubicBezTo>
                    <a:cubicBezTo>
                      <a:pt x="714412" y="2469081"/>
                      <a:pt x="673804" y="2439277"/>
                      <a:pt x="636176" y="2400904"/>
                    </a:cubicBezTo>
                    <a:cubicBezTo>
                      <a:pt x="600783" y="2365139"/>
                      <a:pt x="547508" y="2316334"/>
                      <a:pt x="492370" y="2331609"/>
                    </a:cubicBezTo>
                    <a:cubicBezTo>
                      <a:pt x="488272" y="2332727"/>
                      <a:pt x="483801" y="2334589"/>
                      <a:pt x="480821" y="2337570"/>
                    </a:cubicBezTo>
                    <a:cubicBezTo>
                      <a:pt x="474487" y="2343531"/>
                      <a:pt x="474487" y="2353962"/>
                      <a:pt x="477840" y="2361786"/>
                    </a:cubicBezTo>
                    <a:cubicBezTo>
                      <a:pt x="481566" y="2369609"/>
                      <a:pt x="487899" y="2375570"/>
                      <a:pt x="494233" y="2381531"/>
                    </a:cubicBezTo>
                    <a:cubicBezTo>
                      <a:pt x="540429" y="2424375"/>
                      <a:pt x="608607" y="2512297"/>
                      <a:pt x="545273" y="2570788"/>
                    </a:cubicBezTo>
                    <a:cubicBezTo>
                      <a:pt x="492370" y="2619593"/>
                      <a:pt x="425310" y="2578985"/>
                      <a:pt x="425310" y="2578985"/>
                    </a:cubicBezTo>
                    <a:cubicBezTo>
                      <a:pt x="377251" y="2548808"/>
                      <a:pt x="322113" y="2532788"/>
                      <a:pt x="269956" y="2511552"/>
                    </a:cubicBezTo>
                    <a:cubicBezTo>
                      <a:pt x="217798" y="2490317"/>
                      <a:pt x="165641" y="2466473"/>
                      <a:pt x="117581" y="2438904"/>
                    </a:cubicBezTo>
                    <a:cubicBezTo>
                      <a:pt x="97836" y="2427355"/>
                      <a:pt x="41580" y="2380413"/>
                      <a:pt x="18109" y="2393453"/>
                    </a:cubicBezTo>
                    <a:cubicBezTo>
                      <a:pt x="6933" y="2399786"/>
                      <a:pt x="3207" y="2421022"/>
                      <a:pt x="8050" y="2431453"/>
                    </a:cubicBezTo>
                    <a:cubicBezTo>
                      <a:pt x="14384" y="2444865"/>
                      <a:pt x="32639" y="2448591"/>
                      <a:pt x="44933" y="2454552"/>
                    </a:cubicBezTo>
                    <a:cubicBezTo>
                      <a:pt x="60580" y="2462375"/>
                      <a:pt x="75110" y="2472062"/>
                      <a:pt x="90012" y="2481375"/>
                    </a:cubicBezTo>
                    <a:cubicBezTo>
                      <a:pt x="120189" y="2500376"/>
                      <a:pt x="149621" y="2520494"/>
                      <a:pt x="181288" y="2536513"/>
                    </a:cubicBezTo>
                    <a:cubicBezTo>
                      <a:pt x="220033" y="2555886"/>
                      <a:pt x="240896" y="2595004"/>
                      <a:pt x="223386" y="2637848"/>
                    </a:cubicBezTo>
                    <a:cubicBezTo>
                      <a:pt x="203268" y="2687025"/>
                      <a:pt x="148131" y="2665790"/>
                      <a:pt x="108640" y="2662436"/>
                    </a:cubicBezTo>
                    <a:cubicBezTo>
                      <a:pt x="82189" y="2660201"/>
                      <a:pt x="52757" y="2663554"/>
                      <a:pt x="26678" y="2669142"/>
                    </a:cubicBezTo>
                    <a:cubicBezTo>
                      <a:pt x="20717" y="2670260"/>
                      <a:pt x="14756" y="2671750"/>
                      <a:pt x="9913" y="2675476"/>
                    </a:cubicBezTo>
                    <a:cubicBezTo>
                      <a:pt x="2090" y="2681437"/>
                      <a:pt x="-891" y="2692241"/>
                      <a:pt x="227" y="2702300"/>
                    </a:cubicBezTo>
                    <a:cubicBezTo>
                      <a:pt x="2462" y="2723163"/>
                      <a:pt x="15874" y="2741790"/>
                      <a:pt x="22580" y="2761536"/>
                    </a:cubicBezTo>
                    <a:cubicBezTo>
                      <a:pt x="24815" y="2767869"/>
                      <a:pt x="25560" y="2774203"/>
                      <a:pt x="26306" y="2780536"/>
                    </a:cubicBezTo>
                    <a:cubicBezTo>
                      <a:pt x="29658" y="2813693"/>
                      <a:pt x="27423" y="2844615"/>
                      <a:pt x="24070" y="2877400"/>
                    </a:cubicBezTo>
                    <a:cubicBezTo>
                      <a:pt x="21462" y="2900498"/>
                      <a:pt x="21835" y="2925832"/>
                      <a:pt x="35247" y="2945205"/>
                    </a:cubicBezTo>
                    <a:cubicBezTo>
                      <a:pt x="46051" y="2961225"/>
                      <a:pt x="64679" y="2970911"/>
                      <a:pt x="84051" y="2973891"/>
                    </a:cubicBezTo>
                    <a:cubicBezTo>
                      <a:pt x="151856" y="2984695"/>
                      <a:pt x="202896" y="2929185"/>
                      <a:pt x="258779" y="2900871"/>
                    </a:cubicBezTo>
                    <a:cubicBezTo>
                      <a:pt x="318015" y="2870694"/>
                      <a:pt x="382467" y="2851321"/>
                      <a:pt x="448409" y="2844243"/>
                    </a:cubicBezTo>
                    <a:cubicBezTo>
                      <a:pt x="469644" y="2842007"/>
                      <a:pt x="490880" y="2840890"/>
                      <a:pt x="511743" y="2846105"/>
                    </a:cubicBezTo>
                    <a:cubicBezTo>
                      <a:pt x="582155" y="2863243"/>
                      <a:pt x="592214" y="2953401"/>
                      <a:pt x="569116" y="3011519"/>
                    </a:cubicBezTo>
                    <a:cubicBezTo>
                      <a:pt x="541920" y="3080814"/>
                      <a:pt x="462566" y="3098697"/>
                      <a:pt x="398487" y="3114344"/>
                    </a:cubicBezTo>
                    <a:cubicBezTo>
                      <a:pt x="356388" y="3124776"/>
                      <a:pt x="315780" y="3141168"/>
                      <a:pt x="277034" y="3161286"/>
                    </a:cubicBezTo>
                    <a:cubicBezTo>
                      <a:pt x="221896" y="3190345"/>
                      <a:pt x="149248" y="3238032"/>
                      <a:pt x="156327" y="3309562"/>
                    </a:cubicBezTo>
                    <a:cubicBezTo>
                      <a:pt x="157072" y="3316640"/>
                      <a:pt x="159680" y="3324837"/>
                      <a:pt x="166758" y="3326327"/>
                    </a:cubicBezTo>
                    <a:cubicBezTo>
                      <a:pt x="169366" y="3326700"/>
                      <a:pt x="172347" y="3326327"/>
                      <a:pt x="174954" y="3325209"/>
                    </a:cubicBezTo>
                    <a:cubicBezTo>
                      <a:pt x="203268" y="3314405"/>
                      <a:pt x="213700" y="3280503"/>
                      <a:pt x="233445" y="3259640"/>
                    </a:cubicBezTo>
                    <a:cubicBezTo>
                      <a:pt x="277779" y="3212698"/>
                      <a:pt x="341858" y="3182894"/>
                      <a:pt x="402585" y="3164266"/>
                    </a:cubicBezTo>
                    <a:cubicBezTo>
                      <a:pt x="469644" y="3143776"/>
                      <a:pt x="544900" y="3138188"/>
                      <a:pt x="612332" y="3160541"/>
                    </a:cubicBezTo>
                    <a:cubicBezTo>
                      <a:pt x="654431" y="3174698"/>
                      <a:pt x="657039" y="3229090"/>
                      <a:pt x="647725" y="3266346"/>
                    </a:cubicBezTo>
                    <a:cubicBezTo>
                      <a:pt x="636176" y="3310680"/>
                      <a:pt x="572096" y="3365818"/>
                      <a:pt x="572096" y="3365818"/>
                    </a:cubicBezTo>
                    <a:cubicBezTo>
                      <a:pt x="544155" y="3393759"/>
                      <a:pt x="576195" y="3389661"/>
                      <a:pt x="576195" y="3389661"/>
                    </a:cubicBezTo>
                    <a:cubicBezTo>
                      <a:pt x="610470" y="3375131"/>
                      <a:pt x="636176" y="3372151"/>
                      <a:pt x="636176" y="3372151"/>
                    </a:cubicBezTo>
                    <a:cubicBezTo>
                      <a:pt x="682745" y="3377367"/>
                      <a:pt x="703608" y="3413505"/>
                      <a:pt x="703608" y="3413505"/>
                    </a:cubicBezTo>
                    <a:cubicBezTo>
                      <a:pt x="758373" y="3499564"/>
                      <a:pt x="687961" y="3560291"/>
                      <a:pt x="687961" y="3560291"/>
                    </a:cubicBezTo>
                    <a:cubicBezTo>
                      <a:pt x="627607" y="3631448"/>
                      <a:pt x="523292" y="3670939"/>
                      <a:pt x="432016" y="3675782"/>
                    </a:cubicBezTo>
                    <a:cubicBezTo>
                      <a:pt x="417114" y="3676527"/>
                      <a:pt x="363839" y="3682488"/>
                      <a:pt x="393643" y="3708194"/>
                    </a:cubicBezTo>
                    <a:cubicBezTo>
                      <a:pt x="405565" y="3718626"/>
                      <a:pt x="424193" y="3721606"/>
                      <a:pt x="432389" y="3735018"/>
                    </a:cubicBezTo>
                    <a:cubicBezTo>
                      <a:pt x="436114" y="3740979"/>
                      <a:pt x="437232" y="3748058"/>
                      <a:pt x="437605" y="3754764"/>
                    </a:cubicBezTo>
                    <a:cubicBezTo>
                      <a:pt x="437977" y="3767431"/>
                      <a:pt x="435369" y="3779725"/>
                      <a:pt x="434252" y="3792019"/>
                    </a:cubicBezTo>
                    <a:cubicBezTo>
                      <a:pt x="432761" y="3806921"/>
                      <a:pt x="433507" y="3822196"/>
                      <a:pt x="436114" y="3837098"/>
                    </a:cubicBezTo>
                    <a:cubicBezTo>
                      <a:pt x="437232" y="3842686"/>
                      <a:pt x="438350" y="3848647"/>
                      <a:pt x="442448" y="3852745"/>
                    </a:cubicBezTo>
                    <a:cubicBezTo>
                      <a:pt x="449899" y="3861314"/>
                      <a:pt x="464429" y="3860196"/>
                      <a:pt x="473370" y="3852745"/>
                    </a:cubicBezTo>
                    <a:cubicBezTo>
                      <a:pt x="482311" y="3845667"/>
                      <a:pt x="486409" y="3834117"/>
                      <a:pt x="488644" y="3822941"/>
                    </a:cubicBezTo>
                    <a:cubicBezTo>
                      <a:pt x="493115" y="3802823"/>
                      <a:pt x="497586" y="3781960"/>
                      <a:pt x="505409" y="3762960"/>
                    </a:cubicBezTo>
                    <a:cubicBezTo>
                      <a:pt x="532233" y="3697763"/>
                      <a:pt x="613077" y="3654174"/>
                      <a:pt x="613077" y="3654174"/>
                    </a:cubicBezTo>
                    <a:cubicBezTo>
                      <a:pt x="677157" y="3619154"/>
                      <a:pt x="731177" y="3637782"/>
                      <a:pt x="731177" y="3637782"/>
                    </a:cubicBezTo>
                    <a:cubicBezTo>
                      <a:pt x="768805" y="3651566"/>
                      <a:pt x="789295" y="3677645"/>
                      <a:pt x="791903" y="3717881"/>
                    </a:cubicBezTo>
                    <a:cubicBezTo>
                      <a:pt x="792648" y="3730548"/>
                      <a:pt x="792276" y="3743214"/>
                      <a:pt x="788550" y="3755136"/>
                    </a:cubicBezTo>
                    <a:cubicBezTo>
                      <a:pt x="779236" y="3783078"/>
                      <a:pt x="747942" y="3793509"/>
                      <a:pt x="730059" y="3815117"/>
                    </a:cubicBezTo>
                    <a:cubicBezTo>
                      <a:pt x="711059" y="3838215"/>
                      <a:pt x="696529" y="3866157"/>
                      <a:pt x="691686" y="3895961"/>
                    </a:cubicBezTo>
                    <a:cubicBezTo>
                      <a:pt x="686843" y="3924276"/>
                      <a:pt x="697275" y="3953335"/>
                      <a:pt x="690569" y="3980904"/>
                    </a:cubicBezTo>
                    <a:cubicBezTo>
                      <a:pt x="683863" y="4008100"/>
                      <a:pt x="661509" y="4028218"/>
                      <a:pt x="655548" y="4055787"/>
                    </a:cubicBezTo>
                    <a:cubicBezTo>
                      <a:pt x="649215" y="4084846"/>
                      <a:pt x="657411" y="4113160"/>
                      <a:pt x="674176" y="4137004"/>
                    </a:cubicBezTo>
                    <a:cubicBezTo>
                      <a:pt x="689823" y="4158984"/>
                      <a:pt x="707333" y="4179102"/>
                      <a:pt x="726706" y="4197357"/>
                    </a:cubicBezTo>
                    <a:cubicBezTo>
                      <a:pt x="736393" y="4206671"/>
                      <a:pt x="791903" y="4253986"/>
                      <a:pt x="797491" y="4215985"/>
                    </a:cubicBezTo>
                    <a:cubicBezTo>
                      <a:pt x="797864" y="4213005"/>
                      <a:pt x="797491" y="4210024"/>
                      <a:pt x="796746" y="4207044"/>
                    </a:cubicBezTo>
                    <a:cubicBezTo>
                      <a:pt x="790040" y="4169788"/>
                      <a:pt x="788550" y="4135513"/>
                      <a:pt x="794138" y="4097885"/>
                    </a:cubicBezTo>
                    <a:cubicBezTo>
                      <a:pt x="800844" y="4050944"/>
                      <a:pt x="823570" y="4004375"/>
                      <a:pt x="873865" y="3993943"/>
                    </a:cubicBezTo>
                    <a:cubicBezTo>
                      <a:pt x="918571" y="3984629"/>
                      <a:pt x="980043" y="4014806"/>
                      <a:pt x="988984" y="4062866"/>
                    </a:cubicBezTo>
                    <a:cubicBezTo>
                      <a:pt x="995317" y="4096023"/>
                      <a:pt x="968121" y="4126200"/>
                      <a:pt x="979670" y="4160847"/>
                    </a:cubicBezTo>
                    <a:cubicBezTo>
                      <a:pt x="981905" y="4167180"/>
                      <a:pt x="986004" y="4173886"/>
                      <a:pt x="992709" y="4175004"/>
                    </a:cubicBezTo>
                    <a:cubicBezTo>
                      <a:pt x="996435" y="4175749"/>
                      <a:pt x="1000533" y="4174259"/>
                      <a:pt x="1003886" y="4172769"/>
                    </a:cubicBezTo>
                    <a:cubicBezTo>
                      <a:pt x="1035181" y="4157122"/>
                      <a:pt x="1048592" y="4124337"/>
                      <a:pt x="1088456" y="4125082"/>
                    </a:cubicBezTo>
                    <a:cubicBezTo>
                      <a:pt x="1107456" y="4125082"/>
                      <a:pt x="1121986" y="4134023"/>
                      <a:pt x="1135770" y="4146317"/>
                    </a:cubicBezTo>
                    <a:cubicBezTo>
                      <a:pt x="1206183" y="4208534"/>
                      <a:pt x="1135770" y="4266280"/>
                      <a:pt x="1135770" y="4266280"/>
                    </a:cubicBezTo>
                    <a:cubicBezTo>
                      <a:pt x="1108201" y="4293849"/>
                      <a:pt x="1072436" y="4339673"/>
                      <a:pt x="1075416" y="4381026"/>
                    </a:cubicBezTo>
                    <a:cubicBezTo>
                      <a:pt x="1076534" y="4396674"/>
                      <a:pt x="1084358" y="4412693"/>
                      <a:pt x="1098515" y="4420144"/>
                    </a:cubicBezTo>
                    <a:cubicBezTo>
                      <a:pt x="1114534" y="4428713"/>
                      <a:pt x="1133907" y="4425733"/>
                      <a:pt x="1150300" y="4433184"/>
                    </a:cubicBezTo>
                    <a:cubicBezTo>
                      <a:pt x="1165574" y="4440262"/>
                      <a:pt x="1178614" y="4452929"/>
                      <a:pt x="1189790" y="4465223"/>
                    </a:cubicBezTo>
                    <a:cubicBezTo>
                      <a:pt x="1218850" y="4496890"/>
                      <a:pt x="1275105" y="4503224"/>
                      <a:pt x="1314223" y="4494655"/>
                    </a:cubicBezTo>
                    <a:cubicBezTo>
                      <a:pt x="1334714" y="4490184"/>
                      <a:pt x="1354832" y="4481616"/>
                      <a:pt x="1370106" y="4466714"/>
                    </a:cubicBezTo>
                    <a:cubicBezTo>
                      <a:pt x="1401401" y="4435419"/>
                      <a:pt x="1402891" y="4361653"/>
                      <a:pt x="1459892" y="4362026"/>
                    </a:cubicBezTo>
                    <a:cubicBezTo>
                      <a:pt x="1469951" y="4362026"/>
                      <a:pt x="1480382" y="4363889"/>
                      <a:pt x="1490441" y="4363516"/>
                    </a:cubicBezTo>
                    <a:cubicBezTo>
                      <a:pt x="1503480" y="4362771"/>
                      <a:pt x="1516147" y="4358301"/>
                      <a:pt x="1527324" y="4351595"/>
                    </a:cubicBezTo>
                    <a:cubicBezTo>
                      <a:pt x="1529559" y="4350104"/>
                      <a:pt x="1531795" y="4348614"/>
                      <a:pt x="1534030" y="4347124"/>
                    </a:cubicBezTo>
                    <a:cubicBezTo>
                      <a:pt x="1550795" y="4335575"/>
                      <a:pt x="1567932" y="4319927"/>
                      <a:pt x="1581344" y="4304653"/>
                    </a:cubicBezTo>
                    <a:cubicBezTo>
                      <a:pt x="1614874" y="4265907"/>
                      <a:pt x="1624188" y="4205181"/>
                      <a:pt x="1615247" y="4155631"/>
                    </a:cubicBezTo>
                    <a:cubicBezTo>
                      <a:pt x="1609658" y="4123964"/>
                      <a:pt x="1578364" y="4110180"/>
                      <a:pt x="1573520" y="4080375"/>
                    </a:cubicBezTo>
                    <a:cubicBezTo>
                      <a:pt x="1568677" y="4051316"/>
                      <a:pt x="1585070" y="4031198"/>
                      <a:pt x="1599599" y="4008100"/>
                    </a:cubicBezTo>
                    <a:cubicBezTo>
                      <a:pt x="1667404" y="3898197"/>
                      <a:pt x="1580226" y="3775999"/>
                      <a:pt x="1502735" y="3699253"/>
                    </a:cubicBezTo>
                    <a:cubicBezTo>
                      <a:pt x="1439029" y="3655664"/>
                      <a:pt x="1469951" y="3547251"/>
                      <a:pt x="1469951" y="3547251"/>
                    </a:cubicBezTo>
                    <a:cubicBezTo>
                      <a:pt x="1490069" y="3477211"/>
                      <a:pt x="1442009" y="3477211"/>
                      <a:pt x="1442009" y="3477211"/>
                    </a:cubicBezTo>
                    <a:cubicBezTo>
                      <a:pt x="1387616" y="3469388"/>
                      <a:pt x="1364518" y="3424308"/>
                      <a:pt x="1364518" y="3424308"/>
                    </a:cubicBezTo>
                    <a:cubicBezTo>
                      <a:pt x="1341420" y="3402701"/>
                      <a:pt x="1383146" y="3331170"/>
                      <a:pt x="1383146" y="3331170"/>
                    </a:cubicBezTo>
                    <a:cubicBezTo>
                      <a:pt x="1390969" y="3301739"/>
                      <a:pt x="1375322" y="3250326"/>
                      <a:pt x="1375322" y="3250326"/>
                    </a:cubicBezTo>
                    <a:cubicBezTo>
                      <a:pt x="1370851" y="3140050"/>
                      <a:pt x="1472931" y="3090500"/>
                      <a:pt x="1472931" y="3090500"/>
                    </a:cubicBezTo>
                    <a:cubicBezTo>
                      <a:pt x="1548932" y="3042441"/>
                      <a:pt x="1539618" y="2981715"/>
                      <a:pt x="1539618" y="2981715"/>
                    </a:cubicBezTo>
                    <a:cubicBezTo>
                      <a:pt x="1550422" y="2848341"/>
                      <a:pt x="1513167" y="2824870"/>
                      <a:pt x="1513167" y="2824870"/>
                    </a:cubicBezTo>
                    <a:cubicBezTo>
                      <a:pt x="1443127" y="2745888"/>
                      <a:pt x="1334714" y="2783144"/>
                      <a:pt x="1334714" y="2783144"/>
                    </a:cubicBezTo>
                    <a:cubicBezTo>
                      <a:pt x="1313106" y="2801771"/>
                      <a:pt x="1277340" y="2803262"/>
                      <a:pt x="1277340" y="2803262"/>
                    </a:cubicBezTo>
                    <a:cubicBezTo>
                      <a:pt x="1221457" y="2793948"/>
                      <a:pt x="1240085" y="2817419"/>
                      <a:pt x="1240085" y="2817419"/>
                    </a:cubicBezTo>
                    <a:cubicBezTo>
                      <a:pt x="1269517" y="2828223"/>
                      <a:pt x="1283674" y="2865478"/>
                      <a:pt x="1283674" y="2865478"/>
                    </a:cubicBezTo>
                    <a:cubicBezTo>
                      <a:pt x="1300811" y="2922851"/>
                      <a:pt x="1257223" y="2941479"/>
                      <a:pt x="1257223" y="2941479"/>
                    </a:cubicBezTo>
                    <a:cubicBezTo>
                      <a:pt x="1195006" y="2964577"/>
                      <a:pt x="1148437" y="3033127"/>
                      <a:pt x="1148437" y="3033127"/>
                    </a:cubicBezTo>
                    <a:cubicBezTo>
                      <a:pt x="1092554" y="3087520"/>
                      <a:pt x="1086220" y="3284601"/>
                      <a:pt x="1086220" y="3284601"/>
                    </a:cubicBezTo>
                    <a:cubicBezTo>
                      <a:pt x="1081750" y="3346818"/>
                      <a:pt x="1114162" y="3397857"/>
                      <a:pt x="1114162" y="3397857"/>
                    </a:cubicBezTo>
                    <a:lnTo>
                      <a:pt x="1177869" y="3480191"/>
                    </a:lnTo>
                    <a:cubicBezTo>
                      <a:pt x="1197987" y="3534585"/>
                      <a:pt x="1182339" y="3571840"/>
                      <a:pt x="1182339" y="3571840"/>
                    </a:cubicBezTo>
                    <a:cubicBezTo>
                      <a:pt x="1171535" y="3638527"/>
                      <a:pt x="1116770" y="3606860"/>
                      <a:pt x="1116770" y="3606860"/>
                    </a:cubicBezTo>
                    <a:cubicBezTo>
                      <a:pt x="1038906" y="3581154"/>
                      <a:pt x="971101" y="3454113"/>
                      <a:pt x="971101" y="3454113"/>
                    </a:cubicBezTo>
                    <a:cubicBezTo>
                      <a:pt x="898081" y="3336013"/>
                      <a:pt x="905905" y="3166874"/>
                      <a:pt x="905905" y="3166874"/>
                    </a:cubicBezTo>
                    <a:cubicBezTo>
                      <a:pt x="913728" y="3067402"/>
                      <a:pt x="949121" y="2985813"/>
                      <a:pt x="949121" y="2985813"/>
                    </a:cubicBezTo>
                    <a:lnTo>
                      <a:pt x="921552" y="2970911"/>
                    </a:lnTo>
                    <a:cubicBezTo>
                      <a:pt x="861198" y="2927322"/>
                      <a:pt x="844061" y="2801771"/>
                      <a:pt x="844061" y="2801771"/>
                    </a:cubicBezTo>
                    <a:cubicBezTo>
                      <a:pt x="822453" y="2626299"/>
                      <a:pt x="915591" y="2567435"/>
                      <a:pt x="915591" y="2567435"/>
                    </a:cubicBezTo>
                    <a:cubicBezTo>
                      <a:pt x="969984" y="2514533"/>
                      <a:pt x="1045985" y="2508572"/>
                      <a:pt x="1045985" y="2508572"/>
                    </a:cubicBezTo>
                    <a:cubicBezTo>
                      <a:pt x="1050455" y="2460513"/>
                      <a:pt x="1091064" y="2446355"/>
                      <a:pt x="1091064" y="2446355"/>
                    </a:cubicBezTo>
                    <a:cubicBezTo>
                      <a:pt x="1161104" y="2446355"/>
                      <a:pt x="1209163" y="2381158"/>
                      <a:pt x="1209163" y="2381158"/>
                    </a:cubicBezTo>
                    <a:cubicBezTo>
                      <a:pt x="1237105" y="2303668"/>
                      <a:pt x="1286654" y="2311118"/>
                      <a:pt x="1286654" y="2311118"/>
                    </a:cubicBezTo>
                    <a:cubicBezTo>
                      <a:pt x="1338067" y="2312609"/>
                      <a:pt x="1435676" y="2369982"/>
                      <a:pt x="1435676" y="2369982"/>
                    </a:cubicBezTo>
                    <a:cubicBezTo>
                      <a:pt x="1544461" y="2397924"/>
                      <a:pt x="1556756" y="2351354"/>
                      <a:pt x="1556756" y="2351354"/>
                    </a:cubicBezTo>
                    <a:cubicBezTo>
                      <a:pt x="1592521" y="2309628"/>
                      <a:pt x="1530304" y="2312609"/>
                      <a:pt x="1530304" y="2312609"/>
                    </a:cubicBezTo>
                    <a:cubicBezTo>
                      <a:pt x="1466598" y="2289510"/>
                      <a:pt x="1511677" y="2175882"/>
                      <a:pt x="1511677" y="2175882"/>
                    </a:cubicBezTo>
                    <a:cubicBezTo>
                      <a:pt x="1547442" y="2049958"/>
                      <a:pt x="1570540" y="2073429"/>
                      <a:pt x="1570540" y="2073429"/>
                    </a:cubicBezTo>
                    <a:cubicBezTo>
                      <a:pt x="1640580" y="2092057"/>
                      <a:pt x="1640580" y="2037664"/>
                      <a:pt x="1640580" y="2037664"/>
                    </a:cubicBezTo>
                    <a:cubicBezTo>
                      <a:pt x="1642070" y="2000409"/>
                      <a:pt x="1623443" y="1885662"/>
                      <a:pt x="1623443" y="1885662"/>
                    </a:cubicBezTo>
                    <a:cubicBezTo>
                      <a:pt x="1611148" y="1795504"/>
                      <a:pt x="1522481" y="1736641"/>
                      <a:pt x="1522481" y="1736641"/>
                    </a:cubicBezTo>
                    <a:cubicBezTo>
                      <a:pt x="1469578" y="1694915"/>
                      <a:pt x="1455794" y="1592090"/>
                      <a:pt x="1455794" y="1592090"/>
                    </a:cubicBezTo>
                    <a:cubicBezTo>
                      <a:pt x="1437166" y="1503422"/>
                      <a:pt x="1347008" y="1447539"/>
                      <a:pt x="1347008" y="1447539"/>
                    </a:cubicBezTo>
                    <a:cubicBezTo>
                      <a:pt x="1228908" y="1385323"/>
                      <a:pt x="1236732" y="1302989"/>
                      <a:pt x="1236732" y="1302989"/>
                    </a:cubicBezTo>
                    <a:cubicBezTo>
                      <a:pt x="1227418" y="1180418"/>
                      <a:pt x="1312733" y="1112241"/>
                      <a:pt x="1312733" y="1112241"/>
                    </a:cubicBezTo>
                    <a:cubicBezTo>
                      <a:pt x="1364891" y="1058221"/>
                      <a:pt x="1463245" y="1096966"/>
                      <a:pt x="1515402" y="1127516"/>
                    </a:cubicBezTo>
                    <a:cubicBezTo>
                      <a:pt x="1557128" y="1152104"/>
                      <a:pt x="1596619" y="1180418"/>
                      <a:pt x="1632756" y="1212458"/>
                    </a:cubicBezTo>
                    <a:cubicBezTo>
                      <a:pt x="1651012" y="1228478"/>
                      <a:pt x="1668894" y="1245615"/>
                      <a:pt x="1685659" y="1263498"/>
                    </a:cubicBezTo>
                    <a:cubicBezTo>
                      <a:pt x="1693855" y="1272439"/>
                      <a:pt x="1731111" y="1302989"/>
                      <a:pt x="1730738" y="1314165"/>
                    </a:cubicBezTo>
                    <a:cubicBezTo>
                      <a:pt x="1730738" y="1302989"/>
                      <a:pt x="1770229" y="1272439"/>
                      <a:pt x="1778425" y="1263498"/>
                    </a:cubicBezTo>
                    <a:cubicBezTo>
                      <a:pt x="1795190" y="1245615"/>
                      <a:pt x="1812700" y="1228478"/>
                      <a:pt x="1831328" y="1212458"/>
                    </a:cubicBezTo>
                    <a:cubicBezTo>
                      <a:pt x="1867465" y="1180418"/>
                      <a:pt x="1906956" y="1151732"/>
                      <a:pt x="1948682" y="1127516"/>
                    </a:cubicBezTo>
                    <a:cubicBezTo>
                      <a:pt x="2000839" y="1096966"/>
                      <a:pt x="2099566" y="1058221"/>
                      <a:pt x="2151351" y="1112241"/>
                    </a:cubicBezTo>
                    <a:cubicBezTo>
                      <a:pt x="2151351" y="1112241"/>
                      <a:pt x="2236666" y="1180418"/>
                      <a:pt x="2227352" y="1302989"/>
                    </a:cubicBezTo>
                    <a:cubicBezTo>
                      <a:pt x="2227352" y="1302989"/>
                      <a:pt x="2235176" y="1385323"/>
                      <a:pt x="2117076" y="1447539"/>
                    </a:cubicBezTo>
                    <a:cubicBezTo>
                      <a:pt x="2117076" y="1447539"/>
                      <a:pt x="2026918" y="1503422"/>
                      <a:pt x="2008291" y="1592090"/>
                    </a:cubicBezTo>
                    <a:cubicBezTo>
                      <a:pt x="2008291" y="1592090"/>
                      <a:pt x="1994133" y="1694542"/>
                      <a:pt x="1941603" y="1736641"/>
                    </a:cubicBezTo>
                    <a:cubicBezTo>
                      <a:pt x="1941603" y="1736641"/>
                      <a:pt x="1852936" y="1795504"/>
                      <a:pt x="1840641" y="1885662"/>
                    </a:cubicBezTo>
                    <a:cubicBezTo>
                      <a:pt x="1840641" y="1885662"/>
                      <a:pt x="1822014" y="2000409"/>
                      <a:pt x="1823504" y="2037664"/>
                    </a:cubicBezTo>
                    <a:cubicBezTo>
                      <a:pt x="1823504" y="2037664"/>
                      <a:pt x="1823504" y="2092057"/>
                      <a:pt x="1893544" y="2073429"/>
                    </a:cubicBezTo>
                    <a:cubicBezTo>
                      <a:pt x="1893544" y="2073429"/>
                      <a:pt x="1916642" y="2050331"/>
                      <a:pt x="1952408" y="2175882"/>
                    </a:cubicBezTo>
                    <a:cubicBezTo>
                      <a:pt x="1952408" y="2175882"/>
                      <a:pt x="1997486" y="2289138"/>
                      <a:pt x="1933780" y="2312609"/>
                    </a:cubicBezTo>
                    <a:cubicBezTo>
                      <a:pt x="1933780" y="2312609"/>
                      <a:pt x="1871563" y="2309628"/>
                      <a:pt x="1907329" y="2351354"/>
                    </a:cubicBezTo>
                    <a:cubicBezTo>
                      <a:pt x="1907329" y="2351354"/>
                      <a:pt x="1919623" y="2397924"/>
                      <a:pt x="2028408" y="2369982"/>
                    </a:cubicBezTo>
                    <a:cubicBezTo>
                      <a:pt x="2028408" y="2369982"/>
                      <a:pt x="2126018" y="2312609"/>
                      <a:pt x="2177430" y="2311118"/>
                    </a:cubicBezTo>
                    <a:cubicBezTo>
                      <a:pt x="2177430" y="2311118"/>
                      <a:pt x="2226980" y="2303295"/>
                      <a:pt x="2254921" y="2381158"/>
                    </a:cubicBezTo>
                    <a:cubicBezTo>
                      <a:pt x="2254921" y="2381158"/>
                      <a:pt x="2302980" y="2446355"/>
                      <a:pt x="2373020" y="2446355"/>
                    </a:cubicBezTo>
                    <a:cubicBezTo>
                      <a:pt x="2373020" y="2446355"/>
                      <a:pt x="2413256" y="2460513"/>
                      <a:pt x="2418099" y="2508572"/>
                    </a:cubicBezTo>
                    <a:cubicBezTo>
                      <a:pt x="2418099" y="2508572"/>
                      <a:pt x="2494100" y="2514905"/>
                      <a:pt x="2548493" y="2567435"/>
                    </a:cubicBezTo>
                    <a:cubicBezTo>
                      <a:pt x="2548493" y="2567435"/>
                      <a:pt x="2641632" y="2626299"/>
                      <a:pt x="2620024" y="2801771"/>
                    </a:cubicBezTo>
                    <a:cubicBezTo>
                      <a:pt x="2620024" y="2801771"/>
                      <a:pt x="2602886" y="2927695"/>
                      <a:pt x="2542532" y="2970911"/>
                    </a:cubicBezTo>
                    <a:lnTo>
                      <a:pt x="2514964" y="2985813"/>
                    </a:lnTo>
                    <a:cubicBezTo>
                      <a:pt x="2514964" y="2985813"/>
                      <a:pt x="2550356" y="3067402"/>
                      <a:pt x="2558180" y="3166874"/>
                    </a:cubicBezTo>
                    <a:cubicBezTo>
                      <a:pt x="2558180" y="3166874"/>
                      <a:pt x="2566003" y="3336013"/>
                      <a:pt x="2492983" y="3454113"/>
                    </a:cubicBezTo>
                    <a:cubicBezTo>
                      <a:pt x="2492983" y="3454113"/>
                      <a:pt x="2425178" y="3581154"/>
                      <a:pt x="2347314" y="3606860"/>
                    </a:cubicBezTo>
                    <a:cubicBezTo>
                      <a:pt x="2347314" y="3606860"/>
                      <a:pt x="2292922" y="3638899"/>
                      <a:pt x="2281745" y="3571840"/>
                    </a:cubicBezTo>
                    <a:cubicBezTo>
                      <a:pt x="2281745" y="3571840"/>
                      <a:pt x="2266098" y="3534585"/>
                      <a:pt x="2286216" y="3480191"/>
                    </a:cubicBezTo>
                    <a:lnTo>
                      <a:pt x="2349922" y="3397857"/>
                    </a:lnTo>
                    <a:cubicBezTo>
                      <a:pt x="2349922" y="3397857"/>
                      <a:pt x="2382707" y="3346445"/>
                      <a:pt x="2377864" y="3284601"/>
                    </a:cubicBezTo>
                    <a:cubicBezTo>
                      <a:pt x="2377864" y="3284601"/>
                      <a:pt x="2371530" y="3087520"/>
                      <a:pt x="2315647" y="3033127"/>
                    </a:cubicBezTo>
                    <a:cubicBezTo>
                      <a:pt x="2315647" y="3033127"/>
                      <a:pt x="2269078" y="2964950"/>
                      <a:pt x="2206862" y="2941479"/>
                    </a:cubicBezTo>
                    <a:cubicBezTo>
                      <a:pt x="2206862" y="2941479"/>
                      <a:pt x="2163273" y="2922851"/>
                      <a:pt x="2180410" y="2865478"/>
                    </a:cubicBezTo>
                    <a:cubicBezTo>
                      <a:pt x="2180410" y="2865478"/>
                      <a:pt x="2194567" y="2828223"/>
                      <a:pt x="2223999" y="2817419"/>
                    </a:cubicBezTo>
                    <a:cubicBezTo>
                      <a:pt x="2223999" y="2817419"/>
                      <a:pt x="2242627" y="2794320"/>
                      <a:pt x="2186744" y="2803262"/>
                    </a:cubicBezTo>
                    <a:cubicBezTo>
                      <a:pt x="2186744" y="2803262"/>
                      <a:pt x="2150979" y="2801771"/>
                      <a:pt x="2129371" y="2783144"/>
                    </a:cubicBezTo>
                    <a:cubicBezTo>
                      <a:pt x="2129371" y="2783144"/>
                      <a:pt x="2020585" y="2745888"/>
                      <a:pt x="1950917" y="2824870"/>
                    </a:cubicBezTo>
                    <a:cubicBezTo>
                      <a:pt x="1950917" y="2824870"/>
                      <a:pt x="1913662" y="2847968"/>
                      <a:pt x="1924466" y="2981715"/>
                    </a:cubicBezTo>
                    <a:cubicBezTo>
                      <a:pt x="1924466" y="2981715"/>
                      <a:pt x="1915152" y="3042069"/>
                      <a:pt x="1991153" y="3090500"/>
                    </a:cubicBezTo>
                    <a:cubicBezTo>
                      <a:pt x="1991153" y="3090500"/>
                      <a:pt x="2093605" y="3140050"/>
                      <a:pt x="2088762" y="3250326"/>
                    </a:cubicBezTo>
                    <a:cubicBezTo>
                      <a:pt x="2088762" y="3250326"/>
                      <a:pt x="2073115" y="3301739"/>
                      <a:pt x="2080939" y="3331170"/>
                    </a:cubicBezTo>
                    <a:cubicBezTo>
                      <a:pt x="2080939" y="3331170"/>
                      <a:pt x="2122665" y="3402701"/>
                      <a:pt x="2099566" y="3424308"/>
                    </a:cubicBezTo>
                    <a:cubicBezTo>
                      <a:pt x="2099566" y="3424308"/>
                      <a:pt x="2076468" y="3469388"/>
                      <a:pt x="2022075" y="3477211"/>
                    </a:cubicBezTo>
                    <a:cubicBezTo>
                      <a:pt x="2022075" y="3477211"/>
                      <a:pt x="1974016" y="3477211"/>
                      <a:pt x="1994133" y="3547251"/>
                    </a:cubicBezTo>
                    <a:cubicBezTo>
                      <a:pt x="1994133" y="3547251"/>
                      <a:pt x="2025055" y="3656037"/>
                      <a:pt x="1961349" y="3699253"/>
                    </a:cubicBezTo>
                    <a:cubicBezTo>
                      <a:pt x="1883485" y="3775999"/>
                      <a:pt x="1796308" y="3898197"/>
                      <a:pt x="1864485" y="4008100"/>
                    </a:cubicBezTo>
                    <a:cubicBezTo>
                      <a:pt x="1878642" y="4031198"/>
                      <a:pt x="1895407" y="4051316"/>
                      <a:pt x="1890564" y="4080375"/>
                    </a:cubicBezTo>
                    <a:cubicBezTo>
                      <a:pt x="1885348" y="4110180"/>
                      <a:pt x="1854426" y="4123964"/>
                      <a:pt x="1848838" y="4155631"/>
                    </a:cubicBezTo>
                    <a:cubicBezTo>
                      <a:pt x="1839896" y="4205181"/>
                      <a:pt x="1848838" y="4265907"/>
                      <a:pt x="1882740" y="4304653"/>
                    </a:cubicBezTo>
                    <a:cubicBezTo>
                      <a:pt x="1896152" y="4319927"/>
                      <a:pt x="1913289" y="4335575"/>
                      <a:pt x="1930054" y="4347124"/>
                    </a:cubicBezTo>
                    <a:cubicBezTo>
                      <a:pt x="1932290" y="4348614"/>
                      <a:pt x="1934525" y="4350104"/>
                      <a:pt x="1936760" y="4351595"/>
                    </a:cubicBezTo>
                    <a:cubicBezTo>
                      <a:pt x="1947937" y="4358301"/>
                      <a:pt x="1960604" y="4362771"/>
                      <a:pt x="1973643" y="4363516"/>
                    </a:cubicBezTo>
                    <a:cubicBezTo>
                      <a:pt x="1983702" y="4363889"/>
                      <a:pt x="1994133" y="4362026"/>
                      <a:pt x="2004192" y="4362026"/>
                    </a:cubicBezTo>
                    <a:cubicBezTo>
                      <a:pt x="2061193" y="4362026"/>
                      <a:pt x="2062683" y="4435419"/>
                      <a:pt x="2093978" y="4466714"/>
                    </a:cubicBezTo>
                    <a:cubicBezTo>
                      <a:pt x="2108880" y="4481616"/>
                      <a:pt x="2128998" y="4490184"/>
                      <a:pt x="2149861" y="4494655"/>
                    </a:cubicBezTo>
                    <a:cubicBezTo>
                      <a:pt x="2189352" y="4503224"/>
                      <a:pt x="2245235" y="4496890"/>
                      <a:pt x="2274294" y="4465223"/>
                    </a:cubicBezTo>
                    <a:cubicBezTo>
                      <a:pt x="2285470" y="4452929"/>
                      <a:pt x="2298510" y="4440262"/>
                      <a:pt x="2313785" y="4433184"/>
                    </a:cubicBezTo>
                    <a:cubicBezTo>
                      <a:pt x="2330177" y="4425733"/>
                      <a:pt x="2349550" y="4428341"/>
                      <a:pt x="2365569" y="4420144"/>
                    </a:cubicBezTo>
                    <a:cubicBezTo>
                      <a:pt x="2379726" y="4412693"/>
                      <a:pt x="2387550" y="4396674"/>
                      <a:pt x="2388668" y="4381026"/>
                    </a:cubicBezTo>
                    <a:cubicBezTo>
                      <a:pt x="2391276" y="4339673"/>
                      <a:pt x="2355510" y="4293849"/>
                      <a:pt x="2328314" y="4266280"/>
                    </a:cubicBezTo>
                    <a:cubicBezTo>
                      <a:pt x="2328314" y="4266280"/>
                      <a:pt x="2257902" y="4208161"/>
                      <a:pt x="2328314" y="4146317"/>
                    </a:cubicBezTo>
                    <a:cubicBezTo>
                      <a:pt x="2342099" y="4134396"/>
                      <a:pt x="2356628" y="4125455"/>
                      <a:pt x="2375628" y="4125082"/>
                    </a:cubicBezTo>
                    <a:cubicBezTo>
                      <a:pt x="2415492" y="4124337"/>
                      <a:pt x="2428903" y="4157122"/>
                      <a:pt x="2460198" y="4172769"/>
                    </a:cubicBezTo>
                    <a:cubicBezTo>
                      <a:pt x="2463551" y="4174632"/>
                      <a:pt x="2467649" y="4175749"/>
                      <a:pt x="2471375" y="4175004"/>
                    </a:cubicBezTo>
                    <a:cubicBezTo>
                      <a:pt x="2478081" y="4173886"/>
                      <a:pt x="2482179" y="4167180"/>
                      <a:pt x="2484414" y="4160847"/>
                    </a:cubicBezTo>
                    <a:cubicBezTo>
                      <a:pt x="2496336" y="4126200"/>
                      <a:pt x="2469139" y="4096395"/>
                      <a:pt x="2475100" y="4062866"/>
                    </a:cubicBezTo>
                    <a:cubicBezTo>
                      <a:pt x="2484042" y="4014806"/>
                      <a:pt x="2545140" y="3984629"/>
                      <a:pt x="2590219" y="3993943"/>
                    </a:cubicBezTo>
                    <a:cubicBezTo>
                      <a:pt x="2640514" y="4004375"/>
                      <a:pt x="2663240" y="4050944"/>
                      <a:pt x="2669946" y="4097885"/>
                    </a:cubicBezTo>
                    <a:cubicBezTo>
                      <a:pt x="2675534" y="4135513"/>
                      <a:pt x="2674044" y="4169788"/>
                      <a:pt x="2667338" y="4207044"/>
                    </a:cubicBezTo>
                    <a:cubicBezTo>
                      <a:pt x="2666593" y="4210024"/>
                      <a:pt x="2666220" y="4213005"/>
                      <a:pt x="2666593" y="4215985"/>
                    </a:cubicBezTo>
                    <a:cubicBezTo>
                      <a:pt x="2672181" y="4253986"/>
                      <a:pt x="2727692" y="4206671"/>
                      <a:pt x="2737378" y="4197357"/>
                    </a:cubicBezTo>
                    <a:cubicBezTo>
                      <a:pt x="2756751" y="4179102"/>
                      <a:pt x="2774633" y="4158612"/>
                      <a:pt x="2789908" y="4137004"/>
                    </a:cubicBezTo>
                    <a:cubicBezTo>
                      <a:pt x="2807045" y="4112788"/>
                      <a:pt x="2814869" y="4084846"/>
                      <a:pt x="2808536" y="4055787"/>
                    </a:cubicBezTo>
                    <a:cubicBezTo>
                      <a:pt x="2802575" y="4027845"/>
                      <a:pt x="2780222" y="4008100"/>
                      <a:pt x="2773516" y="3980904"/>
                    </a:cubicBezTo>
                    <a:cubicBezTo>
                      <a:pt x="2766437" y="3953335"/>
                      <a:pt x="2776869" y="3924276"/>
                      <a:pt x="2772398" y="3895961"/>
                    </a:cubicBezTo>
                    <a:cubicBezTo>
                      <a:pt x="2767182" y="3866157"/>
                      <a:pt x="2753025" y="3838215"/>
                      <a:pt x="2734025" y="3815117"/>
                    </a:cubicBezTo>
                    <a:cubicBezTo>
                      <a:pt x="2716142" y="3793509"/>
                      <a:pt x="2684848" y="3783078"/>
                      <a:pt x="2675534" y="3755136"/>
                    </a:cubicBezTo>
                    <a:cubicBezTo>
                      <a:pt x="2671436" y="3743214"/>
                      <a:pt x="2671063" y="3730175"/>
                      <a:pt x="2672181" y="3717881"/>
                    </a:cubicBezTo>
                    <a:cubicBezTo>
                      <a:pt x="2675161" y="3678018"/>
                      <a:pt x="2695652" y="3651566"/>
                      <a:pt x="2732907" y="3637782"/>
                    </a:cubicBezTo>
                    <a:cubicBezTo>
                      <a:pt x="2732907" y="3637782"/>
                      <a:pt x="2786555" y="3619154"/>
                      <a:pt x="2851007" y="3654174"/>
                    </a:cubicBezTo>
                    <a:cubicBezTo>
                      <a:pt x="2851007" y="3654174"/>
                      <a:pt x="2931851" y="3697763"/>
                      <a:pt x="2958675" y="3762960"/>
                    </a:cubicBezTo>
                    <a:cubicBezTo>
                      <a:pt x="2966498" y="3782332"/>
                      <a:pt x="2970969" y="3802823"/>
                      <a:pt x="2975440" y="3822941"/>
                    </a:cubicBezTo>
                    <a:cubicBezTo>
                      <a:pt x="2977675" y="3834117"/>
                      <a:pt x="2982146" y="3845667"/>
                      <a:pt x="2990714" y="3852745"/>
                    </a:cubicBezTo>
                    <a:cubicBezTo>
                      <a:pt x="2999656" y="3859824"/>
                      <a:pt x="3014185" y="3861314"/>
                      <a:pt x="3021636" y="3852745"/>
                    </a:cubicBezTo>
                    <a:cubicBezTo>
                      <a:pt x="3025362" y="3848275"/>
                      <a:pt x="3026852" y="3842686"/>
                      <a:pt x="3027970" y="3837098"/>
                    </a:cubicBezTo>
                    <a:cubicBezTo>
                      <a:pt x="3030578" y="3822196"/>
                      <a:pt x="3031323" y="3806921"/>
                      <a:pt x="3029833" y="3792019"/>
                    </a:cubicBezTo>
                    <a:cubicBezTo>
                      <a:pt x="3028715" y="3779725"/>
                      <a:pt x="3026107" y="3767058"/>
                      <a:pt x="3026852" y="3754764"/>
                    </a:cubicBezTo>
                    <a:cubicBezTo>
                      <a:pt x="3026852" y="3748058"/>
                      <a:pt x="3028342" y="3740979"/>
                      <a:pt x="3032068" y="3735018"/>
                    </a:cubicBezTo>
                    <a:cubicBezTo>
                      <a:pt x="3040637" y="3721606"/>
                      <a:pt x="3058892" y="3718626"/>
                      <a:pt x="3070813" y="3708194"/>
                    </a:cubicBezTo>
                    <a:cubicBezTo>
                      <a:pt x="3100618" y="3682488"/>
                      <a:pt x="3047343" y="3676527"/>
                      <a:pt x="3032440" y="3675782"/>
                    </a:cubicBezTo>
                    <a:cubicBezTo>
                      <a:pt x="2941165" y="3670939"/>
                      <a:pt x="2836850" y="3631448"/>
                      <a:pt x="2776869" y="3560291"/>
                    </a:cubicBezTo>
                    <a:cubicBezTo>
                      <a:pt x="2776869" y="3560291"/>
                      <a:pt x="2706456" y="3499192"/>
                      <a:pt x="2761221" y="3413505"/>
                    </a:cubicBezTo>
                    <a:cubicBezTo>
                      <a:pt x="2761221" y="3413505"/>
                      <a:pt x="2782084" y="3377367"/>
                      <a:pt x="2828654" y="3372151"/>
                    </a:cubicBezTo>
                    <a:cubicBezTo>
                      <a:pt x="2828654" y="3372151"/>
                      <a:pt x="2854360" y="3375131"/>
                      <a:pt x="2888635" y="3389661"/>
                    </a:cubicBezTo>
                    <a:cubicBezTo>
                      <a:pt x="2888635" y="3389661"/>
                      <a:pt x="2920674" y="3393759"/>
                      <a:pt x="2892733" y="3365818"/>
                    </a:cubicBezTo>
                    <a:cubicBezTo>
                      <a:pt x="2892733" y="3365818"/>
                      <a:pt x="2828654" y="3311052"/>
                      <a:pt x="2817105" y="3266346"/>
                    </a:cubicBezTo>
                    <a:cubicBezTo>
                      <a:pt x="2807418" y="3229090"/>
                      <a:pt x="2810399" y="3174698"/>
                      <a:pt x="2852497" y="3160541"/>
                    </a:cubicBezTo>
                    <a:cubicBezTo>
                      <a:pt x="2919929" y="3138188"/>
                      <a:pt x="2995185" y="3143776"/>
                      <a:pt x="3062245" y="3164266"/>
                    </a:cubicBezTo>
                    <a:cubicBezTo>
                      <a:pt x="3122971" y="3182894"/>
                      <a:pt x="3187050" y="3212698"/>
                      <a:pt x="3231384" y="3259640"/>
                    </a:cubicBezTo>
                    <a:cubicBezTo>
                      <a:pt x="3251129" y="3280503"/>
                      <a:pt x="3261561" y="3314405"/>
                      <a:pt x="3289875" y="3325209"/>
                    </a:cubicBezTo>
                    <a:cubicBezTo>
                      <a:pt x="3292483" y="3326327"/>
                      <a:pt x="3295463" y="3327072"/>
                      <a:pt x="3298071" y="3326327"/>
                    </a:cubicBezTo>
                    <a:cubicBezTo>
                      <a:pt x="3305150" y="3325209"/>
                      <a:pt x="3307757" y="3316640"/>
                      <a:pt x="3308502" y="3309562"/>
                    </a:cubicBezTo>
                    <a:cubicBezTo>
                      <a:pt x="3315581" y="3237659"/>
                      <a:pt x="3242933" y="3189972"/>
                      <a:pt x="3187795" y="3161286"/>
                    </a:cubicBezTo>
                    <a:cubicBezTo>
                      <a:pt x="3149422" y="3141168"/>
                      <a:pt x="3108814" y="3124776"/>
                      <a:pt x="3066343" y="3114344"/>
                    </a:cubicBezTo>
                    <a:cubicBezTo>
                      <a:pt x="3002636" y="3098697"/>
                      <a:pt x="2922910" y="3080814"/>
                      <a:pt x="2895713" y="3011519"/>
                    </a:cubicBezTo>
                    <a:cubicBezTo>
                      <a:pt x="2872988" y="2953401"/>
                      <a:pt x="2883046" y="2863243"/>
                      <a:pt x="2953086" y="2846105"/>
                    </a:cubicBezTo>
                    <a:cubicBezTo>
                      <a:pt x="2973577" y="2840890"/>
                      <a:pt x="2995185" y="2842007"/>
                      <a:pt x="3016421" y="2844243"/>
                    </a:cubicBezTo>
                    <a:cubicBezTo>
                      <a:pt x="3082362" y="2851321"/>
                      <a:pt x="3146814" y="2870694"/>
                      <a:pt x="3206050" y="2900871"/>
                    </a:cubicBezTo>
                    <a:cubicBezTo>
                      <a:pt x="3261933" y="2929185"/>
                      <a:pt x="3312973" y="2984695"/>
                      <a:pt x="3380778" y="2973891"/>
                    </a:cubicBezTo>
                    <a:cubicBezTo>
                      <a:pt x="3399778" y="2970911"/>
                      <a:pt x="3418778" y="2961225"/>
                      <a:pt x="3429582" y="2945205"/>
                    </a:cubicBezTo>
                    <a:cubicBezTo>
                      <a:pt x="3442994" y="2925832"/>
                      <a:pt x="3443367" y="2900871"/>
                      <a:pt x="3440759" y="2877400"/>
                    </a:cubicBezTo>
                    <a:cubicBezTo>
                      <a:pt x="3437034" y="2844615"/>
                      <a:pt x="3435171" y="2813321"/>
                      <a:pt x="3438524" y="2780536"/>
                    </a:cubicBezTo>
                    <a:cubicBezTo>
                      <a:pt x="3439269" y="2774203"/>
                      <a:pt x="3440014" y="2767497"/>
                      <a:pt x="3442249" y="2761536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491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81AF98E1-27A6-A7BD-D7CF-90D6C9F150E2}"/>
                  </a:ext>
                </a:extLst>
              </p:cNvPr>
              <p:cNvSpPr/>
              <p:nvPr/>
            </p:nvSpPr>
            <p:spPr>
              <a:xfrm>
                <a:off x="2630235" y="2936021"/>
                <a:ext cx="366618" cy="896845"/>
              </a:xfrm>
              <a:custGeom>
                <a:avLst/>
                <a:gdLst>
                  <a:gd name="connsiteX0" fmla="*/ 62744 w 366618"/>
                  <a:gd name="connsiteY0" fmla="*/ 891148 h 896845"/>
                  <a:gd name="connsiteX1" fmla="*/ 9096 w 366618"/>
                  <a:gd name="connsiteY1" fmla="*/ 537595 h 896845"/>
                  <a:gd name="connsiteX2" fmla="*/ 189040 w 366618"/>
                  <a:gd name="connsiteY2" fmla="*/ 37255 h 896845"/>
                  <a:gd name="connsiteX3" fmla="*/ 287021 w 366618"/>
                  <a:gd name="connsiteY3" fmla="*/ 37255 h 896845"/>
                  <a:gd name="connsiteX4" fmla="*/ 366375 w 366618"/>
                  <a:gd name="connsiteY4" fmla="*/ 250356 h 896845"/>
                  <a:gd name="connsiteX5" fmla="*/ 301178 w 366618"/>
                  <a:gd name="connsiteY5" fmla="*/ 426201 h 896845"/>
                  <a:gd name="connsiteX6" fmla="*/ 113784 w 366618"/>
                  <a:gd name="connsiteY6" fmla="*/ 828187 h 896845"/>
                  <a:gd name="connsiteX7" fmla="*/ 63489 w 366618"/>
                  <a:gd name="connsiteY7" fmla="*/ 891148 h 896845"/>
                  <a:gd name="connsiteX8" fmla="*/ 63489 w 366618"/>
                  <a:gd name="connsiteY8" fmla="*/ 891148 h 896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6618" h="896845">
                    <a:moveTo>
                      <a:pt x="62744" y="891148"/>
                    </a:moveTo>
                    <a:cubicBezTo>
                      <a:pt x="62744" y="891148"/>
                      <a:pt x="-28532" y="873638"/>
                      <a:pt x="9096" y="537595"/>
                    </a:cubicBezTo>
                    <a:cubicBezTo>
                      <a:pt x="9096" y="537595"/>
                      <a:pt x="48959" y="284631"/>
                      <a:pt x="189040" y="37255"/>
                    </a:cubicBezTo>
                    <a:cubicBezTo>
                      <a:pt x="189040" y="37255"/>
                      <a:pt x="229275" y="-46569"/>
                      <a:pt x="287021" y="37255"/>
                    </a:cubicBezTo>
                    <a:cubicBezTo>
                      <a:pt x="287021" y="37255"/>
                      <a:pt x="364885" y="132256"/>
                      <a:pt x="366375" y="250356"/>
                    </a:cubicBezTo>
                    <a:cubicBezTo>
                      <a:pt x="366375" y="250356"/>
                      <a:pt x="374199" y="326357"/>
                      <a:pt x="301178" y="426201"/>
                    </a:cubicBezTo>
                    <a:cubicBezTo>
                      <a:pt x="215864" y="549144"/>
                      <a:pt x="123470" y="674695"/>
                      <a:pt x="113784" y="828187"/>
                    </a:cubicBezTo>
                    <a:cubicBezTo>
                      <a:pt x="111176" y="852403"/>
                      <a:pt x="101490" y="916109"/>
                      <a:pt x="63489" y="891148"/>
                    </a:cubicBezTo>
                    <a:lnTo>
                      <a:pt x="63489" y="891148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35000"/>
                </a:schemeClr>
              </a:solidFill>
              <a:ln w="491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3CEBB63B-AB58-84C4-34D6-BE2347D08B8E}"/>
                  </a:ext>
                </a:extLst>
              </p:cNvPr>
              <p:cNvSpPr/>
              <p:nvPr/>
            </p:nvSpPr>
            <p:spPr>
              <a:xfrm>
                <a:off x="3957182" y="2936021"/>
                <a:ext cx="366618" cy="896845"/>
              </a:xfrm>
              <a:custGeom>
                <a:avLst/>
                <a:gdLst>
                  <a:gd name="connsiteX0" fmla="*/ 303875 w 366618"/>
                  <a:gd name="connsiteY0" fmla="*/ 891148 h 896845"/>
                  <a:gd name="connsiteX1" fmla="*/ 357523 w 366618"/>
                  <a:gd name="connsiteY1" fmla="*/ 537595 h 896845"/>
                  <a:gd name="connsiteX2" fmla="*/ 177579 w 366618"/>
                  <a:gd name="connsiteY2" fmla="*/ 37255 h 896845"/>
                  <a:gd name="connsiteX3" fmla="*/ 79597 w 366618"/>
                  <a:gd name="connsiteY3" fmla="*/ 37255 h 896845"/>
                  <a:gd name="connsiteX4" fmla="*/ 244 w 366618"/>
                  <a:gd name="connsiteY4" fmla="*/ 250356 h 896845"/>
                  <a:gd name="connsiteX5" fmla="*/ 65441 w 366618"/>
                  <a:gd name="connsiteY5" fmla="*/ 426201 h 896845"/>
                  <a:gd name="connsiteX6" fmla="*/ 252835 w 366618"/>
                  <a:gd name="connsiteY6" fmla="*/ 828187 h 896845"/>
                  <a:gd name="connsiteX7" fmla="*/ 303130 w 366618"/>
                  <a:gd name="connsiteY7" fmla="*/ 891148 h 896845"/>
                  <a:gd name="connsiteX8" fmla="*/ 303130 w 366618"/>
                  <a:gd name="connsiteY8" fmla="*/ 891148 h 896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6618" h="896845">
                    <a:moveTo>
                      <a:pt x="303875" y="891148"/>
                    </a:moveTo>
                    <a:cubicBezTo>
                      <a:pt x="303875" y="891148"/>
                      <a:pt x="395150" y="873638"/>
                      <a:pt x="357523" y="537595"/>
                    </a:cubicBezTo>
                    <a:cubicBezTo>
                      <a:pt x="357523" y="537595"/>
                      <a:pt x="317659" y="284631"/>
                      <a:pt x="177579" y="37255"/>
                    </a:cubicBezTo>
                    <a:cubicBezTo>
                      <a:pt x="177579" y="37255"/>
                      <a:pt x="137343" y="-46569"/>
                      <a:pt x="79597" y="37255"/>
                    </a:cubicBezTo>
                    <a:cubicBezTo>
                      <a:pt x="79597" y="37255"/>
                      <a:pt x="1734" y="132256"/>
                      <a:pt x="244" y="250356"/>
                    </a:cubicBezTo>
                    <a:cubicBezTo>
                      <a:pt x="244" y="250356"/>
                      <a:pt x="-7580" y="326357"/>
                      <a:pt x="65441" y="426201"/>
                    </a:cubicBezTo>
                    <a:cubicBezTo>
                      <a:pt x="150755" y="549144"/>
                      <a:pt x="243148" y="674695"/>
                      <a:pt x="252835" y="828187"/>
                    </a:cubicBezTo>
                    <a:cubicBezTo>
                      <a:pt x="255443" y="852403"/>
                      <a:pt x="265129" y="916109"/>
                      <a:pt x="303130" y="891148"/>
                    </a:cubicBezTo>
                    <a:lnTo>
                      <a:pt x="303130" y="891148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35000"/>
                </a:schemeClr>
              </a:solidFill>
              <a:ln w="491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8B2B14C-CEB4-C51A-4869-173825EF64A7}"/>
                </a:ext>
              </a:extLst>
            </p:cNvPr>
            <p:cNvGrpSpPr/>
            <p:nvPr/>
          </p:nvGrpSpPr>
          <p:grpSpPr>
            <a:xfrm>
              <a:off x="6524357" y="2224697"/>
              <a:ext cx="1334884" cy="2522949"/>
              <a:chOff x="778075" y="1807884"/>
              <a:chExt cx="2086833" cy="3944143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369FFEE-0A70-1CEE-CABB-5C6AF7BFACC3}"/>
                  </a:ext>
                </a:extLst>
              </p:cNvPr>
              <p:cNvGrpSpPr/>
              <p:nvPr/>
            </p:nvGrpSpPr>
            <p:grpSpPr>
              <a:xfrm>
                <a:off x="1329628" y="3078660"/>
                <a:ext cx="959077" cy="1606964"/>
                <a:chOff x="1329628" y="3037666"/>
                <a:chExt cx="959077" cy="1669600"/>
              </a:xfrm>
            </p:grpSpPr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DA23527A-1DD6-2F89-C76C-2067DE98C20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24761" y="3037666"/>
                  <a:ext cx="263944" cy="1669600"/>
                </a:xfrm>
                <a:prstGeom prst="line">
                  <a:avLst/>
                </a:prstGeom>
                <a:ln w="63500" cap="rnd">
                  <a:solidFill>
                    <a:schemeClr val="tx1">
                      <a:lumMod val="25000"/>
                      <a:lumOff val="75000"/>
                    </a:schemeClr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E91178E9-9FB6-4D9B-D1C6-10072B46F7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329628" y="3037666"/>
                  <a:ext cx="263944" cy="1669600"/>
                </a:xfrm>
                <a:prstGeom prst="line">
                  <a:avLst/>
                </a:prstGeom>
                <a:ln w="63500" cap="rnd">
                  <a:solidFill>
                    <a:schemeClr val="tx1">
                      <a:lumMod val="25000"/>
                      <a:lumOff val="75000"/>
                    </a:schemeClr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19F26217-6ACE-1C33-3640-34F4339661D8}"/>
                  </a:ext>
                </a:extLst>
              </p:cNvPr>
              <p:cNvGrpSpPr/>
              <p:nvPr/>
            </p:nvGrpSpPr>
            <p:grpSpPr>
              <a:xfrm>
                <a:off x="1329628" y="3078660"/>
                <a:ext cx="959077" cy="1606964"/>
                <a:chOff x="1329628" y="3037666"/>
                <a:chExt cx="959077" cy="1669600"/>
              </a:xfrm>
            </p:grpSpPr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2204F5C1-26DE-BF77-CA2C-1DCDAFE3DD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24761" y="3037666"/>
                  <a:ext cx="263944" cy="1669600"/>
                </a:xfrm>
                <a:prstGeom prst="line">
                  <a:avLst/>
                </a:prstGeom>
                <a:ln w="9525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dash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774F0D00-7A18-C218-8374-A9EEAF1B00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329628" y="3037666"/>
                  <a:ext cx="263944" cy="1669600"/>
                </a:xfrm>
                <a:prstGeom prst="line">
                  <a:avLst/>
                </a:prstGeom>
                <a:ln w="9525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dash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91032F1E-776D-A200-0812-58AC2F3D0910}"/>
                  </a:ext>
                </a:extLst>
              </p:cNvPr>
              <p:cNvGrpSpPr/>
              <p:nvPr/>
            </p:nvGrpSpPr>
            <p:grpSpPr>
              <a:xfrm>
                <a:off x="1010110" y="1807884"/>
                <a:ext cx="1576511" cy="1309619"/>
                <a:chOff x="1010110" y="1807884"/>
                <a:chExt cx="1576511" cy="1309619"/>
              </a:xfrm>
            </p:grpSpPr>
            <p:sp>
              <p:nvSpPr>
                <p:cNvPr id="33" name="Arrow: Down 32">
                  <a:extLst>
                    <a:ext uri="{FF2B5EF4-FFF2-40B4-BE49-F238E27FC236}">
                      <a16:creationId xmlns:a16="http://schemas.microsoft.com/office/drawing/2014/main" id="{4DDE59BF-94A0-8DBD-2A24-C399F9E5C90F}"/>
                    </a:ext>
                  </a:extLst>
                </p:cNvPr>
                <p:cNvSpPr/>
                <p:nvPr/>
              </p:nvSpPr>
              <p:spPr>
                <a:xfrm rot="19679952">
                  <a:off x="1010110" y="1807884"/>
                  <a:ext cx="477535" cy="1309618"/>
                </a:xfrm>
                <a:prstGeom prst="downArrow">
                  <a:avLst/>
                </a:prstGeom>
                <a:gradFill>
                  <a:gsLst>
                    <a:gs pos="100000">
                      <a:schemeClr val="accent5"/>
                    </a:gs>
                    <a:gs pos="20000">
                      <a:schemeClr val="bg1"/>
                    </a:gs>
                    <a:gs pos="44000">
                      <a:schemeClr val="accent5">
                        <a:lumMod val="20000"/>
                        <a:lumOff val="8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Arrow: Down 33">
                  <a:extLst>
                    <a:ext uri="{FF2B5EF4-FFF2-40B4-BE49-F238E27FC236}">
                      <a16:creationId xmlns:a16="http://schemas.microsoft.com/office/drawing/2014/main" id="{66CD8B47-6CF1-C9FA-EA32-F49CEF586D2D}"/>
                    </a:ext>
                  </a:extLst>
                </p:cNvPr>
                <p:cNvSpPr/>
                <p:nvPr/>
              </p:nvSpPr>
              <p:spPr>
                <a:xfrm rot="1920048" flipH="1">
                  <a:off x="2109086" y="1807885"/>
                  <a:ext cx="477535" cy="1309618"/>
                </a:xfrm>
                <a:prstGeom prst="downArrow">
                  <a:avLst/>
                </a:prstGeom>
                <a:gradFill>
                  <a:gsLst>
                    <a:gs pos="100000">
                      <a:schemeClr val="accent5"/>
                    </a:gs>
                    <a:gs pos="20000">
                      <a:schemeClr val="bg1"/>
                    </a:gs>
                    <a:gs pos="44000">
                      <a:schemeClr val="accent5">
                        <a:lumMod val="20000"/>
                        <a:lumOff val="8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31" name="Arrow: Down 30">
                <a:extLst>
                  <a:ext uri="{FF2B5EF4-FFF2-40B4-BE49-F238E27FC236}">
                    <a16:creationId xmlns:a16="http://schemas.microsoft.com/office/drawing/2014/main" id="{2F4AEDCA-F256-D783-EC14-4ECBD55E1F77}"/>
                  </a:ext>
                </a:extLst>
              </p:cNvPr>
              <p:cNvSpPr/>
              <p:nvPr/>
            </p:nvSpPr>
            <p:spPr>
              <a:xfrm rot="1920048" flipV="1">
                <a:off x="778075" y="4647069"/>
                <a:ext cx="477535" cy="1104956"/>
              </a:xfrm>
              <a:prstGeom prst="downArrow">
                <a:avLst/>
              </a:prstGeom>
              <a:gradFill>
                <a:gsLst>
                  <a:gs pos="100000">
                    <a:schemeClr val="accent5"/>
                  </a:gs>
                  <a:gs pos="25000">
                    <a:schemeClr val="bg1"/>
                  </a:gs>
                  <a:gs pos="54000">
                    <a:schemeClr val="accent5">
                      <a:lumMod val="20000"/>
                      <a:lumOff val="8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Arrow: Down 31">
                <a:extLst>
                  <a:ext uri="{FF2B5EF4-FFF2-40B4-BE49-F238E27FC236}">
                    <a16:creationId xmlns:a16="http://schemas.microsoft.com/office/drawing/2014/main" id="{6D4694CB-D594-8722-1ECE-AF12434AC0E0}"/>
                  </a:ext>
                </a:extLst>
              </p:cNvPr>
              <p:cNvSpPr/>
              <p:nvPr/>
            </p:nvSpPr>
            <p:spPr>
              <a:xfrm rot="19679952" flipH="1" flipV="1">
                <a:off x="2387373" y="4647071"/>
                <a:ext cx="477535" cy="1104956"/>
              </a:xfrm>
              <a:prstGeom prst="downArrow">
                <a:avLst/>
              </a:prstGeom>
              <a:gradFill>
                <a:gsLst>
                  <a:gs pos="100000">
                    <a:schemeClr val="accent5"/>
                  </a:gs>
                  <a:gs pos="25000">
                    <a:schemeClr val="bg1"/>
                  </a:gs>
                  <a:gs pos="54000">
                    <a:schemeClr val="accent5">
                      <a:lumMod val="20000"/>
                      <a:lumOff val="8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5427576-B622-4DEA-31F8-0D062BF1AC58}"/>
              </a:ext>
            </a:extLst>
          </p:cNvPr>
          <p:cNvGrpSpPr/>
          <p:nvPr/>
        </p:nvGrpSpPr>
        <p:grpSpPr>
          <a:xfrm>
            <a:off x="8180453" y="2752129"/>
            <a:ext cx="1639694" cy="2522948"/>
            <a:chOff x="8178301" y="2224697"/>
            <a:chExt cx="1639694" cy="252294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8EE296D-0CEB-7DE5-C6D1-3F2A5CF49E95}"/>
                </a:ext>
              </a:extLst>
            </p:cNvPr>
            <p:cNvGrpSpPr/>
            <p:nvPr/>
          </p:nvGrpSpPr>
          <p:grpSpPr>
            <a:xfrm>
              <a:off x="8178301" y="2461766"/>
              <a:ext cx="1639694" cy="2048813"/>
              <a:chOff x="1596050" y="1470352"/>
              <a:chExt cx="3752993" cy="4689399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3CEB9025-E687-E096-4BBD-6509D8166AD3}"/>
                  </a:ext>
                </a:extLst>
              </p:cNvPr>
              <p:cNvSpPr/>
              <p:nvPr/>
            </p:nvSpPr>
            <p:spPr>
              <a:xfrm>
                <a:off x="1596050" y="1470352"/>
                <a:ext cx="3752993" cy="4689399"/>
              </a:xfrm>
              <a:custGeom>
                <a:avLst/>
                <a:gdLst>
                  <a:gd name="connsiteX0" fmla="*/ 3727157 w 3752993"/>
                  <a:gd name="connsiteY0" fmla="*/ 2673487 h 4689399"/>
                  <a:gd name="connsiteX1" fmla="*/ 3669038 w 3752993"/>
                  <a:gd name="connsiteY1" fmla="*/ 2654114 h 4689399"/>
                  <a:gd name="connsiteX2" fmla="*/ 3622097 w 3752993"/>
                  <a:gd name="connsiteY2" fmla="*/ 2665291 h 4689399"/>
                  <a:gd name="connsiteX3" fmla="*/ 3610548 w 3752993"/>
                  <a:gd name="connsiteY3" fmla="*/ 2657840 h 4689399"/>
                  <a:gd name="connsiteX4" fmla="*/ 3618371 w 3752993"/>
                  <a:gd name="connsiteY4" fmla="*/ 2641820 h 4689399"/>
                  <a:gd name="connsiteX5" fmla="*/ 3637744 w 3752993"/>
                  <a:gd name="connsiteY5" fmla="*/ 2638467 h 4689399"/>
                  <a:gd name="connsiteX6" fmla="*/ 3710765 w 3752993"/>
                  <a:gd name="connsiteY6" fmla="*/ 2619467 h 4689399"/>
                  <a:gd name="connsiteX7" fmla="*/ 3752863 w 3752993"/>
                  <a:gd name="connsiteY7" fmla="*/ 2560976 h 4689399"/>
                  <a:gd name="connsiteX8" fmla="*/ 3734235 w 3752993"/>
                  <a:gd name="connsiteY8" fmla="*/ 2487956 h 4689399"/>
                  <a:gd name="connsiteX9" fmla="*/ 3726039 w 3752993"/>
                  <a:gd name="connsiteY9" fmla="*/ 2343405 h 4689399"/>
                  <a:gd name="connsiteX10" fmla="*/ 3736843 w 3752993"/>
                  <a:gd name="connsiteY10" fmla="*/ 2275227 h 4689399"/>
                  <a:gd name="connsiteX11" fmla="*/ 3620234 w 3752993"/>
                  <a:gd name="connsiteY11" fmla="*/ 2224933 h 4689399"/>
                  <a:gd name="connsiteX12" fmla="*/ 3532684 w 3752993"/>
                  <a:gd name="connsiteY12" fmla="*/ 2334463 h 4689399"/>
                  <a:gd name="connsiteX13" fmla="*/ 3509958 w 3752993"/>
                  <a:gd name="connsiteY13" fmla="*/ 2419033 h 4689399"/>
                  <a:gd name="connsiteX14" fmla="*/ 3458918 w 3752993"/>
                  <a:gd name="connsiteY14" fmla="*/ 2464857 h 4689399"/>
                  <a:gd name="connsiteX15" fmla="*/ 3338584 w 3752993"/>
                  <a:gd name="connsiteY15" fmla="*/ 2505838 h 4689399"/>
                  <a:gd name="connsiteX16" fmla="*/ 3191052 w 3752993"/>
                  <a:gd name="connsiteY16" fmla="*/ 2567309 h 4689399"/>
                  <a:gd name="connsiteX17" fmla="*/ 3152679 w 3752993"/>
                  <a:gd name="connsiteY17" fmla="*/ 2595624 h 4689399"/>
                  <a:gd name="connsiteX18" fmla="*/ 3167209 w 3752993"/>
                  <a:gd name="connsiteY18" fmla="*/ 2552407 h 4689399"/>
                  <a:gd name="connsiteX19" fmla="*/ 3302818 w 3752993"/>
                  <a:gd name="connsiteY19" fmla="*/ 2490936 h 4689399"/>
                  <a:gd name="connsiteX20" fmla="*/ 3391859 w 3752993"/>
                  <a:gd name="connsiteY20" fmla="*/ 2454798 h 4689399"/>
                  <a:gd name="connsiteX21" fmla="*/ 3381055 w 3752993"/>
                  <a:gd name="connsiteY21" fmla="*/ 2402641 h 4689399"/>
                  <a:gd name="connsiteX22" fmla="*/ 3295740 w 3752993"/>
                  <a:gd name="connsiteY22" fmla="*/ 2418288 h 4689399"/>
                  <a:gd name="connsiteX23" fmla="*/ 3219739 w 3752993"/>
                  <a:gd name="connsiteY23" fmla="*/ 2393327 h 4689399"/>
                  <a:gd name="connsiteX24" fmla="*/ 3158268 w 3752993"/>
                  <a:gd name="connsiteY24" fmla="*/ 2347503 h 4689399"/>
                  <a:gd name="connsiteX25" fmla="*/ 2952990 w 3752993"/>
                  <a:gd name="connsiteY25" fmla="*/ 2379543 h 4689399"/>
                  <a:gd name="connsiteX26" fmla="*/ 2908657 w 3752993"/>
                  <a:gd name="connsiteY26" fmla="*/ 2417543 h 4689399"/>
                  <a:gd name="connsiteX27" fmla="*/ 2893382 w 3752993"/>
                  <a:gd name="connsiteY27" fmla="*/ 2434680 h 4689399"/>
                  <a:gd name="connsiteX28" fmla="*/ 2873637 w 3752993"/>
                  <a:gd name="connsiteY28" fmla="*/ 2432445 h 4689399"/>
                  <a:gd name="connsiteX29" fmla="*/ 2898598 w 3752993"/>
                  <a:gd name="connsiteY29" fmla="*/ 2398543 h 4689399"/>
                  <a:gd name="connsiteX30" fmla="*/ 2979814 w 3752993"/>
                  <a:gd name="connsiteY30" fmla="*/ 2332228 h 4689399"/>
                  <a:gd name="connsiteX31" fmla="*/ 3143738 w 3752993"/>
                  <a:gd name="connsiteY31" fmla="*/ 2300189 h 4689399"/>
                  <a:gd name="connsiteX32" fmla="*/ 3223837 w 3752993"/>
                  <a:gd name="connsiteY32" fmla="*/ 2312483 h 4689399"/>
                  <a:gd name="connsiteX33" fmla="*/ 3355721 w 3752993"/>
                  <a:gd name="connsiteY33" fmla="*/ 2347503 h 4689399"/>
                  <a:gd name="connsiteX34" fmla="*/ 3436565 w 3752993"/>
                  <a:gd name="connsiteY34" fmla="*/ 2376190 h 4689399"/>
                  <a:gd name="connsiteX35" fmla="*/ 3496174 w 3752993"/>
                  <a:gd name="connsiteY35" fmla="*/ 2285286 h 4689399"/>
                  <a:gd name="connsiteX36" fmla="*/ 3546468 w 3752993"/>
                  <a:gd name="connsiteY36" fmla="*/ 2235737 h 4689399"/>
                  <a:gd name="connsiteX37" fmla="*/ 3620607 w 3752993"/>
                  <a:gd name="connsiteY37" fmla="*/ 2158618 h 4689399"/>
                  <a:gd name="connsiteX38" fmla="*/ 3648548 w 3752993"/>
                  <a:gd name="connsiteY38" fmla="*/ 2035675 h 4689399"/>
                  <a:gd name="connsiteX39" fmla="*/ 3657862 w 3752993"/>
                  <a:gd name="connsiteY39" fmla="*/ 1915341 h 4689399"/>
                  <a:gd name="connsiteX40" fmla="*/ 3645940 w 3752993"/>
                  <a:gd name="connsiteY40" fmla="*/ 1860948 h 4689399"/>
                  <a:gd name="connsiteX41" fmla="*/ 3610548 w 3752993"/>
                  <a:gd name="connsiteY41" fmla="*/ 1818849 h 4689399"/>
                  <a:gd name="connsiteX42" fmla="*/ 3537900 w 3752993"/>
                  <a:gd name="connsiteY42" fmla="*/ 1815124 h 4689399"/>
                  <a:gd name="connsiteX43" fmla="*/ 3471585 w 3752993"/>
                  <a:gd name="connsiteY43" fmla="*/ 1850516 h 4689399"/>
                  <a:gd name="connsiteX44" fmla="*/ 3411231 w 3752993"/>
                  <a:gd name="connsiteY44" fmla="*/ 1884419 h 4689399"/>
                  <a:gd name="connsiteX45" fmla="*/ 3403035 w 3752993"/>
                  <a:gd name="connsiteY45" fmla="*/ 1883674 h 4689399"/>
                  <a:gd name="connsiteX46" fmla="*/ 3422036 w 3752993"/>
                  <a:gd name="connsiteY46" fmla="*/ 1824438 h 4689399"/>
                  <a:gd name="connsiteX47" fmla="*/ 3477173 w 3752993"/>
                  <a:gd name="connsiteY47" fmla="*/ 1787182 h 4689399"/>
                  <a:gd name="connsiteX48" fmla="*/ 3548704 w 3752993"/>
                  <a:gd name="connsiteY48" fmla="*/ 1760358 h 4689399"/>
                  <a:gd name="connsiteX49" fmla="*/ 3631783 w 3752993"/>
                  <a:gd name="connsiteY49" fmla="*/ 1705966 h 4689399"/>
                  <a:gd name="connsiteX50" fmla="*/ 3640352 w 3752993"/>
                  <a:gd name="connsiteY50" fmla="*/ 1643749 h 4689399"/>
                  <a:gd name="connsiteX51" fmla="*/ 3598998 w 3752993"/>
                  <a:gd name="connsiteY51" fmla="*/ 1505532 h 4689399"/>
                  <a:gd name="connsiteX52" fmla="*/ 3514056 w 3752993"/>
                  <a:gd name="connsiteY52" fmla="*/ 1464178 h 4689399"/>
                  <a:gd name="connsiteX53" fmla="*/ 3286426 w 3752993"/>
                  <a:gd name="connsiteY53" fmla="*/ 1538689 h 4689399"/>
                  <a:gd name="connsiteX54" fmla="*/ 3205582 w 3752993"/>
                  <a:gd name="connsiteY54" fmla="*/ 1550983 h 4689399"/>
                  <a:gd name="connsiteX55" fmla="*/ 3252151 w 3752993"/>
                  <a:gd name="connsiteY55" fmla="*/ 1515963 h 4689399"/>
                  <a:gd name="connsiteX56" fmla="*/ 3435447 w 3752993"/>
                  <a:gd name="connsiteY56" fmla="*/ 1467159 h 4689399"/>
                  <a:gd name="connsiteX57" fmla="*/ 3547214 w 3752993"/>
                  <a:gd name="connsiteY57" fmla="*/ 1357628 h 4689399"/>
                  <a:gd name="connsiteX58" fmla="*/ 3486115 w 3752993"/>
                  <a:gd name="connsiteY58" fmla="*/ 1206371 h 4689399"/>
                  <a:gd name="connsiteX59" fmla="*/ 3366153 w 3752993"/>
                  <a:gd name="connsiteY59" fmla="*/ 1184763 h 4689399"/>
                  <a:gd name="connsiteX60" fmla="*/ 3186209 w 3752993"/>
                  <a:gd name="connsiteY60" fmla="*/ 1199293 h 4689399"/>
                  <a:gd name="connsiteX61" fmla="*/ 3091208 w 3752993"/>
                  <a:gd name="connsiteY61" fmla="*/ 1296902 h 4689399"/>
                  <a:gd name="connsiteX62" fmla="*/ 2958206 w 3752993"/>
                  <a:gd name="connsiteY62" fmla="*/ 1346451 h 4689399"/>
                  <a:gd name="connsiteX63" fmla="*/ 2882950 w 3752993"/>
                  <a:gd name="connsiteY63" fmla="*/ 1344961 h 4689399"/>
                  <a:gd name="connsiteX64" fmla="*/ 2757400 w 3752993"/>
                  <a:gd name="connsiteY64" fmla="*/ 1321863 h 4689399"/>
                  <a:gd name="connsiteX65" fmla="*/ 2646752 w 3752993"/>
                  <a:gd name="connsiteY65" fmla="*/ 1266352 h 4689399"/>
                  <a:gd name="connsiteX66" fmla="*/ 2640791 w 3752993"/>
                  <a:gd name="connsiteY66" fmla="*/ 1249960 h 4689399"/>
                  <a:gd name="connsiteX67" fmla="*/ 2655320 w 3752993"/>
                  <a:gd name="connsiteY67" fmla="*/ 1245862 h 4689399"/>
                  <a:gd name="connsiteX68" fmla="*/ 2701889 w 3752993"/>
                  <a:gd name="connsiteY68" fmla="*/ 1263744 h 4689399"/>
                  <a:gd name="connsiteX69" fmla="*/ 2936971 w 3752993"/>
                  <a:gd name="connsiteY69" fmla="*/ 1318882 h 4689399"/>
                  <a:gd name="connsiteX70" fmla="*/ 3023031 w 3752993"/>
                  <a:gd name="connsiteY70" fmla="*/ 1300255 h 4689399"/>
                  <a:gd name="connsiteX71" fmla="*/ 3052090 w 3752993"/>
                  <a:gd name="connsiteY71" fmla="*/ 1250705 h 4689399"/>
                  <a:gd name="connsiteX72" fmla="*/ 3088228 w 3752993"/>
                  <a:gd name="connsiteY72" fmla="*/ 1191842 h 4689399"/>
                  <a:gd name="connsiteX73" fmla="*/ 3115424 w 3752993"/>
                  <a:gd name="connsiteY73" fmla="*/ 1162782 h 4689399"/>
                  <a:gd name="connsiteX74" fmla="*/ 3217876 w 3752993"/>
                  <a:gd name="connsiteY74" fmla="*/ 1163155 h 4689399"/>
                  <a:gd name="connsiteX75" fmla="*/ 3370996 w 3752993"/>
                  <a:gd name="connsiteY75" fmla="*/ 1156822 h 4689399"/>
                  <a:gd name="connsiteX76" fmla="*/ 3360564 w 3752993"/>
                  <a:gd name="connsiteY76" fmla="*/ 1018232 h 4689399"/>
                  <a:gd name="connsiteX77" fmla="*/ 3313995 w 3752993"/>
                  <a:gd name="connsiteY77" fmla="*/ 934407 h 4689399"/>
                  <a:gd name="connsiteX78" fmla="*/ 3288289 w 3752993"/>
                  <a:gd name="connsiteY78" fmla="*/ 842386 h 4689399"/>
                  <a:gd name="connsiteX79" fmla="*/ 3129953 w 3752993"/>
                  <a:gd name="connsiteY79" fmla="*/ 794700 h 4689399"/>
                  <a:gd name="connsiteX80" fmla="*/ 2989128 w 3752993"/>
                  <a:gd name="connsiteY80" fmla="*/ 815562 h 4689399"/>
                  <a:gd name="connsiteX81" fmla="*/ 2791302 w 3752993"/>
                  <a:gd name="connsiteY81" fmla="*/ 810347 h 4689399"/>
                  <a:gd name="connsiteX82" fmla="*/ 2808812 w 3752993"/>
                  <a:gd name="connsiteY82" fmla="*/ 796935 h 4689399"/>
                  <a:gd name="connsiteX83" fmla="*/ 2975344 w 3752993"/>
                  <a:gd name="connsiteY83" fmla="*/ 796935 h 4689399"/>
                  <a:gd name="connsiteX84" fmla="*/ 3142993 w 3752993"/>
                  <a:gd name="connsiteY84" fmla="*/ 735836 h 4689399"/>
                  <a:gd name="connsiteX85" fmla="*/ 3144856 w 3752993"/>
                  <a:gd name="connsiteY85" fmla="*/ 732110 h 4689399"/>
                  <a:gd name="connsiteX86" fmla="*/ 3055443 w 3752993"/>
                  <a:gd name="connsiteY86" fmla="*/ 516029 h 4689399"/>
                  <a:gd name="connsiteX87" fmla="*/ 2987638 w 3752993"/>
                  <a:gd name="connsiteY87" fmla="*/ 482127 h 4689399"/>
                  <a:gd name="connsiteX88" fmla="*/ 2974226 w 3752993"/>
                  <a:gd name="connsiteY88" fmla="*/ 381910 h 4689399"/>
                  <a:gd name="connsiteX89" fmla="*/ 2879970 w 3752993"/>
                  <a:gd name="connsiteY89" fmla="*/ 284674 h 4689399"/>
                  <a:gd name="connsiteX90" fmla="*/ 2730949 w 3752993"/>
                  <a:gd name="connsiteY90" fmla="*/ 210163 h 4689399"/>
                  <a:gd name="connsiteX91" fmla="*/ 2619182 w 3752993"/>
                  <a:gd name="connsiteY91" fmla="*/ 238104 h 4689399"/>
                  <a:gd name="connsiteX92" fmla="*/ 2533123 w 3752993"/>
                  <a:gd name="connsiteY92" fmla="*/ 384891 h 4689399"/>
                  <a:gd name="connsiteX93" fmla="*/ 2532005 w 3752993"/>
                  <a:gd name="connsiteY93" fmla="*/ 526833 h 4689399"/>
                  <a:gd name="connsiteX94" fmla="*/ 2499965 w 3752993"/>
                  <a:gd name="connsiteY94" fmla="*/ 526833 h 4689399"/>
                  <a:gd name="connsiteX95" fmla="*/ 2512260 w 3752993"/>
                  <a:gd name="connsiteY95" fmla="*/ 374832 h 4689399"/>
                  <a:gd name="connsiteX96" fmla="*/ 2570378 w 3752993"/>
                  <a:gd name="connsiteY96" fmla="*/ 223575 h 4689399"/>
                  <a:gd name="connsiteX97" fmla="*/ 2570378 w 3752993"/>
                  <a:gd name="connsiteY97" fmla="*/ 118142 h 4689399"/>
                  <a:gd name="connsiteX98" fmla="*/ 2450416 w 3752993"/>
                  <a:gd name="connsiteY98" fmla="*/ 22768 h 4689399"/>
                  <a:gd name="connsiteX99" fmla="*/ 2361375 w 3752993"/>
                  <a:gd name="connsiteY99" fmla="*/ 115907 h 4689399"/>
                  <a:gd name="connsiteX100" fmla="*/ 2323003 w 3752993"/>
                  <a:gd name="connsiteY100" fmla="*/ 51828 h 4689399"/>
                  <a:gd name="connsiteX101" fmla="*/ 2172118 w 3752993"/>
                  <a:gd name="connsiteY101" fmla="*/ 4141 h 4689399"/>
                  <a:gd name="connsiteX102" fmla="*/ 1931821 w 3752993"/>
                  <a:gd name="connsiteY102" fmla="*/ 155398 h 4689399"/>
                  <a:gd name="connsiteX103" fmla="*/ 1951567 w 3752993"/>
                  <a:gd name="connsiteY103" fmla="*/ 278713 h 4689399"/>
                  <a:gd name="connsiteX104" fmla="*/ 2081960 w 3752993"/>
                  <a:gd name="connsiteY104" fmla="*/ 321184 h 4689399"/>
                  <a:gd name="connsiteX105" fmla="*/ 2162805 w 3752993"/>
                  <a:gd name="connsiteY105" fmla="*/ 423636 h 4689399"/>
                  <a:gd name="connsiteX106" fmla="*/ 2049548 w 3752993"/>
                  <a:gd name="connsiteY106" fmla="*/ 396440 h 4689399"/>
                  <a:gd name="connsiteX107" fmla="*/ 1950076 w 3752993"/>
                  <a:gd name="connsiteY107" fmla="*/ 343537 h 4689399"/>
                  <a:gd name="connsiteX108" fmla="*/ 1930703 w 3752993"/>
                  <a:gd name="connsiteY108" fmla="*/ 342792 h 4689399"/>
                  <a:gd name="connsiteX109" fmla="*/ 1913194 w 3752993"/>
                  <a:gd name="connsiteY109" fmla="*/ 407616 h 4689399"/>
                  <a:gd name="connsiteX110" fmla="*/ 1943370 w 3752993"/>
                  <a:gd name="connsiteY110" fmla="*/ 457538 h 4689399"/>
                  <a:gd name="connsiteX111" fmla="*/ 2076372 w 3752993"/>
                  <a:gd name="connsiteY111" fmla="*/ 589422 h 4689399"/>
                  <a:gd name="connsiteX112" fmla="*/ 2158706 w 3752993"/>
                  <a:gd name="connsiteY112" fmla="*/ 703051 h 4689399"/>
                  <a:gd name="connsiteX113" fmla="*/ 2131137 w 3752993"/>
                  <a:gd name="connsiteY113" fmla="*/ 704542 h 4689399"/>
                  <a:gd name="connsiteX114" fmla="*/ 2090902 w 3752993"/>
                  <a:gd name="connsiteY114" fmla="*/ 678463 h 4689399"/>
                  <a:gd name="connsiteX115" fmla="*/ 2019744 w 3752993"/>
                  <a:gd name="connsiteY115" fmla="*/ 607305 h 4689399"/>
                  <a:gd name="connsiteX116" fmla="*/ 1959390 w 3752993"/>
                  <a:gd name="connsiteY116" fmla="*/ 537638 h 4689399"/>
                  <a:gd name="connsiteX117" fmla="*/ 1947468 w 3752993"/>
                  <a:gd name="connsiteY117" fmla="*/ 532049 h 4689399"/>
                  <a:gd name="connsiteX118" fmla="*/ 1937037 w 3752993"/>
                  <a:gd name="connsiteY118" fmla="*/ 533912 h 4689399"/>
                  <a:gd name="connsiteX119" fmla="*/ 1902389 w 3752993"/>
                  <a:gd name="connsiteY119" fmla="*/ 567069 h 4689399"/>
                  <a:gd name="connsiteX120" fmla="*/ 1894193 w 3752993"/>
                  <a:gd name="connsiteY120" fmla="*/ 690384 h 4689399"/>
                  <a:gd name="connsiteX121" fmla="*/ 1908723 w 3752993"/>
                  <a:gd name="connsiteY121" fmla="*/ 787621 h 4689399"/>
                  <a:gd name="connsiteX122" fmla="*/ 1889723 w 3752993"/>
                  <a:gd name="connsiteY122" fmla="*/ 958996 h 4689399"/>
                  <a:gd name="connsiteX123" fmla="*/ 1909841 w 3752993"/>
                  <a:gd name="connsiteY123" fmla="*/ 1042820 h 4689399"/>
                  <a:gd name="connsiteX124" fmla="*/ 2021979 w 3752993"/>
                  <a:gd name="connsiteY124" fmla="*/ 1069271 h 4689399"/>
                  <a:gd name="connsiteX125" fmla="*/ 1995900 w 3752993"/>
                  <a:gd name="connsiteY125" fmla="*/ 1097213 h 4689399"/>
                  <a:gd name="connsiteX126" fmla="*/ 1921390 w 3752993"/>
                  <a:gd name="connsiteY126" fmla="*/ 1115841 h 4689399"/>
                  <a:gd name="connsiteX127" fmla="*/ 1876683 w 3752993"/>
                  <a:gd name="connsiteY127" fmla="*/ 1116586 h 4689399"/>
                  <a:gd name="connsiteX128" fmla="*/ 1876683 w 3752993"/>
                  <a:gd name="connsiteY128" fmla="*/ 1372903 h 4689399"/>
                  <a:gd name="connsiteX129" fmla="*/ 1876683 w 3752993"/>
                  <a:gd name="connsiteY129" fmla="*/ 1877340 h 4689399"/>
                  <a:gd name="connsiteX130" fmla="*/ 1904252 w 3752993"/>
                  <a:gd name="connsiteY130" fmla="*/ 1858340 h 4689399"/>
                  <a:gd name="connsiteX131" fmla="*/ 1926605 w 3752993"/>
                  <a:gd name="connsiteY131" fmla="*/ 1613200 h 4689399"/>
                  <a:gd name="connsiteX132" fmla="*/ 1900154 w 3752993"/>
                  <a:gd name="connsiteY132" fmla="*/ 1562905 h 4689399"/>
                  <a:gd name="connsiteX133" fmla="*/ 1900154 w 3752993"/>
                  <a:gd name="connsiteY133" fmla="*/ 1504414 h 4689399"/>
                  <a:gd name="connsiteX134" fmla="*/ 1904252 w 3752993"/>
                  <a:gd name="connsiteY134" fmla="*/ 1452257 h 4689399"/>
                  <a:gd name="connsiteX135" fmla="*/ 1988449 w 3752993"/>
                  <a:gd name="connsiteY135" fmla="*/ 1340118 h 4689399"/>
                  <a:gd name="connsiteX136" fmla="*/ 2102451 w 3752993"/>
                  <a:gd name="connsiteY136" fmla="*/ 1248842 h 4689399"/>
                  <a:gd name="connsiteX137" fmla="*/ 2118843 w 3752993"/>
                  <a:gd name="connsiteY137" fmla="*/ 1239528 h 4689399"/>
                  <a:gd name="connsiteX138" fmla="*/ 2130765 w 3752993"/>
                  <a:gd name="connsiteY138" fmla="*/ 1242881 h 4689399"/>
                  <a:gd name="connsiteX139" fmla="*/ 2131510 w 3752993"/>
                  <a:gd name="connsiteY139" fmla="*/ 1248842 h 4689399"/>
                  <a:gd name="connsiteX140" fmla="*/ 2121078 w 3752993"/>
                  <a:gd name="connsiteY140" fmla="*/ 1270823 h 4689399"/>
                  <a:gd name="connsiteX141" fmla="*/ 2000371 w 3752993"/>
                  <a:gd name="connsiteY141" fmla="*/ 1401589 h 4689399"/>
                  <a:gd name="connsiteX142" fmla="*/ 2048430 w 3752993"/>
                  <a:gd name="connsiteY142" fmla="*/ 1667220 h 4689399"/>
                  <a:gd name="connsiteX143" fmla="*/ 2061097 w 3752993"/>
                  <a:gd name="connsiteY143" fmla="*/ 1785692 h 4689399"/>
                  <a:gd name="connsiteX144" fmla="*/ 2047685 w 3752993"/>
                  <a:gd name="connsiteY144" fmla="*/ 1803947 h 4689399"/>
                  <a:gd name="connsiteX145" fmla="*/ 2037254 w 3752993"/>
                  <a:gd name="connsiteY145" fmla="*/ 1815869 h 4689399"/>
                  <a:gd name="connsiteX146" fmla="*/ 1985469 w 3752993"/>
                  <a:gd name="connsiteY146" fmla="*/ 1838595 h 4689399"/>
                  <a:gd name="connsiteX147" fmla="*/ 1919154 w 3752993"/>
                  <a:gd name="connsiteY147" fmla="*/ 1914223 h 4689399"/>
                  <a:gd name="connsiteX148" fmla="*/ 1910958 w 3752993"/>
                  <a:gd name="connsiteY148" fmla="*/ 1970479 h 4689399"/>
                  <a:gd name="connsiteX149" fmla="*/ 1910958 w 3752993"/>
                  <a:gd name="connsiteY149" fmla="*/ 2367993 h 4689399"/>
                  <a:gd name="connsiteX150" fmla="*/ 1934802 w 3752993"/>
                  <a:gd name="connsiteY150" fmla="*/ 2416798 h 4689399"/>
                  <a:gd name="connsiteX151" fmla="*/ 1931821 w 3752993"/>
                  <a:gd name="connsiteY151" fmla="*/ 2458151 h 4689399"/>
                  <a:gd name="connsiteX152" fmla="*/ 1967959 w 3752993"/>
                  <a:gd name="connsiteY152" fmla="*/ 2549427 h 4689399"/>
                  <a:gd name="connsiteX153" fmla="*/ 2014156 w 3752993"/>
                  <a:gd name="connsiteY153" fmla="*/ 2547937 h 4689399"/>
                  <a:gd name="connsiteX154" fmla="*/ 2054019 w 3752993"/>
                  <a:gd name="connsiteY154" fmla="*/ 2524093 h 4689399"/>
                  <a:gd name="connsiteX155" fmla="*/ 2039489 w 3752993"/>
                  <a:gd name="connsiteY155" fmla="*/ 2556878 h 4689399"/>
                  <a:gd name="connsiteX156" fmla="*/ 1990685 w 3752993"/>
                  <a:gd name="connsiteY156" fmla="*/ 2571780 h 4689399"/>
                  <a:gd name="connsiteX157" fmla="*/ 1887860 w 3752993"/>
                  <a:gd name="connsiteY157" fmla="*/ 2573643 h 4689399"/>
                  <a:gd name="connsiteX158" fmla="*/ 1762682 w 3752993"/>
                  <a:gd name="connsiteY158" fmla="*/ 2571780 h 4689399"/>
                  <a:gd name="connsiteX159" fmla="*/ 1714250 w 3752993"/>
                  <a:gd name="connsiteY159" fmla="*/ 2556878 h 4689399"/>
                  <a:gd name="connsiteX160" fmla="*/ 1699720 w 3752993"/>
                  <a:gd name="connsiteY160" fmla="*/ 2524093 h 4689399"/>
                  <a:gd name="connsiteX161" fmla="*/ 1739584 w 3752993"/>
                  <a:gd name="connsiteY161" fmla="*/ 2547937 h 4689399"/>
                  <a:gd name="connsiteX162" fmla="*/ 1785780 w 3752993"/>
                  <a:gd name="connsiteY162" fmla="*/ 2549427 h 4689399"/>
                  <a:gd name="connsiteX163" fmla="*/ 1821918 w 3752993"/>
                  <a:gd name="connsiteY163" fmla="*/ 2458151 h 4689399"/>
                  <a:gd name="connsiteX164" fmla="*/ 1818937 w 3752993"/>
                  <a:gd name="connsiteY164" fmla="*/ 2416798 h 4689399"/>
                  <a:gd name="connsiteX165" fmla="*/ 1842781 w 3752993"/>
                  <a:gd name="connsiteY165" fmla="*/ 2367993 h 4689399"/>
                  <a:gd name="connsiteX166" fmla="*/ 1842781 w 3752993"/>
                  <a:gd name="connsiteY166" fmla="*/ 1970479 h 4689399"/>
                  <a:gd name="connsiteX167" fmla="*/ 1834585 w 3752993"/>
                  <a:gd name="connsiteY167" fmla="*/ 1914223 h 4689399"/>
                  <a:gd name="connsiteX168" fmla="*/ 1768270 w 3752993"/>
                  <a:gd name="connsiteY168" fmla="*/ 1838595 h 4689399"/>
                  <a:gd name="connsiteX169" fmla="*/ 1716485 w 3752993"/>
                  <a:gd name="connsiteY169" fmla="*/ 1815869 h 4689399"/>
                  <a:gd name="connsiteX170" fmla="*/ 1706054 w 3752993"/>
                  <a:gd name="connsiteY170" fmla="*/ 1803947 h 4689399"/>
                  <a:gd name="connsiteX171" fmla="*/ 1692642 w 3752993"/>
                  <a:gd name="connsiteY171" fmla="*/ 1785692 h 4689399"/>
                  <a:gd name="connsiteX172" fmla="*/ 1705309 w 3752993"/>
                  <a:gd name="connsiteY172" fmla="*/ 1667220 h 4689399"/>
                  <a:gd name="connsiteX173" fmla="*/ 1753368 w 3752993"/>
                  <a:gd name="connsiteY173" fmla="*/ 1401589 h 4689399"/>
                  <a:gd name="connsiteX174" fmla="*/ 1632661 w 3752993"/>
                  <a:gd name="connsiteY174" fmla="*/ 1270823 h 4689399"/>
                  <a:gd name="connsiteX175" fmla="*/ 1622229 w 3752993"/>
                  <a:gd name="connsiteY175" fmla="*/ 1248842 h 4689399"/>
                  <a:gd name="connsiteX176" fmla="*/ 1622974 w 3752993"/>
                  <a:gd name="connsiteY176" fmla="*/ 1242881 h 4689399"/>
                  <a:gd name="connsiteX177" fmla="*/ 1634896 w 3752993"/>
                  <a:gd name="connsiteY177" fmla="*/ 1239528 h 4689399"/>
                  <a:gd name="connsiteX178" fmla="*/ 1651288 w 3752993"/>
                  <a:gd name="connsiteY178" fmla="*/ 1248842 h 4689399"/>
                  <a:gd name="connsiteX179" fmla="*/ 1765290 w 3752993"/>
                  <a:gd name="connsiteY179" fmla="*/ 1340118 h 4689399"/>
                  <a:gd name="connsiteX180" fmla="*/ 1849487 w 3752993"/>
                  <a:gd name="connsiteY180" fmla="*/ 1452257 h 4689399"/>
                  <a:gd name="connsiteX181" fmla="*/ 1853585 w 3752993"/>
                  <a:gd name="connsiteY181" fmla="*/ 1504414 h 4689399"/>
                  <a:gd name="connsiteX182" fmla="*/ 1853585 w 3752993"/>
                  <a:gd name="connsiteY182" fmla="*/ 1562905 h 4689399"/>
                  <a:gd name="connsiteX183" fmla="*/ 1827134 w 3752993"/>
                  <a:gd name="connsiteY183" fmla="*/ 1613200 h 4689399"/>
                  <a:gd name="connsiteX184" fmla="*/ 1849487 w 3752993"/>
                  <a:gd name="connsiteY184" fmla="*/ 1858340 h 4689399"/>
                  <a:gd name="connsiteX185" fmla="*/ 1877056 w 3752993"/>
                  <a:gd name="connsiteY185" fmla="*/ 1877340 h 4689399"/>
                  <a:gd name="connsiteX186" fmla="*/ 1877056 w 3752993"/>
                  <a:gd name="connsiteY186" fmla="*/ 1372903 h 4689399"/>
                  <a:gd name="connsiteX187" fmla="*/ 1877056 w 3752993"/>
                  <a:gd name="connsiteY187" fmla="*/ 1116586 h 4689399"/>
                  <a:gd name="connsiteX188" fmla="*/ 1832349 w 3752993"/>
                  <a:gd name="connsiteY188" fmla="*/ 1115841 h 4689399"/>
                  <a:gd name="connsiteX189" fmla="*/ 1757839 w 3752993"/>
                  <a:gd name="connsiteY189" fmla="*/ 1097213 h 4689399"/>
                  <a:gd name="connsiteX190" fmla="*/ 1731760 w 3752993"/>
                  <a:gd name="connsiteY190" fmla="*/ 1069271 h 4689399"/>
                  <a:gd name="connsiteX191" fmla="*/ 1843899 w 3752993"/>
                  <a:gd name="connsiteY191" fmla="*/ 1042820 h 4689399"/>
                  <a:gd name="connsiteX192" fmla="*/ 1864016 w 3752993"/>
                  <a:gd name="connsiteY192" fmla="*/ 958996 h 4689399"/>
                  <a:gd name="connsiteX193" fmla="*/ 1845016 w 3752993"/>
                  <a:gd name="connsiteY193" fmla="*/ 787621 h 4689399"/>
                  <a:gd name="connsiteX194" fmla="*/ 1859546 w 3752993"/>
                  <a:gd name="connsiteY194" fmla="*/ 690384 h 4689399"/>
                  <a:gd name="connsiteX195" fmla="*/ 1851350 w 3752993"/>
                  <a:gd name="connsiteY195" fmla="*/ 567069 h 4689399"/>
                  <a:gd name="connsiteX196" fmla="*/ 1816702 w 3752993"/>
                  <a:gd name="connsiteY196" fmla="*/ 533912 h 4689399"/>
                  <a:gd name="connsiteX197" fmla="*/ 1806271 w 3752993"/>
                  <a:gd name="connsiteY197" fmla="*/ 532049 h 4689399"/>
                  <a:gd name="connsiteX198" fmla="*/ 1794349 w 3752993"/>
                  <a:gd name="connsiteY198" fmla="*/ 537638 h 4689399"/>
                  <a:gd name="connsiteX199" fmla="*/ 1733995 w 3752993"/>
                  <a:gd name="connsiteY199" fmla="*/ 607305 h 4689399"/>
                  <a:gd name="connsiteX200" fmla="*/ 1662838 w 3752993"/>
                  <a:gd name="connsiteY200" fmla="*/ 678463 h 4689399"/>
                  <a:gd name="connsiteX201" fmla="*/ 1622602 w 3752993"/>
                  <a:gd name="connsiteY201" fmla="*/ 704542 h 4689399"/>
                  <a:gd name="connsiteX202" fmla="*/ 1594660 w 3752993"/>
                  <a:gd name="connsiteY202" fmla="*/ 703051 h 4689399"/>
                  <a:gd name="connsiteX203" fmla="*/ 1676995 w 3752993"/>
                  <a:gd name="connsiteY203" fmla="*/ 589422 h 4689399"/>
                  <a:gd name="connsiteX204" fmla="*/ 1809996 w 3752993"/>
                  <a:gd name="connsiteY204" fmla="*/ 457538 h 4689399"/>
                  <a:gd name="connsiteX205" fmla="*/ 1840173 w 3752993"/>
                  <a:gd name="connsiteY205" fmla="*/ 407616 h 4689399"/>
                  <a:gd name="connsiteX206" fmla="*/ 1822663 w 3752993"/>
                  <a:gd name="connsiteY206" fmla="*/ 342792 h 4689399"/>
                  <a:gd name="connsiteX207" fmla="*/ 1803290 w 3752993"/>
                  <a:gd name="connsiteY207" fmla="*/ 343537 h 4689399"/>
                  <a:gd name="connsiteX208" fmla="*/ 1703818 w 3752993"/>
                  <a:gd name="connsiteY208" fmla="*/ 396440 h 4689399"/>
                  <a:gd name="connsiteX209" fmla="*/ 1590562 w 3752993"/>
                  <a:gd name="connsiteY209" fmla="*/ 423636 h 4689399"/>
                  <a:gd name="connsiteX210" fmla="*/ 1671406 w 3752993"/>
                  <a:gd name="connsiteY210" fmla="*/ 321184 h 4689399"/>
                  <a:gd name="connsiteX211" fmla="*/ 1801800 w 3752993"/>
                  <a:gd name="connsiteY211" fmla="*/ 278713 h 4689399"/>
                  <a:gd name="connsiteX212" fmla="*/ 1821545 w 3752993"/>
                  <a:gd name="connsiteY212" fmla="*/ 155398 h 4689399"/>
                  <a:gd name="connsiteX213" fmla="*/ 1581248 w 3752993"/>
                  <a:gd name="connsiteY213" fmla="*/ 4141 h 4689399"/>
                  <a:gd name="connsiteX214" fmla="*/ 1430364 w 3752993"/>
                  <a:gd name="connsiteY214" fmla="*/ 51828 h 4689399"/>
                  <a:gd name="connsiteX215" fmla="*/ 1391991 w 3752993"/>
                  <a:gd name="connsiteY215" fmla="*/ 115907 h 4689399"/>
                  <a:gd name="connsiteX216" fmla="*/ 1302951 w 3752993"/>
                  <a:gd name="connsiteY216" fmla="*/ 22768 h 4689399"/>
                  <a:gd name="connsiteX217" fmla="*/ 1182989 w 3752993"/>
                  <a:gd name="connsiteY217" fmla="*/ 118142 h 4689399"/>
                  <a:gd name="connsiteX218" fmla="*/ 1182989 w 3752993"/>
                  <a:gd name="connsiteY218" fmla="*/ 223575 h 4689399"/>
                  <a:gd name="connsiteX219" fmla="*/ 1241107 w 3752993"/>
                  <a:gd name="connsiteY219" fmla="*/ 374832 h 4689399"/>
                  <a:gd name="connsiteX220" fmla="*/ 1253401 w 3752993"/>
                  <a:gd name="connsiteY220" fmla="*/ 526833 h 4689399"/>
                  <a:gd name="connsiteX221" fmla="*/ 1221362 w 3752993"/>
                  <a:gd name="connsiteY221" fmla="*/ 526833 h 4689399"/>
                  <a:gd name="connsiteX222" fmla="*/ 1220244 w 3752993"/>
                  <a:gd name="connsiteY222" fmla="*/ 384891 h 4689399"/>
                  <a:gd name="connsiteX223" fmla="*/ 1134184 w 3752993"/>
                  <a:gd name="connsiteY223" fmla="*/ 238104 h 4689399"/>
                  <a:gd name="connsiteX224" fmla="*/ 1022418 w 3752993"/>
                  <a:gd name="connsiteY224" fmla="*/ 210163 h 4689399"/>
                  <a:gd name="connsiteX225" fmla="*/ 873396 w 3752993"/>
                  <a:gd name="connsiteY225" fmla="*/ 284674 h 4689399"/>
                  <a:gd name="connsiteX226" fmla="*/ 779140 w 3752993"/>
                  <a:gd name="connsiteY226" fmla="*/ 381910 h 4689399"/>
                  <a:gd name="connsiteX227" fmla="*/ 765728 w 3752993"/>
                  <a:gd name="connsiteY227" fmla="*/ 482127 h 4689399"/>
                  <a:gd name="connsiteX228" fmla="*/ 697924 w 3752993"/>
                  <a:gd name="connsiteY228" fmla="*/ 516029 h 4689399"/>
                  <a:gd name="connsiteX229" fmla="*/ 608511 w 3752993"/>
                  <a:gd name="connsiteY229" fmla="*/ 732110 h 4689399"/>
                  <a:gd name="connsiteX230" fmla="*/ 610374 w 3752993"/>
                  <a:gd name="connsiteY230" fmla="*/ 735836 h 4689399"/>
                  <a:gd name="connsiteX231" fmla="*/ 778023 w 3752993"/>
                  <a:gd name="connsiteY231" fmla="*/ 796935 h 4689399"/>
                  <a:gd name="connsiteX232" fmla="*/ 944554 w 3752993"/>
                  <a:gd name="connsiteY232" fmla="*/ 796935 h 4689399"/>
                  <a:gd name="connsiteX233" fmla="*/ 962064 w 3752993"/>
                  <a:gd name="connsiteY233" fmla="*/ 810347 h 4689399"/>
                  <a:gd name="connsiteX234" fmla="*/ 764238 w 3752993"/>
                  <a:gd name="connsiteY234" fmla="*/ 815562 h 4689399"/>
                  <a:gd name="connsiteX235" fmla="*/ 623413 w 3752993"/>
                  <a:gd name="connsiteY235" fmla="*/ 794700 h 4689399"/>
                  <a:gd name="connsiteX236" fmla="*/ 465078 w 3752993"/>
                  <a:gd name="connsiteY236" fmla="*/ 842386 h 4689399"/>
                  <a:gd name="connsiteX237" fmla="*/ 439372 w 3752993"/>
                  <a:gd name="connsiteY237" fmla="*/ 934407 h 4689399"/>
                  <a:gd name="connsiteX238" fmla="*/ 392802 w 3752993"/>
                  <a:gd name="connsiteY238" fmla="*/ 1018232 h 4689399"/>
                  <a:gd name="connsiteX239" fmla="*/ 382371 w 3752993"/>
                  <a:gd name="connsiteY239" fmla="*/ 1156822 h 4689399"/>
                  <a:gd name="connsiteX240" fmla="*/ 535490 w 3752993"/>
                  <a:gd name="connsiteY240" fmla="*/ 1163155 h 4689399"/>
                  <a:gd name="connsiteX241" fmla="*/ 637943 w 3752993"/>
                  <a:gd name="connsiteY241" fmla="*/ 1162782 h 4689399"/>
                  <a:gd name="connsiteX242" fmla="*/ 665139 w 3752993"/>
                  <a:gd name="connsiteY242" fmla="*/ 1191842 h 4689399"/>
                  <a:gd name="connsiteX243" fmla="*/ 701277 w 3752993"/>
                  <a:gd name="connsiteY243" fmla="*/ 1250705 h 4689399"/>
                  <a:gd name="connsiteX244" fmla="*/ 730336 w 3752993"/>
                  <a:gd name="connsiteY244" fmla="*/ 1300255 h 4689399"/>
                  <a:gd name="connsiteX245" fmla="*/ 816396 w 3752993"/>
                  <a:gd name="connsiteY245" fmla="*/ 1318882 h 4689399"/>
                  <a:gd name="connsiteX246" fmla="*/ 1051477 w 3752993"/>
                  <a:gd name="connsiteY246" fmla="*/ 1263744 h 4689399"/>
                  <a:gd name="connsiteX247" fmla="*/ 1098046 w 3752993"/>
                  <a:gd name="connsiteY247" fmla="*/ 1245862 h 4689399"/>
                  <a:gd name="connsiteX248" fmla="*/ 1112576 w 3752993"/>
                  <a:gd name="connsiteY248" fmla="*/ 1249960 h 4689399"/>
                  <a:gd name="connsiteX249" fmla="*/ 1106615 w 3752993"/>
                  <a:gd name="connsiteY249" fmla="*/ 1266352 h 4689399"/>
                  <a:gd name="connsiteX250" fmla="*/ 995967 w 3752993"/>
                  <a:gd name="connsiteY250" fmla="*/ 1321863 h 4689399"/>
                  <a:gd name="connsiteX251" fmla="*/ 870416 w 3752993"/>
                  <a:gd name="connsiteY251" fmla="*/ 1344961 h 4689399"/>
                  <a:gd name="connsiteX252" fmla="*/ 795160 w 3752993"/>
                  <a:gd name="connsiteY252" fmla="*/ 1346451 h 4689399"/>
                  <a:gd name="connsiteX253" fmla="*/ 662159 w 3752993"/>
                  <a:gd name="connsiteY253" fmla="*/ 1296902 h 4689399"/>
                  <a:gd name="connsiteX254" fmla="*/ 566785 w 3752993"/>
                  <a:gd name="connsiteY254" fmla="*/ 1199293 h 4689399"/>
                  <a:gd name="connsiteX255" fmla="*/ 386841 w 3752993"/>
                  <a:gd name="connsiteY255" fmla="*/ 1184763 h 4689399"/>
                  <a:gd name="connsiteX256" fmla="*/ 266879 w 3752993"/>
                  <a:gd name="connsiteY256" fmla="*/ 1206371 h 4689399"/>
                  <a:gd name="connsiteX257" fmla="*/ 205780 w 3752993"/>
                  <a:gd name="connsiteY257" fmla="*/ 1357628 h 4689399"/>
                  <a:gd name="connsiteX258" fmla="*/ 317547 w 3752993"/>
                  <a:gd name="connsiteY258" fmla="*/ 1467159 h 4689399"/>
                  <a:gd name="connsiteX259" fmla="*/ 500843 w 3752993"/>
                  <a:gd name="connsiteY259" fmla="*/ 1515963 h 4689399"/>
                  <a:gd name="connsiteX260" fmla="*/ 547412 w 3752993"/>
                  <a:gd name="connsiteY260" fmla="*/ 1550983 h 4689399"/>
                  <a:gd name="connsiteX261" fmla="*/ 466568 w 3752993"/>
                  <a:gd name="connsiteY261" fmla="*/ 1538689 h 4689399"/>
                  <a:gd name="connsiteX262" fmla="*/ 238938 w 3752993"/>
                  <a:gd name="connsiteY262" fmla="*/ 1464178 h 4689399"/>
                  <a:gd name="connsiteX263" fmla="*/ 153996 w 3752993"/>
                  <a:gd name="connsiteY263" fmla="*/ 1505532 h 4689399"/>
                  <a:gd name="connsiteX264" fmla="*/ 112642 w 3752993"/>
                  <a:gd name="connsiteY264" fmla="*/ 1643749 h 4689399"/>
                  <a:gd name="connsiteX265" fmla="*/ 121211 w 3752993"/>
                  <a:gd name="connsiteY265" fmla="*/ 1705966 h 4689399"/>
                  <a:gd name="connsiteX266" fmla="*/ 204290 w 3752993"/>
                  <a:gd name="connsiteY266" fmla="*/ 1760358 h 4689399"/>
                  <a:gd name="connsiteX267" fmla="*/ 275821 w 3752993"/>
                  <a:gd name="connsiteY267" fmla="*/ 1787182 h 4689399"/>
                  <a:gd name="connsiteX268" fmla="*/ 330958 w 3752993"/>
                  <a:gd name="connsiteY268" fmla="*/ 1824438 h 4689399"/>
                  <a:gd name="connsiteX269" fmla="*/ 349959 w 3752993"/>
                  <a:gd name="connsiteY269" fmla="*/ 1883674 h 4689399"/>
                  <a:gd name="connsiteX270" fmla="*/ 341763 w 3752993"/>
                  <a:gd name="connsiteY270" fmla="*/ 1884419 h 4689399"/>
                  <a:gd name="connsiteX271" fmla="*/ 281409 w 3752993"/>
                  <a:gd name="connsiteY271" fmla="*/ 1850516 h 4689399"/>
                  <a:gd name="connsiteX272" fmla="*/ 215094 w 3752993"/>
                  <a:gd name="connsiteY272" fmla="*/ 1815124 h 4689399"/>
                  <a:gd name="connsiteX273" fmla="*/ 142446 w 3752993"/>
                  <a:gd name="connsiteY273" fmla="*/ 1818849 h 4689399"/>
                  <a:gd name="connsiteX274" fmla="*/ 107054 w 3752993"/>
                  <a:gd name="connsiteY274" fmla="*/ 1860948 h 4689399"/>
                  <a:gd name="connsiteX275" fmla="*/ 95132 w 3752993"/>
                  <a:gd name="connsiteY275" fmla="*/ 1915341 h 4689399"/>
                  <a:gd name="connsiteX276" fmla="*/ 104446 w 3752993"/>
                  <a:gd name="connsiteY276" fmla="*/ 2035675 h 4689399"/>
                  <a:gd name="connsiteX277" fmla="*/ 132387 w 3752993"/>
                  <a:gd name="connsiteY277" fmla="*/ 2158618 h 4689399"/>
                  <a:gd name="connsiteX278" fmla="*/ 206526 w 3752993"/>
                  <a:gd name="connsiteY278" fmla="*/ 2235737 h 4689399"/>
                  <a:gd name="connsiteX279" fmla="*/ 256820 w 3752993"/>
                  <a:gd name="connsiteY279" fmla="*/ 2285286 h 4689399"/>
                  <a:gd name="connsiteX280" fmla="*/ 316429 w 3752993"/>
                  <a:gd name="connsiteY280" fmla="*/ 2376190 h 4689399"/>
                  <a:gd name="connsiteX281" fmla="*/ 397273 w 3752993"/>
                  <a:gd name="connsiteY281" fmla="*/ 2347503 h 4689399"/>
                  <a:gd name="connsiteX282" fmla="*/ 529157 w 3752993"/>
                  <a:gd name="connsiteY282" fmla="*/ 2312483 h 4689399"/>
                  <a:gd name="connsiteX283" fmla="*/ 608883 w 3752993"/>
                  <a:gd name="connsiteY283" fmla="*/ 2300189 h 4689399"/>
                  <a:gd name="connsiteX284" fmla="*/ 772807 w 3752993"/>
                  <a:gd name="connsiteY284" fmla="*/ 2332228 h 4689399"/>
                  <a:gd name="connsiteX285" fmla="*/ 854024 w 3752993"/>
                  <a:gd name="connsiteY285" fmla="*/ 2398543 h 4689399"/>
                  <a:gd name="connsiteX286" fmla="*/ 878985 w 3752993"/>
                  <a:gd name="connsiteY286" fmla="*/ 2432445 h 4689399"/>
                  <a:gd name="connsiteX287" fmla="*/ 859239 w 3752993"/>
                  <a:gd name="connsiteY287" fmla="*/ 2434680 h 4689399"/>
                  <a:gd name="connsiteX288" fmla="*/ 843965 w 3752993"/>
                  <a:gd name="connsiteY288" fmla="*/ 2417543 h 4689399"/>
                  <a:gd name="connsiteX289" fmla="*/ 799631 w 3752993"/>
                  <a:gd name="connsiteY289" fmla="*/ 2379543 h 4689399"/>
                  <a:gd name="connsiteX290" fmla="*/ 594354 w 3752993"/>
                  <a:gd name="connsiteY290" fmla="*/ 2347503 h 4689399"/>
                  <a:gd name="connsiteX291" fmla="*/ 532883 w 3752993"/>
                  <a:gd name="connsiteY291" fmla="*/ 2393327 h 4689399"/>
                  <a:gd name="connsiteX292" fmla="*/ 456882 w 3752993"/>
                  <a:gd name="connsiteY292" fmla="*/ 2418288 h 4689399"/>
                  <a:gd name="connsiteX293" fmla="*/ 371567 w 3752993"/>
                  <a:gd name="connsiteY293" fmla="*/ 2402641 h 4689399"/>
                  <a:gd name="connsiteX294" fmla="*/ 360763 w 3752993"/>
                  <a:gd name="connsiteY294" fmla="*/ 2454798 h 4689399"/>
                  <a:gd name="connsiteX295" fmla="*/ 449803 w 3752993"/>
                  <a:gd name="connsiteY295" fmla="*/ 2490936 h 4689399"/>
                  <a:gd name="connsiteX296" fmla="*/ 585785 w 3752993"/>
                  <a:gd name="connsiteY296" fmla="*/ 2552407 h 4689399"/>
                  <a:gd name="connsiteX297" fmla="*/ 600315 w 3752993"/>
                  <a:gd name="connsiteY297" fmla="*/ 2595624 h 4689399"/>
                  <a:gd name="connsiteX298" fmla="*/ 561942 w 3752993"/>
                  <a:gd name="connsiteY298" fmla="*/ 2567309 h 4689399"/>
                  <a:gd name="connsiteX299" fmla="*/ 414410 w 3752993"/>
                  <a:gd name="connsiteY299" fmla="*/ 2505838 h 4689399"/>
                  <a:gd name="connsiteX300" fmla="*/ 294076 w 3752993"/>
                  <a:gd name="connsiteY300" fmla="*/ 2464857 h 4689399"/>
                  <a:gd name="connsiteX301" fmla="*/ 243036 w 3752993"/>
                  <a:gd name="connsiteY301" fmla="*/ 2419033 h 4689399"/>
                  <a:gd name="connsiteX302" fmla="*/ 220310 w 3752993"/>
                  <a:gd name="connsiteY302" fmla="*/ 2334463 h 4689399"/>
                  <a:gd name="connsiteX303" fmla="*/ 132760 w 3752993"/>
                  <a:gd name="connsiteY303" fmla="*/ 2224933 h 4689399"/>
                  <a:gd name="connsiteX304" fmla="*/ 16151 w 3752993"/>
                  <a:gd name="connsiteY304" fmla="*/ 2275227 h 4689399"/>
                  <a:gd name="connsiteX305" fmla="*/ 26955 w 3752993"/>
                  <a:gd name="connsiteY305" fmla="*/ 2343405 h 4689399"/>
                  <a:gd name="connsiteX306" fmla="*/ 18759 w 3752993"/>
                  <a:gd name="connsiteY306" fmla="*/ 2487956 h 4689399"/>
                  <a:gd name="connsiteX307" fmla="*/ 131 w 3752993"/>
                  <a:gd name="connsiteY307" fmla="*/ 2560976 h 4689399"/>
                  <a:gd name="connsiteX308" fmla="*/ 42229 w 3752993"/>
                  <a:gd name="connsiteY308" fmla="*/ 2619467 h 4689399"/>
                  <a:gd name="connsiteX309" fmla="*/ 115250 w 3752993"/>
                  <a:gd name="connsiteY309" fmla="*/ 2638467 h 4689399"/>
                  <a:gd name="connsiteX310" fmla="*/ 134250 w 3752993"/>
                  <a:gd name="connsiteY310" fmla="*/ 2641820 h 4689399"/>
                  <a:gd name="connsiteX311" fmla="*/ 142074 w 3752993"/>
                  <a:gd name="connsiteY311" fmla="*/ 2657840 h 4689399"/>
                  <a:gd name="connsiteX312" fmla="*/ 130525 w 3752993"/>
                  <a:gd name="connsiteY312" fmla="*/ 2665291 h 4689399"/>
                  <a:gd name="connsiteX313" fmla="*/ 83583 w 3752993"/>
                  <a:gd name="connsiteY313" fmla="*/ 2654114 h 4689399"/>
                  <a:gd name="connsiteX314" fmla="*/ 25465 w 3752993"/>
                  <a:gd name="connsiteY314" fmla="*/ 2673487 h 4689399"/>
                  <a:gd name="connsiteX315" fmla="*/ 17641 w 3752993"/>
                  <a:gd name="connsiteY315" fmla="*/ 2708135 h 4689399"/>
                  <a:gd name="connsiteX316" fmla="*/ 41112 w 3752993"/>
                  <a:gd name="connsiteY316" fmla="*/ 2868333 h 4689399"/>
                  <a:gd name="connsiteX317" fmla="*/ 57504 w 3752993"/>
                  <a:gd name="connsiteY317" fmla="*/ 2928687 h 4689399"/>
                  <a:gd name="connsiteX318" fmla="*/ 77249 w 3752993"/>
                  <a:gd name="connsiteY318" fmla="*/ 3116826 h 4689399"/>
                  <a:gd name="connsiteX319" fmla="*/ 136113 w 3752993"/>
                  <a:gd name="connsiteY319" fmla="*/ 3204004 h 4689399"/>
                  <a:gd name="connsiteX320" fmla="*/ 209879 w 3752993"/>
                  <a:gd name="connsiteY320" fmla="*/ 3215925 h 4689399"/>
                  <a:gd name="connsiteX321" fmla="*/ 310841 w 3752993"/>
                  <a:gd name="connsiteY321" fmla="*/ 3180160 h 4689399"/>
                  <a:gd name="connsiteX322" fmla="*/ 521333 w 3752993"/>
                  <a:gd name="connsiteY322" fmla="*/ 3067649 h 4689399"/>
                  <a:gd name="connsiteX323" fmla="*/ 612609 w 3752993"/>
                  <a:gd name="connsiteY323" fmla="*/ 3062806 h 4689399"/>
                  <a:gd name="connsiteX324" fmla="*/ 598825 w 3752993"/>
                  <a:gd name="connsiteY324" fmla="*/ 3078080 h 4689399"/>
                  <a:gd name="connsiteX325" fmla="*/ 393547 w 3752993"/>
                  <a:gd name="connsiteY325" fmla="*/ 3174199 h 4689399"/>
                  <a:gd name="connsiteX326" fmla="*/ 237075 w 3752993"/>
                  <a:gd name="connsiteY326" fmla="*/ 3299377 h 4689399"/>
                  <a:gd name="connsiteX327" fmla="*/ 209879 w 3752993"/>
                  <a:gd name="connsiteY327" fmla="*/ 3512105 h 4689399"/>
                  <a:gd name="connsiteX328" fmla="*/ 270605 w 3752993"/>
                  <a:gd name="connsiteY328" fmla="*/ 3576930 h 4689399"/>
                  <a:gd name="connsiteX329" fmla="*/ 354057 w 3752993"/>
                  <a:gd name="connsiteY329" fmla="*/ 3593322 h 4689399"/>
                  <a:gd name="connsiteX330" fmla="*/ 383489 w 3752993"/>
                  <a:gd name="connsiteY330" fmla="*/ 3552714 h 4689399"/>
                  <a:gd name="connsiteX331" fmla="*/ 556726 w 3752993"/>
                  <a:gd name="connsiteY331" fmla="*/ 3354515 h 4689399"/>
                  <a:gd name="connsiteX332" fmla="*/ 635707 w 3752993"/>
                  <a:gd name="connsiteY332" fmla="*/ 3338495 h 4689399"/>
                  <a:gd name="connsiteX333" fmla="*/ 643531 w 3752993"/>
                  <a:gd name="connsiteY333" fmla="*/ 3342593 h 4689399"/>
                  <a:gd name="connsiteX334" fmla="*/ 640178 w 3752993"/>
                  <a:gd name="connsiteY334" fmla="*/ 3351907 h 4689399"/>
                  <a:gd name="connsiteX335" fmla="*/ 533255 w 3752993"/>
                  <a:gd name="connsiteY335" fmla="*/ 3417849 h 4689399"/>
                  <a:gd name="connsiteX336" fmla="*/ 472156 w 3752993"/>
                  <a:gd name="connsiteY336" fmla="*/ 3483419 h 4689399"/>
                  <a:gd name="connsiteX337" fmla="*/ 465078 w 3752993"/>
                  <a:gd name="connsiteY337" fmla="*/ 3569479 h 4689399"/>
                  <a:gd name="connsiteX338" fmla="*/ 476254 w 3752993"/>
                  <a:gd name="connsiteY338" fmla="*/ 3576557 h 4689399"/>
                  <a:gd name="connsiteX339" fmla="*/ 562314 w 3752993"/>
                  <a:gd name="connsiteY339" fmla="*/ 3568361 h 4689399"/>
                  <a:gd name="connsiteX340" fmla="*/ 618942 w 3752993"/>
                  <a:gd name="connsiteY340" fmla="*/ 3569479 h 4689399"/>
                  <a:gd name="connsiteX341" fmla="*/ 617825 w 3752993"/>
                  <a:gd name="connsiteY341" fmla="*/ 3581028 h 4689399"/>
                  <a:gd name="connsiteX342" fmla="*/ 608138 w 3752993"/>
                  <a:gd name="connsiteY342" fmla="*/ 3600401 h 4689399"/>
                  <a:gd name="connsiteX343" fmla="*/ 599197 w 3752993"/>
                  <a:gd name="connsiteY343" fmla="*/ 3623126 h 4689399"/>
                  <a:gd name="connsiteX344" fmla="*/ 617080 w 3752993"/>
                  <a:gd name="connsiteY344" fmla="*/ 3637283 h 4689399"/>
                  <a:gd name="connsiteX345" fmla="*/ 753807 w 3752993"/>
                  <a:gd name="connsiteY345" fmla="*/ 3599655 h 4689399"/>
                  <a:gd name="connsiteX346" fmla="*/ 747473 w 3752993"/>
                  <a:gd name="connsiteY346" fmla="*/ 3622008 h 4689399"/>
                  <a:gd name="connsiteX347" fmla="*/ 641296 w 3752993"/>
                  <a:gd name="connsiteY347" fmla="*/ 3682362 h 4689399"/>
                  <a:gd name="connsiteX348" fmla="*/ 605530 w 3752993"/>
                  <a:gd name="connsiteY348" fmla="*/ 3676774 h 4689399"/>
                  <a:gd name="connsiteX349" fmla="*/ 564550 w 3752993"/>
                  <a:gd name="connsiteY349" fmla="*/ 3652186 h 4689399"/>
                  <a:gd name="connsiteX350" fmla="*/ 542569 w 3752993"/>
                  <a:gd name="connsiteY350" fmla="*/ 3652558 h 4689399"/>
                  <a:gd name="connsiteX351" fmla="*/ 474392 w 3752993"/>
                  <a:gd name="connsiteY351" fmla="*/ 3681245 h 4689399"/>
                  <a:gd name="connsiteX352" fmla="*/ 406214 w 3752993"/>
                  <a:gd name="connsiteY352" fmla="*/ 3719618 h 4689399"/>
                  <a:gd name="connsiteX353" fmla="*/ 378273 w 3752993"/>
                  <a:gd name="connsiteY353" fmla="*/ 3781462 h 4689399"/>
                  <a:gd name="connsiteX354" fmla="*/ 403606 w 3752993"/>
                  <a:gd name="connsiteY354" fmla="*/ 3829521 h 4689399"/>
                  <a:gd name="connsiteX355" fmla="*/ 491157 w 3752993"/>
                  <a:gd name="connsiteY355" fmla="*/ 3953581 h 4689399"/>
                  <a:gd name="connsiteX356" fmla="*/ 558589 w 3752993"/>
                  <a:gd name="connsiteY356" fmla="*/ 4055288 h 4689399"/>
                  <a:gd name="connsiteX357" fmla="*/ 653217 w 3752993"/>
                  <a:gd name="connsiteY357" fmla="*/ 4065347 h 4689399"/>
                  <a:gd name="connsiteX358" fmla="*/ 705375 w 3752993"/>
                  <a:gd name="connsiteY358" fmla="*/ 3981150 h 4689399"/>
                  <a:gd name="connsiteX359" fmla="*/ 712081 w 3752993"/>
                  <a:gd name="connsiteY359" fmla="*/ 3923032 h 4689399"/>
                  <a:gd name="connsiteX360" fmla="*/ 756042 w 3752993"/>
                  <a:gd name="connsiteY360" fmla="*/ 3857835 h 4689399"/>
                  <a:gd name="connsiteX361" fmla="*/ 807082 w 3752993"/>
                  <a:gd name="connsiteY361" fmla="*/ 3823187 h 4689399"/>
                  <a:gd name="connsiteX362" fmla="*/ 831670 w 3752993"/>
                  <a:gd name="connsiteY362" fmla="*/ 3845913 h 4689399"/>
                  <a:gd name="connsiteX363" fmla="*/ 813043 w 3752993"/>
                  <a:gd name="connsiteY363" fmla="*/ 3852992 h 4689399"/>
                  <a:gd name="connsiteX364" fmla="*/ 757905 w 3752993"/>
                  <a:gd name="connsiteY364" fmla="*/ 3915581 h 4689399"/>
                  <a:gd name="connsiteX365" fmla="*/ 730708 w 3752993"/>
                  <a:gd name="connsiteY365" fmla="*/ 4056033 h 4689399"/>
                  <a:gd name="connsiteX366" fmla="*/ 691218 w 3752993"/>
                  <a:gd name="connsiteY366" fmla="*/ 4092544 h 4689399"/>
                  <a:gd name="connsiteX367" fmla="*/ 655080 w 3752993"/>
                  <a:gd name="connsiteY367" fmla="*/ 4121976 h 4689399"/>
                  <a:gd name="connsiteX368" fmla="*/ 681904 w 3752993"/>
                  <a:gd name="connsiteY368" fmla="*/ 4182702 h 4689399"/>
                  <a:gd name="connsiteX369" fmla="*/ 775415 w 3752993"/>
                  <a:gd name="connsiteY369" fmla="*/ 4280311 h 4689399"/>
                  <a:gd name="connsiteX370" fmla="*/ 871161 w 3752993"/>
                  <a:gd name="connsiteY370" fmla="*/ 4375312 h 4689399"/>
                  <a:gd name="connsiteX371" fmla="*/ 985163 w 3752993"/>
                  <a:gd name="connsiteY371" fmla="*/ 4438274 h 4689399"/>
                  <a:gd name="connsiteX372" fmla="*/ 1034340 w 3752993"/>
                  <a:gd name="connsiteY372" fmla="*/ 4438274 h 4689399"/>
                  <a:gd name="connsiteX373" fmla="*/ 1044771 w 3752993"/>
                  <a:gd name="connsiteY373" fmla="*/ 4368606 h 4689399"/>
                  <a:gd name="connsiteX374" fmla="*/ 1006398 w 3752993"/>
                  <a:gd name="connsiteY374" fmla="*/ 4243056 h 4689399"/>
                  <a:gd name="connsiteX375" fmla="*/ 1013849 w 3752993"/>
                  <a:gd name="connsiteY375" fmla="*/ 4228526 h 4689399"/>
                  <a:gd name="connsiteX376" fmla="*/ 1029869 w 3752993"/>
                  <a:gd name="connsiteY376" fmla="*/ 4276213 h 4689399"/>
                  <a:gd name="connsiteX377" fmla="*/ 1047752 w 3752993"/>
                  <a:gd name="connsiteY377" fmla="*/ 4339547 h 4689399"/>
                  <a:gd name="connsiteX378" fmla="*/ 1072340 w 3752993"/>
                  <a:gd name="connsiteY378" fmla="*/ 4382018 h 4689399"/>
                  <a:gd name="connsiteX379" fmla="*/ 1088732 w 3752993"/>
                  <a:gd name="connsiteY379" fmla="*/ 4422626 h 4689399"/>
                  <a:gd name="connsiteX380" fmla="*/ 1109595 w 3752993"/>
                  <a:gd name="connsiteY380" fmla="*/ 4414058 h 4689399"/>
                  <a:gd name="connsiteX381" fmla="*/ 1154674 w 3752993"/>
                  <a:gd name="connsiteY381" fmla="*/ 4380528 h 4689399"/>
                  <a:gd name="connsiteX382" fmla="*/ 1201989 w 3752993"/>
                  <a:gd name="connsiteY382" fmla="*/ 4339920 h 4689399"/>
                  <a:gd name="connsiteX383" fmla="*/ 1206832 w 3752993"/>
                  <a:gd name="connsiteY383" fmla="*/ 4339174 h 4689399"/>
                  <a:gd name="connsiteX384" fmla="*/ 1146851 w 3752993"/>
                  <a:gd name="connsiteY384" fmla="*/ 4409214 h 4689399"/>
                  <a:gd name="connsiteX385" fmla="*/ 1087615 w 3752993"/>
                  <a:gd name="connsiteY385" fmla="*/ 4447960 h 4689399"/>
                  <a:gd name="connsiteX386" fmla="*/ 1033222 w 3752993"/>
                  <a:gd name="connsiteY386" fmla="*/ 4487823 h 4689399"/>
                  <a:gd name="connsiteX387" fmla="*/ 1047006 w 3752993"/>
                  <a:gd name="connsiteY387" fmla="*/ 4520235 h 4689399"/>
                  <a:gd name="connsiteX388" fmla="*/ 1123753 w 3752993"/>
                  <a:gd name="connsiteY388" fmla="*/ 4566060 h 4689399"/>
                  <a:gd name="connsiteX389" fmla="*/ 1203852 w 3752993"/>
                  <a:gd name="connsiteY389" fmla="*/ 4607040 h 4689399"/>
                  <a:gd name="connsiteX390" fmla="*/ 1377834 w 3752993"/>
                  <a:gd name="connsiteY390" fmla="*/ 4674100 h 4689399"/>
                  <a:gd name="connsiteX391" fmla="*/ 1600621 w 3752993"/>
                  <a:gd name="connsiteY391" fmla="*/ 4667021 h 4689399"/>
                  <a:gd name="connsiteX392" fmla="*/ 1619621 w 3752993"/>
                  <a:gd name="connsiteY392" fmla="*/ 4605923 h 4689399"/>
                  <a:gd name="connsiteX393" fmla="*/ 1631916 w 3752993"/>
                  <a:gd name="connsiteY393" fmla="*/ 4574628 h 4689399"/>
                  <a:gd name="connsiteX394" fmla="*/ 1665818 w 3752993"/>
                  <a:gd name="connsiteY394" fmla="*/ 4563452 h 4689399"/>
                  <a:gd name="connsiteX395" fmla="*/ 1825271 w 3752993"/>
                  <a:gd name="connsiteY395" fmla="*/ 4455411 h 4689399"/>
                  <a:gd name="connsiteX396" fmla="*/ 1855075 w 3752993"/>
                  <a:gd name="connsiteY396" fmla="*/ 4368606 h 4689399"/>
                  <a:gd name="connsiteX397" fmla="*/ 1846506 w 3752993"/>
                  <a:gd name="connsiteY397" fmla="*/ 4231506 h 4689399"/>
                  <a:gd name="connsiteX398" fmla="*/ 1849487 w 3752993"/>
                  <a:gd name="connsiteY398" fmla="*/ 4154388 h 4689399"/>
                  <a:gd name="connsiteX399" fmla="*/ 1863271 w 3752993"/>
                  <a:gd name="connsiteY399" fmla="*/ 4088818 h 4689399"/>
                  <a:gd name="connsiteX400" fmla="*/ 1867742 w 3752993"/>
                  <a:gd name="connsiteY400" fmla="*/ 3960287 h 4689399"/>
                  <a:gd name="connsiteX401" fmla="*/ 1781310 w 3752993"/>
                  <a:gd name="connsiteY401" fmla="*/ 3781834 h 4689399"/>
                  <a:gd name="connsiteX402" fmla="*/ 1757094 w 3752993"/>
                  <a:gd name="connsiteY402" fmla="*/ 3742343 h 4689399"/>
                  <a:gd name="connsiteX403" fmla="*/ 1750388 w 3752993"/>
                  <a:gd name="connsiteY403" fmla="*/ 3652558 h 4689399"/>
                  <a:gd name="connsiteX404" fmla="*/ 1736603 w 3752993"/>
                  <a:gd name="connsiteY404" fmla="*/ 3587361 h 4689399"/>
                  <a:gd name="connsiteX405" fmla="*/ 1677367 w 3752993"/>
                  <a:gd name="connsiteY405" fmla="*/ 3547125 h 4689399"/>
                  <a:gd name="connsiteX406" fmla="*/ 1656132 w 3752993"/>
                  <a:gd name="connsiteY406" fmla="*/ 3531106 h 4689399"/>
                  <a:gd name="connsiteX407" fmla="*/ 1663583 w 3752993"/>
                  <a:gd name="connsiteY407" fmla="*/ 3514341 h 4689399"/>
                  <a:gd name="connsiteX408" fmla="*/ 1703446 w 3752993"/>
                  <a:gd name="connsiteY408" fmla="*/ 3433869 h 4689399"/>
                  <a:gd name="connsiteX409" fmla="*/ 1648308 w 3752993"/>
                  <a:gd name="connsiteY409" fmla="*/ 3371280 h 4689399"/>
                  <a:gd name="connsiteX410" fmla="*/ 1652779 w 3752993"/>
                  <a:gd name="connsiteY410" fmla="*/ 3329182 h 4689399"/>
                  <a:gd name="connsiteX411" fmla="*/ 1684446 w 3752993"/>
                  <a:gd name="connsiteY411" fmla="*/ 3298632 h 4689399"/>
                  <a:gd name="connsiteX412" fmla="*/ 1751505 w 3752993"/>
                  <a:gd name="connsiteY412" fmla="*/ 3247220 h 4689399"/>
                  <a:gd name="connsiteX413" fmla="*/ 1797329 w 3752993"/>
                  <a:gd name="connsiteY413" fmla="*/ 3182023 h 4689399"/>
                  <a:gd name="connsiteX414" fmla="*/ 1790623 w 3752993"/>
                  <a:gd name="connsiteY414" fmla="*/ 2951040 h 4689399"/>
                  <a:gd name="connsiteX415" fmla="*/ 1643837 w 3752993"/>
                  <a:gd name="connsiteY415" fmla="*/ 2795685 h 4689399"/>
                  <a:gd name="connsiteX416" fmla="*/ 1557405 w 3752993"/>
                  <a:gd name="connsiteY416" fmla="*/ 2787116 h 4689399"/>
                  <a:gd name="connsiteX417" fmla="*/ 1424403 w 3752993"/>
                  <a:gd name="connsiteY417" fmla="*/ 2802763 h 4689399"/>
                  <a:gd name="connsiteX418" fmla="*/ 1316735 w 3752993"/>
                  <a:gd name="connsiteY418" fmla="*/ 2799038 h 4689399"/>
                  <a:gd name="connsiteX419" fmla="*/ 1260480 w 3752993"/>
                  <a:gd name="connsiteY419" fmla="*/ 2770351 h 4689399"/>
                  <a:gd name="connsiteX420" fmla="*/ 1193047 w 3752993"/>
                  <a:gd name="connsiteY420" fmla="*/ 2742782 h 4689399"/>
                  <a:gd name="connsiteX421" fmla="*/ 1169577 w 3752993"/>
                  <a:gd name="connsiteY421" fmla="*/ 2758802 h 4689399"/>
                  <a:gd name="connsiteX422" fmla="*/ 1120027 w 3752993"/>
                  <a:gd name="connsiteY422" fmla="*/ 2855293 h 4689399"/>
                  <a:gd name="connsiteX423" fmla="*/ 1158773 w 3752993"/>
                  <a:gd name="connsiteY423" fmla="*/ 2933157 h 4689399"/>
                  <a:gd name="connsiteX424" fmla="*/ 1260480 w 3752993"/>
                  <a:gd name="connsiteY424" fmla="*/ 2954393 h 4689399"/>
                  <a:gd name="connsiteX425" fmla="*/ 1284696 w 3752993"/>
                  <a:gd name="connsiteY425" fmla="*/ 2969667 h 4689399"/>
                  <a:gd name="connsiteX426" fmla="*/ 1279852 w 3752993"/>
                  <a:gd name="connsiteY426" fmla="*/ 2986060 h 4689399"/>
                  <a:gd name="connsiteX427" fmla="*/ 1191557 w 3752993"/>
                  <a:gd name="connsiteY427" fmla="*/ 3094473 h 4689399"/>
                  <a:gd name="connsiteX428" fmla="*/ 1128596 w 3752993"/>
                  <a:gd name="connsiteY428" fmla="*/ 3268455 h 4689399"/>
                  <a:gd name="connsiteX429" fmla="*/ 1119654 w 3752993"/>
                  <a:gd name="connsiteY429" fmla="*/ 3374261 h 4689399"/>
                  <a:gd name="connsiteX430" fmla="*/ 1168831 w 3752993"/>
                  <a:gd name="connsiteY430" fmla="*/ 3588106 h 4689399"/>
                  <a:gd name="connsiteX431" fmla="*/ 1257872 w 3752993"/>
                  <a:gd name="connsiteY431" fmla="*/ 3685715 h 4689399"/>
                  <a:gd name="connsiteX432" fmla="*/ 1268676 w 3752993"/>
                  <a:gd name="connsiteY432" fmla="*/ 3696892 h 4689399"/>
                  <a:gd name="connsiteX433" fmla="*/ 1263833 w 3752993"/>
                  <a:gd name="connsiteY433" fmla="*/ 3709931 h 4689399"/>
                  <a:gd name="connsiteX434" fmla="*/ 1257499 w 3752993"/>
                  <a:gd name="connsiteY434" fmla="*/ 3709559 h 4689399"/>
                  <a:gd name="connsiteX435" fmla="*/ 1215401 w 3752993"/>
                  <a:gd name="connsiteY435" fmla="*/ 3684598 h 4689399"/>
                  <a:gd name="connsiteX436" fmla="*/ 1063399 w 3752993"/>
                  <a:gd name="connsiteY436" fmla="*/ 3407418 h 4689399"/>
                  <a:gd name="connsiteX437" fmla="*/ 1052967 w 3752993"/>
                  <a:gd name="connsiteY437" fmla="*/ 3276651 h 4689399"/>
                  <a:gd name="connsiteX438" fmla="*/ 1068987 w 3752993"/>
                  <a:gd name="connsiteY438" fmla="*/ 3164513 h 4689399"/>
                  <a:gd name="connsiteX439" fmla="*/ 1113321 w 3752993"/>
                  <a:gd name="connsiteY439" fmla="*/ 3049766 h 4689399"/>
                  <a:gd name="connsiteX440" fmla="*/ 1117419 w 3752993"/>
                  <a:gd name="connsiteY440" fmla="*/ 3040825 h 4689399"/>
                  <a:gd name="connsiteX441" fmla="*/ 1092085 w 3752993"/>
                  <a:gd name="connsiteY441" fmla="*/ 2870568 h 4689399"/>
                  <a:gd name="connsiteX442" fmla="*/ 1089478 w 3752993"/>
                  <a:gd name="connsiteY442" fmla="*/ 2822509 h 4689399"/>
                  <a:gd name="connsiteX443" fmla="*/ 1171067 w 3752993"/>
                  <a:gd name="connsiteY443" fmla="*/ 2711860 h 4689399"/>
                  <a:gd name="connsiteX444" fmla="*/ 1281343 w 3752993"/>
                  <a:gd name="connsiteY444" fmla="*/ 2720056 h 4689399"/>
                  <a:gd name="connsiteX445" fmla="*/ 1358461 w 3752993"/>
                  <a:gd name="connsiteY445" fmla="*/ 2772214 h 4689399"/>
                  <a:gd name="connsiteX446" fmla="*/ 1450482 w 3752993"/>
                  <a:gd name="connsiteY446" fmla="*/ 2767371 h 4689399"/>
                  <a:gd name="connsiteX447" fmla="*/ 1477678 w 3752993"/>
                  <a:gd name="connsiteY447" fmla="*/ 2757312 h 4689399"/>
                  <a:gd name="connsiteX448" fmla="*/ 1616268 w 3752993"/>
                  <a:gd name="connsiteY448" fmla="*/ 2754331 h 4689399"/>
                  <a:gd name="connsiteX449" fmla="*/ 1648308 w 3752993"/>
                  <a:gd name="connsiteY449" fmla="*/ 2697331 h 4689399"/>
                  <a:gd name="connsiteX450" fmla="*/ 1669916 w 3752993"/>
                  <a:gd name="connsiteY450" fmla="*/ 2590780 h 4689399"/>
                  <a:gd name="connsiteX451" fmla="*/ 1704936 w 3752993"/>
                  <a:gd name="connsiteY451" fmla="*/ 2658213 h 4689399"/>
                  <a:gd name="connsiteX452" fmla="*/ 1671779 w 3752993"/>
                  <a:gd name="connsiteY452" fmla="*/ 2711860 h 4689399"/>
                  <a:gd name="connsiteX453" fmla="*/ 1684073 w 3752993"/>
                  <a:gd name="connsiteY453" fmla="*/ 2781155 h 4689399"/>
                  <a:gd name="connsiteX454" fmla="*/ 1817447 w 3752993"/>
                  <a:gd name="connsiteY454" fmla="*/ 2852686 h 4689399"/>
                  <a:gd name="connsiteX455" fmla="*/ 1868487 w 3752993"/>
                  <a:gd name="connsiteY455" fmla="*/ 2812450 h 4689399"/>
                  <a:gd name="connsiteX456" fmla="*/ 1884879 w 3752993"/>
                  <a:gd name="connsiteY456" fmla="*/ 2802763 h 4689399"/>
                  <a:gd name="connsiteX457" fmla="*/ 1884879 w 3752993"/>
                  <a:gd name="connsiteY457" fmla="*/ 2812450 h 4689399"/>
                  <a:gd name="connsiteX458" fmla="*/ 1935919 w 3752993"/>
                  <a:gd name="connsiteY458" fmla="*/ 2852686 h 4689399"/>
                  <a:gd name="connsiteX459" fmla="*/ 2069293 w 3752993"/>
                  <a:gd name="connsiteY459" fmla="*/ 2781155 h 4689399"/>
                  <a:gd name="connsiteX460" fmla="*/ 2081588 w 3752993"/>
                  <a:gd name="connsiteY460" fmla="*/ 2711860 h 4689399"/>
                  <a:gd name="connsiteX461" fmla="*/ 2048430 w 3752993"/>
                  <a:gd name="connsiteY461" fmla="*/ 2658213 h 4689399"/>
                  <a:gd name="connsiteX462" fmla="*/ 2083451 w 3752993"/>
                  <a:gd name="connsiteY462" fmla="*/ 2590780 h 4689399"/>
                  <a:gd name="connsiteX463" fmla="*/ 2105059 w 3752993"/>
                  <a:gd name="connsiteY463" fmla="*/ 2697331 h 4689399"/>
                  <a:gd name="connsiteX464" fmla="*/ 2137098 w 3752993"/>
                  <a:gd name="connsiteY464" fmla="*/ 2754331 h 4689399"/>
                  <a:gd name="connsiteX465" fmla="*/ 2275688 w 3752993"/>
                  <a:gd name="connsiteY465" fmla="*/ 2757312 h 4689399"/>
                  <a:gd name="connsiteX466" fmla="*/ 2302885 w 3752993"/>
                  <a:gd name="connsiteY466" fmla="*/ 2767371 h 4689399"/>
                  <a:gd name="connsiteX467" fmla="*/ 2394905 w 3752993"/>
                  <a:gd name="connsiteY467" fmla="*/ 2772214 h 4689399"/>
                  <a:gd name="connsiteX468" fmla="*/ 2472024 w 3752993"/>
                  <a:gd name="connsiteY468" fmla="*/ 2720056 h 4689399"/>
                  <a:gd name="connsiteX469" fmla="*/ 2582300 w 3752993"/>
                  <a:gd name="connsiteY469" fmla="*/ 2711860 h 4689399"/>
                  <a:gd name="connsiteX470" fmla="*/ 2663889 w 3752993"/>
                  <a:gd name="connsiteY470" fmla="*/ 2822509 h 4689399"/>
                  <a:gd name="connsiteX471" fmla="*/ 2661281 w 3752993"/>
                  <a:gd name="connsiteY471" fmla="*/ 2870568 h 4689399"/>
                  <a:gd name="connsiteX472" fmla="*/ 2635948 w 3752993"/>
                  <a:gd name="connsiteY472" fmla="*/ 3040825 h 4689399"/>
                  <a:gd name="connsiteX473" fmla="*/ 2640046 w 3752993"/>
                  <a:gd name="connsiteY473" fmla="*/ 3049766 h 4689399"/>
                  <a:gd name="connsiteX474" fmla="*/ 2684379 w 3752993"/>
                  <a:gd name="connsiteY474" fmla="*/ 3164513 h 4689399"/>
                  <a:gd name="connsiteX475" fmla="*/ 2700399 w 3752993"/>
                  <a:gd name="connsiteY475" fmla="*/ 3276651 h 4689399"/>
                  <a:gd name="connsiteX476" fmla="*/ 2689968 w 3752993"/>
                  <a:gd name="connsiteY476" fmla="*/ 3407418 h 4689399"/>
                  <a:gd name="connsiteX477" fmla="*/ 2537966 w 3752993"/>
                  <a:gd name="connsiteY477" fmla="*/ 3684598 h 4689399"/>
                  <a:gd name="connsiteX478" fmla="*/ 2495867 w 3752993"/>
                  <a:gd name="connsiteY478" fmla="*/ 3709559 h 4689399"/>
                  <a:gd name="connsiteX479" fmla="*/ 2489534 w 3752993"/>
                  <a:gd name="connsiteY479" fmla="*/ 3709931 h 4689399"/>
                  <a:gd name="connsiteX480" fmla="*/ 2484691 w 3752993"/>
                  <a:gd name="connsiteY480" fmla="*/ 3696892 h 4689399"/>
                  <a:gd name="connsiteX481" fmla="*/ 2495495 w 3752993"/>
                  <a:gd name="connsiteY481" fmla="*/ 3685715 h 4689399"/>
                  <a:gd name="connsiteX482" fmla="*/ 2584535 w 3752993"/>
                  <a:gd name="connsiteY482" fmla="*/ 3588106 h 4689399"/>
                  <a:gd name="connsiteX483" fmla="*/ 2633712 w 3752993"/>
                  <a:gd name="connsiteY483" fmla="*/ 3374261 h 4689399"/>
                  <a:gd name="connsiteX484" fmla="*/ 2624771 w 3752993"/>
                  <a:gd name="connsiteY484" fmla="*/ 3268455 h 4689399"/>
                  <a:gd name="connsiteX485" fmla="*/ 2561809 w 3752993"/>
                  <a:gd name="connsiteY485" fmla="*/ 3094473 h 4689399"/>
                  <a:gd name="connsiteX486" fmla="*/ 2473514 w 3752993"/>
                  <a:gd name="connsiteY486" fmla="*/ 2986060 h 4689399"/>
                  <a:gd name="connsiteX487" fmla="*/ 2468671 w 3752993"/>
                  <a:gd name="connsiteY487" fmla="*/ 2969667 h 4689399"/>
                  <a:gd name="connsiteX488" fmla="*/ 2492887 w 3752993"/>
                  <a:gd name="connsiteY488" fmla="*/ 2954393 h 4689399"/>
                  <a:gd name="connsiteX489" fmla="*/ 2594594 w 3752993"/>
                  <a:gd name="connsiteY489" fmla="*/ 2933157 h 4689399"/>
                  <a:gd name="connsiteX490" fmla="*/ 2633340 w 3752993"/>
                  <a:gd name="connsiteY490" fmla="*/ 2855293 h 4689399"/>
                  <a:gd name="connsiteX491" fmla="*/ 2583790 w 3752993"/>
                  <a:gd name="connsiteY491" fmla="*/ 2758802 h 4689399"/>
                  <a:gd name="connsiteX492" fmla="*/ 2560692 w 3752993"/>
                  <a:gd name="connsiteY492" fmla="*/ 2742782 h 4689399"/>
                  <a:gd name="connsiteX493" fmla="*/ 2493259 w 3752993"/>
                  <a:gd name="connsiteY493" fmla="*/ 2770351 h 4689399"/>
                  <a:gd name="connsiteX494" fmla="*/ 2437004 w 3752993"/>
                  <a:gd name="connsiteY494" fmla="*/ 2799038 h 4689399"/>
                  <a:gd name="connsiteX495" fmla="*/ 2329336 w 3752993"/>
                  <a:gd name="connsiteY495" fmla="*/ 2802763 h 4689399"/>
                  <a:gd name="connsiteX496" fmla="*/ 2196334 w 3752993"/>
                  <a:gd name="connsiteY496" fmla="*/ 2787116 h 4689399"/>
                  <a:gd name="connsiteX497" fmla="*/ 2109902 w 3752993"/>
                  <a:gd name="connsiteY497" fmla="*/ 2795685 h 4689399"/>
                  <a:gd name="connsiteX498" fmla="*/ 1963116 w 3752993"/>
                  <a:gd name="connsiteY498" fmla="*/ 2951040 h 4689399"/>
                  <a:gd name="connsiteX499" fmla="*/ 1956410 w 3752993"/>
                  <a:gd name="connsiteY499" fmla="*/ 3182023 h 4689399"/>
                  <a:gd name="connsiteX500" fmla="*/ 2002234 w 3752993"/>
                  <a:gd name="connsiteY500" fmla="*/ 3247220 h 4689399"/>
                  <a:gd name="connsiteX501" fmla="*/ 2069293 w 3752993"/>
                  <a:gd name="connsiteY501" fmla="*/ 3298632 h 4689399"/>
                  <a:gd name="connsiteX502" fmla="*/ 2100961 w 3752993"/>
                  <a:gd name="connsiteY502" fmla="*/ 3329182 h 4689399"/>
                  <a:gd name="connsiteX503" fmla="*/ 2105431 w 3752993"/>
                  <a:gd name="connsiteY503" fmla="*/ 3371280 h 4689399"/>
                  <a:gd name="connsiteX504" fmla="*/ 2050293 w 3752993"/>
                  <a:gd name="connsiteY504" fmla="*/ 3433869 h 4689399"/>
                  <a:gd name="connsiteX505" fmla="*/ 2090156 w 3752993"/>
                  <a:gd name="connsiteY505" fmla="*/ 3514341 h 4689399"/>
                  <a:gd name="connsiteX506" fmla="*/ 2097608 w 3752993"/>
                  <a:gd name="connsiteY506" fmla="*/ 3531106 h 4689399"/>
                  <a:gd name="connsiteX507" fmla="*/ 2076372 w 3752993"/>
                  <a:gd name="connsiteY507" fmla="*/ 3547125 h 4689399"/>
                  <a:gd name="connsiteX508" fmla="*/ 2017136 w 3752993"/>
                  <a:gd name="connsiteY508" fmla="*/ 3587361 h 4689399"/>
                  <a:gd name="connsiteX509" fmla="*/ 2003351 w 3752993"/>
                  <a:gd name="connsiteY509" fmla="*/ 3652558 h 4689399"/>
                  <a:gd name="connsiteX510" fmla="*/ 1996645 w 3752993"/>
                  <a:gd name="connsiteY510" fmla="*/ 3742343 h 4689399"/>
                  <a:gd name="connsiteX511" fmla="*/ 1972430 w 3752993"/>
                  <a:gd name="connsiteY511" fmla="*/ 3781834 h 4689399"/>
                  <a:gd name="connsiteX512" fmla="*/ 1885997 w 3752993"/>
                  <a:gd name="connsiteY512" fmla="*/ 3960287 h 4689399"/>
                  <a:gd name="connsiteX513" fmla="*/ 1890468 w 3752993"/>
                  <a:gd name="connsiteY513" fmla="*/ 4088818 h 4689399"/>
                  <a:gd name="connsiteX514" fmla="*/ 1904252 w 3752993"/>
                  <a:gd name="connsiteY514" fmla="*/ 4154388 h 4689399"/>
                  <a:gd name="connsiteX515" fmla="*/ 1907233 w 3752993"/>
                  <a:gd name="connsiteY515" fmla="*/ 4231506 h 4689399"/>
                  <a:gd name="connsiteX516" fmla="*/ 1898664 w 3752993"/>
                  <a:gd name="connsiteY516" fmla="*/ 4368606 h 4689399"/>
                  <a:gd name="connsiteX517" fmla="*/ 1928468 w 3752993"/>
                  <a:gd name="connsiteY517" fmla="*/ 4455411 h 4689399"/>
                  <a:gd name="connsiteX518" fmla="*/ 2087921 w 3752993"/>
                  <a:gd name="connsiteY518" fmla="*/ 4563452 h 4689399"/>
                  <a:gd name="connsiteX519" fmla="*/ 2121824 w 3752993"/>
                  <a:gd name="connsiteY519" fmla="*/ 4574628 h 4689399"/>
                  <a:gd name="connsiteX520" fmla="*/ 2134118 w 3752993"/>
                  <a:gd name="connsiteY520" fmla="*/ 4605923 h 4689399"/>
                  <a:gd name="connsiteX521" fmla="*/ 2153118 w 3752993"/>
                  <a:gd name="connsiteY521" fmla="*/ 4667021 h 4689399"/>
                  <a:gd name="connsiteX522" fmla="*/ 2375905 w 3752993"/>
                  <a:gd name="connsiteY522" fmla="*/ 4674100 h 4689399"/>
                  <a:gd name="connsiteX523" fmla="*/ 2549888 w 3752993"/>
                  <a:gd name="connsiteY523" fmla="*/ 4607040 h 4689399"/>
                  <a:gd name="connsiteX524" fmla="*/ 2629987 w 3752993"/>
                  <a:gd name="connsiteY524" fmla="*/ 4566060 h 4689399"/>
                  <a:gd name="connsiteX525" fmla="*/ 2706733 w 3752993"/>
                  <a:gd name="connsiteY525" fmla="*/ 4520235 h 4689399"/>
                  <a:gd name="connsiteX526" fmla="*/ 2720517 w 3752993"/>
                  <a:gd name="connsiteY526" fmla="*/ 4487823 h 4689399"/>
                  <a:gd name="connsiteX527" fmla="*/ 2666124 w 3752993"/>
                  <a:gd name="connsiteY527" fmla="*/ 4447960 h 4689399"/>
                  <a:gd name="connsiteX528" fmla="*/ 2606888 w 3752993"/>
                  <a:gd name="connsiteY528" fmla="*/ 4409214 h 4689399"/>
                  <a:gd name="connsiteX529" fmla="*/ 2546907 w 3752993"/>
                  <a:gd name="connsiteY529" fmla="*/ 4339174 h 4689399"/>
                  <a:gd name="connsiteX530" fmla="*/ 2551750 w 3752993"/>
                  <a:gd name="connsiteY530" fmla="*/ 4339920 h 4689399"/>
                  <a:gd name="connsiteX531" fmla="*/ 2599065 w 3752993"/>
                  <a:gd name="connsiteY531" fmla="*/ 4380528 h 4689399"/>
                  <a:gd name="connsiteX532" fmla="*/ 2644144 w 3752993"/>
                  <a:gd name="connsiteY532" fmla="*/ 4414058 h 4689399"/>
                  <a:gd name="connsiteX533" fmla="*/ 2665007 w 3752993"/>
                  <a:gd name="connsiteY533" fmla="*/ 4422626 h 4689399"/>
                  <a:gd name="connsiteX534" fmla="*/ 2681399 w 3752993"/>
                  <a:gd name="connsiteY534" fmla="*/ 4382018 h 4689399"/>
                  <a:gd name="connsiteX535" fmla="*/ 2705988 w 3752993"/>
                  <a:gd name="connsiteY535" fmla="*/ 4339547 h 4689399"/>
                  <a:gd name="connsiteX536" fmla="*/ 2723870 w 3752993"/>
                  <a:gd name="connsiteY536" fmla="*/ 4276213 h 4689399"/>
                  <a:gd name="connsiteX537" fmla="*/ 2739890 w 3752993"/>
                  <a:gd name="connsiteY537" fmla="*/ 4228526 h 4689399"/>
                  <a:gd name="connsiteX538" fmla="*/ 2747341 w 3752993"/>
                  <a:gd name="connsiteY538" fmla="*/ 4243056 h 4689399"/>
                  <a:gd name="connsiteX539" fmla="*/ 2708968 w 3752993"/>
                  <a:gd name="connsiteY539" fmla="*/ 4368606 h 4689399"/>
                  <a:gd name="connsiteX540" fmla="*/ 2719399 w 3752993"/>
                  <a:gd name="connsiteY540" fmla="*/ 4438274 h 4689399"/>
                  <a:gd name="connsiteX541" fmla="*/ 2768577 w 3752993"/>
                  <a:gd name="connsiteY541" fmla="*/ 4438274 h 4689399"/>
                  <a:gd name="connsiteX542" fmla="*/ 2882578 w 3752993"/>
                  <a:gd name="connsiteY542" fmla="*/ 4375312 h 4689399"/>
                  <a:gd name="connsiteX543" fmla="*/ 2978324 w 3752993"/>
                  <a:gd name="connsiteY543" fmla="*/ 4280311 h 4689399"/>
                  <a:gd name="connsiteX544" fmla="*/ 3071835 w 3752993"/>
                  <a:gd name="connsiteY544" fmla="*/ 4182702 h 4689399"/>
                  <a:gd name="connsiteX545" fmla="*/ 3098659 w 3752993"/>
                  <a:gd name="connsiteY545" fmla="*/ 4121976 h 4689399"/>
                  <a:gd name="connsiteX546" fmla="*/ 3062521 w 3752993"/>
                  <a:gd name="connsiteY546" fmla="*/ 4092544 h 4689399"/>
                  <a:gd name="connsiteX547" fmla="*/ 3023031 w 3752993"/>
                  <a:gd name="connsiteY547" fmla="*/ 4056033 h 4689399"/>
                  <a:gd name="connsiteX548" fmla="*/ 2995834 w 3752993"/>
                  <a:gd name="connsiteY548" fmla="*/ 3915581 h 4689399"/>
                  <a:gd name="connsiteX549" fmla="*/ 2940696 w 3752993"/>
                  <a:gd name="connsiteY549" fmla="*/ 3852992 h 4689399"/>
                  <a:gd name="connsiteX550" fmla="*/ 2922069 w 3752993"/>
                  <a:gd name="connsiteY550" fmla="*/ 3845913 h 4689399"/>
                  <a:gd name="connsiteX551" fmla="*/ 2946657 w 3752993"/>
                  <a:gd name="connsiteY551" fmla="*/ 3823187 h 4689399"/>
                  <a:gd name="connsiteX552" fmla="*/ 2997697 w 3752993"/>
                  <a:gd name="connsiteY552" fmla="*/ 3857835 h 4689399"/>
                  <a:gd name="connsiteX553" fmla="*/ 3041658 w 3752993"/>
                  <a:gd name="connsiteY553" fmla="*/ 3923032 h 4689399"/>
                  <a:gd name="connsiteX554" fmla="*/ 3048364 w 3752993"/>
                  <a:gd name="connsiteY554" fmla="*/ 3981150 h 4689399"/>
                  <a:gd name="connsiteX555" fmla="*/ 3100522 w 3752993"/>
                  <a:gd name="connsiteY555" fmla="*/ 4065347 h 4689399"/>
                  <a:gd name="connsiteX556" fmla="*/ 3195150 w 3752993"/>
                  <a:gd name="connsiteY556" fmla="*/ 4055288 h 4689399"/>
                  <a:gd name="connsiteX557" fmla="*/ 3262583 w 3752993"/>
                  <a:gd name="connsiteY557" fmla="*/ 3953581 h 4689399"/>
                  <a:gd name="connsiteX558" fmla="*/ 3350133 w 3752993"/>
                  <a:gd name="connsiteY558" fmla="*/ 3829521 h 4689399"/>
                  <a:gd name="connsiteX559" fmla="*/ 3375466 w 3752993"/>
                  <a:gd name="connsiteY559" fmla="*/ 3781462 h 4689399"/>
                  <a:gd name="connsiteX560" fmla="*/ 3347525 w 3752993"/>
                  <a:gd name="connsiteY560" fmla="*/ 3719618 h 4689399"/>
                  <a:gd name="connsiteX561" fmla="*/ 3279347 w 3752993"/>
                  <a:gd name="connsiteY561" fmla="*/ 3681245 h 4689399"/>
                  <a:gd name="connsiteX562" fmla="*/ 3211170 w 3752993"/>
                  <a:gd name="connsiteY562" fmla="*/ 3652558 h 4689399"/>
                  <a:gd name="connsiteX563" fmla="*/ 3189190 w 3752993"/>
                  <a:gd name="connsiteY563" fmla="*/ 3652186 h 4689399"/>
                  <a:gd name="connsiteX564" fmla="*/ 3148209 w 3752993"/>
                  <a:gd name="connsiteY564" fmla="*/ 3676774 h 4689399"/>
                  <a:gd name="connsiteX565" fmla="*/ 3112444 w 3752993"/>
                  <a:gd name="connsiteY565" fmla="*/ 3682362 h 4689399"/>
                  <a:gd name="connsiteX566" fmla="*/ 3006266 w 3752993"/>
                  <a:gd name="connsiteY566" fmla="*/ 3622008 h 4689399"/>
                  <a:gd name="connsiteX567" fmla="*/ 2999932 w 3752993"/>
                  <a:gd name="connsiteY567" fmla="*/ 3599655 h 4689399"/>
                  <a:gd name="connsiteX568" fmla="*/ 3136287 w 3752993"/>
                  <a:gd name="connsiteY568" fmla="*/ 3637283 h 4689399"/>
                  <a:gd name="connsiteX569" fmla="*/ 3154169 w 3752993"/>
                  <a:gd name="connsiteY569" fmla="*/ 3623126 h 4689399"/>
                  <a:gd name="connsiteX570" fmla="*/ 3145228 w 3752993"/>
                  <a:gd name="connsiteY570" fmla="*/ 3600401 h 4689399"/>
                  <a:gd name="connsiteX571" fmla="*/ 3135542 w 3752993"/>
                  <a:gd name="connsiteY571" fmla="*/ 3581028 h 4689399"/>
                  <a:gd name="connsiteX572" fmla="*/ 3134424 w 3752993"/>
                  <a:gd name="connsiteY572" fmla="*/ 3569479 h 4689399"/>
                  <a:gd name="connsiteX573" fmla="*/ 3191052 w 3752993"/>
                  <a:gd name="connsiteY573" fmla="*/ 3568361 h 4689399"/>
                  <a:gd name="connsiteX574" fmla="*/ 3277112 w 3752993"/>
                  <a:gd name="connsiteY574" fmla="*/ 3576557 h 4689399"/>
                  <a:gd name="connsiteX575" fmla="*/ 3288289 w 3752993"/>
                  <a:gd name="connsiteY575" fmla="*/ 3569479 h 4689399"/>
                  <a:gd name="connsiteX576" fmla="*/ 3281210 w 3752993"/>
                  <a:gd name="connsiteY576" fmla="*/ 3483419 h 4689399"/>
                  <a:gd name="connsiteX577" fmla="*/ 3220112 w 3752993"/>
                  <a:gd name="connsiteY577" fmla="*/ 3417849 h 4689399"/>
                  <a:gd name="connsiteX578" fmla="*/ 3113189 w 3752993"/>
                  <a:gd name="connsiteY578" fmla="*/ 3351907 h 4689399"/>
                  <a:gd name="connsiteX579" fmla="*/ 3109836 w 3752993"/>
                  <a:gd name="connsiteY579" fmla="*/ 3342593 h 4689399"/>
                  <a:gd name="connsiteX580" fmla="*/ 3117659 w 3752993"/>
                  <a:gd name="connsiteY580" fmla="*/ 3338495 h 4689399"/>
                  <a:gd name="connsiteX581" fmla="*/ 3196641 w 3752993"/>
                  <a:gd name="connsiteY581" fmla="*/ 3354515 h 4689399"/>
                  <a:gd name="connsiteX582" fmla="*/ 3369878 w 3752993"/>
                  <a:gd name="connsiteY582" fmla="*/ 3552714 h 4689399"/>
                  <a:gd name="connsiteX583" fmla="*/ 3399310 w 3752993"/>
                  <a:gd name="connsiteY583" fmla="*/ 3593322 h 4689399"/>
                  <a:gd name="connsiteX584" fmla="*/ 3482762 w 3752993"/>
                  <a:gd name="connsiteY584" fmla="*/ 3576930 h 4689399"/>
                  <a:gd name="connsiteX585" fmla="*/ 3543488 w 3752993"/>
                  <a:gd name="connsiteY585" fmla="*/ 3512105 h 4689399"/>
                  <a:gd name="connsiteX586" fmla="*/ 3516292 w 3752993"/>
                  <a:gd name="connsiteY586" fmla="*/ 3299377 h 4689399"/>
                  <a:gd name="connsiteX587" fmla="*/ 3359819 w 3752993"/>
                  <a:gd name="connsiteY587" fmla="*/ 3174199 h 4689399"/>
                  <a:gd name="connsiteX588" fmla="*/ 3154542 w 3752993"/>
                  <a:gd name="connsiteY588" fmla="*/ 3078080 h 4689399"/>
                  <a:gd name="connsiteX589" fmla="*/ 3140757 w 3752993"/>
                  <a:gd name="connsiteY589" fmla="*/ 3062806 h 4689399"/>
                  <a:gd name="connsiteX590" fmla="*/ 3232033 w 3752993"/>
                  <a:gd name="connsiteY590" fmla="*/ 3067649 h 4689399"/>
                  <a:gd name="connsiteX591" fmla="*/ 3442526 w 3752993"/>
                  <a:gd name="connsiteY591" fmla="*/ 3180160 h 4689399"/>
                  <a:gd name="connsiteX592" fmla="*/ 3543488 w 3752993"/>
                  <a:gd name="connsiteY592" fmla="*/ 3215925 h 4689399"/>
                  <a:gd name="connsiteX593" fmla="*/ 3617254 w 3752993"/>
                  <a:gd name="connsiteY593" fmla="*/ 3204004 h 4689399"/>
                  <a:gd name="connsiteX594" fmla="*/ 3676117 w 3752993"/>
                  <a:gd name="connsiteY594" fmla="*/ 3116826 h 4689399"/>
                  <a:gd name="connsiteX595" fmla="*/ 3695862 w 3752993"/>
                  <a:gd name="connsiteY595" fmla="*/ 2928687 h 4689399"/>
                  <a:gd name="connsiteX596" fmla="*/ 3712255 w 3752993"/>
                  <a:gd name="connsiteY596" fmla="*/ 2868333 h 4689399"/>
                  <a:gd name="connsiteX597" fmla="*/ 3735726 w 3752993"/>
                  <a:gd name="connsiteY597" fmla="*/ 2708135 h 4689399"/>
                  <a:gd name="connsiteX598" fmla="*/ 3727902 w 3752993"/>
                  <a:gd name="connsiteY598" fmla="*/ 2673487 h 4689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</a:cxnLst>
                <a:rect l="l" t="t" r="r" b="b"/>
                <a:pathLst>
                  <a:path w="3752993" h="4689399">
                    <a:moveTo>
                      <a:pt x="3727157" y="2673487"/>
                    </a:moveTo>
                    <a:cubicBezTo>
                      <a:pt x="3716353" y="2654859"/>
                      <a:pt x="3689156" y="2647036"/>
                      <a:pt x="3669038" y="2654114"/>
                    </a:cubicBezTo>
                    <a:cubicBezTo>
                      <a:pt x="3655254" y="2658958"/>
                      <a:pt x="3636626" y="2666409"/>
                      <a:pt x="3622097" y="2665291"/>
                    </a:cubicBezTo>
                    <a:cubicBezTo>
                      <a:pt x="3617254" y="2665291"/>
                      <a:pt x="3612038" y="2662311"/>
                      <a:pt x="3610548" y="2657840"/>
                    </a:cubicBezTo>
                    <a:cubicBezTo>
                      <a:pt x="3607940" y="2651879"/>
                      <a:pt x="3612410" y="2644801"/>
                      <a:pt x="3618371" y="2641820"/>
                    </a:cubicBezTo>
                    <a:cubicBezTo>
                      <a:pt x="3624332" y="2638840"/>
                      <a:pt x="3631038" y="2638840"/>
                      <a:pt x="3637744" y="2638467"/>
                    </a:cubicBezTo>
                    <a:cubicBezTo>
                      <a:pt x="3663078" y="2637350"/>
                      <a:pt x="3688784" y="2632506"/>
                      <a:pt x="3710765" y="2619467"/>
                    </a:cubicBezTo>
                    <a:cubicBezTo>
                      <a:pt x="3730510" y="2607545"/>
                      <a:pt x="3751373" y="2585192"/>
                      <a:pt x="3752863" y="2560976"/>
                    </a:cubicBezTo>
                    <a:cubicBezTo>
                      <a:pt x="3754353" y="2536760"/>
                      <a:pt x="3742804" y="2510309"/>
                      <a:pt x="3734235" y="2487956"/>
                    </a:cubicBezTo>
                    <a:cubicBezTo>
                      <a:pt x="3716725" y="2441759"/>
                      <a:pt x="3715608" y="2391837"/>
                      <a:pt x="3726039" y="2343405"/>
                    </a:cubicBezTo>
                    <a:cubicBezTo>
                      <a:pt x="3730882" y="2321051"/>
                      <a:pt x="3738333" y="2298326"/>
                      <a:pt x="3736843" y="2275227"/>
                    </a:cubicBezTo>
                    <a:cubicBezTo>
                      <a:pt x="3732745" y="2214501"/>
                      <a:pt x="3666058" y="2213756"/>
                      <a:pt x="3620234" y="2224933"/>
                    </a:cubicBezTo>
                    <a:cubicBezTo>
                      <a:pt x="3568449" y="2239835"/>
                      <a:pt x="3541253" y="2284169"/>
                      <a:pt x="3532684" y="2334463"/>
                    </a:cubicBezTo>
                    <a:cubicBezTo>
                      <a:pt x="3527841" y="2363523"/>
                      <a:pt x="3524860" y="2393700"/>
                      <a:pt x="3509958" y="2419033"/>
                    </a:cubicBezTo>
                    <a:cubicBezTo>
                      <a:pt x="3498037" y="2438779"/>
                      <a:pt x="3479409" y="2454053"/>
                      <a:pt x="3458918" y="2464857"/>
                    </a:cubicBezTo>
                    <a:cubicBezTo>
                      <a:pt x="3422036" y="2484602"/>
                      <a:pt x="3379564" y="2496524"/>
                      <a:pt x="3338584" y="2505838"/>
                    </a:cubicBezTo>
                    <a:cubicBezTo>
                      <a:pt x="3263328" y="2522975"/>
                      <a:pt x="3191052" y="2567309"/>
                      <a:pt x="3191052" y="2567309"/>
                    </a:cubicBezTo>
                    <a:cubicBezTo>
                      <a:pt x="3185464" y="2572525"/>
                      <a:pt x="3162738" y="2598604"/>
                      <a:pt x="3152679" y="2595624"/>
                    </a:cubicBezTo>
                    <a:cubicBezTo>
                      <a:pt x="3135169" y="2590408"/>
                      <a:pt x="3161621" y="2557623"/>
                      <a:pt x="3167209" y="2552407"/>
                    </a:cubicBezTo>
                    <a:cubicBezTo>
                      <a:pt x="3207072" y="2516270"/>
                      <a:pt x="3251779" y="2502113"/>
                      <a:pt x="3302818" y="2490936"/>
                    </a:cubicBezTo>
                    <a:cubicBezTo>
                      <a:pt x="3331505" y="2484602"/>
                      <a:pt x="3367643" y="2472308"/>
                      <a:pt x="3391859" y="2454798"/>
                    </a:cubicBezTo>
                    <a:cubicBezTo>
                      <a:pt x="3438428" y="2420523"/>
                      <a:pt x="3381055" y="2402641"/>
                      <a:pt x="3381055" y="2402641"/>
                    </a:cubicBezTo>
                    <a:cubicBezTo>
                      <a:pt x="3341564" y="2386994"/>
                      <a:pt x="3295740" y="2418288"/>
                      <a:pt x="3295740" y="2418288"/>
                    </a:cubicBezTo>
                    <a:cubicBezTo>
                      <a:pt x="3233524" y="2446230"/>
                      <a:pt x="3219739" y="2393327"/>
                      <a:pt x="3219739" y="2393327"/>
                    </a:cubicBezTo>
                    <a:cubicBezTo>
                      <a:pt x="3194778" y="2356072"/>
                      <a:pt x="3158268" y="2347503"/>
                      <a:pt x="3158268" y="2347503"/>
                    </a:cubicBezTo>
                    <a:cubicBezTo>
                      <a:pt x="3087110" y="2327757"/>
                      <a:pt x="3013717" y="2336699"/>
                      <a:pt x="2952990" y="2379543"/>
                    </a:cubicBezTo>
                    <a:cubicBezTo>
                      <a:pt x="2936971" y="2390719"/>
                      <a:pt x="2922069" y="2403758"/>
                      <a:pt x="2908657" y="2417543"/>
                    </a:cubicBezTo>
                    <a:cubicBezTo>
                      <a:pt x="2904559" y="2421641"/>
                      <a:pt x="2898970" y="2431700"/>
                      <a:pt x="2893382" y="2434680"/>
                    </a:cubicBezTo>
                    <a:cubicBezTo>
                      <a:pt x="2884813" y="2439151"/>
                      <a:pt x="2872892" y="2445485"/>
                      <a:pt x="2873637" y="2432445"/>
                    </a:cubicBezTo>
                    <a:cubicBezTo>
                      <a:pt x="2874382" y="2420151"/>
                      <a:pt x="2890401" y="2406366"/>
                      <a:pt x="2898598" y="2398543"/>
                    </a:cubicBezTo>
                    <a:cubicBezTo>
                      <a:pt x="2923931" y="2374327"/>
                      <a:pt x="2950010" y="2350483"/>
                      <a:pt x="2979814" y="2332228"/>
                    </a:cubicBezTo>
                    <a:cubicBezTo>
                      <a:pt x="3030854" y="2300934"/>
                      <a:pt x="3085247" y="2295718"/>
                      <a:pt x="3143738" y="2300189"/>
                    </a:cubicBezTo>
                    <a:cubicBezTo>
                      <a:pt x="3170935" y="2302424"/>
                      <a:pt x="3197013" y="2309130"/>
                      <a:pt x="3223837" y="2312483"/>
                    </a:cubicBezTo>
                    <a:cubicBezTo>
                      <a:pt x="3278230" y="2319561"/>
                      <a:pt x="3355721" y="2347503"/>
                      <a:pt x="3355721" y="2347503"/>
                    </a:cubicBezTo>
                    <a:cubicBezTo>
                      <a:pt x="3398565" y="2362405"/>
                      <a:pt x="3436565" y="2376190"/>
                      <a:pt x="3436565" y="2376190"/>
                    </a:cubicBezTo>
                    <a:cubicBezTo>
                      <a:pt x="3518899" y="2387739"/>
                      <a:pt x="3496174" y="2285286"/>
                      <a:pt x="3496174" y="2285286"/>
                    </a:cubicBezTo>
                    <a:cubicBezTo>
                      <a:pt x="3498409" y="2253619"/>
                      <a:pt x="3546468" y="2235737"/>
                      <a:pt x="3546468" y="2235737"/>
                    </a:cubicBezTo>
                    <a:cubicBezTo>
                      <a:pt x="3580743" y="2216364"/>
                      <a:pt x="3607940" y="2197364"/>
                      <a:pt x="3620607" y="2158618"/>
                    </a:cubicBezTo>
                    <a:cubicBezTo>
                      <a:pt x="3633646" y="2118382"/>
                      <a:pt x="3641470" y="2077029"/>
                      <a:pt x="3648548" y="2035675"/>
                    </a:cubicBezTo>
                    <a:cubicBezTo>
                      <a:pt x="3655626" y="1995440"/>
                      <a:pt x="3661587" y="1956322"/>
                      <a:pt x="3657862" y="1915341"/>
                    </a:cubicBezTo>
                    <a:cubicBezTo>
                      <a:pt x="3655999" y="1896713"/>
                      <a:pt x="3653019" y="1878085"/>
                      <a:pt x="3645940" y="1860948"/>
                    </a:cubicBezTo>
                    <a:cubicBezTo>
                      <a:pt x="3638489" y="1843810"/>
                      <a:pt x="3626940" y="1828163"/>
                      <a:pt x="3610548" y="1818849"/>
                    </a:cubicBezTo>
                    <a:cubicBezTo>
                      <a:pt x="3588939" y="1806555"/>
                      <a:pt x="3561743" y="1807300"/>
                      <a:pt x="3537900" y="1815124"/>
                    </a:cubicBezTo>
                    <a:cubicBezTo>
                      <a:pt x="3514056" y="1822947"/>
                      <a:pt x="3492448" y="1837477"/>
                      <a:pt x="3471585" y="1850516"/>
                    </a:cubicBezTo>
                    <a:cubicBezTo>
                      <a:pt x="3452212" y="1862811"/>
                      <a:pt x="3434702" y="1879203"/>
                      <a:pt x="3411231" y="1884419"/>
                    </a:cubicBezTo>
                    <a:cubicBezTo>
                      <a:pt x="3408624" y="1885164"/>
                      <a:pt x="3405270" y="1885164"/>
                      <a:pt x="3403035" y="1883674"/>
                    </a:cubicBezTo>
                    <a:cubicBezTo>
                      <a:pt x="3387761" y="1873987"/>
                      <a:pt x="3414584" y="1833006"/>
                      <a:pt x="3422036" y="1824438"/>
                    </a:cubicBezTo>
                    <a:cubicBezTo>
                      <a:pt x="3436938" y="1807673"/>
                      <a:pt x="3457056" y="1796124"/>
                      <a:pt x="3477173" y="1787182"/>
                    </a:cubicBezTo>
                    <a:cubicBezTo>
                      <a:pt x="3500272" y="1776751"/>
                      <a:pt x="3524115" y="1767809"/>
                      <a:pt x="3548704" y="1760358"/>
                    </a:cubicBezTo>
                    <a:cubicBezTo>
                      <a:pt x="3582606" y="1750299"/>
                      <a:pt x="3614646" y="1739495"/>
                      <a:pt x="3631783" y="1705966"/>
                    </a:cubicBezTo>
                    <a:cubicBezTo>
                      <a:pt x="3642587" y="1684730"/>
                      <a:pt x="3640352" y="1666102"/>
                      <a:pt x="3640352" y="1643749"/>
                    </a:cubicBezTo>
                    <a:cubicBezTo>
                      <a:pt x="3640352" y="1596435"/>
                      <a:pt x="3598998" y="1505532"/>
                      <a:pt x="3598998" y="1505532"/>
                    </a:cubicBezTo>
                    <a:cubicBezTo>
                      <a:pt x="3569939" y="1428786"/>
                      <a:pt x="3514056" y="1464178"/>
                      <a:pt x="3514056" y="1464178"/>
                    </a:cubicBezTo>
                    <a:cubicBezTo>
                      <a:pt x="3471585" y="1489139"/>
                      <a:pt x="3286426" y="1538689"/>
                      <a:pt x="3286426" y="1538689"/>
                    </a:cubicBezTo>
                    <a:cubicBezTo>
                      <a:pt x="3194405" y="1572964"/>
                      <a:pt x="3205582" y="1550983"/>
                      <a:pt x="3205582" y="1550983"/>
                    </a:cubicBezTo>
                    <a:cubicBezTo>
                      <a:pt x="3203346" y="1524159"/>
                      <a:pt x="3252151" y="1515963"/>
                      <a:pt x="3252151" y="1515963"/>
                    </a:cubicBezTo>
                    <a:cubicBezTo>
                      <a:pt x="3318466" y="1511865"/>
                      <a:pt x="3435447" y="1467159"/>
                      <a:pt x="3435447" y="1467159"/>
                    </a:cubicBezTo>
                    <a:cubicBezTo>
                      <a:pt x="3571057" y="1418354"/>
                      <a:pt x="3547214" y="1357628"/>
                      <a:pt x="3547214" y="1357628"/>
                    </a:cubicBezTo>
                    <a:cubicBezTo>
                      <a:pt x="3540135" y="1286098"/>
                      <a:pt x="3486115" y="1206371"/>
                      <a:pt x="3486115" y="1206371"/>
                    </a:cubicBezTo>
                    <a:cubicBezTo>
                      <a:pt x="3445879" y="1140057"/>
                      <a:pt x="3366153" y="1184763"/>
                      <a:pt x="3366153" y="1184763"/>
                    </a:cubicBezTo>
                    <a:cubicBezTo>
                      <a:pt x="3275249" y="1210469"/>
                      <a:pt x="3186209" y="1199293"/>
                      <a:pt x="3186209" y="1199293"/>
                    </a:cubicBezTo>
                    <a:cubicBezTo>
                      <a:pt x="3121012" y="1192214"/>
                      <a:pt x="3119150" y="1257039"/>
                      <a:pt x="3091208" y="1296902"/>
                    </a:cubicBezTo>
                    <a:cubicBezTo>
                      <a:pt x="3061776" y="1338628"/>
                      <a:pt x="3004775" y="1344589"/>
                      <a:pt x="2958206" y="1346451"/>
                    </a:cubicBezTo>
                    <a:cubicBezTo>
                      <a:pt x="2933618" y="1347569"/>
                      <a:pt x="2907912" y="1347942"/>
                      <a:pt x="2882950" y="1344961"/>
                    </a:cubicBezTo>
                    <a:cubicBezTo>
                      <a:pt x="2840479" y="1339745"/>
                      <a:pt x="2798753" y="1334157"/>
                      <a:pt x="2757400" y="1321863"/>
                    </a:cubicBezTo>
                    <a:cubicBezTo>
                      <a:pt x="2717164" y="1309941"/>
                      <a:pt x="2677673" y="1296157"/>
                      <a:pt x="2646752" y="1266352"/>
                    </a:cubicBezTo>
                    <a:cubicBezTo>
                      <a:pt x="2642281" y="1261882"/>
                      <a:pt x="2637438" y="1255176"/>
                      <a:pt x="2640791" y="1249960"/>
                    </a:cubicBezTo>
                    <a:cubicBezTo>
                      <a:pt x="2643399" y="1245489"/>
                      <a:pt x="2650105" y="1245117"/>
                      <a:pt x="2655320" y="1245862"/>
                    </a:cubicBezTo>
                    <a:cubicBezTo>
                      <a:pt x="2671713" y="1248470"/>
                      <a:pt x="2686987" y="1256293"/>
                      <a:pt x="2701889" y="1263744"/>
                    </a:cubicBezTo>
                    <a:cubicBezTo>
                      <a:pt x="2775283" y="1298392"/>
                      <a:pt x="2855754" y="1317392"/>
                      <a:pt x="2936971" y="1318882"/>
                    </a:cubicBezTo>
                    <a:cubicBezTo>
                      <a:pt x="2965285" y="1319255"/>
                      <a:pt x="3000305" y="1318882"/>
                      <a:pt x="3023031" y="1300255"/>
                    </a:cubicBezTo>
                    <a:cubicBezTo>
                      <a:pt x="3038678" y="1286843"/>
                      <a:pt x="3043894" y="1268588"/>
                      <a:pt x="3052090" y="1250705"/>
                    </a:cubicBezTo>
                    <a:cubicBezTo>
                      <a:pt x="3061776" y="1229842"/>
                      <a:pt x="3074816" y="1210097"/>
                      <a:pt x="3088228" y="1191842"/>
                    </a:cubicBezTo>
                    <a:cubicBezTo>
                      <a:pt x="3096051" y="1181038"/>
                      <a:pt x="3104620" y="1170234"/>
                      <a:pt x="3115424" y="1162782"/>
                    </a:cubicBezTo>
                    <a:cubicBezTo>
                      <a:pt x="3141875" y="1144900"/>
                      <a:pt x="3188817" y="1156449"/>
                      <a:pt x="3217876" y="1163155"/>
                    </a:cubicBezTo>
                    <a:cubicBezTo>
                      <a:pt x="3287171" y="1178802"/>
                      <a:pt x="3370996" y="1156822"/>
                      <a:pt x="3370996" y="1156822"/>
                    </a:cubicBezTo>
                    <a:cubicBezTo>
                      <a:pt x="3477546" y="1119566"/>
                      <a:pt x="3360564" y="1018232"/>
                      <a:pt x="3360564" y="1018232"/>
                    </a:cubicBezTo>
                    <a:cubicBezTo>
                      <a:pt x="3326289" y="987310"/>
                      <a:pt x="3313995" y="934407"/>
                      <a:pt x="3313995" y="934407"/>
                    </a:cubicBezTo>
                    <a:cubicBezTo>
                      <a:pt x="3313995" y="885603"/>
                      <a:pt x="3288289" y="842386"/>
                      <a:pt x="3288289" y="842386"/>
                    </a:cubicBezTo>
                    <a:cubicBezTo>
                      <a:pt x="3248798" y="783523"/>
                      <a:pt x="3129953" y="794700"/>
                      <a:pt x="3129953" y="794700"/>
                    </a:cubicBezTo>
                    <a:lnTo>
                      <a:pt x="2989128" y="815562"/>
                    </a:lnTo>
                    <a:cubicBezTo>
                      <a:pt x="2813283" y="843504"/>
                      <a:pt x="2791302" y="810347"/>
                      <a:pt x="2791302" y="810347"/>
                    </a:cubicBezTo>
                    <a:cubicBezTo>
                      <a:pt x="2770439" y="783523"/>
                      <a:pt x="2808812" y="796935"/>
                      <a:pt x="2808812" y="796935"/>
                    </a:cubicBezTo>
                    <a:cubicBezTo>
                      <a:pt x="2843832" y="808484"/>
                      <a:pt x="2975344" y="796935"/>
                      <a:pt x="2975344" y="796935"/>
                    </a:cubicBezTo>
                    <a:cubicBezTo>
                      <a:pt x="3134797" y="786503"/>
                      <a:pt x="3142993" y="735836"/>
                      <a:pt x="3142993" y="735836"/>
                    </a:cubicBezTo>
                    <a:cubicBezTo>
                      <a:pt x="3143738" y="734718"/>
                      <a:pt x="3144111" y="733228"/>
                      <a:pt x="3144856" y="732110"/>
                    </a:cubicBezTo>
                    <a:cubicBezTo>
                      <a:pt x="3183974" y="648659"/>
                      <a:pt x="3140757" y="550677"/>
                      <a:pt x="3055443" y="516029"/>
                    </a:cubicBezTo>
                    <a:cubicBezTo>
                      <a:pt x="3007011" y="496284"/>
                      <a:pt x="2987638" y="482127"/>
                      <a:pt x="2987638" y="482127"/>
                    </a:cubicBezTo>
                    <a:cubicBezTo>
                      <a:pt x="2961932" y="461264"/>
                      <a:pt x="2974226" y="381910"/>
                      <a:pt x="2974226" y="381910"/>
                    </a:cubicBezTo>
                    <a:cubicBezTo>
                      <a:pt x="2976462" y="327145"/>
                      <a:pt x="2879970" y="284674"/>
                      <a:pt x="2879970" y="284674"/>
                    </a:cubicBezTo>
                    <a:cubicBezTo>
                      <a:pt x="2807695" y="227673"/>
                      <a:pt x="2730949" y="210163"/>
                      <a:pt x="2730949" y="210163"/>
                    </a:cubicBezTo>
                    <a:cubicBezTo>
                      <a:pt x="2682144" y="203084"/>
                      <a:pt x="2619182" y="238104"/>
                      <a:pt x="2619182" y="238104"/>
                    </a:cubicBezTo>
                    <a:cubicBezTo>
                      <a:pt x="2572613" y="299203"/>
                      <a:pt x="2533123" y="384891"/>
                      <a:pt x="2533123" y="384891"/>
                    </a:cubicBezTo>
                    <a:cubicBezTo>
                      <a:pt x="2518593" y="447852"/>
                      <a:pt x="2532005" y="526833"/>
                      <a:pt x="2532005" y="526833"/>
                    </a:cubicBezTo>
                    <a:cubicBezTo>
                      <a:pt x="2522691" y="573403"/>
                      <a:pt x="2499965" y="526833"/>
                      <a:pt x="2499965" y="526833"/>
                    </a:cubicBezTo>
                    <a:cubicBezTo>
                      <a:pt x="2488416" y="451205"/>
                      <a:pt x="2512260" y="374832"/>
                      <a:pt x="2512260" y="374832"/>
                    </a:cubicBezTo>
                    <a:lnTo>
                      <a:pt x="2570378" y="223575"/>
                    </a:lnTo>
                    <a:cubicBezTo>
                      <a:pt x="2598320" y="162476"/>
                      <a:pt x="2570378" y="118142"/>
                      <a:pt x="2570378" y="118142"/>
                    </a:cubicBezTo>
                    <a:cubicBezTo>
                      <a:pt x="2526044" y="46612"/>
                      <a:pt x="2450416" y="22768"/>
                      <a:pt x="2450416" y="22768"/>
                    </a:cubicBezTo>
                    <a:cubicBezTo>
                      <a:pt x="2407945" y="10474"/>
                      <a:pt x="2361375" y="115907"/>
                      <a:pt x="2361375" y="115907"/>
                    </a:cubicBezTo>
                    <a:cubicBezTo>
                      <a:pt x="2325238" y="197496"/>
                      <a:pt x="2323003" y="51828"/>
                      <a:pt x="2323003" y="51828"/>
                    </a:cubicBezTo>
                    <a:cubicBezTo>
                      <a:pt x="2328218" y="-20448"/>
                      <a:pt x="2172118" y="4141"/>
                      <a:pt x="2172118" y="4141"/>
                    </a:cubicBezTo>
                    <a:cubicBezTo>
                      <a:pt x="1998508" y="40278"/>
                      <a:pt x="1931821" y="155398"/>
                      <a:pt x="1931821" y="155398"/>
                    </a:cubicBezTo>
                    <a:cubicBezTo>
                      <a:pt x="1866624" y="261948"/>
                      <a:pt x="1951567" y="278713"/>
                      <a:pt x="1951567" y="278713"/>
                    </a:cubicBezTo>
                    <a:cubicBezTo>
                      <a:pt x="2016763" y="292125"/>
                      <a:pt x="2081960" y="321184"/>
                      <a:pt x="2081960" y="321184"/>
                    </a:cubicBezTo>
                    <a:cubicBezTo>
                      <a:pt x="2213472" y="396812"/>
                      <a:pt x="2162805" y="423636"/>
                      <a:pt x="2162805" y="423636"/>
                    </a:cubicBezTo>
                    <a:cubicBezTo>
                      <a:pt x="2124059" y="431832"/>
                      <a:pt x="2083078" y="414695"/>
                      <a:pt x="2049548" y="396440"/>
                    </a:cubicBezTo>
                    <a:cubicBezTo>
                      <a:pt x="2016391" y="378185"/>
                      <a:pt x="1988449" y="350616"/>
                      <a:pt x="1950076" y="343537"/>
                    </a:cubicBezTo>
                    <a:cubicBezTo>
                      <a:pt x="1943743" y="342419"/>
                      <a:pt x="1937037" y="341674"/>
                      <a:pt x="1930703" y="342792"/>
                    </a:cubicBezTo>
                    <a:cubicBezTo>
                      <a:pt x="1902017" y="348380"/>
                      <a:pt x="1906115" y="387126"/>
                      <a:pt x="1913194" y="407616"/>
                    </a:cubicBezTo>
                    <a:cubicBezTo>
                      <a:pt x="1919527" y="426244"/>
                      <a:pt x="1931076" y="442264"/>
                      <a:pt x="1943370" y="457538"/>
                    </a:cubicBezTo>
                    <a:cubicBezTo>
                      <a:pt x="1982489" y="506343"/>
                      <a:pt x="2028685" y="548814"/>
                      <a:pt x="2076372" y="589422"/>
                    </a:cubicBezTo>
                    <a:cubicBezTo>
                      <a:pt x="2092764" y="603207"/>
                      <a:pt x="2203040" y="678090"/>
                      <a:pt x="2158706" y="703051"/>
                    </a:cubicBezTo>
                    <a:cubicBezTo>
                      <a:pt x="2150510" y="707522"/>
                      <a:pt x="2140079" y="707149"/>
                      <a:pt x="2131137" y="704542"/>
                    </a:cubicBezTo>
                    <a:cubicBezTo>
                      <a:pt x="2115863" y="699698"/>
                      <a:pt x="2102823" y="689267"/>
                      <a:pt x="2090902" y="678463"/>
                    </a:cubicBezTo>
                    <a:cubicBezTo>
                      <a:pt x="2065568" y="656110"/>
                      <a:pt x="2041725" y="632639"/>
                      <a:pt x="2019744" y="607305"/>
                    </a:cubicBezTo>
                    <a:cubicBezTo>
                      <a:pt x="1999998" y="584952"/>
                      <a:pt x="1983606" y="555893"/>
                      <a:pt x="1959390" y="537638"/>
                    </a:cubicBezTo>
                    <a:cubicBezTo>
                      <a:pt x="1955665" y="535030"/>
                      <a:pt x="1951939" y="532422"/>
                      <a:pt x="1947468" y="532049"/>
                    </a:cubicBezTo>
                    <a:cubicBezTo>
                      <a:pt x="1943743" y="531677"/>
                      <a:pt x="1940390" y="532422"/>
                      <a:pt x="1937037" y="533912"/>
                    </a:cubicBezTo>
                    <a:cubicBezTo>
                      <a:pt x="1921762" y="539500"/>
                      <a:pt x="1909841" y="552540"/>
                      <a:pt x="1902389" y="567069"/>
                    </a:cubicBezTo>
                    <a:cubicBezTo>
                      <a:pt x="1882644" y="605442"/>
                      <a:pt x="1884134" y="649776"/>
                      <a:pt x="1894193" y="690384"/>
                    </a:cubicBezTo>
                    <a:cubicBezTo>
                      <a:pt x="1902389" y="723169"/>
                      <a:pt x="1909841" y="752973"/>
                      <a:pt x="1908723" y="787621"/>
                    </a:cubicBezTo>
                    <a:cubicBezTo>
                      <a:pt x="1906488" y="845367"/>
                      <a:pt x="1889350" y="901250"/>
                      <a:pt x="1889723" y="958996"/>
                    </a:cubicBezTo>
                    <a:cubicBezTo>
                      <a:pt x="1889723" y="988055"/>
                      <a:pt x="1895311" y="1017487"/>
                      <a:pt x="1909841" y="1042820"/>
                    </a:cubicBezTo>
                    <a:cubicBezTo>
                      <a:pt x="1933684" y="1084919"/>
                      <a:pt x="1980998" y="1075232"/>
                      <a:pt x="2021979" y="1069271"/>
                    </a:cubicBezTo>
                    <a:cubicBezTo>
                      <a:pt x="2017509" y="1081566"/>
                      <a:pt x="2007077" y="1090880"/>
                      <a:pt x="1995900" y="1097213"/>
                    </a:cubicBezTo>
                    <a:cubicBezTo>
                      <a:pt x="1973547" y="1109880"/>
                      <a:pt x="1946351" y="1113978"/>
                      <a:pt x="1921390" y="1115841"/>
                    </a:cubicBezTo>
                    <a:cubicBezTo>
                      <a:pt x="1918782" y="1115841"/>
                      <a:pt x="1876683" y="1117703"/>
                      <a:pt x="1876683" y="1116586"/>
                    </a:cubicBezTo>
                    <a:lnTo>
                      <a:pt x="1876683" y="1372903"/>
                    </a:lnTo>
                    <a:cubicBezTo>
                      <a:pt x="1876683" y="1540924"/>
                      <a:pt x="1876683" y="1709319"/>
                      <a:pt x="1876683" y="1877340"/>
                    </a:cubicBezTo>
                    <a:cubicBezTo>
                      <a:pt x="1888232" y="1876223"/>
                      <a:pt x="1897174" y="1867281"/>
                      <a:pt x="1904252" y="1858340"/>
                    </a:cubicBezTo>
                    <a:cubicBezTo>
                      <a:pt x="1961253" y="1789790"/>
                      <a:pt x="1970194" y="1691063"/>
                      <a:pt x="1926605" y="1613200"/>
                    </a:cubicBezTo>
                    <a:cubicBezTo>
                      <a:pt x="1917292" y="1596435"/>
                      <a:pt x="1904997" y="1582278"/>
                      <a:pt x="1900154" y="1562905"/>
                    </a:cubicBezTo>
                    <a:cubicBezTo>
                      <a:pt x="1895683" y="1543905"/>
                      <a:pt x="1898291" y="1523787"/>
                      <a:pt x="1900154" y="1504414"/>
                    </a:cubicBezTo>
                    <a:cubicBezTo>
                      <a:pt x="1901644" y="1486904"/>
                      <a:pt x="1901644" y="1469394"/>
                      <a:pt x="1904252" y="1452257"/>
                    </a:cubicBezTo>
                    <a:cubicBezTo>
                      <a:pt x="1912076" y="1405315"/>
                      <a:pt x="1954920" y="1370667"/>
                      <a:pt x="1988449" y="1340118"/>
                    </a:cubicBezTo>
                    <a:cubicBezTo>
                      <a:pt x="2024587" y="1307333"/>
                      <a:pt x="2063333" y="1277901"/>
                      <a:pt x="2102451" y="1248842"/>
                    </a:cubicBezTo>
                    <a:cubicBezTo>
                      <a:pt x="2107294" y="1245117"/>
                      <a:pt x="2112510" y="1241391"/>
                      <a:pt x="2118843" y="1239528"/>
                    </a:cubicBezTo>
                    <a:cubicBezTo>
                      <a:pt x="2123314" y="1238411"/>
                      <a:pt x="2128902" y="1239156"/>
                      <a:pt x="2130765" y="1242881"/>
                    </a:cubicBezTo>
                    <a:cubicBezTo>
                      <a:pt x="2131510" y="1244744"/>
                      <a:pt x="2131883" y="1246607"/>
                      <a:pt x="2131510" y="1248842"/>
                    </a:cubicBezTo>
                    <a:cubicBezTo>
                      <a:pt x="2130765" y="1257039"/>
                      <a:pt x="2125922" y="1264117"/>
                      <a:pt x="2121078" y="1270823"/>
                    </a:cubicBezTo>
                    <a:cubicBezTo>
                      <a:pt x="2085313" y="1318510"/>
                      <a:pt x="2029803" y="1347942"/>
                      <a:pt x="2000371" y="1401589"/>
                    </a:cubicBezTo>
                    <a:cubicBezTo>
                      <a:pt x="1951567" y="1491002"/>
                      <a:pt x="1995900" y="1590474"/>
                      <a:pt x="2048430" y="1667220"/>
                    </a:cubicBezTo>
                    <a:cubicBezTo>
                      <a:pt x="2073019" y="1702985"/>
                      <a:pt x="2086058" y="1745456"/>
                      <a:pt x="2061097" y="1785692"/>
                    </a:cubicBezTo>
                    <a:cubicBezTo>
                      <a:pt x="2056999" y="1792025"/>
                      <a:pt x="2052528" y="1797986"/>
                      <a:pt x="2047685" y="1803947"/>
                    </a:cubicBezTo>
                    <a:cubicBezTo>
                      <a:pt x="2044332" y="1808045"/>
                      <a:pt x="2040979" y="1812143"/>
                      <a:pt x="2037254" y="1815869"/>
                    </a:cubicBezTo>
                    <a:cubicBezTo>
                      <a:pt x="2022724" y="1829653"/>
                      <a:pt x="2003351" y="1831889"/>
                      <a:pt x="1985469" y="1838595"/>
                    </a:cubicBezTo>
                    <a:cubicBezTo>
                      <a:pt x="1953429" y="1850516"/>
                      <a:pt x="1927350" y="1881066"/>
                      <a:pt x="1919154" y="1914223"/>
                    </a:cubicBezTo>
                    <a:cubicBezTo>
                      <a:pt x="1914684" y="1932478"/>
                      <a:pt x="1912076" y="1951851"/>
                      <a:pt x="1910958" y="1970479"/>
                    </a:cubicBezTo>
                    <a:lnTo>
                      <a:pt x="1910958" y="2367993"/>
                    </a:lnTo>
                    <a:cubicBezTo>
                      <a:pt x="1909841" y="2398170"/>
                      <a:pt x="1934802" y="2416798"/>
                      <a:pt x="1934802" y="2416798"/>
                    </a:cubicBezTo>
                    <a:cubicBezTo>
                      <a:pt x="1947096" y="2435425"/>
                      <a:pt x="1931821" y="2458151"/>
                      <a:pt x="1931821" y="2458151"/>
                    </a:cubicBezTo>
                    <a:cubicBezTo>
                      <a:pt x="1923625" y="2490191"/>
                      <a:pt x="1935174" y="2535270"/>
                      <a:pt x="1967959" y="2549427"/>
                    </a:cubicBezTo>
                    <a:cubicBezTo>
                      <a:pt x="1982489" y="2555760"/>
                      <a:pt x="1999998" y="2555388"/>
                      <a:pt x="2014156" y="2547937"/>
                    </a:cubicBezTo>
                    <a:cubicBezTo>
                      <a:pt x="2030548" y="2539741"/>
                      <a:pt x="2030175" y="2513662"/>
                      <a:pt x="2054019" y="2524093"/>
                    </a:cubicBezTo>
                    <a:cubicBezTo>
                      <a:pt x="2073392" y="2532662"/>
                      <a:pt x="2048803" y="2550917"/>
                      <a:pt x="2039489" y="2556878"/>
                    </a:cubicBezTo>
                    <a:cubicBezTo>
                      <a:pt x="2024960" y="2565819"/>
                      <a:pt x="2007822" y="2570290"/>
                      <a:pt x="1990685" y="2571780"/>
                    </a:cubicBezTo>
                    <a:cubicBezTo>
                      <a:pt x="1983234" y="2572525"/>
                      <a:pt x="1904252" y="2572525"/>
                      <a:pt x="1887860" y="2573643"/>
                    </a:cubicBezTo>
                    <a:cubicBezTo>
                      <a:pt x="1848742" y="2573270"/>
                      <a:pt x="1768270" y="2572525"/>
                      <a:pt x="1762682" y="2571780"/>
                    </a:cubicBezTo>
                    <a:cubicBezTo>
                      <a:pt x="1745917" y="2570290"/>
                      <a:pt x="1728407" y="2565819"/>
                      <a:pt x="1714250" y="2556878"/>
                    </a:cubicBezTo>
                    <a:cubicBezTo>
                      <a:pt x="1704936" y="2551290"/>
                      <a:pt x="1680348" y="2532662"/>
                      <a:pt x="1699720" y="2524093"/>
                    </a:cubicBezTo>
                    <a:cubicBezTo>
                      <a:pt x="1723564" y="2513662"/>
                      <a:pt x="1723191" y="2539741"/>
                      <a:pt x="1739584" y="2547937"/>
                    </a:cubicBezTo>
                    <a:cubicBezTo>
                      <a:pt x="1753741" y="2555015"/>
                      <a:pt x="1771251" y="2555388"/>
                      <a:pt x="1785780" y="2549427"/>
                    </a:cubicBezTo>
                    <a:cubicBezTo>
                      <a:pt x="1818565" y="2535270"/>
                      <a:pt x="1830114" y="2490191"/>
                      <a:pt x="1821918" y="2458151"/>
                    </a:cubicBezTo>
                    <a:cubicBezTo>
                      <a:pt x="1821918" y="2458151"/>
                      <a:pt x="1806271" y="2435425"/>
                      <a:pt x="1818937" y="2416798"/>
                    </a:cubicBezTo>
                    <a:cubicBezTo>
                      <a:pt x="1818937" y="2416798"/>
                      <a:pt x="1843899" y="2398170"/>
                      <a:pt x="1842781" y="2367993"/>
                    </a:cubicBezTo>
                    <a:lnTo>
                      <a:pt x="1842781" y="1970479"/>
                    </a:lnTo>
                    <a:cubicBezTo>
                      <a:pt x="1841663" y="1951478"/>
                      <a:pt x="1839055" y="1932478"/>
                      <a:pt x="1834585" y="1914223"/>
                    </a:cubicBezTo>
                    <a:cubicBezTo>
                      <a:pt x="1826388" y="1881066"/>
                      <a:pt x="1800310" y="1850516"/>
                      <a:pt x="1768270" y="1838595"/>
                    </a:cubicBezTo>
                    <a:cubicBezTo>
                      <a:pt x="1750388" y="1831889"/>
                      <a:pt x="1731015" y="1829281"/>
                      <a:pt x="1716485" y="1815869"/>
                    </a:cubicBezTo>
                    <a:cubicBezTo>
                      <a:pt x="1712760" y="1812143"/>
                      <a:pt x="1709407" y="1808045"/>
                      <a:pt x="1706054" y="1803947"/>
                    </a:cubicBezTo>
                    <a:cubicBezTo>
                      <a:pt x="1701210" y="1797986"/>
                      <a:pt x="1696740" y="1792025"/>
                      <a:pt x="1692642" y="1785692"/>
                    </a:cubicBezTo>
                    <a:cubicBezTo>
                      <a:pt x="1668053" y="1745456"/>
                      <a:pt x="1680720" y="1702985"/>
                      <a:pt x="1705309" y="1667220"/>
                    </a:cubicBezTo>
                    <a:cubicBezTo>
                      <a:pt x="1757839" y="1590474"/>
                      <a:pt x="1802173" y="1491002"/>
                      <a:pt x="1753368" y="1401589"/>
                    </a:cubicBezTo>
                    <a:cubicBezTo>
                      <a:pt x="1723936" y="1347942"/>
                      <a:pt x="1668798" y="1318510"/>
                      <a:pt x="1632661" y="1270823"/>
                    </a:cubicBezTo>
                    <a:cubicBezTo>
                      <a:pt x="1627818" y="1264117"/>
                      <a:pt x="1622974" y="1257039"/>
                      <a:pt x="1622229" y="1248842"/>
                    </a:cubicBezTo>
                    <a:cubicBezTo>
                      <a:pt x="1622229" y="1246980"/>
                      <a:pt x="1622229" y="1244744"/>
                      <a:pt x="1622974" y="1242881"/>
                    </a:cubicBezTo>
                    <a:cubicBezTo>
                      <a:pt x="1625210" y="1238783"/>
                      <a:pt x="1630798" y="1238411"/>
                      <a:pt x="1634896" y="1239528"/>
                    </a:cubicBezTo>
                    <a:cubicBezTo>
                      <a:pt x="1640857" y="1241019"/>
                      <a:pt x="1646073" y="1244744"/>
                      <a:pt x="1651288" y="1248842"/>
                    </a:cubicBezTo>
                    <a:cubicBezTo>
                      <a:pt x="1690034" y="1278274"/>
                      <a:pt x="1729152" y="1307706"/>
                      <a:pt x="1765290" y="1340118"/>
                    </a:cubicBezTo>
                    <a:cubicBezTo>
                      <a:pt x="1798820" y="1370295"/>
                      <a:pt x="1841663" y="1405315"/>
                      <a:pt x="1849487" y="1452257"/>
                    </a:cubicBezTo>
                    <a:cubicBezTo>
                      <a:pt x="1852467" y="1469394"/>
                      <a:pt x="1852095" y="1486904"/>
                      <a:pt x="1853585" y="1504414"/>
                    </a:cubicBezTo>
                    <a:cubicBezTo>
                      <a:pt x="1855448" y="1523787"/>
                      <a:pt x="1858056" y="1543532"/>
                      <a:pt x="1853585" y="1562905"/>
                    </a:cubicBezTo>
                    <a:cubicBezTo>
                      <a:pt x="1849114" y="1582278"/>
                      <a:pt x="1836820" y="1596062"/>
                      <a:pt x="1827134" y="1613200"/>
                    </a:cubicBezTo>
                    <a:cubicBezTo>
                      <a:pt x="1783545" y="1691063"/>
                      <a:pt x="1792486" y="1789418"/>
                      <a:pt x="1849487" y="1858340"/>
                    </a:cubicBezTo>
                    <a:cubicBezTo>
                      <a:pt x="1856938" y="1867281"/>
                      <a:pt x="1865879" y="1875850"/>
                      <a:pt x="1877056" y="1877340"/>
                    </a:cubicBezTo>
                    <a:cubicBezTo>
                      <a:pt x="1877056" y="1709319"/>
                      <a:pt x="1877056" y="1540924"/>
                      <a:pt x="1877056" y="1372903"/>
                    </a:cubicBezTo>
                    <a:lnTo>
                      <a:pt x="1877056" y="1116586"/>
                    </a:lnTo>
                    <a:cubicBezTo>
                      <a:pt x="1877056" y="1116586"/>
                      <a:pt x="1834957" y="1116213"/>
                      <a:pt x="1832349" y="1115841"/>
                    </a:cubicBezTo>
                    <a:cubicBezTo>
                      <a:pt x="1807016" y="1113978"/>
                      <a:pt x="1779819" y="1109507"/>
                      <a:pt x="1757839" y="1097213"/>
                    </a:cubicBezTo>
                    <a:cubicBezTo>
                      <a:pt x="1746662" y="1090880"/>
                      <a:pt x="1736231" y="1081566"/>
                      <a:pt x="1731760" y="1069271"/>
                    </a:cubicBezTo>
                    <a:cubicBezTo>
                      <a:pt x="1772368" y="1075232"/>
                      <a:pt x="1819683" y="1084919"/>
                      <a:pt x="1843899" y="1042820"/>
                    </a:cubicBezTo>
                    <a:cubicBezTo>
                      <a:pt x="1858056" y="1017487"/>
                      <a:pt x="1863644" y="988055"/>
                      <a:pt x="1864016" y="958996"/>
                    </a:cubicBezTo>
                    <a:cubicBezTo>
                      <a:pt x="1864389" y="900877"/>
                      <a:pt x="1847252" y="845367"/>
                      <a:pt x="1845016" y="787621"/>
                    </a:cubicBezTo>
                    <a:cubicBezTo>
                      <a:pt x="1843526" y="752973"/>
                      <a:pt x="1850977" y="723169"/>
                      <a:pt x="1859546" y="690384"/>
                    </a:cubicBezTo>
                    <a:cubicBezTo>
                      <a:pt x="1869977" y="649776"/>
                      <a:pt x="1871095" y="605070"/>
                      <a:pt x="1851350" y="567069"/>
                    </a:cubicBezTo>
                    <a:cubicBezTo>
                      <a:pt x="1843899" y="552540"/>
                      <a:pt x="1831977" y="539500"/>
                      <a:pt x="1816702" y="533912"/>
                    </a:cubicBezTo>
                    <a:cubicBezTo>
                      <a:pt x="1813349" y="532794"/>
                      <a:pt x="1809624" y="531677"/>
                      <a:pt x="1806271" y="532049"/>
                    </a:cubicBezTo>
                    <a:cubicBezTo>
                      <a:pt x="1801800" y="532422"/>
                      <a:pt x="1797702" y="535030"/>
                      <a:pt x="1794349" y="537638"/>
                    </a:cubicBezTo>
                    <a:cubicBezTo>
                      <a:pt x="1770133" y="555893"/>
                      <a:pt x="1753741" y="584952"/>
                      <a:pt x="1733995" y="607305"/>
                    </a:cubicBezTo>
                    <a:cubicBezTo>
                      <a:pt x="1711642" y="632639"/>
                      <a:pt x="1687799" y="656110"/>
                      <a:pt x="1662838" y="678463"/>
                    </a:cubicBezTo>
                    <a:cubicBezTo>
                      <a:pt x="1650543" y="689267"/>
                      <a:pt x="1637876" y="699698"/>
                      <a:pt x="1622602" y="704542"/>
                    </a:cubicBezTo>
                    <a:cubicBezTo>
                      <a:pt x="1613660" y="707149"/>
                      <a:pt x="1603229" y="707895"/>
                      <a:pt x="1594660" y="703051"/>
                    </a:cubicBezTo>
                    <a:cubicBezTo>
                      <a:pt x="1550326" y="678090"/>
                      <a:pt x="1660602" y="603579"/>
                      <a:pt x="1676995" y="589422"/>
                    </a:cubicBezTo>
                    <a:cubicBezTo>
                      <a:pt x="1724681" y="548814"/>
                      <a:pt x="1770878" y="506716"/>
                      <a:pt x="1809996" y="457538"/>
                    </a:cubicBezTo>
                    <a:cubicBezTo>
                      <a:pt x="1822290" y="442264"/>
                      <a:pt x="1833840" y="425871"/>
                      <a:pt x="1840173" y="407616"/>
                    </a:cubicBezTo>
                    <a:cubicBezTo>
                      <a:pt x="1847252" y="387126"/>
                      <a:pt x="1850977" y="348380"/>
                      <a:pt x="1822663" y="342792"/>
                    </a:cubicBezTo>
                    <a:cubicBezTo>
                      <a:pt x="1816330" y="341674"/>
                      <a:pt x="1809624" y="342047"/>
                      <a:pt x="1803290" y="343537"/>
                    </a:cubicBezTo>
                    <a:cubicBezTo>
                      <a:pt x="1764545" y="350243"/>
                      <a:pt x="1736976" y="378185"/>
                      <a:pt x="1703818" y="396440"/>
                    </a:cubicBezTo>
                    <a:cubicBezTo>
                      <a:pt x="1670289" y="414695"/>
                      <a:pt x="1629308" y="431832"/>
                      <a:pt x="1590562" y="423636"/>
                    </a:cubicBezTo>
                    <a:cubicBezTo>
                      <a:pt x="1590562" y="423636"/>
                      <a:pt x="1539895" y="396812"/>
                      <a:pt x="1671406" y="321184"/>
                    </a:cubicBezTo>
                    <a:cubicBezTo>
                      <a:pt x="1671406" y="321184"/>
                      <a:pt x="1736603" y="292125"/>
                      <a:pt x="1801800" y="278713"/>
                    </a:cubicBezTo>
                    <a:cubicBezTo>
                      <a:pt x="1801800" y="278713"/>
                      <a:pt x="1886742" y="262320"/>
                      <a:pt x="1821545" y="155398"/>
                    </a:cubicBezTo>
                    <a:cubicBezTo>
                      <a:pt x="1821545" y="155398"/>
                      <a:pt x="1754858" y="40651"/>
                      <a:pt x="1581248" y="4141"/>
                    </a:cubicBezTo>
                    <a:cubicBezTo>
                      <a:pt x="1581248" y="4141"/>
                      <a:pt x="1425148" y="-20820"/>
                      <a:pt x="1430364" y="51828"/>
                    </a:cubicBezTo>
                    <a:cubicBezTo>
                      <a:pt x="1430364" y="51828"/>
                      <a:pt x="1428129" y="197869"/>
                      <a:pt x="1391991" y="115907"/>
                    </a:cubicBezTo>
                    <a:cubicBezTo>
                      <a:pt x="1391991" y="115907"/>
                      <a:pt x="1345422" y="10474"/>
                      <a:pt x="1302951" y="22768"/>
                    </a:cubicBezTo>
                    <a:cubicBezTo>
                      <a:pt x="1302951" y="22768"/>
                      <a:pt x="1227322" y="46612"/>
                      <a:pt x="1182989" y="118142"/>
                    </a:cubicBezTo>
                    <a:cubicBezTo>
                      <a:pt x="1182989" y="118142"/>
                      <a:pt x="1155047" y="162476"/>
                      <a:pt x="1182989" y="223575"/>
                    </a:cubicBezTo>
                    <a:lnTo>
                      <a:pt x="1241107" y="374832"/>
                    </a:lnTo>
                    <a:cubicBezTo>
                      <a:pt x="1241107" y="374832"/>
                      <a:pt x="1264950" y="451578"/>
                      <a:pt x="1253401" y="526833"/>
                    </a:cubicBezTo>
                    <a:cubicBezTo>
                      <a:pt x="1253401" y="526833"/>
                      <a:pt x="1230675" y="573403"/>
                      <a:pt x="1221362" y="526833"/>
                    </a:cubicBezTo>
                    <a:cubicBezTo>
                      <a:pt x="1221362" y="526833"/>
                      <a:pt x="1234774" y="448225"/>
                      <a:pt x="1220244" y="384891"/>
                    </a:cubicBezTo>
                    <a:cubicBezTo>
                      <a:pt x="1220244" y="384891"/>
                      <a:pt x="1180753" y="298831"/>
                      <a:pt x="1134184" y="238104"/>
                    </a:cubicBezTo>
                    <a:cubicBezTo>
                      <a:pt x="1134184" y="238104"/>
                      <a:pt x="1071222" y="203084"/>
                      <a:pt x="1022418" y="210163"/>
                    </a:cubicBezTo>
                    <a:cubicBezTo>
                      <a:pt x="1022418" y="210163"/>
                      <a:pt x="945672" y="227673"/>
                      <a:pt x="873396" y="284674"/>
                    </a:cubicBezTo>
                    <a:cubicBezTo>
                      <a:pt x="873396" y="284674"/>
                      <a:pt x="777278" y="327145"/>
                      <a:pt x="779140" y="381910"/>
                    </a:cubicBezTo>
                    <a:cubicBezTo>
                      <a:pt x="779140" y="381910"/>
                      <a:pt x="791435" y="461637"/>
                      <a:pt x="765728" y="482127"/>
                    </a:cubicBezTo>
                    <a:cubicBezTo>
                      <a:pt x="765728" y="482127"/>
                      <a:pt x="746728" y="496284"/>
                      <a:pt x="697924" y="516029"/>
                    </a:cubicBezTo>
                    <a:cubicBezTo>
                      <a:pt x="612609" y="550304"/>
                      <a:pt x="569393" y="648659"/>
                      <a:pt x="608511" y="732110"/>
                    </a:cubicBezTo>
                    <a:cubicBezTo>
                      <a:pt x="609256" y="733228"/>
                      <a:pt x="609629" y="734718"/>
                      <a:pt x="610374" y="735836"/>
                    </a:cubicBezTo>
                    <a:cubicBezTo>
                      <a:pt x="610374" y="735836"/>
                      <a:pt x="618570" y="786503"/>
                      <a:pt x="778023" y="796935"/>
                    </a:cubicBezTo>
                    <a:cubicBezTo>
                      <a:pt x="778023" y="796935"/>
                      <a:pt x="909534" y="808484"/>
                      <a:pt x="944554" y="796935"/>
                    </a:cubicBezTo>
                    <a:cubicBezTo>
                      <a:pt x="944554" y="796935"/>
                      <a:pt x="982927" y="783523"/>
                      <a:pt x="962064" y="810347"/>
                    </a:cubicBezTo>
                    <a:cubicBezTo>
                      <a:pt x="962064" y="810347"/>
                      <a:pt x="940456" y="843504"/>
                      <a:pt x="764238" y="815562"/>
                    </a:cubicBezTo>
                    <a:lnTo>
                      <a:pt x="623413" y="794700"/>
                    </a:lnTo>
                    <a:cubicBezTo>
                      <a:pt x="623413" y="794700"/>
                      <a:pt x="504568" y="783150"/>
                      <a:pt x="465078" y="842386"/>
                    </a:cubicBezTo>
                    <a:cubicBezTo>
                      <a:pt x="465078" y="842386"/>
                      <a:pt x="439372" y="885975"/>
                      <a:pt x="439372" y="934407"/>
                    </a:cubicBezTo>
                    <a:cubicBezTo>
                      <a:pt x="439372" y="934407"/>
                      <a:pt x="427077" y="987310"/>
                      <a:pt x="392802" y="1018232"/>
                    </a:cubicBezTo>
                    <a:cubicBezTo>
                      <a:pt x="392802" y="1018232"/>
                      <a:pt x="275821" y="1119566"/>
                      <a:pt x="382371" y="1156822"/>
                    </a:cubicBezTo>
                    <a:cubicBezTo>
                      <a:pt x="382371" y="1156822"/>
                      <a:pt x="466195" y="1178430"/>
                      <a:pt x="535490" y="1163155"/>
                    </a:cubicBezTo>
                    <a:cubicBezTo>
                      <a:pt x="564922" y="1156449"/>
                      <a:pt x="611491" y="1144900"/>
                      <a:pt x="637943" y="1162782"/>
                    </a:cubicBezTo>
                    <a:cubicBezTo>
                      <a:pt x="649119" y="1170234"/>
                      <a:pt x="657315" y="1181038"/>
                      <a:pt x="665139" y="1191842"/>
                    </a:cubicBezTo>
                    <a:cubicBezTo>
                      <a:pt x="678551" y="1210469"/>
                      <a:pt x="691590" y="1229842"/>
                      <a:pt x="701277" y="1250705"/>
                    </a:cubicBezTo>
                    <a:cubicBezTo>
                      <a:pt x="709473" y="1268588"/>
                      <a:pt x="714316" y="1286843"/>
                      <a:pt x="730336" y="1300255"/>
                    </a:cubicBezTo>
                    <a:cubicBezTo>
                      <a:pt x="752689" y="1319255"/>
                      <a:pt x="788082" y="1319628"/>
                      <a:pt x="816396" y="1318882"/>
                    </a:cubicBezTo>
                    <a:cubicBezTo>
                      <a:pt x="897612" y="1317392"/>
                      <a:pt x="978084" y="1298392"/>
                      <a:pt x="1051477" y="1263744"/>
                    </a:cubicBezTo>
                    <a:cubicBezTo>
                      <a:pt x="1066752" y="1256666"/>
                      <a:pt x="1081654" y="1248470"/>
                      <a:pt x="1098046" y="1245862"/>
                    </a:cubicBezTo>
                    <a:cubicBezTo>
                      <a:pt x="1103262" y="1245117"/>
                      <a:pt x="1109968" y="1245117"/>
                      <a:pt x="1112576" y="1249960"/>
                    </a:cubicBezTo>
                    <a:cubicBezTo>
                      <a:pt x="1115929" y="1255548"/>
                      <a:pt x="1111086" y="1262254"/>
                      <a:pt x="1106615" y="1266352"/>
                    </a:cubicBezTo>
                    <a:cubicBezTo>
                      <a:pt x="1076066" y="1296157"/>
                      <a:pt x="1036202" y="1309941"/>
                      <a:pt x="995967" y="1321863"/>
                    </a:cubicBezTo>
                    <a:cubicBezTo>
                      <a:pt x="954613" y="1334157"/>
                      <a:pt x="912887" y="1339745"/>
                      <a:pt x="870416" y="1344961"/>
                    </a:cubicBezTo>
                    <a:cubicBezTo>
                      <a:pt x="845827" y="1347942"/>
                      <a:pt x="820121" y="1347569"/>
                      <a:pt x="795160" y="1346451"/>
                    </a:cubicBezTo>
                    <a:cubicBezTo>
                      <a:pt x="748591" y="1344589"/>
                      <a:pt x="691590" y="1338628"/>
                      <a:pt x="662159" y="1296902"/>
                    </a:cubicBezTo>
                    <a:cubicBezTo>
                      <a:pt x="633845" y="1257039"/>
                      <a:pt x="631982" y="1191842"/>
                      <a:pt x="566785" y="1199293"/>
                    </a:cubicBezTo>
                    <a:cubicBezTo>
                      <a:pt x="566785" y="1199293"/>
                      <a:pt x="477745" y="1210842"/>
                      <a:pt x="386841" y="1184763"/>
                    </a:cubicBezTo>
                    <a:cubicBezTo>
                      <a:pt x="386841" y="1184763"/>
                      <a:pt x="307115" y="1140429"/>
                      <a:pt x="266879" y="1206371"/>
                    </a:cubicBezTo>
                    <a:cubicBezTo>
                      <a:pt x="266879" y="1206371"/>
                      <a:pt x="213232" y="1286098"/>
                      <a:pt x="205780" y="1357628"/>
                    </a:cubicBezTo>
                    <a:cubicBezTo>
                      <a:pt x="205780" y="1357628"/>
                      <a:pt x="181937" y="1418727"/>
                      <a:pt x="317547" y="1467159"/>
                    </a:cubicBezTo>
                    <a:cubicBezTo>
                      <a:pt x="317547" y="1467159"/>
                      <a:pt x="434528" y="1511493"/>
                      <a:pt x="500843" y="1515963"/>
                    </a:cubicBezTo>
                    <a:cubicBezTo>
                      <a:pt x="500843" y="1515963"/>
                      <a:pt x="549647" y="1524159"/>
                      <a:pt x="547412" y="1550983"/>
                    </a:cubicBezTo>
                    <a:cubicBezTo>
                      <a:pt x="547412" y="1550983"/>
                      <a:pt x="558961" y="1572591"/>
                      <a:pt x="466568" y="1538689"/>
                    </a:cubicBezTo>
                    <a:cubicBezTo>
                      <a:pt x="466568" y="1538689"/>
                      <a:pt x="281409" y="1489139"/>
                      <a:pt x="238938" y="1464178"/>
                    </a:cubicBezTo>
                    <a:cubicBezTo>
                      <a:pt x="238938" y="1464178"/>
                      <a:pt x="183055" y="1429158"/>
                      <a:pt x="153996" y="1505532"/>
                    </a:cubicBezTo>
                    <a:cubicBezTo>
                      <a:pt x="153996" y="1505532"/>
                      <a:pt x="112642" y="1596435"/>
                      <a:pt x="112642" y="1643749"/>
                    </a:cubicBezTo>
                    <a:cubicBezTo>
                      <a:pt x="112642" y="1666102"/>
                      <a:pt x="110407" y="1685102"/>
                      <a:pt x="121211" y="1705966"/>
                    </a:cubicBezTo>
                    <a:cubicBezTo>
                      <a:pt x="138348" y="1739495"/>
                      <a:pt x="170388" y="1750299"/>
                      <a:pt x="204290" y="1760358"/>
                    </a:cubicBezTo>
                    <a:cubicBezTo>
                      <a:pt x="228879" y="1767437"/>
                      <a:pt x="252722" y="1776378"/>
                      <a:pt x="275821" y="1787182"/>
                    </a:cubicBezTo>
                    <a:cubicBezTo>
                      <a:pt x="295938" y="1796496"/>
                      <a:pt x="316056" y="1807673"/>
                      <a:pt x="330958" y="1824438"/>
                    </a:cubicBezTo>
                    <a:cubicBezTo>
                      <a:pt x="338410" y="1832634"/>
                      <a:pt x="365233" y="1873987"/>
                      <a:pt x="349959" y="1883674"/>
                    </a:cubicBezTo>
                    <a:cubicBezTo>
                      <a:pt x="347723" y="1885164"/>
                      <a:pt x="344370" y="1884791"/>
                      <a:pt x="341763" y="1884419"/>
                    </a:cubicBezTo>
                    <a:cubicBezTo>
                      <a:pt x="318664" y="1879203"/>
                      <a:pt x="301154" y="1862811"/>
                      <a:pt x="281409" y="1850516"/>
                    </a:cubicBezTo>
                    <a:cubicBezTo>
                      <a:pt x="260546" y="1837104"/>
                      <a:pt x="238938" y="1822575"/>
                      <a:pt x="215094" y="1815124"/>
                    </a:cubicBezTo>
                    <a:cubicBezTo>
                      <a:pt x="191251" y="1807300"/>
                      <a:pt x="164427" y="1806555"/>
                      <a:pt x="142446" y="1818849"/>
                    </a:cubicBezTo>
                    <a:cubicBezTo>
                      <a:pt x="126054" y="1828163"/>
                      <a:pt x="114505" y="1843810"/>
                      <a:pt x="107054" y="1860948"/>
                    </a:cubicBezTo>
                    <a:cubicBezTo>
                      <a:pt x="99603" y="1878085"/>
                      <a:pt x="96622" y="1896713"/>
                      <a:pt x="95132" y="1915341"/>
                    </a:cubicBezTo>
                    <a:cubicBezTo>
                      <a:pt x="91407" y="1956322"/>
                      <a:pt x="97367" y="1995440"/>
                      <a:pt x="104446" y="2035675"/>
                    </a:cubicBezTo>
                    <a:cubicBezTo>
                      <a:pt x="111524" y="2077029"/>
                      <a:pt x="119721" y="2118382"/>
                      <a:pt x="132387" y="2158618"/>
                    </a:cubicBezTo>
                    <a:cubicBezTo>
                      <a:pt x="144682" y="2196991"/>
                      <a:pt x="172251" y="2216364"/>
                      <a:pt x="206526" y="2235737"/>
                    </a:cubicBezTo>
                    <a:cubicBezTo>
                      <a:pt x="206526" y="2235737"/>
                      <a:pt x="254585" y="2253619"/>
                      <a:pt x="256820" y="2285286"/>
                    </a:cubicBezTo>
                    <a:cubicBezTo>
                      <a:pt x="256820" y="2285286"/>
                      <a:pt x="234467" y="2387739"/>
                      <a:pt x="316429" y="2376190"/>
                    </a:cubicBezTo>
                    <a:cubicBezTo>
                      <a:pt x="316429" y="2376190"/>
                      <a:pt x="354429" y="2362032"/>
                      <a:pt x="397273" y="2347503"/>
                    </a:cubicBezTo>
                    <a:cubicBezTo>
                      <a:pt x="397273" y="2347503"/>
                      <a:pt x="474764" y="2319561"/>
                      <a:pt x="529157" y="2312483"/>
                    </a:cubicBezTo>
                    <a:cubicBezTo>
                      <a:pt x="555981" y="2309130"/>
                      <a:pt x="581687" y="2302051"/>
                      <a:pt x="608883" y="2300189"/>
                    </a:cubicBezTo>
                    <a:cubicBezTo>
                      <a:pt x="667374" y="2295718"/>
                      <a:pt x="721767" y="2300934"/>
                      <a:pt x="772807" y="2332228"/>
                    </a:cubicBezTo>
                    <a:cubicBezTo>
                      <a:pt x="802611" y="2350483"/>
                      <a:pt x="828690" y="2374327"/>
                      <a:pt x="854024" y="2398543"/>
                    </a:cubicBezTo>
                    <a:cubicBezTo>
                      <a:pt x="862220" y="2406366"/>
                      <a:pt x="878240" y="2419778"/>
                      <a:pt x="878985" y="2432445"/>
                    </a:cubicBezTo>
                    <a:cubicBezTo>
                      <a:pt x="879730" y="2445485"/>
                      <a:pt x="867436" y="2438779"/>
                      <a:pt x="859239" y="2434680"/>
                    </a:cubicBezTo>
                    <a:cubicBezTo>
                      <a:pt x="854024" y="2432073"/>
                      <a:pt x="848063" y="2422013"/>
                      <a:pt x="843965" y="2417543"/>
                    </a:cubicBezTo>
                    <a:cubicBezTo>
                      <a:pt x="830553" y="2403386"/>
                      <a:pt x="815651" y="2390719"/>
                      <a:pt x="799631" y="2379543"/>
                    </a:cubicBezTo>
                    <a:cubicBezTo>
                      <a:pt x="739277" y="2336699"/>
                      <a:pt x="665512" y="2327757"/>
                      <a:pt x="594354" y="2347503"/>
                    </a:cubicBezTo>
                    <a:cubicBezTo>
                      <a:pt x="594354" y="2347503"/>
                      <a:pt x="557844" y="2356072"/>
                      <a:pt x="532883" y="2393327"/>
                    </a:cubicBezTo>
                    <a:cubicBezTo>
                      <a:pt x="532883" y="2393327"/>
                      <a:pt x="518725" y="2446230"/>
                      <a:pt x="456882" y="2418288"/>
                    </a:cubicBezTo>
                    <a:cubicBezTo>
                      <a:pt x="456882" y="2418288"/>
                      <a:pt x="411057" y="2387366"/>
                      <a:pt x="371567" y="2402641"/>
                    </a:cubicBezTo>
                    <a:cubicBezTo>
                      <a:pt x="371567" y="2402641"/>
                      <a:pt x="314194" y="2420523"/>
                      <a:pt x="360763" y="2454798"/>
                    </a:cubicBezTo>
                    <a:cubicBezTo>
                      <a:pt x="384979" y="2472308"/>
                      <a:pt x="421116" y="2484602"/>
                      <a:pt x="449803" y="2490936"/>
                    </a:cubicBezTo>
                    <a:cubicBezTo>
                      <a:pt x="500843" y="2502113"/>
                      <a:pt x="545922" y="2516270"/>
                      <a:pt x="585785" y="2552407"/>
                    </a:cubicBezTo>
                    <a:cubicBezTo>
                      <a:pt x="591373" y="2557623"/>
                      <a:pt x="617825" y="2590408"/>
                      <a:pt x="600315" y="2595624"/>
                    </a:cubicBezTo>
                    <a:cubicBezTo>
                      <a:pt x="590256" y="2598604"/>
                      <a:pt x="567157" y="2572525"/>
                      <a:pt x="561942" y="2567309"/>
                    </a:cubicBezTo>
                    <a:cubicBezTo>
                      <a:pt x="561942" y="2567309"/>
                      <a:pt x="489666" y="2522975"/>
                      <a:pt x="414410" y="2505838"/>
                    </a:cubicBezTo>
                    <a:cubicBezTo>
                      <a:pt x="373802" y="2496524"/>
                      <a:pt x="330958" y="2484602"/>
                      <a:pt x="294076" y="2464857"/>
                    </a:cubicBezTo>
                    <a:cubicBezTo>
                      <a:pt x="273585" y="2453681"/>
                      <a:pt x="254958" y="2438779"/>
                      <a:pt x="243036" y="2419033"/>
                    </a:cubicBezTo>
                    <a:cubicBezTo>
                      <a:pt x="228134" y="2393700"/>
                      <a:pt x="225153" y="2363523"/>
                      <a:pt x="220310" y="2334463"/>
                    </a:cubicBezTo>
                    <a:cubicBezTo>
                      <a:pt x="211741" y="2283796"/>
                      <a:pt x="184545" y="2239835"/>
                      <a:pt x="132760" y="2224933"/>
                    </a:cubicBezTo>
                    <a:cubicBezTo>
                      <a:pt x="86936" y="2213756"/>
                      <a:pt x="20249" y="2214501"/>
                      <a:pt x="16151" y="2275227"/>
                    </a:cubicBezTo>
                    <a:cubicBezTo>
                      <a:pt x="14660" y="2298326"/>
                      <a:pt x="22112" y="2320679"/>
                      <a:pt x="26955" y="2343405"/>
                    </a:cubicBezTo>
                    <a:cubicBezTo>
                      <a:pt x="37386" y="2391837"/>
                      <a:pt x="36269" y="2441759"/>
                      <a:pt x="18759" y="2487956"/>
                    </a:cubicBezTo>
                    <a:cubicBezTo>
                      <a:pt x="10190" y="2509936"/>
                      <a:pt x="-1359" y="2536760"/>
                      <a:pt x="131" y="2560976"/>
                    </a:cubicBezTo>
                    <a:cubicBezTo>
                      <a:pt x="1621" y="2585192"/>
                      <a:pt x="22484" y="2607545"/>
                      <a:pt x="42229" y="2619467"/>
                    </a:cubicBezTo>
                    <a:cubicBezTo>
                      <a:pt x="64210" y="2632506"/>
                      <a:pt x="89916" y="2637350"/>
                      <a:pt x="115250" y="2638467"/>
                    </a:cubicBezTo>
                    <a:cubicBezTo>
                      <a:pt x="121956" y="2638467"/>
                      <a:pt x="128662" y="2638467"/>
                      <a:pt x="134250" y="2641820"/>
                    </a:cubicBezTo>
                    <a:cubicBezTo>
                      <a:pt x="140211" y="2644801"/>
                      <a:pt x="144309" y="2651879"/>
                      <a:pt x="142074" y="2657840"/>
                    </a:cubicBezTo>
                    <a:cubicBezTo>
                      <a:pt x="140211" y="2662311"/>
                      <a:pt x="135368" y="2664919"/>
                      <a:pt x="130525" y="2665291"/>
                    </a:cubicBezTo>
                    <a:cubicBezTo>
                      <a:pt x="115622" y="2666409"/>
                      <a:pt x="96995" y="2658958"/>
                      <a:pt x="83583" y="2654114"/>
                    </a:cubicBezTo>
                    <a:cubicBezTo>
                      <a:pt x="63465" y="2647036"/>
                      <a:pt x="35896" y="2654859"/>
                      <a:pt x="25465" y="2673487"/>
                    </a:cubicBezTo>
                    <a:cubicBezTo>
                      <a:pt x="19504" y="2683919"/>
                      <a:pt x="18386" y="2696213"/>
                      <a:pt x="17641" y="2708135"/>
                    </a:cubicBezTo>
                    <a:cubicBezTo>
                      <a:pt x="15033" y="2759920"/>
                      <a:pt x="17268" y="2821391"/>
                      <a:pt x="41112" y="2868333"/>
                    </a:cubicBezTo>
                    <a:cubicBezTo>
                      <a:pt x="50426" y="2886588"/>
                      <a:pt x="53779" y="2908941"/>
                      <a:pt x="57504" y="2928687"/>
                    </a:cubicBezTo>
                    <a:cubicBezTo>
                      <a:pt x="68308" y="2990903"/>
                      <a:pt x="63092" y="3055355"/>
                      <a:pt x="77249" y="3116826"/>
                    </a:cubicBezTo>
                    <a:cubicBezTo>
                      <a:pt x="85073" y="3152219"/>
                      <a:pt x="104073" y="3187239"/>
                      <a:pt x="136113" y="3204004"/>
                    </a:cubicBezTo>
                    <a:cubicBezTo>
                      <a:pt x="158839" y="3215925"/>
                      <a:pt x="184917" y="3217043"/>
                      <a:pt x="209879" y="3215925"/>
                    </a:cubicBezTo>
                    <a:cubicBezTo>
                      <a:pt x="246389" y="3214062"/>
                      <a:pt x="280664" y="3199533"/>
                      <a:pt x="310841" y="3180160"/>
                    </a:cubicBezTo>
                    <a:cubicBezTo>
                      <a:pt x="377528" y="3137317"/>
                      <a:pt x="447195" y="3096708"/>
                      <a:pt x="521333" y="3067649"/>
                    </a:cubicBezTo>
                    <a:cubicBezTo>
                      <a:pt x="531765" y="3063551"/>
                      <a:pt x="618197" y="3034119"/>
                      <a:pt x="612609" y="3062806"/>
                    </a:cubicBezTo>
                    <a:cubicBezTo>
                      <a:pt x="611119" y="3069884"/>
                      <a:pt x="604785" y="3074355"/>
                      <a:pt x="598825" y="3078080"/>
                    </a:cubicBezTo>
                    <a:cubicBezTo>
                      <a:pt x="534745" y="3118689"/>
                      <a:pt x="460980" y="3140297"/>
                      <a:pt x="393547" y="3174199"/>
                    </a:cubicBezTo>
                    <a:cubicBezTo>
                      <a:pt x="332076" y="3205121"/>
                      <a:pt x="278801" y="3243494"/>
                      <a:pt x="237075" y="3299377"/>
                    </a:cubicBezTo>
                    <a:cubicBezTo>
                      <a:pt x="191623" y="3360476"/>
                      <a:pt x="171878" y="3442065"/>
                      <a:pt x="209879" y="3512105"/>
                    </a:cubicBezTo>
                    <a:cubicBezTo>
                      <a:pt x="224036" y="3538184"/>
                      <a:pt x="245644" y="3560910"/>
                      <a:pt x="270605" y="3576930"/>
                    </a:cubicBezTo>
                    <a:cubicBezTo>
                      <a:pt x="292585" y="3591087"/>
                      <a:pt x="328723" y="3606734"/>
                      <a:pt x="354057" y="3593322"/>
                    </a:cubicBezTo>
                    <a:cubicBezTo>
                      <a:pt x="368959" y="3585498"/>
                      <a:pt x="376410" y="3568361"/>
                      <a:pt x="383489" y="3552714"/>
                    </a:cubicBezTo>
                    <a:cubicBezTo>
                      <a:pt x="421116" y="3468144"/>
                      <a:pt x="469921" y="3394751"/>
                      <a:pt x="556726" y="3354515"/>
                    </a:cubicBezTo>
                    <a:cubicBezTo>
                      <a:pt x="581314" y="3342966"/>
                      <a:pt x="608511" y="3334770"/>
                      <a:pt x="635707" y="3338495"/>
                    </a:cubicBezTo>
                    <a:cubicBezTo>
                      <a:pt x="638688" y="3338868"/>
                      <a:pt x="642413" y="3339985"/>
                      <a:pt x="643531" y="3342593"/>
                    </a:cubicBezTo>
                    <a:cubicBezTo>
                      <a:pt x="645021" y="3345946"/>
                      <a:pt x="642413" y="3349299"/>
                      <a:pt x="640178" y="3351907"/>
                    </a:cubicBezTo>
                    <a:cubicBezTo>
                      <a:pt x="610374" y="3383202"/>
                      <a:pt x="567157" y="3393261"/>
                      <a:pt x="533255" y="3417849"/>
                    </a:cubicBezTo>
                    <a:cubicBezTo>
                      <a:pt x="509039" y="3435359"/>
                      <a:pt x="487058" y="3457340"/>
                      <a:pt x="472156" y="3483419"/>
                    </a:cubicBezTo>
                    <a:cubicBezTo>
                      <a:pt x="460235" y="3504654"/>
                      <a:pt x="445705" y="3547870"/>
                      <a:pt x="465078" y="3569479"/>
                    </a:cubicBezTo>
                    <a:cubicBezTo>
                      <a:pt x="468058" y="3572831"/>
                      <a:pt x="472156" y="3575067"/>
                      <a:pt x="476254" y="3576557"/>
                    </a:cubicBezTo>
                    <a:cubicBezTo>
                      <a:pt x="503451" y="3586616"/>
                      <a:pt x="535490" y="3573949"/>
                      <a:pt x="562314" y="3568361"/>
                    </a:cubicBezTo>
                    <a:cubicBezTo>
                      <a:pt x="573863" y="3566125"/>
                      <a:pt x="614472" y="3551596"/>
                      <a:pt x="618942" y="3569479"/>
                    </a:cubicBezTo>
                    <a:cubicBezTo>
                      <a:pt x="620060" y="3573204"/>
                      <a:pt x="618942" y="3577302"/>
                      <a:pt x="617825" y="3581028"/>
                    </a:cubicBezTo>
                    <a:cubicBezTo>
                      <a:pt x="615589" y="3588106"/>
                      <a:pt x="612236" y="3594440"/>
                      <a:pt x="608138" y="3600401"/>
                    </a:cubicBezTo>
                    <a:cubicBezTo>
                      <a:pt x="603295" y="3607479"/>
                      <a:pt x="596962" y="3614930"/>
                      <a:pt x="599197" y="3623126"/>
                    </a:cubicBezTo>
                    <a:cubicBezTo>
                      <a:pt x="601060" y="3630950"/>
                      <a:pt x="609256" y="3635048"/>
                      <a:pt x="617080" y="3637283"/>
                    </a:cubicBezTo>
                    <a:cubicBezTo>
                      <a:pt x="662159" y="3651068"/>
                      <a:pt x="722140" y="3634675"/>
                      <a:pt x="753807" y="3599655"/>
                    </a:cubicBezTo>
                    <a:cubicBezTo>
                      <a:pt x="753807" y="3599655"/>
                      <a:pt x="781748" y="3583263"/>
                      <a:pt x="747473" y="3622008"/>
                    </a:cubicBezTo>
                    <a:cubicBezTo>
                      <a:pt x="747473" y="3622008"/>
                      <a:pt x="716551" y="3675656"/>
                      <a:pt x="641296" y="3682362"/>
                    </a:cubicBezTo>
                    <a:cubicBezTo>
                      <a:pt x="630864" y="3683480"/>
                      <a:pt x="615217" y="3680127"/>
                      <a:pt x="605530" y="3676774"/>
                    </a:cubicBezTo>
                    <a:cubicBezTo>
                      <a:pt x="590256" y="3671186"/>
                      <a:pt x="580569" y="3656284"/>
                      <a:pt x="564550" y="3652186"/>
                    </a:cubicBezTo>
                    <a:cubicBezTo>
                      <a:pt x="557471" y="3650323"/>
                      <a:pt x="549647" y="3651068"/>
                      <a:pt x="542569" y="3652558"/>
                    </a:cubicBezTo>
                    <a:cubicBezTo>
                      <a:pt x="517980" y="3657774"/>
                      <a:pt x="496745" y="3670441"/>
                      <a:pt x="474392" y="3681245"/>
                    </a:cubicBezTo>
                    <a:cubicBezTo>
                      <a:pt x="450921" y="3692794"/>
                      <a:pt x="427077" y="3703970"/>
                      <a:pt x="406214" y="3719618"/>
                    </a:cubicBezTo>
                    <a:cubicBezTo>
                      <a:pt x="386469" y="3734147"/>
                      <a:pt x="373057" y="3756500"/>
                      <a:pt x="378273" y="3781462"/>
                    </a:cubicBezTo>
                    <a:cubicBezTo>
                      <a:pt x="381998" y="3799344"/>
                      <a:pt x="392430" y="3814991"/>
                      <a:pt x="403606" y="3829521"/>
                    </a:cubicBezTo>
                    <a:cubicBezTo>
                      <a:pt x="434528" y="3869384"/>
                      <a:pt x="462470" y="3911855"/>
                      <a:pt x="491157" y="3953581"/>
                    </a:cubicBezTo>
                    <a:cubicBezTo>
                      <a:pt x="513882" y="3987111"/>
                      <a:pt x="538098" y="4020268"/>
                      <a:pt x="558589" y="4055288"/>
                    </a:cubicBezTo>
                    <a:cubicBezTo>
                      <a:pt x="558589" y="4055288"/>
                      <a:pt x="598079" y="4120485"/>
                      <a:pt x="653217" y="4065347"/>
                    </a:cubicBezTo>
                    <a:cubicBezTo>
                      <a:pt x="677806" y="4040759"/>
                      <a:pt x="699786" y="4016916"/>
                      <a:pt x="705375" y="3981150"/>
                    </a:cubicBezTo>
                    <a:cubicBezTo>
                      <a:pt x="708355" y="3961777"/>
                      <a:pt x="706865" y="3941660"/>
                      <a:pt x="712081" y="3923032"/>
                    </a:cubicBezTo>
                    <a:cubicBezTo>
                      <a:pt x="719159" y="3897326"/>
                      <a:pt x="737787" y="3877208"/>
                      <a:pt x="756042" y="3857835"/>
                    </a:cubicBezTo>
                    <a:cubicBezTo>
                      <a:pt x="769827" y="3843305"/>
                      <a:pt x="786219" y="3826168"/>
                      <a:pt x="807082" y="3823187"/>
                    </a:cubicBezTo>
                    <a:cubicBezTo>
                      <a:pt x="817513" y="3821697"/>
                      <a:pt x="848808" y="3831011"/>
                      <a:pt x="831670" y="3845913"/>
                    </a:cubicBezTo>
                    <a:cubicBezTo>
                      <a:pt x="826827" y="3850384"/>
                      <a:pt x="819376" y="3851129"/>
                      <a:pt x="813043" y="3852992"/>
                    </a:cubicBezTo>
                    <a:cubicBezTo>
                      <a:pt x="785101" y="3860443"/>
                      <a:pt x="767219" y="3888012"/>
                      <a:pt x="757905" y="3915581"/>
                    </a:cubicBezTo>
                    <a:cubicBezTo>
                      <a:pt x="743003" y="3960660"/>
                      <a:pt x="756787" y="4014680"/>
                      <a:pt x="730708" y="4056033"/>
                    </a:cubicBezTo>
                    <a:cubicBezTo>
                      <a:pt x="721395" y="4070936"/>
                      <a:pt x="706492" y="4083603"/>
                      <a:pt x="691218" y="4092544"/>
                    </a:cubicBezTo>
                    <a:cubicBezTo>
                      <a:pt x="677806" y="4100367"/>
                      <a:pt x="660668" y="4105583"/>
                      <a:pt x="655080" y="4121976"/>
                    </a:cubicBezTo>
                    <a:cubicBezTo>
                      <a:pt x="646884" y="4145446"/>
                      <a:pt x="668119" y="4166682"/>
                      <a:pt x="681904" y="4182702"/>
                    </a:cubicBezTo>
                    <a:cubicBezTo>
                      <a:pt x="711336" y="4216604"/>
                      <a:pt x="745983" y="4246408"/>
                      <a:pt x="775415" y="4280311"/>
                    </a:cubicBezTo>
                    <a:cubicBezTo>
                      <a:pt x="805219" y="4314213"/>
                      <a:pt x="837259" y="4345880"/>
                      <a:pt x="871161" y="4375312"/>
                    </a:cubicBezTo>
                    <a:cubicBezTo>
                      <a:pt x="902828" y="4402881"/>
                      <a:pt x="941201" y="4434176"/>
                      <a:pt x="985163" y="4438274"/>
                    </a:cubicBezTo>
                    <a:cubicBezTo>
                      <a:pt x="1000810" y="4441254"/>
                      <a:pt x="1019065" y="4442744"/>
                      <a:pt x="1034340" y="4438274"/>
                    </a:cubicBezTo>
                    <a:cubicBezTo>
                      <a:pt x="1068242" y="4428960"/>
                      <a:pt x="1057438" y="4392822"/>
                      <a:pt x="1044771" y="4368606"/>
                    </a:cubicBezTo>
                    <a:cubicBezTo>
                      <a:pt x="1023163" y="4327625"/>
                      <a:pt x="996339" y="4292605"/>
                      <a:pt x="1006398" y="4243056"/>
                    </a:cubicBezTo>
                    <a:cubicBezTo>
                      <a:pt x="1007516" y="4237467"/>
                      <a:pt x="1009379" y="4231879"/>
                      <a:pt x="1013849" y="4228526"/>
                    </a:cubicBezTo>
                    <a:cubicBezTo>
                      <a:pt x="1033967" y="4214741"/>
                      <a:pt x="1030614" y="4268389"/>
                      <a:pt x="1029869" y="4276213"/>
                    </a:cubicBezTo>
                    <a:cubicBezTo>
                      <a:pt x="1028379" y="4298566"/>
                      <a:pt x="1034712" y="4321292"/>
                      <a:pt x="1047752" y="4339547"/>
                    </a:cubicBezTo>
                    <a:cubicBezTo>
                      <a:pt x="1057065" y="4352959"/>
                      <a:pt x="1067124" y="4366371"/>
                      <a:pt x="1072340" y="4382018"/>
                    </a:cubicBezTo>
                    <a:cubicBezTo>
                      <a:pt x="1076066" y="4393567"/>
                      <a:pt x="1071222" y="4421509"/>
                      <a:pt x="1088732" y="4422626"/>
                    </a:cubicBezTo>
                    <a:cubicBezTo>
                      <a:pt x="1096556" y="4422999"/>
                      <a:pt x="1103635" y="4418528"/>
                      <a:pt x="1109595" y="4414058"/>
                    </a:cubicBezTo>
                    <a:cubicBezTo>
                      <a:pt x="1124870" y="4403254"/>
                      <a:pt x="1140145" y="4392077"/>
                      <a:pt x="1154674" y="4380528"/>
                    </a:cubicBezTo>
                    <a:cubicBezTo>
                      <a:pt x="1170694" y="4367861"/>
                      <a:pt x="1183734" y="4348861"/>
                      <a:pt x="1201989" y="4339920"/>
                    </a:cubicBezTo>
                    <a:cubicBezTo>
                      <a:pt x="1203479" y="4339174"/>
                      <a:pt x="1205342" y="4338429"/>
                      <a:pt x="1206832" y="4339174"/>
                    </a:cubicBezTo>
                    <a:cubicBezTo>
                      <a:pt x="1217263" y="4345135"/>
                      <a:pt x="1153929" y="4403626"/>
                      <a:pt x="1146851" y="4409214"/>
                    </a:cubicBezTo>
                    <a:cubicBezTo>
                      <a:pt x="1128596" y="4424117"/>
                      <a:pt x="1108478" y="4437156"/>
                      <a:pt x="1087615" y="4447960"/>
                    </a:cubicBezTo>
                    <a:cubicBezTo>
                      <a:pt x="1069360" y="4457274"/>
                      <a:pt x="1037320" y="4463235"/>
                      <a:pt x="1033222" y="4487823"/>
                    </a:cubicBezTo>
                    <a:cubicBezTo>
                      <a:pt x="1031359" y="4499745"/>
                      <a:pt x="1038065" y="4511667"/>
                      <a:pt x="1047006" y="4520235"/>
                    </a:cubicBezTo>
                    <a:cubicBezTo>
                      <a:pt x="1067869" y="4540353"/>
                      <a:pt x="1098419" y="4552648"/>
                      <a:pt x="1123753" y="4566060"/>
                    </a:cubicBezTo>
                    <a:cubicBezTo>
                      <a:pt x="1150204" y="4580216"/>
                      <a:pt x="1177028" y="4594001"/>
                      <a:pt x="1203852" y="4607040"/>
                    </a:cubicBezTo>
                    <a:cubicBezTo>
                      <a:pt x="1260107" y="4634237"/>
                      <a:pt x="1317480" y="4658825"/>
                      <a:pt x="1377834" y="4674100"/>
                    </a:cubicBezTo>
                    <a:cubicBezTo>
                      <a:pt x="1377834" y="4674100"/>
                      <a:pt x="1528346" y="4712846"/>
                      <a:pt x="1600621" y="4667021"/>
                    </a:cubicBezTo>
                    <a:cubicBezTo>
                      <a:pt x="1619621" y="4654727"/>
                      <a:pt x="1618131" y="4624923"/>
                      <a:pt x="1619621" y="4605923"/>
                    </a:cubicBezTo>
                    <a:cubicBezTo>
                      <a:pt x="1620366" y="4594374"/>
                      <a:pt x="1623347" y="4582452"/>
                      <a:pt x="1631916" y="4574628"/>
                    </a:cubicBezTo>
                    <a:cubicBezTo>
                      <a:pt x="1640857" y="4566432"/>
                      <a:pt x="1653524" y="4564569"/>
                      <a:pt x="1665818" y="4563452"/>
                    </a:cubicBezTo>
                    <a:cubicBezTo>
                      <a:pt x="1731387" y="4559354"/>
                      <a:pt x="1798074" y="4516137"/>
                      <a:pt x="1825271" y="4455411"/>
                    </a:cubicBezTo>
                    <a:cubicBezTo>
                      <a:pt x="1837565" y="4427842"/>
                      <a:pt x="1849114" y="4398410"/>
                      <a:pt x="1855075" y="4368606"/>
                    </a:cubicBezTo>
                    <a:cubicBezTo>
                      <a:pt x="1864016" y="4323155"/>
                      <a:pt x="1850232" y="4276958"/>
                      <a:pt x="1846506" y="4231506"/>
                    </a:cubicBezTo>
                    <a:cubicBezTo>
                      <a:pt x="1844271" y="4205800"/>
                      <a:pt x="1845389" y="4179721"/>
                      <a:pt x="1849487" y="4154388"/>
                    </a:cubicBezTo>
                    <a:cubicBezTo>
                      <a:pt x="1853212" y="4132034"/>
                      <a:pt x="1861036" y="4111172"/>
                      <a:pt x="1863271" y="4088818"/>
                    </a:cubicBezTo>
                    <a:cubicBezTo>
                      <a:pt x="1867742" y="4045975"/>
                      <a:pt x="1869232" y="4003131"/>
                      <a:pt x="1867742" y="3960287"/>
                    </a:cubicBezTo>
                    <a:cubicBezTo>
                      <a:pt x="1865134" y="3894718"/>
                      <a:pt x="1817075" y="3833619"/>
                      <a:pt x="1781310" y="3781834"/>
                    </a:cubicBezTo>
                    <a:cubicBezTo>
                      <a:pt x="1772368" y="3769167"/>
                      <a:pt x="1763427" y="3756500"/>
                      <a:pt x="1757094" y="3742343"/>
                    </a:cubicBezTo>
                    <a:cubicBezTo>
                      <a:pt x="1744427" y="3712912"/>
                      <a:pt x="1748152" y="3683480"/>
                      <a:pt x="1750388" y="3652558"/>
                    </a:cubicBezTo>
                    <a:cubicBezTo>
                      <a:pt x="1752250" y="3628342"/>
                      <a:pt x="1752623" y="3606734"/>
                      <a:pt x="1736603" y="3587361"/>
                    </a:cubicBezTo>
                    <a:cubicBezTo>
                      <a:pt x="1720956" y="3568734"/>
                      <a:pt x="1700465" y="3554576"/>
                      <a:pt x="1677367" y="3547125"/>
                    </a:cubicBezTo>
                    <a:cubicBezTo>
                      <a:pt x="1668426" y="3544145"/>
                      <a:pt x="1657249" y="3540419"/>
                      <a:pt x="1656132" y="3531106"/>
                    </a:cubicBezTo>
                    <a:cubicBezTo>
                      <a:pt x="1655386" y="3524772"/>
                      <a:pt x="1659485" y="3519184"/>
                      <a:pt x="1663583" y="3514341"/>
                    </a:cubicBezTo>
                    <a:cubicBezTo>
                      <a:pt x="1679975" y="3494595"/>
                      <a:pt x="1717975" y="3463301"/>
                      <a:pt x="1703446" y="3433869"/>
                    </a:cubicBezTo>
                    <a:cubicBezTo>
                      <a:pt x="1690779" y="3408163"/>
                      <a:pt x="1659857" y="3396241"/>
                      <a:pt x="1648308" y="3371280"/>
                    </a:cubicBezTo>
                    <a:cubicBezTo>
                      <a:pt x="1641974" y="3357868"/>
                      <a:pt x="1644955" y="3341476"/>
                      <a:pt x="1652779" y="3329182"/>
                    </a:cubicBezTo>
                    <a:cubicBezTo>
                      <a:pt x="1660602" y="3316515"/>
                      <a:pt x="1672151" y="3307201"/>
                      <a:pt x="1684446" y="3298632"/>
                    </a:cubicBezTo>
                    <a:cubicBezTo>
                      <a:pt x="1707916" y="3282612"/>
                      <a:pt x="1730642" y="3266593"/>
                      <a:pt x="1751505" y="3247220"/>
                    </a:cubicBezTo>
                    <a:cubicBezTo>
                      <a:pt x="1772741" y="3227847"/>
                      <a:pt x="1788761" y="3209964"/>
                      <a:pt x="1797329" y="3182023"/>
                    </a:cubicBezTo>
                    <a:cubicBezTo>
                      <a:pt x="1820055" y="3107512"/>
                      <a:pt x="1810369" y="3024805"/>
                      <a:pt x="1790623" y="2951040"/>
                    </a:cubicBezTo>
                    <a:cubicBezTo>
                      <a:pt x="1790623" y="2951040"/>
                      <a:pt x="1762682" y="2832195"/>
                      <a:pt x="1643837" y="2795685"/>
                    </a:cubicBezTo>
                    <a:cubicBezTo>
                      <a:pt x="1617386" y="2787489"/>
                      <a:pt x="1584601" y="2787861"/>
                      <a:pt x="1557405" y="2787116"/>
                    </a:cubicBezTo>
                    <a:cubicBezTo>
                      <a:pt x="1512698" y="2785626"/>
                      <a:pt x="1467992" y="2792704"/>
                      <a:pt x="1424403" y="2802763"/>
                    </a:cubicBezTo>
                    <a:cubicBezTo>
                      <a:pt x="1385658" y="2812077"/>
                      <a:pt x="1354363" y="2813940"/>
                      <a:pt x="1316735" y="2799038"/>
                    </a:cubicBezTo>
                    <a:cubicBezTo>
                      <a:pt x="1296990" y="2791214"/>
                      <a:pt x="1278362" y="2781155"/>
                      <a:pt x="1260480" y="2770351"/>
                    </a:cubicBezTo>
                    <a:cubicBezTo>
                      <a:pt x="1239617" y="2757684"/>
                      <a:pt x="1220244" y="2732351"/>
                      <a:pt x="1193047" y="2742782"/>
                    </a:cubicBezTo>
                    <a:cubicBezTo>
                      <a:pt x="1184106" y="2746135"/>
                      <a:pt x="1176655" y="2752096"/>
                      <a:pt x="1169577" y="2758802"/>
                    </a:cubicBezTo>
                    <a:cubicBezTo>
                      <a:pt x="1144243" y="2783018"/>
                      <a:pt x="1121890" y="2819156"/>
                      <a:pt x="1120027" y="2855293"/>
                    </a:cubicBezTo>
                    <a:cubicBezTo>
                      <a:pt x="1118537" y="2885843"/>
                      <a:pt x="1134929" y="2914902"/>
                      <a:pt x="1158773" y="2933157"/>
                    </a:cubicBezTo>
                    <a:cubicBezTo>
                      <a:pt x="1189694" y="2956628"/>
                      <a:pt x="1224342" y="2949549"/>
                      <a:pt x="1260480" y="2954393"/>
                    </a:cubicBezTo>
                    <a:cubicBezTo>
                      <a:pt x="1270539" y="2955883"/>
                      <a:pt x="1282833" y="2959608"/>
                      <a:pt x="1284696" y="2969667"/>
                    </a:cubicBezTo>
                    <a:cubicBezTo>
                      <a:pt x="1285813" y="2975256"/>
                      <a:pt x="1282833" y="2980844"/>
                      <a:pt x="1279852" y="2986060"/>
                    </a:cubicBezTo>
                    <a:cubicBezTo>
                      <a:pt x="1256009" y="3026295"/>
                      <a:pt x="1226205" y="3062806"/>
                      <a:pt x="1191557" y="3094473"/>
                    </a:cubicBezTo>
                    <a:cubicBezTo>
                      <a:pt x="1147596" y="3135081"/>
                      <a:pt x="1135302" y="3211827"/>
                      <a:pt x="1128596" y="3268455"/>
                    </a:cubicBezTo>
                    <a:cubicBezTo>
                      <a:pt x="1124498" y="3303848"/>
                      <a:pt x="1119282" y="3338495"/>
                      <a:pt x="1119654" y="3374261"/>
                    </a:cubicBezTo>
                    <a:cubicBezTo>
                      <a:pt x="1120400" y="3444673"/>
                      <a:pt x="1129713" y="3528125"/>
                      <a:pt x="1168831" y="3588106"/>
                    </a:cubicBezTo>
                    <a:cubicBezTo>
                      <a:pt x="1193047" y="3624989"/>
                      <a:pt x="1222852" y="3659264"/>
                      <a:pt x="1257872" y="3685715"/>
                    </a:cubicBezTo>
                    <a:cubicBezTo>
                      <a:pt x="1261970" y="3688696"/>
                      <a:pt x="1266441" y="3692049"/>
                      <a:pt x="1268676" y="3696892"/>
                    </a:cubicBezTo>
                    <a:cubicBezTo>
                      <a:pt x="1270539" y="3701735"/>
                      <a:pt x="1268676" y="3708441"/>
                      <a:pt x="1263833" y="3709931"/>
                    </a:cubicBezTo>
                    <a:cubicBezTo>
                      <a:pt x="1261597" y="3710304"/>
                      <a:pt x="1259362" y="3709931"/>
                      <a:pt x="1257499" y="3709559"/>
                    </a:cubicBezTo>
                    <a:cubicBezTo>
                      <a:pt x="1241852" y="3705461"/>
                      <a:pt x="1228068" y="3694284"/>
                      <a:pt x="1215401" y="3684598"/>
                    </a:cubicBezTo>
                    <a:cubicBezTo>
                      <a:pt x="1215401" y="3684598"/>
                      <a:pt x="1101399" y="3590341"/>
                      <a:pt x="1063399" y="3407418"/>
                    </a:cubicBezTo>
                    <a:cubicBezTo>
                      <a:pt x="1054458" y="3364947"/>
                      <a:pt x="1052222" y="3320240"/>
                      <a:pt x="1052967" y="3276651"/>
                    </a:cubicBezTo>
                    <a:cubicBezTo>
                      <a:pt x="1053712" y="3238278"/>
                      <a:pt x="1057438" y="3201023"/>
                      <a:pt x="1068987" y="3164513"/>
                    </a:cubicBezTo>
                    <a:cubicBezTo>
                      <a:pt x="1081654" y="3125395"/>
                      <a:pt x="1096184" y="3087022"/>
                      <a:pt x="1113321" y="3049766"/>
                    </a:cubicBezTo>
                    <a:cubicBezTo>
                      <a:pt x="1114811" y="3046786"/>
                      <a:pt x="1115929" y="3043805"/>
                      <a:pt x="1117419" y="3040825"/>
                    </a:cubicBezTo>
                    <a:cubicBezTo>
                      <a:pt x="1146478" y="2978609"/>
                      <a:pt x="1103262" y="2930177"/>
                      <a:pt x="1092085" y="2870568"/>
                    </a:cubicBezTo>
                    <a:cubicBezTo>
                      <a:pt x="1089105" y="2854921"/>
                      <a:pt x="1087615" y="2838528"/>
                      <a:pt x="1089478" y="2822509"/>
                    </a:cubicBezTo>
                    <a:cubicBezTo>
                      <a:pt x="1094693" y="2778175"/>
                      <a:pt x="1127851" y="2727508"/>
                      <a:pt x="1171067" y="2711860"/>
                    </a:cubicBezTo>
                    <a:cubicBezTo>
                      <a:pt x="1171067" y="2711860"/>
                      <a:pt x="1230303" y="2687644"/>
                      <a:pt x="1281343" y="2720056"/>
                    </a:cubicBezTo>
                    <a:cubicBezTo>
                      <a:pt x="1307794" y="2736821"/>
                      <a:pt x="1327912" y="2761782"/>
                      <a:pt x="1358461" y="2772214"/>
                    </a:cubicBezTo>
                    <a:cubicBezTo>
                      <a:pt x="1387893" y="2782273"/>
                      <a:pt x="1421050" y="2778175"/>
                      <a:pt x="1450482" y="2767371"/>
                    </a:cubicBezTo>
                    <a:cubicBezTo>
                      <a:pt x="1459423" y="2764018"/>
                      <a:pt x="1468364" y="2759920"/>
                      <a:pt x="1477678" y="2757312"/>
                    </a:cubicBezTo>
                    <a:cubicBezTo>
                      <a:pt x="1520150" y="2743900"/>
                      <a:pt x="1573052" y="2746135"/>
                      <a:pt x="1616268" y="2754331"/>
                    </a:cubicBezTo>
                    <a:cubicBezTo>
                      <a:pt x="1616268" y="2754331"/>
                      <a:pt x="1648308" y="2757312"/>
                      <a:pt x="1648308" y="2697331"/>
                    </a:cubicBezTo>
                    <a:cubicBezTo>
                      <a:pt x="1648308" y="2697331"/>
                      <a:pt x="1631916" y="2583329"/>
                      <a:pt x="1669916" y="2590780"/>
                    </a:cubicBezTo>
                    <a:cubicBezTo>
                      <a:pt x="1669916" y="2590780"/>
                      <a:pt x="1740329" y="2580349"/>
                      <a:pt x="1704936" y="2658213"/>
                    </a:cubicBezTo>
                    <a:lnTo>
                      <a:pt x="1671779" y="2711860"/>
                    </a:lnTo>
                    <a:cubicBezTo>
                      <a:pt x="1671779" y="2711860"/>
                      <a:pt x="1647935" y="2754331"/>
                      <a:pt x="1684073" y="2781155"/>
                    </a:cubicBezTo>
                    <a:cubicBezTo>
                      <a:pt x="1684073" y="2781155"/>
                      <a:pt x="1765662" y="2850450"/>
                      <a:pt x="1817447" y="2852686"/>
                    </a:cubicBezTo>
                    <a:cubicBezTo>
                      <a:pt x="1817447" y="2852686"/>
                      <a:pt x="1866624" y="2859019"/>
                      <a:pt x="1868487" y="2812450"/>
                    </a:cubicBezTo>
                    <a:lnTo>
                      <a:pt x="1884879" y="2802763"/>
                    </a:lnTo>
                    <a:lnTo>
                      <a:pt x="1884879" y="2812450"/>
                    </a:lnTo>
                    <a:cubicBezTo>
                      <a:pt x="1886742" y="2859019"/>
                      <a:pt x="1935919" y="2852686"/>
                      <a:pt x="1935919" y="2852686"/>
                    </a:cubicBezTo>
                    <a:cubicBezTo>
                      <a:pt x="1987704" y="2850450"/>
                      <a:pt x="2069293" y="2781155"/>
                      <a:pt x="2069293" y="2781155"/>
                    </a:cubicBezTo>
                    <a:cubicBezTo>
                      <a:pt x="2105431" y="2754331"/>
                      <a:pt x="2081588" y="2711860"/>
                      <a:pt x="2081588" y="2711860"/>
                    </a:cubicBezTo>
                    <a:lnTo>
                      <a:pt x="2048430" y="2658213"/>
                    </a:lnTo>
                    <a:cubicBezTo>
                      <a:pt x="2013410" y="2580721"/>
                      <a:pt x="2083451" y="2590780"/>
                      <a:pt x="2083451" y="2590780"/>
                    </a:cubicBezTo>
                    <a:cubicBezTo>
                      <a:pt x="2121824" y="2583702"/>
                      <a:pt x="2105059" y="2697331"/>
                      <a:pt x="2105059" y="2697331"/>
                    </a:cubicBezTo>
                    <a:cubicBezTo>
                      <a:pt x="2105059" y="2757312"/>
                      <a:pt x="2137098" y="2754331"/>
                      <a:pt x="2137098" y="2754331"/>
                    </a:cubicBezTo>
                    <a:cubicBezTo>
                      <a:pt x="2180314" y="2746135"/>
                      <a:pt x="2233217" y="2743900"/>
                      <a:pt x="2275688" y="2757312"/>
                    </a:cubicBezTo>
                    <a:cubicBezTo>
                      <a:pt x="2285002" y="2760292"/>
                      <a:pt x="2293943" y="2764018"/>
                      <a:pt x="2302885" y="2767371"/>
                    </a:cubicBezTo>
                    <a:cubicBezTo>
                      <a:pt x="2332316" y="2778175"/>
                      <a:pt x="2365101" y="2782273"/>
                      <a:pt x="2394905" y="2772214"/>
                    </a:cubicBezTo>
                    <a:cubicBezTo>
                      <a:pt x="2425455" y="2761782"/>
                      <a:pt x="2445573" y="2736821"/>
                      <a:pt x="2472024" y="2720056"/>
                    </a:cubicBezTo>
                    <a:cubicBezTo>
                      <a:pt x="2522691" y="2687644"/>
                      <a:pt x="2582300" y="2711860"/>
                      <a:pt x="2582300" y="2711860"/>
                    </a:cubicBezTo>
                    <a:cubicBezTo>
                      <a:pt x="2625516" y="2727508"/>
                      <a:pt x="2658673" y="2777802"/>
                      <a:pt x="2663889" y="2822509"/>
                    </a:cubicBezTo>
                    <a:cubicBezTo>
                      <a:pt x="2665752" y="2838528"/>
                      <a:pt x="2664261" y="2854548"/>
                      <a:pt x="2661281" y="2870568"/>
                    </a:cubicBezTo>
                    <a:cubicBezTo>
                      <a:pt x="2650105" y="2930177"/>
                      <a:pt x="2606888" y="2978981"/>
                      <a:pt x="2635948" y="3040825"/>
                    </a:cubicBezTo>
                    <a:cubicBezTo>
                      <a:pt x="2637438" y="3043805"/>
                      <a:pt x="2638555" y="3046786"/>
                      <a:pt x="2640046" y="3049766"/>
                    </a:cubicBezTo>
                    <a:cubicBezTo>
                      <a:pt x="2657183" y="3087022"/>
                      <a:pt x="2671713" y="3125395"/>
                      <a:pt x="2684379" y="3164513"/>
                    </a:cubicBezTo>
                    <a:cubicBezTo>
                      <a:pt x="2695929" y="3201396"/>
                      <a:pt x="2699654" y="3238278"/>
                      <a:pt x="2700399" y="3276651"/>
                    </a:cubicBezTo>
                    <a:cubicBezTo>
                      <a:pt x="2701144" y="3319868"/>
                      <a:pt x="2698909" y="3364574"/>
                      <a:pt x="2689968" y="3407418"/>
                    </a:cubicBezTo>
                    <a:cubicBezTo>
                      <a:pt x="2651595" y="3590714"/>
                      <a:pt x="2537966" y="3684598"/>
                      <a:pt x="2537966" y="3684598"/>
                    </a:cubicBezTo>
                    <a:cubicBezTo>
                      <a:pt x="2525299" y="3694284"/>
                      <a:pt x="2511515" y="3705461"/>
                      <a:pt x="2495867" y="3709559"/>
                    </a:cubicBezTo>
                    <a:cubicBezTo>
                      <a:pt x="2493632" y="3710304"/>
                      <a:pt x="2491397" y="3710676"/>
                      <a:pt x="2489534" y="3709931"/>
                    </a:cubicBezTo>
                    <a:cubicBezTo>
                      <a:pt x="2484318" y="3708441"/>
                      <a:pt x="2482828" y="3701735"/>
                      <a:pt x="2484691" y="3696892"/>
                    </a:cubicBezTo>
                    <a:cubicBezTo>
                      <a:pt x="2486554" y="3692049"/>
                      <a:pt x="2491024" y="3688696"/>
                      <a:pt x="2495495" y="3685715"/>
                    </a:cubicBezTo>
                    <a:cubicBezTo>
                      <a:pt x="2530887" y="3659264"/>
                      <a:pt x="2560692" y="3624989"/>
                      <a:pt x="2584535" y="3588106"/>
                    </a:cubicBezTo>
                    <a:cubicBezTo>
                      <a:pt x="2624026" y="3528125"/>
                      <a:pt x="2633340" y="3444673"/>
                      <a:pt x="2633712" y="3374261"/>
                    </a:cubicBezTo>
                    <a:cubicBezTo>
                      <a:pt x="2633712" y="3338123"/>
                      <a:pt x="2628869" y="3303848"/>
                      <a:pt x="2624771" y="3268455"/>
                    </a:cubicBezTo>
                    <a:cubicBezTo>
                      <a:pt x="2618065" y="3211455"/>
                      <a:pt x="2605771" y="3134709"/>
                      <a:pt x="2561809" y="3094473"/>
                    </a:cubicBezTo>
                    <a:cubicBezTo>
                      <a:pt x="2527534" y="3062806"/>
                      <a:pt x="2497730" y="3026295"/>
                      <a:pt x="2473514" y="2986060"/>
                    </a:cubicBezTo>
                    <a:cubicBezTo>
                      <a:pt x="2470534" y="2981216"/>
                      <a:pt x="2467553" y="2975628"/>
                      <a:pt x="2468671" y="2969667"/>
                    </a:cubicBezTo>
                    <a:cubicBezTo>
                      <a:pt x="2470534" y="2959608"/>
                      <a:pt x="2482828" y="2955883"/>
                      <a:pt x="2492887" y="2954393"/>
                    </a:cubicBezTo>
                    <a:cubicBezTo>
                      <a:pt x="2529025" y="2949549"/>
                      <a:pt x="2563672" y="2956628"/>
                      <a:pt x="2594594" y="2933157"/>
                    </a:cubicBezTo>
                    <a:cubicBezTo>
                      <a:pt x="2618438" y="2914902"/>
                      <a:pt x="2634830" y="2885470"/>
                      <a:pt x="2633340" y="2855293"/>
                    </a:cubicBezTo>
                    <a:cubicBezTo>
                      <a:pt x="2631477" y="2819156"/>
                      <a:pt x="2609496" y="2783018"/>
                      <a:pt x="2583790" y="2758802"/>
                    </a:cubicBezTo>
                    <a:cubicBezTo>
                      <a:pt x="2577084" y="2752096"/>
                      <a:pt x="2569260" y="2746135"/>
                      <a:pt x="2560692" y="2742782"/>
                    </a:cubicBezTo>
                    <a:cubicBezTo>
                      <a:pt x="2533495" y="2732351"/>
                      <a:pt x="2514122" y="2757684"/>
                      <a:pt x="2493259" y="2770351"/>
                    </a:cubicBezTo>
                    <a:cubicBezTo>
                      <a:pt x="2475377" y="2781528"/>
                      <a:pt x="2456377" y="2791587"/>
                      <a:pt x="2437004" y="2799038"/>
                    </a:cubicBezTo>
                    <a:cubicBezTo>
                      <a:pt x="2399376" y="2813940"/>
                      <a:pt x="2368081" y="2811704"/>
                      <a:pt x="2329336" y="2802763"/>
                    </a:cubicBezTo>
                    <a:cubicBezTo>
                      <a:pt x="2285747" y="2792704"/>
                      <a:pt x="2241041" y="2785253"/>
                      <a:pt x="2196334" y="2787116"/>
                    </a:cubicBezTo>
                    <a:cubicBezTo>
                      <a:pt x="2169138" y="2788234"/>
                      <a:pt x="2136353" y="2787861"/>
                      <a:pt x="2109902" y="2795685"/>
                    </a:cubicBezTo>
                    <a:cubicBezTo>
                      <a:pt x="1991057" y="2831822"/>
                      <a:pt x="1963116" y="2951040"/>
                      <a:pt x="1963116" y="2951040"/>
                    </a:cubicBezTo>
                    <a:cubicBezTo>
                      <a:pt x="1942998" y="3025178"/>
                      <a:pt x="1933684" y="3107512"/>
                      <a:pt x="1956410" y="3182023"/>
                    </a:cubicBezTo>
                    <a:cubicBezTo>
                      <a:pt x="1964978" y="3209964"/>
                      <a:pt x="1980998" y="3227847"/>
                      <a:pt x="2002234" y="3247220"/>
                    </a:cubicBezTo>
                    <a:cubicBezTo>
                      <a:pt x="2023097" y="3266220"/>
                      <a:pt x="2045823" y="3282612"/>
                      <a:pt x="2069293" y="3298632"/>
                    </a:cubicBezTo>
                    <a:cubicBezTo>
                      <a:pt x="2081588" y="3306828"/>
                      <a:pt x="2093137" y="3316515"/>
                      <a:pt x="2100961" y="3329182"/>
                    </a:cubicBezTo>
                    <a:cubicBezTo>
                      <a:pt x="2108784" y="3341848"/>
                      <a:pt x="2111765" y="3357868"/>
                      <a:pt x="2105431" y="3371280"/>
                    </a:cubicBezTo>
                    <a:cubicBezTo>
                      <a:pt x="2093882" y="3396241"/>
                      <a:pt x="2063333" y="3408535"/>
                      <a:pt x="2050293" y="3433869"/>
                    </a:cubicBezTo>
                    <a:cubicBezTo>
                      <a:pt x="2035391" y="3463301"/>
                      <a:pt x="2073764" y="3494595"/>
                      <a:pt x="2090156" y="3514341"/>
                    </a:cubicBezTo>
                    <a:cubicBezTo>
                      <a:pt x="2094255" y="3519184"/>
                      <a:pt x="2098353" y="3524772"/>
                      <a:pt x="2097608" y="3531106"/>
                    </a:cubicBezTo>
                    <a:cubicBezTo>
                      <a:pt x="2096490" y="3540419"/>
                      <a:pt x="2085313" y="3544145"/>
                      <a:pt x="2076372" y="3547125"/>
                    </a:cubicBezTo>
                    <a:cubicBezTo>
                      <a:pt x="2053274" y="3554576"/>
                      <a:pt x="2032411" y="3568734"/>
                      <a:pt x="2017136" y="3587361"/>
                    </a:cubicBezTo>
                    <a:cubicBezTo>
                      <a:pt x="2001116" y="3606734"/>
                      <a:pt x="2001489" y="3628342"/>
                      <a:pt x="2003351" y="3652558"/>
                    </a:cubicBezTo>
                    <a:cubicBezTo>
                      <a:pt x="2005587" y="3683480"/>
                      <a:pt x="2009312" y="3712912"/>
                      <a:pt x="1996645" y="3742343"/>
                    </a:cubicBezTo>
                    <a:cubicBezTo>
                      <a:pt x="1990685" y="3756500"/>
                      <a:pt x="1981371" y="3769167"/>
                      <a:pt x="1972430" y="3781834"/>
                    </a:cubicBezTo>
                    <a:cubicBezTo>
                      <a:pt x="1936664" y="3833619"/>
                      <a:pt x="1888605" y="3894718"/>
                      <a:pt x="1885997" y="3960287"/>
                    </a:cubicBezTo>
                    <a:cubicBezTo>
                      <a:pt x="1884507" y="4003504"/>
                      <a:pt x="1885997" y="4046347"/>
                      <a:pt x="1890468" y="4088818"/>
                    </a:cubicBezTo>
                    <a:cubicBezTo>
                      <a:pt x="1892703" y="4111172"/>
                      <a:pt x="1900527" y="4132034"/>
                      <a:pt x="1904252" y="4154388"/>
                    </a:cubicBezTo>
                    <a:cubicBezTo>
                      <a:pt x="1908350" y="4179721"/>
                      <a:pt x="1909468" y="4205800"/>
                      <a:pt x="1907233" y="4231506"/>
                    </a:cubicBezTo>
                    <a:cubicBezTo>
                      <a:pt x="1903507" y="4276958"/>
                      <a:pt x="1889350" y="4323155"/>
                      <a:pt x="1898664" y="4368606"/>
                    </a:cubicBezTo>
                    <a:cubicBezTo>
                      <a:pt x="1904625" y="4398410"/>
                      <a:pt x="1916174" y="4427842"/>
                      <a:pt x="1928468" y="4455411"/>
                    </a:cubicBezTo>
                    <a:cubicBezTo>
                      <a:pt x="1955665" y="4516137"/>
                      <a:pt x="2021979" y="4558981"/>
                      <a:pt x="2087921" y="4563452"/>
                    </a:cubicBezTo>
                    <a:cubicBezTo>
                      <a:pt x="2099843" y="4564197"/>
                      <a:pt x="2112882" y="4566060"/>
                      <a:pt x="2121824" y="4574628"/>
                    </a:cubicBezTo>
                    <a:cubicBezTo>
                      <a:pt x="2130020" y="4582452"/>
                      <a:pt x="2133000" y="4594374"/>
                      <a:pt x="2134118" y="4605923"/>
                    </a:cubicBezTo>
                    <a:cubicBezTo>
                      <a:pt x="2135608" y="4624923"/>
                      <a:pt x="2134118" y="4654727"/>
                      <a:pt x="2153118" y="4667021"/>
                    </a:cubicBezTo>
                    <a:cubicBezTo>
                      <a:pt x="2225393" y="4712846"/>
                      <a:pt x="2375905" y="4674100"/>
                      <a:pt x="2375905" y="4674100"/>
                    </a:cubicBezTo>
                    <a:cubicBezTo>
                      <a:pt x="2436259" y="4658825"/>
                      <a:pt x="2494004" y="4634237"/>
                      <a:pt x="2549888" y="4607040"/>
                    </a:cubicBezTo>
                    <a:cubicBezTo>
                      <a:pt x="2577084" y="4594001"/>
                      <a:pt x="2603535" y="4580216"/>
                      <a:pt x="2629987" y="4566060"/>
                    </a:cubicBezTo>
                    <a:cubicBezTo>
                      <a:pt x="2655320" y="4552648"/>
                      <a:pt x="2685870" y="4540353"/>
                      <a:pt x="2706733" y="4520235"/>
                    </a:cubicBezTo>
                    <a:cubicBezTo>
                      <a:pt x="2715674" y="4511667"/>
                      <a:pt x="2722380" y="4499745"/>
                      <a:pt x="2720517" y="4487823"/>
                    </a:cubicBezTo>
                    <a:cubicBezTo>
                      <a:pt x="2716419" y="4463235"/>
                      <a:pt x="2684379" y="4457274"/>
                      <a:pt x="2666124" y="4447960"/>
                    </a:cubicBezTo>
                    <a:cubicBezTo>
                      <a:pt x="2645261" y="4437156"/>
                      <a:pt x="2625143" y="4424117"/>
                      <a:pt x="2606888" y="4409214"/>
                    </a:cubicBezTo>
                    <a:cubicBezTo>
                      <a:pt x="2599810" y="4403626"/>
                      <a:pt x="2536476" y="4345135"/>
                      <a:pt x="2546907" y="4339174"/>
                    </a:cubicBezTo>
                    <a:cubicBezTo>
                      <a:pt x="2548397" y="4338429"/>
                      <a:pt x="2550260" y="4339174"/>
                      <a:pt x="2551750" y="4339920"/>
                    </a:cubicBezTo>
                    <a:cubicBezTo>
                      <a:pt x="2570378" y="4348861"/>
                      <a:pt x="2583417" y="4367861"/>
                      <a:pt x="2599065" y="4380528"/>
                    </a:cubicBezTo>
                    <a:cubicBezTo>
                      <a:pt x="2613594" y="4392077"/>
                      <a:pt x="2628496" y="4403626"/>
                      <a:pt x="2644144" y="4414058"/>
                    </a:cubicBezTo>
                    <a:cubicBezTo>
                      <a:pt x="2650477" y="4418528"/>
                      <a:pt x="2657555" y="4422999"/>
                      <a:pt x="2665007" y="4422626"/>
                    </a:cubicBezTo>
                    <a:cubicBezTo>
                      <a:pt x="2682889" y="4421509"/>
                      <a:pt x="2677673" y="4393567"/>
                      <a:pt x="2681399" y="4382018"/>
                    </a:cubicBezTo>
                    <a:cubicBezTo>
                      <a:pt x="2686242" y="4366371"/>
                      <a:pt x="2696674" y="4352959"/>
                      <a:pt x="2705988" y="4339547"/>
                    </a:cubicBezTo>
                    <a:cubicBezTo>
                      <a:pt x="2718655" y="4321292"/>
                      <a:pt x="2725360" y="4298566"/>
                      <a:pt x="2723870" y="4276213"/>
                    </a:cubicBezTo>
                    <a:cubicBezTo>
                      <a:pt x="2723498" y="4268389"/>
                      <a:pt x="2719772" y="4214741"/>
                      <a:pt x="2739890" y="4228526"/>
                    </a:cubicBezTo>
                    <a:cubicBezTo>
                      <a:pt x="2744361" y="4231506"/>
                      <a:pt x="2746223" y="4237467"/>
                      <a:pt x="2747341" y="4243056"/>
                    </a:cubicBezTo>
                    <a:cubicBezTo>
                      <a:pt x="2757772" y="4292605"/>
                      <a:pt x="2730949" y="4327625"/>
                      <a:pt x="2708968" y="4368606"/>
                    </a:cubicBezTo>
                    <a:cubicBezTo>
                      <a:pt x="2696301" y="4392822"/>
                      <a:pt x="2685497" y="4428960"/>
                      <a:pt x="2719399" y="4438274"/>
                    </a:cubicBezTo>
                    <a:cubicBezTo>
                      <a:pt x="2734674" y="4442744"/>
                      <a:pt x="2752929" y="4441254"/>
                      <a:pt x="2768577" y="4438274"/>
                    </a:cubicBezTo>
                    <a:cubicBezTo>
                      <a:pt x="2812538" y="4434176"/>
                      <a:pt x="2850911" y="4402881"/>
                      <a:pt x="2882578" y="4375312"/>
                    </a:cubicBezTo>
                    <a:cubicBezTo>
                      <a:pt x="2916480" y="4345880"/>
                      <a:pt x="2948520" y="4314213"/>
                      <a:pt x="2978324" y="4280311"/>
                    </a:cubicBezTo>
                    <a:cubicBezTo>
                      <a:pt x="3008129" y="4246408"/>
                      <a:pt x="3042403" y="4216604"/>
                      <a:pt x="3071835" y="4182702"/>
                    </a:cubicBezTo>
                    <a:cubicBezTo>
                      <a:pt x="3085620" y="4166682"/>
                      <a:pt x="3106855" y="4145446"/>
                      <a:pt x="3098659" y="4121976"/>
                    </a:cubicBezTo>
                    <a:cubicBezTo>
                      <a:pt x="3092698" y="4105583"/>
                      <a:pt x="3075933" y="4100367"/>
                      <a:pt x="3062521" y="4092544"/>
                    </a:cubicBezTo>
                    <a:cubicBezTo>
                      <a:pt x="3047247" y="4083603"/>
                      <a:pt x="3032717" y="4071308"/>
                      <a:pt x="3023031" y="4056033"/>
                    </a:cubicBezTo>
                    <a:cubicBezTo>
                      <a:pt x="2996952" y="4014308"/>
                      <a:pt x="3010736" y="3960660"/>
                      <a:pt x="2995834" y="3915581"/>
                    </a:cubicBezTo>
                    <a:cubicBezTo>
                      <a:pt x="2986893" y="3888012"/>
                      <a:pt x="2968638" y="3860443"/>
                      <a:pt x="2940696" y="3852992"/>
                    </a:cubicBezTo>
                    <a:cubicBezTo>
                      <a:pt x="2934363" y="3851129"/>
                      <a:pt x="2927284" y="3850384"/>
                      <a:pt x="2922069" y="3845913"/>
                    </a:cubicBezTo>
                    <a:cubicBezTo>
                      <a:pt x="2904931" y="3831011"/>
                      <a:pt x="2936226" y="3821697"/>
                      <a:pt x="2946657" y="3823187"/>
                    </a:cubicBezTo>
                    <a:cubicBezTo>
                      <a:pt x="2967520" y="3826168"/>
                      <a:pt x="2984285" y="3843305"/>
                      <a:pt x="2997697" y="3857835"/>
                    </a:cubicBezTo>
                    <a:cubicBezTo>
                      <a:pt x="3015952" y="3877208"/>
                      <a:pt x="3034580" y="3897698"/>
                      <a:pt x="3041658" y="3923032"/>
                    </a:cubicBezTo>
                    <a:cubicBezTo>
                      <a:pt x="3046874" y="3942032"/>
                      <a:pt x="3045384" y="3961777"/>
                      <a:pt x="3048364" y="3981150"/>
                    </a:cubicBezTo>
                    <a:cubicBezTo>
                      <a:pt x="3054325" y="4017288"/>
                      <a:pt x="3075933" y="4040759"/>
                      <a:pt x="3100522" y="4065347"/>
                    </a:cubicBezTo>
                    <a:cubicBezTo>
                      <a:pt x="3155660" y="4120485"/>
                      <a:pt x="3195150" y="4055288"/>
                      <a:pt x="3195150" y="4055288"/>
                    </a:cubicBezTo>
                    <a:cubicBezTo>
                      <a:pt x="3215641" y="4020268"/>
                      <a:pt x="3239484" y="3987111"/>
                      <a:pt x="3262583" y="3953581"/>
                    </a:cubicBezTo>
                    <a:cubicBezTo>
                      <a:pt x="3291269" y="3911855"/>
                      <a:pt x="3318838" y="3869384"/>
                      <a:pt x="3350133" y="3829521"/>
                    </a:cubicBezTo>
                    <a:cubicBezTo>
                      <a:pt x="3361309" y="3814991"/>
                      <a:pt x="3371741" y="3799344"/>
                      <a:pt x="3375466" y="3781462"/>
                    </a:cubicBezTo>
                    <a:cubicBezTo>
                      <a:pt x="3380309" y="3756500"/>
                      <a:pt x="3367270" y="3734147"/>
                      <a:pt x="3347525" y="3719618"/>
                    </a:cubicBezTo>
                    <a:cubicBezTo>
                      <a:pt x="3326289" y="3703970"/>
                      <a:pt x="3302818" y="3692794"/>
                      <a:pt x="3279347" y="3681245"/>
                    </a:cubicBezTo>
                    <a:cubicBezTo>
                      <a:pt x="3256994" y="3670441"/>
                      <a:pt x="3235759" y="3657774"/>
                      <a:pt x="3211170" y="3652558"/>
                    </a:cubicBezTo>
                    <a:cubicBezTo>
                      <a:pt x="3204092" y="3651068"/>
                      <a:pt x="3196268" y="3650323"/>
                      <a:pt x="3189190" y="3652186"/>
                    </a:cubicBezTo>
                    <a:cubicBezTo>
                      <a:pt x="3173170" y="3656284"/>
                      <a:pt x="3163483" y="3671186"/>
                      <a:pt x="3148209" y="3676774"/>
                    </a:cubicBezTo>
                    <a:cubicBezTo>
                      <a:pt x="3138150" y="3680500"/>
                      <a:pt x="3122875" y="3683480"/>
                      <a:pt x="3112444" y="3682362"/>
                    </a:cubicBezTo>
                    <a:cubicBezTo>
                      <a:pt x="3037188" y="3675284"/>
                      <a:pt x="3006266" y="3622008"/>
                      <a:pt x="3006266" y="3622008"/>
                    </a:cubicBezTo>
                    <a:cubicBezTo>
                      <a:pt x="2971991" y="3583263"/>
                      <a:pt x="2999932" y="3599655"/>
                      <a:pt x="2999932" y="3599655"/>
                    </a:cubicBezTo>
                    <a:cubicBezTo>
                      <a:pt x="3031599" y="3634675"/>
                      <a:pt x="3091580" y="3651068"/>
                      <a:pt x="3136287" y="3637283"/>
                    </a:cubicBezTo>
                    <a:cubicBezTo>
                      <a:pt x="3144111" y="3635048"/>
                      <a:pt x="3152307" y="3630950"/>
                      <a:pt x="3154169" y="3623126"/>
                    </a:cubicBezTo>
                    <a:cubicBezTo>
                      <a:pt x="3156032" y="3614930"/>
                      <a:pt x="3150071" y="3607107"/>
                      <a:pt x="3145228" y="3600401"/>
                    </a:cubicBezTo>
                    <a:cubicBezTo>
                      <a:pt x="3141130" y="3594440"/>
                      <a:pt x="3137777" y="3587734"/>
                      <a:pt x="3135542" y="3581028"/>
                    </a:cubicBezTo>
                    <a:cubicBezTo>
                      <a:pt x="3134424" y="3577302"/>
                      <a:pt x="3133307" y="3573204"/>
                      <a:pt x="3134424" y="3569479"/>
                    </a:cubicBezTo>
                    <a:cubicBezTo>
                      <a:pt x="3139267" y="3551969"/>
                      <a:pt x="3179876" y="3566125"/>
                      <a:pt x="3191052" y="3568361"/>
                    </a:cubicBezTo>
                    <a:cubicBezTo>
                      <a:pt x="3217876" y="3573949"/>
                      <a:pt x="3250288" y="3586616"/>
                      <a:pt x="3277112" y="3576557"/>
                    </a:cubicBezTo>
                    <a:cubicBezTo>
                      <a:pt x="3281210" y="3575067"/>
                      <a:pt x="3285308" y="3572831"/>
                      <a:pt x="3288289" y="3569479"/>
                    </a:cubicBezTo>
                    <a:cubicBezTo>
                      <a:pt x="3307662" y="3547870"/>
                      <a:pt x="3293132" y="3504654"/>
                      <a:pt x="3281210" y="3483419"/>
                    </a:cubicBezTo>
                    <a:cubicBezTo>
                      <a:pt x="3266308" y="3457340"/>
                      <a:pt x="3244327" y="3435359"/>
                      <a:pt x="3220112" y="3417849"/>
                    </a:cubicBezTo>
                    <a:cubicBezTo>
                      <a:pt x="3186209" y="3392888"/>
                      <a:pt x="3142993" y="3383202"/>
                      <a:pt x="3113189" y="3351907"/>
                    </a:cubicBezTo>
                    <a:cubicBezTo>
                      <a:pt x="3110953" y="3349299"/>
                      <a:pt x="3108346" y="3345946"/>
                      <a:pt x="3109836" y="3342593"/>
                    </a:cubicBezTo>
                    <a:cubicBezTo>
                      <a:pt x="3110953" y="3339613"/>
                      <a:pt x="3114679" y="3338868"/>
                      <a:pt x="3117659" y="3338495"/>
                    </a:cubicBezTo>
                    <a:cubicBezTo>
                      <a:pt x="3144483" y="3334770"/>
                      <a:pt x="3171679" y="3343339"/>
                      <a:pt x="3196641" y="3354515"/>
                    </a:cubicBezTo>
                    <a:cubicBezTo>
                      <a:pt x="3283446" y="3394751"/>
                      <a:pt x="3332250" y="3468144"/>
                      <a:pt x="3369878" y="3552714"/>
                    </a:cubicBezTo>
                    <a:cubicBezTo>
                      <a:pt x="3376957" y="3568361"/>
                      <a:pt x="3384035" y="3585126"/>
                      <a:pt x="3399310" y="3593322"/>
                    </a:cubicBezTo>
                    <a:cubicBezTo>
                      <a:pt x="3424643" y="3606734"/>
                      <a:pt x="3460781" y="3591087"/>
                      <a:pt x="3482762" y="3576930"/>
                    </a:cubicBezTo>
                    <a:cubicBezTo>
                      <a:pt x="3507723" y="3560910"/>
                      <a:pt x="3529331" y="3538184"/>
                      <a:pt x="3543488" y="3512105"/>
                    </a:cubicBezTo>
                    <a:cubicBezTo>
                      <a:pt x="3581488" y="3442065"/>
                      <a:pt x="3562116" y="3360476"/>
                      <a:pt x="3516292" y="3299377"/>
                    </a:cubicBezTo>
                    <a:cubicBezTo>
                      <a:pt x="3474938" y="3243494"/>
                      <a:pt x="3421290" y="3205121"/>
                      <a:pt x="3359819" y="3174199"/>
                    </a:cubicBezTo>
                    <a:cubicBezTo>
                      <a:pt x="3292387" y="3140297"/>
                      <a:pt x="3218621" y="3118689"/>
                      <a:pt x="3154542" y="3078080"/>
                    </a:cubicBezTo>
                    <a:cubicBezTo>
                      <a:pt x="3148581" y="3074355"/>
                      <a:pt x="3142248" y="3069884"/>
                      <a:pt x="3140757" y="3062806"/>
                    </a:cubicBezTo>
                    <a:cubicBezTo>
                      <a:pt x="3135169" y="3034119"/>
                      <a:pt x="3221602" y="3063551"/>
                      <a:pt x="3232033" y="3067649"/>
                    </a:cubicBezTo>
                    <a:cubicBezTo>
                      <a:pt x="3306171" y="3096708"/>
                      <a:pt x="3375466" y="3137317"/>
                      <a:pt x="3442526" y="3180160"/>
                    </a:cubicBezTo>
                    <a:cubicBezTo>
                      <a:pt x="3472703" y="3199533"/>
                      <a:pt x="3506978" y="3214062"/>
                      <a:pt x="3543488" y="3215925"/>
                    </a:cubicBezTo>
                    <a:cubicBezTo>
                      <a:pt x="3568449" y="3217416"/>
                      <a:pt x="3594528" y="3215925"/>
                      <a:pt x="3617254" y="3204004"/>
                    </a:cubicBezTo>
                    <a:cubicBezTo>
                      <a:pt x="3649293" y="3187239"/>
                      <a:pt x="3667921" y="3151846"/>
                      <a:pt x="3676117" y="3116826"/>
                    </a:cubicBezTo>
                    <a:cubicBezTo>
                      <a:pt x="3690274" y="3055355"/>
                      <a:pt x="3685058" y="2990530"/>
                      <a:pt x="3695862" y="2928687"/>
                    </a:cubicBezTo>
                    <a:cubicBezTo>
                      <a:pt x="3699215" y="2908941"/>
                      <a:pt x="3702941" y="2886588"/>
                      <a:pt x="3712255" y="2868333"/>
                    </a:cubicBezTo>
                    <a:cubicBezTo>
                      <a:pt x="3736098" y="2821391"/>
                      <a:pt x="3737961" y="2759920"/>
                      <a:pt x="3735726" y="2708135"/>
                    </a:cubicBezTo>
                    <a:cubicBezTo>
                      <a:pt x="3734981" y="2696213"/>
                      <a:pt x="3733863" y="2683919"/>
                      <a:pt x="3727902" y="2673487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9525" cap="rnd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50800" dist="6350" dir="2700000" algn="tl" rotWithShape="0">
                  <a:schemeClr val="tx2">
                    <a:lumMod val="75000"/>
                    <a:lumOff val="25000"/>
                    <a:alpha val="25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078E298A-98BD-2022-F155-2E355AE3DEF0}"/>
                  </a:ext>
                </a:extLst>
              </p:cNvPr>
              <p:cNvSpPr/>
              <p:nvPr/>
            </p:nvSpPr>
            <p:spPr>
              <a:xfrm>
                <a:off x="1742368" y="1574914"/>
                <a:ext cx="3462966" cy="4498133"/>
              </a:xfrm>
              <a:custGeom>
                <a:avLst/>
                <a:gdLst>
                  <a:gd name="connsiteX0" fmla="*/ 3440386 w 3462966"/>
                  <a:gd name="connsiteY0" fmla="*/ 2761536 h 4498133"/>
                  <a:gd name="connsiteX1" fmla="*/ 3462740 w 3462966"/>
                  <a:gd name="connsiteY1" fmla="*/ 2702300 h 4498133"/>
                  <a:gd name="connsiteX2" fmla="*/ 3453053 w 3462966"/>
                  <a:gd name="connsiteY2" fmla="*/ 2675476 h 4498133"/>
                  <a:gd name="connsiteX3" fmla="*/ 3436288 w 3462966"/>
                  <a:gd name="connsiteY3" fmla="*/ 2669142 h 4498133"/>
                  <a:gd name="connsiteX4" fmla="*/ 3354327 w 3462966"/>
                  <a:gd name="connsiteY4" fmla="*/ 2662436 h 4498133"/>
                  <a:gd name="connsiteX5" fmla="*/ 3239580 w 3462966"/>
                  <a:gd name="connsiteY5" fmla="*/ 2637848 h 4498133"/>
                  <a:gd name="connsiteX6" fmla="*/ 3281679 w 3462966"/>
                  <a:gd name="connsiteY6" fmla="*/ 2536513 h 4498133"/>
                  <a:gd name="connsiteX7" fmla="*/ 3372954 w 3462966"/>
                  <a:gd name="connsiteY7" fmla="*/ 2481375 h 4498133"/>
                  <a:gd name="connsiteX8" fmla="*/ 3418033 w 3462966"/>
                  <a:gd name="connsiteY8" fmla="*/ 2454552 h 4498133"/>
                  <a:gd name="connsiteX9" fmla="*/ 3454916 w 3462966"/>
                  <a:gd name="connsiteY9" fmla="*/ 2431453 h 4498133"/>
                  <a:gd name="connsiteX10" fmla="*/ 3444857 w 3462966"/>
                  <a:gd name="connsiteY10" fmla="*/ 2393453 h 4498133"/>
                  <a:gd name="connsiteX11" fmla="*/ 3345385 w 3462966"/>
                  <a:gd name="connsiteY11" fmla="*/ 2438904 h 4498133"/>
                  <a:gd name="connsiteX12" fmla="*/ 3193011 w 3462966"/>
                  <a:gd name="connsiteY12" fmla="*/ 2511552 h 4498133"/>
                  <a:gd name="connsiteX13" fmla="*/ 3037656 w 3462966"/>
                  <a:gd name="connsiteY13" fmla="*/ 2578985 h 4498133"/>
                  <a:gd name="connsiteX14" fmla="*/ 2917694 w 3462966"/>
                  <a:gd name="connsiteY14" fmla="*/ 2570788 h 4498133"/>
                  <a:gd name="connsiteX15" fmla="*/ 2968361 w 3462966"/>
                  <a:gd name="connsiteY15" fmla="*/ 2381531 h 4498133"/>
                  <a:gd name="connsiteX16" fmla="*/ 2984754 w 3462966"/>
                  <a:gd name="connsiteY16" fmla="*/ 2361786 h 4498133"/>
                  <a:gd name="connsiteX17" fmla="*/ 2981773 w 3462966"/>
                  <a:gd name="connsiteY17" fmla="*/ 2337570 h 4498133"/>
                  <a:gd name="connsiteX18" fmla="*/ 2970224 w 3462966"/>
                  <a:gd name="connsiteY18" fmla="*/ 2331609 h 4498133"/>
                  <a:gd name="connsiteX19" fmla="*/ 2826418 w 3462966"/>
                  <a:gd name="connsiteY19" fmla="*/ 2400904 h 4498133"/>
                  <a:gd name="connsiteX20" fmla="*/ 2692299 w 3462966"/>
                  <a:gd name="connsiteY20" fmla="*/ 2451571 h 4498133"/>
                  <a:gd name="connsiteX21" fmla="*/ 2650200 w 3462966"/>
                  <a:gd name="connsiteY21" fmla="*/ 2425120 h 4498133"/>
                  <a:gd name="connsiteX22" fmla="*/ 2634553 w 3462966"/>
                  <a:gd name="connsiteY22" fmla="*/ 2369237 h 4498133"/>
                  <a:gd name="connsiteX23" fmla="*/ 2690064 w 3462966"/>
                  <a:gd name="connsiteY23" fmla="*/ 2214627 h 4498133"/>
                  <a:gd name="connsiteX24" fmla="*/ 2858458 w 3462966"/>
                  <a:gd name="connsiteY24" fmla="*/ 2094292 h 4498133"/>
                  <a:gd name="connsiteX25" fmla="*/ 2986989 w 3462966"/>
                  <a:gd name="connsiteY25" fmla="*/ 2078645 h 4498133"/>
                  <a:gd name="connsiteX26" fmla="*/ 3180717 w 3462966"/>
                  <a:gd name="connsiteY26" fmla="*/ 2112547 h 4498133"/>
                  <a:gd name="connsiteX27" fmla="*/ 3233619 w 3462966"/>
                  <a:gd name="connsiteY27" fmla="*/ 2122606 h 4498133"/>
                  <a:gd name="connsiteX28" fmla="*/ 3333836 w 3462966"/>
                  <a:gd name="connsiteY28" fmla="*/ 2049586 h 4498133"/>
                  <a:gd name="connsiteX29" fmla="*/ 3400151 w 3462966"/>
                  <a:gd name="connsiteY29" fmla="*/ 1927016 h 4498133"/>
                  <a:gd name="connsiteX30" fmla="*/ 3371837 w 3462966"/>
                  <a:gd name="connsiteY30" fmla="*/ 1840211 h 4498133"/>
                  <a:gd name="connsiteX31" fmla="*/ 3273483 w 3462966"/>
                  <a:gd name="connsiteY31" fmla="*/ 1865172 h 4498133"/>
                  <a:gd name="connsiteX32" fmla="*/ 3152403 w 3462966"/>
                  <a:gd name="connsiteY32" fmla="*/ 1853623 h 4498133"/>
                  <a:gd name="connsiteX33" fmla="*/ 3132657 w 3462966"/>
                  <a:gd name="connsiteY33" fmla="*/ 1737758 h 4498133"/>
                  <a:gd name="connsiteX34" fmla="*/ 3245913 w 3462966"/>
                  <a:gd name="connsiteY34" fmla="*/ 1614816 h 4498133"/>
                  <a:gd name="connsiteX35" fmla="*/ 3409837 w 3462966"/>
                  <a:gd name="connsiteY35" fmla="*/ 1530619 h 4498133"/>
                  <a:gd name="connsiteX36" fmla="*/ 3380405 w 3462966"/>
                  <a:gd name="connsiteY36" fmla="*/ 1492246 h 4498133"/>
                  <a:gd name="connsiteX37" fmla="*/ 3340542 w 3462966"/>
                  <a:gd name="connsiteY37" fmla="*/ 1487775 h 4498133"/>
                  <a:gd name="connsiteX38" fmla="*/ 3220207 w 3462966"/>
                  <a:gd name="connsiteY38" fmla="*/ 1504912 h 4498133"/>
                  <a:gd name="connsiteX39" fmla="*/ 3106579 w 3462966"/>
                  <a:gd name="connsiteY39" fmla="*/ 1544776 h 4498133"/>
                  <a:gd name="connsiteX40" fmla="*/ 2941537 w 3462966"/>
                  <a:gd name="connsiteY40" fmla="*/ 1510128 h 4498133"/>
                  <a:gd name="connsiteX41" fmla="*/ 2919929 w 3462966"/>
                  <a:gd name="connsiteY41" fmla="*/ 1414382 h 4498133"/>
                  <a:gd name="connsiteX42" fmla="*/ 2991087 w 3462966"/>
                  <a:gd name="connsiteY42" fmla="*/ 1359617 h 4498133"/>
                  <a:gd name="connsiteX43" fmla="*/ 3276835 w 3462966"/>
                  <a:gd name="connsiteY43" fmla="*/ 1256047 h 4498133"/>
                  <a:gd name="connsiteX44" fmla="*/ 3285777 w 3462966"/>
                  <a:gd name="connsiteY44" fmla="*/ 1221027 h 4498133"/>
                  <a:gd name="connsiteX45" fmla="*/ 3219090 w 3462966"/>
                  <a:gd name="connsiteY45" fmla="*/ 1205007 h 4498133"/>
                  <a:gd name="connsiteX46" fmla="*/ 3124461 w 3462966"/>
                  <a:gd name="connsiteY46" fmla="*/ 1208732 h 4498133"/>
                  <a:gd name="connsiteX47" fmla="*/ 3069696 w 3462966"/>
                  <a:gd name="connsiteY47" fmla="*/ 1225870 h 4498133"/>
                  <a:gd name="connsiteX48" fmla="*/ 2989969 w 3462966"/>
                  <a:gd name="connsiteY48" fmla="*/ 1324224 h 4498133"/>
                  <a:gd name="connsiteX49" fmla="*/ 2816359 w 3462966"/>
                  <a:gd name="connsiteY49" fmla="*/ 1369303 h 4498133"/>
                  <a:gd name="connsiteX50" fmla="*/ 2615926 w 3462966"/>
                  <a:gd name="connsiteY50" fmla="*/ 1349930 h 4498133"/>
                  <a:gd name="connsiteX51" fmla="*/ 2464669 w 3462966"/>
                  <a:gd name="connsiteY51" fmla="*/ 1283243 h 4498133"/>
                  <a:gd name="connsiteX52" fmla="*/ 2383825 w 3462966"/>
                  <a:gd name="connsiteY52" fmla="*/ 1159183 h 4498133"/>
                  <a:gd name="connsiteX53" fmla="*/ 2418845 w 3462966"/>
                  <a:gd name="connsiteY53" fmla="*/ 991534 h 4498133"/>
                  <a:gd name="connsiteX54" fmla="*/ 2475473 w 3462966"/>
                  <a:gd name="connsiteY54" fmla="*/ 991534 h 4498133"/>
                  <a:gd name="connsiteX55" fmla="*/ 2501179 w 3462966"/>
                  <a:gd name="connsiteY55" fmla="*/ 1006808 h 4498133"/>
                  <a:gd name="connsiteX56" fmla="*/ 2607357 w 3462966"/>
                  <a:gd name="connsiteY56" fmla="*/ 1078711 h 4498133"/>
                  <a:gd name="connsiteX57" fmla="*/ 2747064 w 3462966"/>
                  <a:gd name="connsiteY57" fmla="*/ 1089888 h 4498133"/>
                  <a:gd name="connsiteX58" fmla="*/ 2771280 w 3462966"/>
                  <a:gd name="connsiteY58" fmla="*/ 1080574 h 4498133"/>
                  <a:gd name="connsiteX59" fmla="*/ 2793633 w 3462966"/>
                  <a:gd name="connsiteY59" fmla="*/ 1022456 h 4498133"/>
                  <a:gd name="connsiteX60" fmla="*/ 2890125 w 3462966"/>
                  <a:gd name="connsiteY60" fmla="*/ 961729 h 4498133"/>
                  <a:gd name="connsiteX61" fmla="*/ 3030578 w 3462966"/>
                  <a:gd name="connsiteY61" fmla="*/ 954278 h 4498133"/>
                  <a:gd name="connsiteX62" fmla="*/ 3096520 w 3462966"/>
                  <a:gd name="connsiteY62" fmla="*/ 963220 h 4498133"/>
                  <a:gd name="connsiteX63" fmla="*/ 3114029 w 3462966"/>
                  <a:gd name="connsiteY63" fmla="*/ 950180 h 4498133"/>
                  <a:gd name="connsiteX64" fmla="*/ 3115147 w 3462966"/>
                  <a:gd name="connsiteY64" fmla="*/ 939004 h 4498133"/>
                  <a:gd name="connsiteX65" fmla="*/ 3070441 w 3462966"/>
                  <a:gd name="connsiteY65" fmla="*/ 886101 h 4498133"/>
                  <a:gd name="connsiteX66" fmla="*/ 3027597 w 3462966"/>
                  <a:gd name="connsiteY66" fmla="*/ 857414 h 4498133"/>
                  <a:gd name="connsiteX67" fmla="*/ 3030578 w 3462966"/>
                  <a:gd name="connsiteY67" fmla="*/ 810845 h 4498133"/>
                  <a:gd name="connsiteX68" fmla="*/ 3020519 w 3462966"/>
                  <a:gd name="connsiteY68" fmla="*/ 807120 h 4498133"/>
                  <a:gd name="connsiteX69" fmla="*/ 2971342 w 3462966"/>
                  <a:gd name="connsiteY69" fmla="*/ 813826 h 4498133"/>
                  <a:gd name="connsiteX70" fmla="*/ 2827908 w 3462966"/>
                  <a:gd name="connsiteY70" fmla="*/ 838042 h 4498133"/>
                  <a:gd name="connsiteX71" fmla="*/ 2619651 w 3462966"/>
                  <a:gd name="connsiteY71" fmla="*/ 823139 h 4498133"/>
                  <a:gd name="connsiteX72" fmla="*/ 2553337 w 3462966"/>
                  <a:gd name="connsiteY72" fmla="*/ 781786 h 4498133"/>
                  <a:gd name="connsiteX73" fmla="*/ 2564141 w 3462966"/>
                  <a:gd name="connsiteY73" fmla="*/ 616372 h 4498133"/>
                  <a:gd name="connsiteX74" fmla="*/ 2668828 w 3462966"/>
                  <a:gd name="connsiteY74" fmla="*/ 573901 h 4498133"/>
                  <a:gd name="connsiteX75" fmla="*/ 2741104 w 3462966"/>
                  <a:gd name="connsiteY75" fmla="*/ 579862 h 4498133"/>
                  <a:gd name="connsiteX76" fmla="*/ 2871497 w 3462966"/>
                  <a:gd name="connsiteY76" fmla="*/ 577999 h 4498133"/>
                  <a:gd name="connsiteX77" fmla="*/ 2900929 w 3462966"/>
                  <a:gd name="connsiteY77" fmla="*/ 564587 h 4498133"/>
                  <a:gd name="connsiteX78" fmla="*/ 2896458 w 3462966"/>
                  <a:gd name="connsiteY78" fmla="*/ 528450 h 4498133"/>
                  <a:gd name="connsiteX79" fmla="*/ 2775751 w 3462966"/>
                  <a:gd name="connsiteY79" fmla="*/ 415938 h 4498133"/>
                  <a:gd name="connsiteX80" fmla="*/ 2716888 w 3462966"/>
                  <a:gd name="connsiteY80" fmla="*/ 365271 h 4498133"/>
                  <a:gd name="connsiteX81" fmla="*/ 2708319 w 3462966"/>
                  <a:gd name="connsiteY81" fmla="*/ 307153 h 4498133"/>
                  <a:gd name="connsiteX82" fmla="*/ 2645357 w 3462966"/>
                  <a:gd name="connsiteY82" fmla="*/ 244936 h 4498133"/>
                  <a:gd name="connsiteX83" fmla="*/ 2577180 w 3462966"/>
                  <a:gd name="connsiteY83" fmla="*/ 227799 h 4498133"/>
                  <a:gd name="connsiteX84" fmla="*/ 2550729 w 3462966"/>
                  <a:gd name="connsiteY84" fmla="*/ 349624 h 4498133"/>
                  <a:gd name="connsiteX85" fmla="*/ 2511238 w 3462966"/>
                  <a:gd name="connsiteY85" fmla="*/ 509077 h 4498133"/>
                  <a:gd name="connsiteX86" fmla="*/ 2357001 w 3462966"/>
                  <a:gd name="connsiteY86" fmla="*/ 529940 h 4498133"/>
                  <a:gd name="connsiteX87" fmla="*/ 2243744 w 3462966"/>
                  <a:gd name="connsiteY87" fmla="*/ 389860 h 4498133"/>
                  <a:gd name="connsiteX88" fmla="*/ 2311922 w 3462966"/>
                  <a:gd name="connsiteY88" fmla="*/ 145092 h 4498133"/>
                  <a:gd name="connsiteX89" fmla="*/ 2322353 w 3462966"/>
                  <a:gd name="connsiteY89" fmla="*/ 94052 h 4498133"/>
                  <a:gd name="connsiteX90" fmla="*/ 2310059 w 3462966"/>
                  <a:gd name="connsiteY90" fmla="*/ 79150 h 4498133"/>
                  <a:gd name="connsiteX91" fmla="*/ 2301118 w 3462966"/>
                  <a:gd name="connsiteY91" fmla="*/ 82503 h 4498133"/>
                  <a:gd name="connsiteX92" fmla="*/ 2184881 w 3462966"/>
                  <a:gd name="connsiteY92" fmla="*/ 159622 h 4498133"/>
                  <a:gd name="connsiteX93" fmla="*/ 2104037 w 3462966"/>
                  <a:gd name="connsiteY93" fmla="*/ 79522 h 4498133"/>
                  <a:gd name="connsiteX94" fmla="*/ 2035859 w 3462966"/>
                  <a:gd name="connsiteY94" fmla="*/ 2404 h 4498133"/>
                  <a:gd name="connsiteX95" fmla="*/ 1936388 w 3462966"/>
                  <a:gd name="connsiteY95" fmla="*/ 94425 h 4498133"/>
                  <a:gd name="connsiteX96" fmla="*/ 2013879 w 3462966"/>
                  <a:gd name="connsiteY96" fmla="*/ 160739 h 4498133"/>
                  <a:gd name="connsiteX97" fmla="*/ 2125645 w 3462966"/>
                  <a:gd name="connsiteY97" fmla="*/ 257976 h 4498133"/>
                  <a:gd name="connsiteX98" fmla="*/ 2089507 w 3462966"/>
                  <a:gd name="connsiteY98" fmla="*/ 406997 h 4498133"/>
                  <a:gd name="connsiteX99" fmla="*/ 2003447 w 3462966"/>
                  <a:gd name="connsiteY99" fmla="*/ 412213 h 4498133"/>
                  <a:gd name="connsiteX100" fmla="*/ 2025055 w 3462966"/>
                  <a:gd name="connsiteY100" fmla="*/ 439037 h 4498133"/>
                  <a:gd name="connsiteX101" fmla="*/ 2114096 w 3462966"/>
                  <a:gd name="connsiteY101" fmla="*/ 557881 h 4498133"/>
                  <a:gd name="connsiteX102" fmla="*/ 2111860 w 3462966"/>
                  <a:gd name="connsiteY102" fmla="*/ 633510 h 4498133"/>
                  <a:gd name="connsiteX103" fmla="*/ 2004565 w 3462966"/>
                  <a:gd name="connsiteY103" fmla="*/ 692746 h 4498133"/>
                  <a:gd name="connsiteX104" fmla="*/ 1877152 w 3462966"/>
                  <a:gd name="connsiteY104" fmla="*/ 640588 h 4498133"/>
                  <a:gd name="connsiteX105" fmla="*/ 1868955 w 3462966"/>
                  <a:gd name="connsiteY105" fmla="*/ 652137 h 4498133"/>
                  <a:gd name="connsiteX106" fmla="*/ 1866720 w 3462966"/>
                  <a:gd name="connsiteY106" fmla="*/ 827983 h 4498133"/>
                  <a:gd name="connsiteX107" fmla="*/ 1899877 w 3462966"/>
                  <a:gd name="connsiteY107" fmla="*/ 838787 h 4498133"/>
                  <a:gd name="connsiteX108" fmla="*/ 1851818 w 3462966"/>
                  <a:gd name="connsiteY108" fmla="*/ 1018730 h 4498133"/>
                  <a:gd name="connsiteX109" fmla="*/ 1732601 w 3462966"/>
                  <a:gd name="connsiteY109" fmla="*/ 1045181 h 4498133"/>
                  <a:gd name="connsiteX110" fmla="*/ 1610776 w 3462966"/>
                  <a:gd name="connsiteY110" fmla="*/ 1018730 h 4498133"/>
                  <a:gd name="connsiteX111" fmla="*/ 1562717 w 3462966"/>
                  <a:gd name="connsiteY111" fmla="*/ 838787 h 4498133"/>
                  <a:gd name="connsiteX112" fmla="*/ 1595874 w 3462966"/>
                  <a:gd name="connsiteY112" fmla="*/ 827983 h 4498133"/>
                  <a:gd name="connsiteX113" fmla="*/ 1593638 w 3462966"/>
                  <a:gd name="connsiteY113" fmla="*/ 652137 h 4498133"/>
                  <a:gd name="connsiteX114" fmla="*/ 1585442 w 3462966"/>
                  <a:gd name="connsiteY114" fmla="*/ 640588 h 4498133"/>
                  <a:gd name="connsiteX115" fmla="*/ 1458029 w 3462966"/>
                  <a:gd name="connsiteY115" fmla="*/ 692746 h 4498133"/>
                  <a:gd name="connsiteX116" fmla="*/ 1350733 w 3462966"/>
                  <a:gd name="connsiteY116" fmla="*/ 633510 h 4498133"/>
                  <a:gd name="connsiteX117" fmla="*/ 1348498 w 3462966"/>
                  <a:gd name="connsiteY117" fmla="*/ 557881 h 4498133"/>
                  <a:gd name="connsiteX118" fmla="*/ 1437539 w 3462966"/>
                  <a:gd name="connsiteY118" fmla="*/ 439037 h 4498133"/>
                  <a:gd name="connsiteX119" fmla="*/ 1459147 w 3462966"/>
                  <a:gd name="connsiteY119" fmla="*/ 412213 h 4498133"/>
                  <a:gd name="connsiteX120" fmla="*/ 1373087 w 3462966"/>
                  <a:gd name="connsiteY120" fmla="*/ 406997 h 4498133"/>
                  <a:gd name="connsiteX121" fmla="*/ 1336949 w 3462966"/>
                  <a:gd name="connsiteY121" fmla="*/ 257976 h 4498133"/>
                  <a:gd name="connsiteX122" fmla="*/ 1448715 w 3462966"/>
                  <a:gd name="connsiteY122" fmla="*/ 160739 h 4498133"/>
                  <a:gd name="connsiteX123" fmla="*/ 1526206 w 3462966"/>
                  <a:gd name="connsiteY123" fmla="*/ 94425 h 4498133"/>
                  <a:gd name="connsiteX124" fmla="*/ 1426734 w 3462966"/>
                  <a:gd name="connsiteY124" fmla="*/ 2404 h 4498133"/>
                  <a:gd name="connsiteX125" fmla="*/ 1358557 w 3462966"/>
                  <a:gd name="connsiteY125" fmla="*/ 79522 h 4498133"/>
                  <a:gd name="connsiteX126" fmla="*/ 1277713 w 3462966"/>
                  <a:gd name="connsiteY126" fmla="*/ 159622 h 4498133"/>
                  <a:gd name="connsiteX127" fmla="*/ 1161476 w 3462966"/>
                  <a:gd name="connsiteY127" fmla="*/ 82503 h 4498133"/>
                  <a:gd name="connsiteX128" fmla="*/ 1152535 w 3462966"/>
                  <a:gd name="connsiteY128" fmla="*/ 79150 h 4498133"/>
                  <a:gd name="connsiteX129" fmla="*/ 1140241 w 3462966"/>
                  <a:gd name="connsiteY129" fmla="*/ 94052 h 4498133"/>
                  <a:gd name="connsiteX130" fmla="*/ 1150672 w 3462966"/>
                  <a:gd name="connsiteY130" fmla="*/ 145092 h 4498133"/>
                  <a:gd name="connsiteX131" fmla="*/ 1218850 w 3462966"/>
                  <a:gd name="connsiteY131" fmla="*/ 389860 h 4498133"/>
                  <a:gd name="connsiteX132" fmla="*/ 1105593 w 3462966"/>
                  <a:gd name="connsiteY132" fmla="*/ 529940 h 4498133"/>
                  <a:gd name="connsiteX133" fmla="*/ 951356 w 3462966"/>
                  <a:gd name="connsiteY133" fmla="*/ 509077 h 4498133"/>
                  <a:gd name="connsiteX134" fmla="*/ 911865 w 3462966"/>
                  <a:gd name="connsiteY134" fmla="*/ 349624 h 4498133"/>
                  <a:gd name="connsiteX135" fmla="*/ 885414 w 3462966"/>
                  <a:gd name="connsiteY135" fmla="*/ 227799 h 4498133"/>
                  <a:gd name="connsiteX136" fmla="*/ 817237 w 3462966"/>
                  <a:gd name="connsiteY136" fmla="*/ 244936 h 4498133"/>
                  <a:gd name="connsiteX137" fmla="*/ 754275 w 3462966"/>
                  <a:gd name="connsiteY137" fmla="*/ 307153 h 4498133"/>
                  <a:gd name="connsiteX138" fmla="*/ 745706 w 3462966"/>
                  <a:gd name="connsiteY138" fmla="*/ 365271 h 4498133"/>
                  <a:gd name="connsiteX139" fmla="*/ 686843 w 3462966"/>
                  <a:gd name="connsiteY139" fmla="*/ 415938 h 4498133"/>
                  <a:gd name="connsiteX140" fmla="*/ 566136 w 3462966"/>
                  <a:gd name="connsiteY140" fmla="*/ 528450 h 4498133"/>
                  <a:gd name="connsiteX141" fmla="*/ 561665 w 3462966"/>
                  <a:gd name="connsiteY141" fmla="*/ 564587 h 4498133"/>
                  <a:gd name="connsiteX142" fmla="*/ 591097 w 3462966"/>
                  <a:gd name="connsiteY142" fmla="*/ 577999 h 4498133"/>
                  <a:gd name="connsiteX143" fmla="*/ 721490 w 3462966"/>
                  <a:gd name="connsiteY143" fmla="*/ 579862 h 4498133"/>
                  <a:gd name="connsiteX144" fmla="*/ 793766 w 3462966"/>
                  <a:gd name="connsiteY144" fmla="*/ 573901 h 4498133"/>
                  <a:gd name="connsiteX145" fmla="*/ 898453 w 3462966"/>
                  <a:gd name="connsiteY145" fmla="*/ 616372 h 4498133"/>
                  <a:gd name="connsiteX146" fmla="*/ 909258 w 3462966"/>
                  <a:gd name="connsiteY146" fmla="*/ 781786 h 4498133"/>
                  <a:gd name="connsiteX147" fmla="*/ 842943 w 3462966"/>
                  <a:gd name="connsiteY147" fmla="*/ 823139 h 4498133"/>
                  <a:gd name="connsiteX148" fmla="*/ 634685 w 3462966"/>
                  <a:gd name="connsiteY148" fmla="*/ 838042 h 4498133"/>
                  <a:gd name="connsiteX149" fmla="*/ 491252 w 3462966"/>
                  <a:gd name="connsiteY149" fmla="*/ 813826 h 4498133"/>
                  <a:gd name="connsiteX150" fmla="*/ 442075 w 3462966"/>
                  <a:gd name="connsiteY150" fmla="*/ 807120 h 4498133"/>
                  <a:gd name="connsiteX151" fmla="*/ 432016 w 3462966"/>
                  <a:gd name="connsiteY151" fmla="*/ 810845 h 4498133"/>
                  <a:gd name="connsiteX152" fmla="*/ 434997 w 3462966"/>
                  <a:gd name="connsiteY152" fmla="*/ 857414 h 4498133"/>
                  <a:gd name="connsiteX153" fmla="*/ 392153 w 3462966"/>
                  <a:gd name="connsiteY153" fmla="*/ 886101 h 4498133"/>
                  <a:gd name="connsiteX154" fmla="*/ 347447 w 3462966"/>
                  <a:gd name="connsiteY154" fmla="*/ 939004 h 4498133"/>
                  <a:gd name="connsiteX155" fmla="*/ 348564 w 3462966"/>
                  <a:gd name="connsiteY155" fmla="*/ 950180 h 4498133"/>
                  <a:gd name="connsiteX156" fmla="*/ 366074 w 3462966"/>
                  <a:gd name="connsiteY156" fmla="*/ 963220 h 4498133"/>
                  <a:gd name="connsiteX157" fmla="*/ 432016 w 3462966"/>
                  <a:gd name="connsiteY157" fmla="*/ 954278 h 4498133"/>
                  <a:gd name="connsiteX158" fmla="*/ 572469 w 3462966"/>
                  <a:gd name="connsiteY158" fmla="*/ 961729 h 4498133"/>
                  <a:gd name="connsiteX159" fmla="*/ 668960 w 3462966"/>
                  <a:gd name="connsiteY159" fmla="*/ 1022456 h 4498133"/>
                  <a:gd name="connsiteX160" fmla="*/ 691314 w 3462966"/>
                  <a:gd name="connsiteY160" fmla="*/ 1080574 h 4498133"/>
                  <a:gd name="connsiteX161" fmla="*/ 715530 w 3462966"/>
                  <a:gd name="connsiteY161" fmla="*/ 1089888 h 4498133"/>
                  <a:gd name="connsiteX162" fmla="*/ 855237 w 3462966"/>
                  <a:gd name="connsiteY162" fmla="*/ 1078711 h 4498133"/>
                  <a:gd name="connsiteX163" fmla="*/ 961415 w 3462966"/>
                  <a:gd name="connsiteY163" fmla="*/ 1006808 h 4498133"/>
                  <a:gd name="connsiteX164" fmla="*/ 987121 w 3462966"/>
                  <a:gd name="connsiteY164" fmla="*/ 991534 h 4498133"/>
                  <a:gd name="connsiteX165" fmla="*/ 1043749 w 3462966"/>
                  <a:gd name="connsiteY165" fmla="*/ 991534 h 4498133"/>
                  <a:gd name="connsiteX166" fmla="*/ 1078769 w 3462966"/>
                  <a:gd name="connsiteY166" fmla="*/ 1159183 h 4498133"/>
                  <a:gd name="connsiteX167" fmla="*/ 997925 w 3462966"/>
                  <a:gd name="connsiteY167" fmla="*/ 1283243 h 4498133"/>
                  <a:gd name="connsiteX168" fmla="*/ 846668 w 3462966"/>
                  <a:gd name="connsiteY168" fmla="*/ 1349930 h 4498133"/>
                  <a:gd name="connsiteX169" fmla="*/ 646235 w 3462966"/>
                  <a:gd name="connsiteY169" fmla="*/ 1369303 h 4498133"/>
                  <a:gd name="connsiteX170" fmla="*/ 472625 w 3462966"/>
                  <a:gd name="connsiteY170" fmla="*/ 1324224 h 4498133"/>
                  <a:gd name="connsiteX171" fmla="*/ 392898 w 3462966"/>
                  <a:gd name="connsiteY171" fmla="*/ 1225870 h 4498133"/>
                  <a:gd name="connsiteX172" fmla="*/ 338133 w 3462966"/>
                  <a:gd name="connsiteY172" fmla="*/ 1208732 h 4498133"/>
                  <a:gd name="connsiteX173" fmla="*/ 243504 w 3462966"/>
                  <a:gd name="connsiteY173" fmla="*/ 1205007 h 4498133"/>
                  <a:gd name="connsiteX174" fmla="*/ 176817 w 3462966"/>
                  <a:gd name="connsiteY174" fmla="*/ 1221027 h 4498133"/>
                  <a:gd name="connsiteX175" fmla="*/ 185758 w 3462966"/>
                  <a:gd name="connsiteY175" fmla="*/ 1256047 h 4498133"/>
                  <a:gd name="connsiteX176" fmla="*/ 471507 w 3462966"/>
                  <a:gd name="connsiteY176" fmla="*/ 1359617 h 4498133"/>
                  <a:gd name="connsiteX177" fmla="*/ 542665 w 3462966"/>
                  <a:gd name="connsiteY177" fmla="*/ 1414382 h 4498133"/>
                  <a:gd name="connsiteX178" fmla="*/ 521057 w 3462966"/>
                  <a:gd name="connsiteY178" fmla="*/ 1510128 h 4498133"/>
                  <a:gd name="connsiteX179" fmla="*/ 356015 w 3462966"/>
                  <a:gd name="connsiteY179" fmla="*/ 1544776 h 4498133"/>
                  <a:gd name="connsiteX180" fmla="*/ 242387 w 3462966"/>
                  <a:gd name="connsiteY180" fmla="*/ 1504912 h 4498133"/>
                  <a:gd name="connsiteX181" fmla="*/ 122052 w 3462966"/>
                  <a:gd name="connsiteY181" fmla="*/ 1487775 h 4498133"/>
                  <a:gd name="connsiteX182" fmla="*/ 82189 w 3462966"/>
                  <a:gd name="connsiteY182" fmla="*/ 1492246 h 4498133"/>
                  <a:gd name="connsiteX183" fmla="*/ 52757 w 3462966"/>
                  <a:gd name="connsiteY183" fmla="*/ 1530619 h 4498133"/>
                  <a:gd name="connsiteX184" fmla="*/ 216680 w 3462966"/>
                  <a:gd name="connsiteY184" fmla="*/ 1614816 h 4498133"/>
                  <a:gd name="connsiteX185" fmla="*/ 329937 w 3462966"/>
                  <a:gd name="connsiteY185" fmla="*/ 1737758 h 4498133"/>
                  <a:gd name="connsiteX186" fmla="*/ 310191 w 3462966"/>
                  <a:gd name="connsiteY186" fmla="*/ 1853623 h 4498133"/>
                  <a:gd name="connsiteX187" fmla="*/ 189111 w 3462966"/>
                  <a:gd name="connsiteY187" fmla="*/ 1865172 h 4498133"/>
                  <a:gd name="connsiteX188" fmla="*/ 90757 w 3462966"/>
                  <a:gd name="connsiteY188" fmla="*/ 1840211 h 4498133"/>
                  <a:gd name="connsiteX189" fmla="*/ 62443 w 3462966"/>
                  <a:gd name="connsiteY189" fmla="*/ 1927016 h 4498133"/>
                  <a:gd name="connsiteX190" fmla="*/ 128758 w 3462966"/>
                  <a:gd name="connsiteY190" fmla="*/ 2049586 h 4498133"/>
                  <a:gd name="connsiteX191" fmla="*/ 228975 w 3462966"/>
                  <a:gd name="connsiteY191" fmla="*/ 2122606 h 4498133"/>
                  <a:gd name="connsiteX192" fmla="*/ 281877 w 3462966"/>
                  <a:gd name="connsiteY192" fmla="*/ 2112547 h 4498133"/>
                  <a:gd name="connsiteX193" fmla="*/ 475605 w 3462966"/>
                  <a:gd name="connsiteY193" fmla="*/ 2078645 h 4498133"/>
                  <a:gd name="connsiteX194" fmla="*/ 604136 w 3462966"/>
                  <a:gd name="connsiteY194" fmla="*/ 2094292 h 4498133"/>
                  <a:gd name="connsiteX195" fmla="*/ 772530 w 3462966"/>
                  <a:gd name="connsiteY195" fmla="*/ 2214627 h 4498133"/>
                  <a:gd name="connsiteX196" fmla="*/ 828041 w 3462966"/>
                  <a:gd name="connsiteY196" fmla="*/ 2369237 h 4498133"/>
                  <a:gd name="connsiteX197" fmla="*/ 812394 w 3462966"/>
                  <a:gd name="connsiteY197" fmla="*/ 2425120 h 4498133"/>
                  <a:gd name="connsiteX198" fmla="*/ 770295 w 3462966"/>
                  <a:gd name="connsiteY198" fmla="*/ 2451571 h 4498133"/>
                  <a:gd name="connsiteX199" fmla="*/ 636176 w 3462966"/>
                  <a:gd name="connsiteY199" fmla="*/ 2400904 h 4498133"/>
                  <a:gd name="connsiteX200" fmla="*/ 492370 w 3462966"/>
                  <a:gd name="connsiteY200" fmla="*/ 2331609 h 4498133"/>
                  <a:gd name="connsiteX201" fmla="*/ 480821 w 3462966"/>
                  <a:gd name="connsiteY201" fmla="*/ 2337570 h 4498133"/>
                  <a:gd name="connsiteX202" fmla="*/ 477840 w 3462966"/>
                  <a:gd name="connsiteY202" fmla="*/ 2361786 h 4498133"/>
                  <a:gd name="connsiteX203" fmla="*/ 494233 w 3462966"/>
                  <a:gd name="connsiteY203" fmla="*/ 2381531 h 4498133"/>
                  <a:gd name="connsiteX204" fmla="*/ 545273 w 3462966"/>
                  <a:gd name="connsiteY204" fmla="*/ 2570788 h 4498133"/>
                  <a:gd name="connsiteX205" fmla="*/ 425310 w 3462966"/>
                  <a:gd name="connsiteY205" fmla="*/ 2578985 h 4498133"/>
                  <a:gd name="connsiteX206" fmla="*/ 269956 w 3462966"/>
                  <a:gd name="connsiteY206" fmla="*/ 2511552 h 4498133"/>
                  <a:gd name="connsiteX207" fmla="*/ 117581 w 3462966"/>
                  <a:gd name="connsiteY207" fmla="*/ 2438904 h 4498133"/>
                  <a:gd name="connsiteX208" fmla="*/ 18109 w 3462966"/>
                  <a:gd name="connsiteY208" fmla="*/ 2393453 h 4498133"/>
                  <a:gd name="connsiteX209" fmla="*/ 8050 w 3462966"/>
                  <a:gd name="connsiteY209" fmla="*/ 2431453 h 4498133"/>
                  <a:gd name="connsiteX210" fmla="*/ 44933 w 3462966"/>
                  <a:gd name="connsiteY210" fmla="*/ 2454552 h 4498133"/>
                  <a:gd name="connsiteX211" fmla="*/ 90012 w 3462966"/>
                  <a:gd name="connsiteY211" fmla="*/ 2481375 h 4498133"/>
                  <a:gd name="connsiteX212" fmla="*/ 181288 w 3462966"/>
                  <a:gd name="connsiteY212" fmla="*/ 2536513 h 4498133"/>
                  <a:gd name="connsiteX213" fmla="*/ 223386 w 3462966"/>
                  <a:gd name="connsiteY213" fmla="*/ 2637848 h 4498133"/>
                  <a:gd name="connsiteX214" fmla="*/ 108640 w 3462966"/>
                  <a:gd name="connsiteY214" fmla="*/ 2662436 h 4498133"/>
                  <a:gd name="connsiteX215" fmla="*/ 26678 w 3462966"/>
                  <a:gd name="connsiteY215" fmla="*/ 2669142 h 4498133"/>
                  <a:gd name="connsiteX216" fmla="*/ 9913 w 3462966"/>
                  <a:gd name="connsiteY216" fmla="*/ 2675476 h 4498133"/>
                  <a:gd name="connsiteX217" fmla="*/ 227 w 3462966"/>
                  <a:gd name="connsiteY217" fmla="*/ 2702300 h 4498133"/>
                  <a:gd name="connsiteX218" fmla="*/ 22580 w 3462966"/>
                  <a:gd name="connsiteY218" fmla="*/ 2761536 h 4498133"/>
                  <a:gd name="connsiteX219" fmla="*/ 26306 w 3462966"/>
                  <a:gd name="connsiteY219" fmla="*/ 2780536 h 4498133"/>
                  <a:gd name="connsiteX220" fmla="*/ 24070 w 3462966"/>
                  <a:gd name="connsiteY220" fmla="*/ 2877400 h 4498133"/>
                  <a:gd name="connsiteX221" fmla="*/ 35247 w 3462966"/>
                  <a:gd name="connsiteY221" fmla="*/ 2945205 h 4498133"/>
                  <a:gd name="connsiteX222" fmla="*/ 84051 w 3462966"/>
                  <a:gd name="connsiteY222" fmla="*/ 2973891 h 4498133"/>
                  <a:gd name="connsiteX223" fmla="*/ 258779 w 3462966"/>
                  <a:gd name="connsiteY223" fmla="*/ 2900871 h 4498133"/>
                  <a:gd name="connsiteX224" fmla="*/ 448409 w 3462966"/>
                  <a:gd name="connsiteY224" fmla="*/ 2844243 h 4498133"/>
                  <a:gd name="connsiteX225" fmla="*/ 511743 w 3462966"/>
                  <a:gd name="connsiteY225" fmla="*/ 2846105 h 4498133"/>
                  <a:gd name="connsiteX226" fmla="*/ 569116 w 3462966"/>
                  <a:gd name="connsiteY226" fmla="*/ 3011519 h 4498133"/>
                  <a:gd name="connsiteX227" fmla="*/ 398487 w 3462966"/>
                  <a:gd name="connsiteY227" fmla="*/ 3114344 h 4498133"/>
                  <a:gd name="connsiteX228" fmla="*/ 277034 w 3462966"/>
                  <a:gd name="connsiteY228" fmla="*/ 3161286 h 4498133"/>
                  <a:gd name="connsiteX229" fmla="*/ 156327 w 3462966"/>
                  <a:gd name="connsiteY229" fmla="*/ 3309562 h 4498133"/>
                  <a:gd name="connsiteX230" fmla="*/ 166758 w 3462966"/>
                  <a:gd name="connsiteY230" fmla="*/ 3326327 h 4498133"/>
                  <a:gd name="connsiteX231" fmla="*/ 174954 w 3462966"/>
                  <a:gd name="connsiteY231" fmla="*/ 3325209 h 4498133"/>
                  <a:gd name="connsiteX232" fmla="*/ 233445 w 3462966"/>
                  <a:gd name="connsiteY232" fmla="*/ 3259640 h 4498133"/>
                  <a:gd name="connsiteX233" fmla="*/ 402585 w 3462966"/>
                  <a:gd name="connsiteY233" fmla="*/ 3164266 h 4498133"/>
                  <a:gd name="connsiteX234" fmla="*/ 612332 w 3462966"/>
                  <a:gd name="connsiteY234" fmla="*/ 3160541 h 4498133"/>
                  <a:gd name="connsiteX235" fmla="*/ 647725 w 3462966"/>
                  <a:gd name="connsiteY235" fmla="*/ 3266346 h 4498133"/>
                  <a:gd name="connsiteX236" fmla="*/ 572096 w 3462966"/>
                  <a:gd name="connsiteY236" fmla="*/ 3365818 h 4498133"/>
                  <a:gd name="connsiteX237" fmla="*/ 576195 w 3462966"/>
                  <a:gd name="connsiteY237" fmla="*/ 3389661 h 4498133"/>
                  <a:gd name="connsiteX238" fmla="*/ 636176 w 3462966"/>
                  <a:gd name="connsiteY238" fmla="*/ 3372151 h 4498133"/>
                  <a:gd name="connsiteX239" fmla="*/ 703608 w 3462966"/>
                  <a:gd name="connsiteY239" fmla="*/ 3413505 h 4498133"/>
                  <a:gd name="connsiteX240" fmla="*/ 687961 w 3462966"/>
                  <a:gd name="connsiteY240" fmla="*/ 3560291 h 4498133"/>
                  <a:gd name="connsiteX241" fmla="*/ 432016 w 3462966"/>
                  <a:gd name="connsiteY241" fmla="*/ 3675782 h 4498133"/>
                  <a:gd name="connsiteX242" fmla="*/ 393643 w 3462966"/>
                  <a:gd name="connsiteY242" fmla="*/ 3708194 h 4498133"/>
                  <a:gd name="connsiteX243" fmla="*/ 432389 w 3462966"/>
                  <a:gd name="connsiteY243" fmla="*/ 3735018 h 4498133"/>
                  <a:gd name="connsiteX244" fmla="*/ 437605 w 3462966"/>
                  <a:gd name="connsiteY244" fmla="*/ 3754764 h 4498133"/>
                  <a:gd name="connsiteX245" fmla="*/ 434252 w 3462966"/>
                  <a:gd name="connsiteY245" fmla="*/ 3792019 h 4498133"/>
                  <a:gd name="connsiteX246" fmla="*/ 436114 w 3462966"/>
                  <a:gd name="connsiteY246" fmla="*/ 3837098 h 4498133"/>
                  <a:gd name="connsiteX247" fmla="*/ 442448 w 3462966"/>
                  <a:gd name="connsiteY247" fmla="*/ 3852745 h 4498133"/>
                  <a:gd name="connsiteX248" fmla="*/ 473370 w 3462966"/>
                  <a:gd name="connsiteY248" fmla="*/ 3852745 h 4498133"/>
                  <a:gd name="connsiteX249" fmla="*/ 488644 w 3462966"/>
                  <a:gd name="connsiteY249" fmla="*/ 3822941 h 4498133"/>
                  <a:gd name="connsiteX250" fmla="*/ 505409 w 3462966"/>
                  <a:gd name="connsiteY250" fmla="*/ 3762960 h 4498133"/>
                  <a:gd name="connsiteX251" fmla="*/ 613077 w 3462966"/>
                  <a:gd name="connsiteY251" fmla="*/ 3654174 h 4498133"/>
                  <a:gd name="connsiteX252" fmla="*/ 731177 w 3462966"/>
                  <a:gd name="connsiteY252" fmla="*/ 3637782 h 4498133"/>
                  <a:gd name="connsiteX253" fmla="*/ 791903 w 3462966"/>
                  <a:gd name="connsiteY253" fmla="*/ 3717881 h 4498133"/>
                  <a:gd name="connsiteX254" fmla="*/ 788550 w 3462966"/>
                  <a:gd name="connsiteY254" fmla="*/ 3755136 h 4498133"/>
                  <a:gd name="connsiteX255" fmla="*/ 730059 w 3462966"/>
                  <a:gd name="connsiteY255" fmla="*/ 3815117 h 4498133"/>
                  <a:gd name="connsiteX256" fmla="*/ 691686 w 3462966"/>
                  <a:gd name="connsiteY256" fmla="*/ 3895961 h 4498133"/>
                  <a:gd name="connsiteX257" fmla="*/ 690569 w 3462966"/>
                  <a:gd name="connsiteY257" fmla="*/ 3980904 h 4498133"/>
                  <a:gd name="connsiteX258" fmla="*/ 655548 w 3462966"/>
                  <a:gd name="connsiteY258" fmla="*/ 4055787 h 4498133"/>
                  <a:gd name="connsiteX259" fmla="*/ 674176 w 3462966"/>
                  <a:gd name="connsiteY259" fmla="*/ 4137004 h 4498133"/>
                  <a:gd name="connsiteX260" fmla="*/ 726706 w 3462966"/>
                  <a:gd name="connsiteY260" fmla="*/ 4197357 h 4498133"/>
                  <a:gd name="connsiteX261" fmla="*/ 797491 w 3462966"/>
                  <a:gd name="connsiteY261" fmla="*/ 4215985 h 4498133"/>
                  <a:gd name="connsiteX262" fmla="*/ 796746 w 3462966"/>
                  <a:gd name="connsiteY262" fmla="*/ 4207044 h 4498133"/>
                  <a:gd name="connsiteX263" fmla="*/ 794138 w 3462966"/>
                  <a:gd name="connsiteY263" fmla="*/ 4097885 h 4498133"/>
                  <a:gd name="connsiteX264" fmla="*/ 873865 w 3462966"/>
                  <a:gd name="connsiteY264" fmla="*/ 3993943 h 4498133"/>
                  <a:gd name="connsiteX265" fmla="*/ 988984 w 3462966"/>
                  <a:gd name="connsiteY265" fmla="*/ 4062866 h 4498133"/>
                  <a:gd name="connsiteX266" fmla="*/ 979670 w 3462966"/>
                  <a:gd name="connsiteY266" fmla="*/ 4160847 h 4498133"/>
                  <a:gd name="connsiteX267" fmla="*/ 992709 w 3462966"/>
                  <a:gd name="connsiteY267" fmla="*/ 4175004 h 4498133"/>
                  <a:gd name="connsiteX268" fmla="*/ 1003886 w 3462966"/>
                  <a:gd name="connsiteY268" fmla="*/ 4172769 h 4498133"/>
                  <a:gd name="connsiteX269" fmla="*/ 1088456 w 3462966"/>
                  <a:gd name="connsiteY269" fmla="*/ 4125082 h 4498133"/>
                  <a:gd name="connsiteX270" fmla="*/ 1135770 w 3462966"/>
                  <a:gd name="connsiteY270" fmla="*/ 4146317 h 4498133"/>
                  <a:gd name="connsiteX271" fmla="*/ 1135770 w 3462966"/>
                  <a:gd name="connsiteY271" fmla="*/ 4266280 h 4498133"/>
                  <a:gd name="connsiteX272" fmla="*/ 1075416 w 3462966"/>
                  <a:gd name="connsiteY272" fmla="*/ 4381026 h 4498133"/>
                  <a:gd name="connsiteX273" fmla="*/ 1098515 w 3462966"/>
                  <a:gd name="connsiteY273" fmla="*/ 4420144 h 4498133"/>
                  <a:gd name="connsiteX274" fmla="*/ 1150300 w 3462966"/>
                  <a:gd name="connsiteY274" fmla="*/ 4433184 h 4498133"/>
                  <a:gd name="connsiteX275" fmla="*/ 1189790 w 3462966"/>
                  <a:gd name="connsiteY275" fmla="*/ 4465223 h 4498133"/>
                  <a:gd name="connsiteX276" fmla="*/ 1314223 w 3462966"/>
                  <a:gd name="connsiteY276" fmla="*/ 4494655 h 4498133"/>
                  <a:gd name="connsiteX277" fmla="*/ 1370106 w 3462966"/>
                  <a:gd name="connsiteY277" fmla="*/ 4466714 h 4498133"/>
                  <a:gd name="connsiteX278" fmla="*/ 1459892 w 3462966"/>
                  <a:gd name="connsiteY278" fmla="*/ 4362026 h 4498133"/>
                  <a:gd name="connsiteX279" fmla="*/ 1490441 w 3462966"/>
                  <a:gd name="connsiteY279" fmla="*/ 4363516 h 4498133"/>
                  <a:gd name="connsiteX280" fmla="*/ 1527324 w 3462966"/>
                  <a:gd name="connsiteY280" fmla="*/ 4351595 h 4498133"/>
                  <a:gd name="connsiteX281" fmla="*/ 1534030 w 3462966"/>
                  <a:gd name="connsiteY281" fmla="*/ 4347124 h 4498133"/>
                  <a:gd name="connsiteX282" fmla="*/ 1581344 w 3462966"/>
                  <a:gd name="connsiteY282" fmla="*/ 4304653 h 4498133"/>
                  <a:gd name="connsiteX283" fmla="*/ 1615247 w 3462966"/>
                  <a:gd name="connsiteY283" fmla="*/ 4155631 h 4498133"/>
                  <a:gd name="connsiteX284" fmla="*/ 1573520 w 3462966"/>
                  <a:gd name="connsiteY284" fmla="*/ 4080375 h 4498133"/>
                  <a:gd name="connsiteX285" fmla="*/ 1599599 w 3462966"/>
                  <a:gd name="connsiteY285" fmla="*/ 4008100 h 4498133"/>
                  <a:gd name="connsiteX286" fmla="*/ 1502735 w 3462966"/>
                  <a:gd name="connsiteY286" fmla="*/ 3699253 h 4498133"/>
                  <a:gd name="connsiteX287" fmla="*/ 1469951 w 3462966"/>
                  <a:gd name="connsiteY287" fmla="*/ 3547251 h 4498133"/>
                  <a:gd name="connsiteX288" fmla="*/ 1442009 w 3462966"/>
                  <a:gd name="connsiteY288" fmla="*/ 3477211 h 4498133"/>
                  <a:gd name="connsiteX289" fmla="*/ 1364518 w 3462966"/>
                  <a:gd name="connsiteY289" fmla="*/ 3424308 h 4498133"/>
                  <a:gd name="connsiteX290" fmla="*/ 1383146 w 3462966"/>
                  <a:gd name="connsiteY290" fmla="*/ 3331170 h 4498133"/>
                  <a:gd name="connsiteX291" fmla="*/ 1375322 w 3462966"/>
                  <a:gd name="connsiteY291" fmla="*/ 3250326 h 4498133"/>
                  <a:gd name="connsiteX292" fmla="*/ 1472931 w 3462966"/>
                  <a:gd name="connsiteY292" fmla="*/ 3090500 h 4498133"/>
                  <a:gd name="connsiteX293" fmla="*/ 1539618 w 3462966"/>
                  <a:gd name="connsiteY293" fmla="*/ 2981715 h 4498133"/>
                  <a:gd name="connsiteX294" fmla="*/ 1513167 w 3462966"/>
                  <a:gd name="connsiteY294" fmla="*/ 2824870 h 4498133"/>
                  <a:gd name="connsiteX295" fmla="*/ 1334714 w 3462966"/>
                  <a:gd name="connsiteY295" fmla="*/ 2783144 h 4498133"/>
                  <a:gd name="connsiteX296" fmla="*/ 1277340 w 3462966"/>
                  <a:gd name="connsiteY296" fmla="*/ 2803262 h 4498133"/>
                  <a:gd name="connsiteX297" fmla="*/ 1240085 w 3462966"/>
                  <a:gd name="connsiteY297" fmla="*/ 2817419 h 4498133"/>
                  <a:gd name="connsiteX298" fmla="*/ 1283674 w 3462966"/>
                  <a:gd name="connsiteY298" fmla="*/ 2865478 h 4498133"/>
                  <a:gd name="connsiteX299" fmla="*/ 1257223 w 3462966"/>
                  <a:gd name="connsiteY299" fmla="*/ 2941479 h 4498133"/>
                  <a:gd name="connsiteX300" fmla="*/ 1148437 w 3462966"/>
                  <a:gd name="connsiteY300" fmla="*/ 3033127 h 4498133"/>
                  <a:gd name="connsiteX301" fmla="*/ 1086220 w 3462966"/>
                  <a:gd name="connsiteY301" fmla="*/ 3284601 h 4498133"/>
                  <a:gd name="connsiteX302" fmla="*/ 1114162 w 3462966"/>
                  <a:gd name="connsiteY302" fmla="*/ 3397857 h 4498133"/>
                  <a:gd name="connsiteX303" fmla="*/ 1177869 w 3462966"/>
                  <a:gd name="connsiteY303" fmla="*/ 3480191 h 4498133"/>
                  <a:gd name="connsiteX304" fmla="*/ 1182339 w 3462966"/>
                  <a:gd name="connsiteY304" fmla="*/ 3571840 h 4498133"/>
                  <a:gd name="connsiteX305" fmla="*/ 1116770 w 3462966"/>
                  <a:gd name="connsiteY305" fmla="*/ 3606860 h 4498133"/>
                  <a:gd name="connsiteX306" fmla="*/ 971101 w 3462966"/>
                  <a:gd name="connsiteY306" fmla="*/ 3454113 h 4498133"/>
                  <a:gd name="connsiteX307" fmla="*/ 905905 w 3462966"/>
                  <a:gd name="connsiteY307" fmla="*/ 3166874 h 4498133"/>
                  <a:gd name="connsiteX308" fmla="*/ 949121 w 3462966"/>
                  <a:gd name="connsiteY308" fmla="*/ 2985813 h 4498133"/>
                  <a:gd name="connsiteX309" fmla="*/ 921552 w 3462966"/>
                  <a:gd name="connsiteY309" fmla="*/ 2970911 h 4498133"/>
                  <a:gd name="connsiteX310" fmla="*/ 844061 w 3462966"/>
                  <a:gd name="connsiteY310" fmla="*/ 2801771 h 4498133"/>
                  <a:gd name="connsiteX311" fmla="*/ 915591 w 3462966"/>
                  <a:gd name="connsiteY311" fmla="*/ 2567435 h 4498133"/>
                  <a:gd name="connsiteX312" fmla="*/ 1045985 w 3462966"/>
                  <a:gd name="connsiteY312" fmla="*/ 2508572 h 4498133"/>
                  <a:gd name="connsiteX313" fmla="*/ 1091064 w 3462966"/>
                  <a:gd name="connsiteY313" fmla="*/ 2446355 h 4498133"/>
                  <a:gd name="connsiteX314" fmla="*/ 1209163 w 3462966"/>
                  <a:gd name="connsiteY314" fmla="*/ 2381158 h 4498133"/>
                  <a:gd name="connsiteX315" fmla="*/ 1286654 w 3462966"/>
                  <a:gd name="connsiteY315" fmla="*/ 2311118 h 4498133"/>
                  <a:gd name="connsiteX316" fmla="*/ 1435676 w 3462966"/>
                  <a:gd name="connsiteY316" fmla="*/ 2369982 h 4498133"/>
                  <a:gd name="connsiteX317" fmla="*/ 1556756 w 3462966"/>
                  <a:gd name="connsiteY317" fmla="*/ 2351354 h 4498133"/>
                  <a:gd name="connsiteX318" fmla="*/ 1530304 w 3462966"/>
                  <a:gd name="connsiteY318" fmla="*/ 2312609 h 4498133"/>
                  <a:gd name="connsiteX319" fmla="*/ 1511677 w 3462966"/>
                  <a:gd name="connsiteY319" fmla="*/ 2175882 h 4498133"/>
                  <a:gd name="connsiteX320" fmla="*/ 1570540 w 3462966"/>
                  <a:gd name="connsiteY320" fmla="*/ 2073429 h 4498133"/>
                  <a:gd name="connsiteX321" fmla="*/ 1640580 w 3462966"/>
                  <a:gd name="connsiteY321" fmla="*/ 2037664 h 4498133"/>
                  <a:gd name="connsiteX322" fmla="*/ 1623443 w 3462966"/>
                  <a:gd name="connsiteY322" fmla="*/ 1885662 h 4498133"/>
                  <a:gd name="connsiteX323" fmla="*/ 1522481 w 3462966"/>
                  <a:gd name="connsiteY323" fmla="*/ 1736641 h 4498133"/>
                  <a:gd name="connsiteX324" fmla="*/ 1455794 w 3462966"/>
                  <a:gd name="connsiteY324" fmla="*/ 1592090 h 4498133"/>
                  <a:gd name="connsiteX325" fmla="*/ 1347008 w 3462966"/>
                  <a:gd name="connsiteY325" fmla="*/ 1447539 h 4498133"/>
                  <a:gd name="connsiteX326" fmla="*/ 1236732 w 3462966"/>
                  <a:gd name="connsiteY326" fmla="*/ 1302989 h 4498133"/>
                  <a:gd name="connsiteX327" fmla="*/ 1312733 w 3462966"/>
                  <a:gd name="connsiteY327" fmla="*/ 1112241 h 4498133"/>
                  <a:gd name="connsiteX328" fmla="*/ 1515402 w 3462966"/>
                  <a:gd name="connsiteY328" fmla="*/ 1127516 h 4498133"/>
                  <a:gd name="connsiteX329" fmla="*/ 1632756 w 3462966"/>
                  <a:gd name="connsiteY329" fmla="*/ 1212458 h 4498133"/>
                  <a:gd name="connsiteX330" fmla="*/ 1685659 w 3462966"/>
                  <a:gd name="connsiteY330" fmla="*/ 1263498 h 4498133"/>
                  <a:gd name="connsiteX331" fmla="*/ 1730738 w 3462966"/>
                  <a:gd name="connsiteY331" fmla="*/ 1314165 h 4498133"/>
                  <a:gd name="connsiteX332" fmla="*/ 1778425 w 3462966"/>
                  <a:gd name="connsiteY332" fmla="*/ 1263498 h 4498133"/>
                  <a:gd name="connsiteX333" fmla="*/ 1831328 w 3462966"/>
                  <a:gd name="connsiteY333" fmla="*/ 1212458 h 4498133"/>
                  <a:gd name="connsiteX334" fmla="*/ 1948682 w 3462966"/>
                  <a:gd name="connsiteY334" fmla="*/ 1127516 h 4498133"/>
                  <a:gd name="connsiteX335" fmla="*/ 2151351 w 3462966"/>
                  <a:gd name="connsiteY335" fmla="*/ 1112241 h 4498133"/>
                  <a:gd name="connsiteX336" fmla="*/ 2227352 w 3462966"/>
                  <a:gd name="connsiteY336" fmla="*/ 1302989 h 4498133"/>
                  <a:gd name="connsiteX337" fmla="*/ 2117076 w 3462966"/>
                  <a:gd name="connsiteY337" fmla="*/ 1447539 h 4498133"/>
                  <a:gd name="connsiteX338" fmla="*/ 2008291 w 3462966"/>
                  <a:gd name="connsiteY338" fmla="*/ 1592090 h 4498133"/>
                  <a:gd name="connsiteX339" fmla="*/ 1941603 w 3462966"/>
                  <a:gd name="connsiteY339" fmla="*/ 1736641 h 4498133"/>
                  <a:gd name="connsiteX340" fmla="*/ 1840641 w 3462966"/>
                  <a:gd name="connsiteY340" fmla="*/ 1885662 h 4498133"/>
                  <a:gd name="connsiteX341" fmla="*/ 1823504 w 3462966"/>
                  <a:gd name="connsiteY341" fmla="*/ 2037664 h 4498133"/>
                  <a:gd name="connsiteX342" fmla="*/ 1893544 w 3462966"/>
                  <a:gd name="connsiteY342" fmla="*/ 2073429 h 4498133"/>
                  <a:gd name="connsiteX343" fmla="*/ 1952408 w 3462966"/>
                  <a:gd name="connsiteY343" fmla="*/ 2175882 h 4498133"/>
                  <a:gd name="connsiteX344" fmla="*/ 1933780 w 3462966"/>
                  <a:gd name="connsiteY344" fmla="*/ 2312609 h 4498133"/>
                  <a:gd name="connsiteX345" fmla="*/ 1907329 w 3462966"/>
                  <a:gd name="connsiteY345" fmla="*/ 2351354 h 4498133"/>
                  <a:gd name="connsiteX346" fmla="*/ 2028408 w 3462966"/>
                  <a:gd name="connsiteY346" fmla="*/ 2369982 h 4498133"/>
                  <a:gd name="connsiteX347" fmla="*/ 2177430 w 3462966"/>
                  <a:gd name="connsiteY347" fmla="*/ 2311118 h 4498133"/>
                  <a:gd name="connsiteX348" fmla="*/ 2254921 w 3462966"/>
                  <a:gd name="connsiteY348" fmla="*/ 2381158 h 4498133"/>
                  <a:gd name="connsiteX349" fmla="*/ 2373020 w 3462966"/>
                  <a:gd name="connsiteY349" fmla="*/ 2446355 h 4498133"/>
                  <a:gd name="connsiteX350" fmla="*/ 2418099 w 3462966"/>
                  <a:gd name="connsiteY350" fmla="*/ 2508572 h 4498133"/>
                  <a:gd name="connsiteX351" fmla="*/ 2548493 w 3462966"/>
                  <a:gd name="connsiteY351" fmla="*/ 2567435 h 4498133"/>
                  <a:gd name="connsiteX352" fmla="*/ 2620024 w 3462966"/>
                  <a:gd name="connsiteY352" fmla="*/ 2801771 h 4498133"/>
                  <a:gd name="connsiteX353" fmla="*/ 2542532 w 3462966"/>
                  <a:gd name="connsiteY353" fmla="*/ 2970911 h 4498133"/>
                  <a:gd name="connsiteX354" fmla="*/ 2514964 w 3462966"/>
                  <a:gd name="connsiteY354" fmla="*/ 2985813 h 4498133"/>
                  <a:gd name="connsiteX355" fmla="*/ 2558180 w 3462966"/>
                  <a:gd name="connsiteY355" fmla="*/ 3166874 h 4498133"/>
                  <a:gd name="connsiteX356" fmla="*/ 2492983 w 3462966"/>
                  <a:gd name="connsiteY356" fmla="*/ 3454113 h 4498133"/>
                  <a:gd name="connsiteX357" fmla="*/ 2347314 w 3462966"/>
                  <a:gd name="connsiteY357" fmla="*/ 3606860 h 4498133"/>
                  <a:gd name="connsiteX358" fmla="*/ 2281745 w 3462966"/>
                  <a:gd name="connsiteY358" fmla="*/ 3571840 h 4498133"/>
                  <a:gd name="connsiteX359" fmla="*/ 2286216 w 3462966"/>
                  <a:gd name="connsiteY359" fmla="*/ 3480191 h 4498133"/>
                  <a:gd name="connsiteX360" fmla="*/ 2349922 w 3462966"/>
                  <a:gd name="connsiteY360" fmla="*/ 3397857 h 4498133"/>
                  <a:gd name="connsiteX361" fmla="*/ 2377864 w 3462966"/>
                  <a:gd name="connsiteY361" fmla="*/ 3284601 h 4498133"/>
                  <a:gd name="connsiteX362" fmla="*/ 2315647 w 3462966"/>
                  <a:gd name="connsiteY362" fmla="*/ 3033127 h 4498133"/>
                  <a:gd name="connsiteX363" fmla="*/ 2206862 w 3462966"/>
                  <a:gd name="connsiteY363" fmla="*/ 2941479 h 4498133"/>
                  <a:gd name="connsiteX364" fmla="*/ 2180410 w 3462966"/>
                  <a:gd name="connsiteY364" fmla="*/ 2865478 h 4498133"/>
                  <a:gd name="connsiteX365" fmla="*/ 2223999 w 3462966"/>
                  <a:gd name="connsiteY365" fmla="*/ 2817419 h 4498133"/>
                  <a:gd name="connsiteX366" fmla="*/ 2186744 w 3462966"/>
                  <a:gd name="connsiteY366" fmla="*/ 2803262 h 4498133"/>
                  <a:gd name="connsiteX367" fmla="*/ 2129371 w 3462966"/>
                  <a:gd name="connsiteY367" fmla="*/ 2783144 h 4498133"/>
                  <a:gd name="connsiteX368" fmla="*/ 1950917 w 3462966"/>
                  <a:gd name="connsiteY368" fmla="*/ 2824870 h 4498133"/>
                  <a:gd name="connsiteX369" fmla="*/ 1924466 w 3462966"/>
                  <a:gd name="connsiteY369" fmla="*/ 2981715 h 4498133"/>
                  <a:gd name="connsiteX370" fmla="*/ 1991153 w 3462966"/>
                  <a:gd name="connsiteY370" fmla="*/ 3090500 h 4498133"/>
                  <a:gd name="connsiteX371" fmla="*/ 2088762 w 3462966"/>
                  <a:gd name="connsiteY371" fmla="*/ 3250326 h 4498133"/>
                  <a:gd name="connsiteX372" fmla="*/ 2080939 w 3462966"/>
                  <a:gd name="connsiteY372" fmla="*/ 3331170 h 4498133"/>
                  <a:gd name="connsiteX373" fmla="*/ 2099566 w 3462966"/>
                  <a:gd name="connsiteY373" fmla="*/ 3424308 h 4498133"/>
                  <a:gd name="connsiteX374" fmla="*/ 2022075 w 3462966"/>
                  <a:gd name="connsiteY374" fmla="*/ 3477211 h 4498133"/>
                  <a:gd name="connsiteX375" fmla="*/ 1994133 w 3462966"/>
                  <a:gd name="connsiteY375" fmla="*/ 3547251 h 4498133"/>
                  <a:gd name="connsiteX376" fmla="*/ 1961349 w 3462966"/>
                  <a:gd name="connsiteY376" fmla="*/ 3699253 h 4498133"/>
                  <a:gd name="connsiteX377" fmla="*/ 1864485 w 3462966"/>
                  <a:gd name="connsiteY377" fmla="*/ 4008100 h 4498133"/>
                  <a:gd name="connsiteX378" fmla="*/ 1890564 w 3462966"/>
                  <a:gd name="connsiteY378" fmla="*/ 4080375 h 4498133"/>
                  <a:gd name="connsiteX379" fmla="*/ 1848838 w 3462966"/>
                  <a:gd name="connsiteY379" fmla="*/ 4155631 h 4498133"/>
                  <a:gd name="connsiteX380" fmla="*/ 1882740 w 3462966"/>
                  <a:gd name="connsiteY380" fmla="*/ 4304653 h 4498133"/>
                  <a:gd name="connsiteX381" fmla="*/ 1930054 w 3462966"/>
                  <a:gd name="connsiteY381" fmla="*/ 4347124 h 4498133"/>
                  <a:gd name="connsiteX382" fmla="*/ 1936760 w 3462966"/>
                  <a:gd name="connsiteY382" fmla="*/ 4351595 h 4498133"/>
                  <a:gd name="connsiteX383" fmla="*/ 1973643 w 3462966"/>
                  <a:gd name="connsiteY383" fmla="*/ 4363516 h 4498133"/>
                  <a:gd name="connsiteX384" fmla="*/ 2004192 w 3462966"/>
                  <a:gd name="connsiteY384" fmla="*/ 4362026 h 4498133"/>
                  <a:gd name="connsiteX385" fmla="*/ 2093978 w 3462966"/>
                  <a:gd name="connsiteY385" fmla="*/ 4466714 h 4498133"/>
                  <a:gd name="connsiteX386" fmla="*/ 2149861 w 3462966"/>
                  <a:gd name="connsiteY386" fmla="*/ 4494655 h 4498133"/>
                  <a:gd name="connsiteX387" fmla="*/ 2274294 w 3462966"/>
                  <a:gd name="connsiteY387" fmla="*/ 4465223 h 4498133"/>
                  <a:gd name="connsiteX388" fmla="*/ 2313785 w 3462966"/>
                  <a:gd name="connsiteY388" fmla="*/ 4433184 h 4498133"/>
                  <a:gd name="connsiteX389" fmla="*/ 2365569 w 3462966"/>
                  <a:gd name="connsiteY389" fmla="*/ 4420144 h 4498133"/>
                  <a:gd name="connsiteX390" fmla="*/ 2388668 w 3462966"/>
                  <a:gd name="connsiteY390" fmla="*/ 4381026 h 4498133"/>
                  <a:gd name="connsiteX391" fmla="*/ 2328314 w 3462966"/>
                  <a:gd name="connsiteY391" fmla="*/ 4266280 h 4498133"/>
                  <a:gd name="connsiteX392" fmla="*/ 2328314 w 3462966"/>
                  <a:gd name="connsiteY392" fmla="*/ 4146317 h 4498133"/>
                  <a:gd name="connsiteX393" fmla="*/ 2375628 w 3462966"/>
                  <a:gd name="connsiteY393" fmla="*/ 4125082 h 4498133"/>
                  <a:gd name="connsiteX394" fmla="*/ 2460198 w 3462966"/>
                  <a:gd name="connsiteY394" fmla="*/ 4172769 h 4498133"/>
                  <a:gd name="connsiteX395" fmla="*/ 2471375 w 3462966"/>
                  <a:gd name="connsiteY395" fmla="*/ 4175004 h 4498133"/>
                  <a:gd name="connsiteX396" fmla="*/ 2484414 w 3462966"/>
                  <a:gd name="connsiteY396" fmla="*/ 4160847 h 4498133"/>
                  <a:gd name="connsiteX397" fmla="*/ 2475100 w 3462966"/>
                  <a:gd name="connsiteY397" fmla="*/ 4062866 h 4498133"/>
                  <a:gd name="connsiteX398" fmla="*/ 2590219 w 3462966"/>
                  <a:gd name="connsiteY398" fmla="*/ 3993943 h 4498133"/>
                  <a:gd name="connsiteX399" fmla="*/ 2669946 w 3462966"/>
                  <a:gd name="connsiteY399" fmla="*/ 4097885 h 4498133"/>
                  <a:gd name="connsiteX400" fmla="*/ 2667338 w 3462966"/>
                  <a:gd name="connsiteY400" fmla="*/ 4207044 h 4498133"/>
                  <a:gd name="connsiteX401" fmla="*/ 2666593 w 3462966"/>
                  <a:gd name="connsiteY401" fmla="*/ 4215985 h 4498133"/>
                  <a:gd name="connsiteX402" fmla="*/ 2737378 w 3462966"/>
                  <a:gd name="connsiteY402" fmla="*/ 4197357 h 4498133"/>
                  <a:gd name="connsiteX403" fmla="*/ 2789908 w 3462966"/>
                  <a:gd name="connsiteY403" fmla="*/ 4137004 h 4498133"/>
                  <a:gd name="connsiteX404" fmla="*/ 2808536 w 3462966"/>
                  <a:gd name="connsiteY404" fmla="*/ 4055787 h 4498133"/>
                  <a:gd name="connsiteX405" fmla="*/ 2773516 w 3462966"/>
                  <a:gd name="connsiteY405" fmla="*/ 3980904 h 4498133"/>
                  <a:gd name="connsiteX406" fmla="*/ 2772398 w 3462966"/>
                  <a:gd name="connsiteY406" fmla="*/ 3895961 h 4498133"/>
                  <a:gd name="connsiteX407" fmla="*/ 2734025 w 3462966"/>
                  <a:gd name="connsiteY407" fmla="*/ 3815117 h 4498133"/>
                  <a:gd name="connsiteX408" fmla="*/ 2675534 w 3462966"/>
                  <a:gd name="connsiteY408" fmla="*/ 3755136 h 4498133"/>
                  <a:gd name="connsiteX409" fmla="*/ 2672181 w 3462966"/>
                  <a:gd name="connsiteY409" fmla="*/ 3717881 h 4498133"/>
                  <a:gd name="connsiteX410" fmla="*/ 2732907 w 3462966"/>
                  <a:gd name="connsiteY410" fmla="*/ 3637782 h 4498133"/>
                  <a:gd name="connsiteX411" fmla="*/ 2851007 w 3462966"/>
                  <a:gd name="connsiteY411" fmla="*/ 3654174 h 4498133"/>
                  <a:gd name="connsiteX412" fmla="*/ 2958675 w 3462966"/>
                  <a:gd name="connsiteY412" fmla="*/ 3762960 h 4498133"/>
                  <a:gd name="connsiteX413" fmla="*/ 2975440 w 3462966"/>
                  <a:gd name="connsiteY413" fmla="*/ 3822941 h 4498133"/>
                  <a:gd name="connsiteX414" fmla="*/ 2990714 w 3462966"/>
                  <a:gd name="connsiteY414" fmla="*/ 3852745 h 4498133"/>
                  <a:gd name="connsiteX415" fmla="*/ 3021636 w 3462966"/>
                  <a:gd name="connsiteY415" fmla="*/ 3852745 h 4498133"/>
                  <a:gd name="connsiteX416" fmla="*/ 3027970 w 3462966"/>
                  <a:gd name="connsiteY416" fmla="*/ 3837098 h 4498133"/>
                  <a:gd name="connsiteX417" fmla="*/ 3029833 w 3462966"/>
                  <a:gd name="connsiteY417" fmla="*/ 3792019 h 4498133"/>
                  <a:gd name="connsiteX418" fmla="*/ 3026852 w 3462966"/>
                  <a:gd name="connsiteY418" fmla="*/ 3754764 h 4498133"/>
                  <a:gd name="connsiteX419" fmla="*/ 3032068 w 3462966"/>
                  <a:gd name="connsiteY419" fmla="*/ 3735018 h 4498133"/>
                  <a:gd name="connsiteX420" fmla="*/ 3070813 w 3462966"/>
                  <a:gd name="connsiteY420" fmla="*/ 3708194 h 4498133"/>
                  <a:gd name="connsiteX421" fmla="*/ 3032440 w 3462966"/>
                  <a:gd name="connsiteY421" fmla="*/ 3675782 h 4498133"/>
                  <a:gd name="connsiteX422" fmla="*/ 2776869 w 3462966"/>
                  <a:gd name="connsiteY422" fmla="*/ 3560291 h 4498133"/>
                  <a:gd name="connsiteX423" fmla="*/ 2761221 w 3462966"/>
                  <a:gd name="connsiteY423" fmla="*/ 3413505 h 4498133"/>
                  <a:gd name="connsiteX424" fmla="*/ 2828654 w 3462966"/>
                  <a:gd name="connsiteY424" fmla="*/ 3372151 h 4498133"/>
                  <a:gd name="connsiteX425" fmla="*/ 2888635 w 3462966"/>
                  <a:gd name="connsiteY425" fmla="*/ 3389661 h 4498133"/>
                  <a:gd name="connsiteX426" fmla="*/ 2892733 w 3462966"/>
                  <a:gd name="connsiteY426" fmla="*/ 3365818 h 4498133"/>
                  <a:gd name="connsiteX427" fmla="*/ 2817105 w 3462966"/>
                  <a:gd name="connsiteY427" fmla="*/ 3266346 h 4498133"/>
                  <a:gd name="connsiteX428" fmla="*/ 2852497 w 3462966"/>
                  <a:gd name="connsiteY428" fmla="*/ 3160541 h 4498133"/>
                  <a:gd name="connsiteX429" fmla="*/ 3062245 w 3462966"/>
                  <a:gd name="connsiteY429" fmla="*/ 3164266 h 4498133"/>
                  <a:gd name="connsiteX430" fmla="*/ 3231384 w 3462966"/>
                  <a:gd name="connsiteY430" fmla="*/ 3259640 h 4498133"/>
                  <a:gd name="connsiteX431" fmla="*/ 3289875 w 3462966"/>
                  <a:gd name="connsiteY431" fmla="*/ 3325209 h 4498133"/>
                  <a:gd name="connsiteX432" fmla="*/ 3298071 w 3462966"/>
                  <a:gd name="connsiteY432" fmla="*/ 3326327 h 4498133"/>
                  <a:gd name="connsiteX433" fmla="*/ 3308502 w 3462966"/>
                  <a:gd name="connsiteY433" fmla="*/ 3309562 h 4498133"/>
                  <a:gd name="connsiteX434" fmla="*/ 3187795 w 3462966"/>
                  <a:gd name="connsiteY434" fmla="*/ 3161286 h 4498133"/>
                  <a:gd name="connsiteX435" fmla="*/ 3066343 w 3462966"/>
                  <a:gd name="connsiteY435" fmla="*/ 3114344 h 4498133"/>
                  <a:gd name="connsiteX436" fmla="*/ 2895713 w 3462966"/>
                  <a:gd name="connsiteY436" fmla="*/ 3011519 h 4498133"/>
                  <a:gd name="connsiteX437" fmla="*/ 2953086 w 3462966"/>
                  <a:gd name="connsiteY437" fmla="*/ 2846105 h 4498133"/>
                  <a:gd name="connsiteX438" fmla="*/ 3016421 w 3462966"/>
                  <a:gd name="connsiteY438" fmla="*/ 2844243 h 4498133"/>
                  <a:gd name="connsiteX439" fmla="*/ 3206050 w 3462966"/>
                  <a:gd name="connsiteY439" fmla="*/ 2900871 h 4498133"/>
                  <a:gd name="connsiteX440" fmla="*/ 3380778 w 3462966"/>
                  <a:gd name="connsiteY440" fmla="*/ 2973891 h 4498133"/>
                  <a:gd name="connsiteX441" fmla="*/ 3429582 w 3462966"/>
                  <a:gd name="connsiteY441" fmla="*/ 2945205 h 4498133"/>
                  <a:gd name="connsiteX442" fmla="*/ 3440759 w 3462966"/>
                  <a:gd name="connsiteY442" fmla="*/ 2877400 h 4498133"/>
                  <a:gd name="connsiteX443" fmla="*/ 3438524 w 3462966"/>
                  <a:gd name="connsiteY443" fmla="*/ 2780536 h 4498133"/>
                  <a:gd name="connsiteX444" fmla="*/ 3442249 w 3462966"/>
                  <a:gd name="connsiteY444" fmla="*/ 2761536 h 4498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</a:cxnLst>
                <a:rect l="l" t="t" r="r" b="b"/>
                <a:pathLst>
                  <a:path w="3462966" h="4498133">
                    <a:moveTo>
                      <a:pt x="3440386" y="2761536"/>
                    </a:moveTo>
                    <a:cubicBezTo>
                      <a:pt x="3446720" y="2742163"/>
                      <a:pt x="3460504" y="2723163"/>
                      <a:pt x="3462740" y="2702300"/>
                    </a:cubicBezTo>
                    <a:cubicBezTo>
                      <a:pt x="3463857" y="2692613"/>
                      <a:pt x="3460877" y="2681809"/>
                      <a:pt x="3453053" y="2675476"/>
                    </a:cubicBezTo>
                    <a:cubicBezTo>
                      <a:pt x="3448210" y="2671750"/>
                      <a:pt x="3442249" y="2670260"/>
                      <a:pt x="3436288" y="2669142"/>
                    </a:cubicBezTo>
                    <a:cubicBezTo>
                      <a:pt x="3410210" y="2663554"/>
                      <a:pt x="3381151" y="2659829"/>
                      <a:pt x="3354327" y="2662436"/>
                    </a:cubicBezTo>
                    <a:cubicBezTo>
                      <a:pt x="3314836" y="2666162"/>
                      <a:pt x="3259698" y="2687398"/>
                      <a:pt x="3239580" y="2637848"/>
                    </a:cubicBezTo>
                    <a:cubicBezTo>
                      <a:pt x="3222070" y="2595377"/>
                      <a:pt x="3242561" y="2555886"/>
                      <a:pt x="3281679" y="2536513"/>
                    </a:cubicBezTo>
                    <a:cubicBezTo>
                      <a:pt x="3313718" y="2520494"/>
                      <a:pt x="3343150" y="2500376"/>
                      <a:pt x="3372954" y="2481375"/>
                    </a:cubicBezTo>
                    <a:cubicBezTo>
                      <a:pt x="3387484" y="2472062"/>
                      <a:pt x="3402386" y="2462375"/>
                      <a:pt x="3418033" y="2454552"/>
                    </a:cubicBezTo>
                    <a:cubicBezTo>
                      <a:pt x="3430328" y="2448591"/>
                      <a:pt x="3448583" y="2444865"/>
                      <a:pt x="3454916" y="2431453"/>
                    </a:cubicBezTo>
                    <a:cubicBezTo>
                      <a:pt x="3459759" y="2420649"/>
                      <a:pt x="3456034" y="2399786"/>
                      <a:pt x="3444857" y="2393453"/>
                    </a:cubicBezTo>
                    <a:cubicBezTo>
                      <a:pt x="3421759" y="2380413"/>
                      <a:pt x="3365503" y="2427355"/>
                      <a:pt x="3345385" y="2438904"/>
                    </a:cubicBezTo>
                    <a:cubicBezTo>
                      <a:pt x="3297326" y="2466473"/>
                      <a:pt x="3245168" y="2490317"/>
                      <a:pt x="3193011" y="2511552"/>
                    </a:cubicBezTo>
                    <a:cubicBezTo>
                      <a:pt x="3140853" y="2532788"/>
                      <a:pt x="3085343" y="2548808"/>
                      <a:pt x="3037656" y="2578985"/>
                    </a:cubicBezTo>
                    <a:cubicBezTo>
                      <a:pt x="3037656" y="2578985"/>
                      <a:pt x="2970224" y="2619220"/>
                      <a:pt x="2917694" y="2570788"/>
                    </a:cubicBezTo>
                    <a:cubicBezTo>
                      <a:pt x="2853987" y="2512297"/>
                      <a:pt x="2922537" y="2424375"/>
                      <a:pt x="2968361" y="2381531"/>
                    </a:cubicBezTo>
                    <a:cubicBezTo>
                      <a:pt x="2974695" y="2375570"/>
                      <a:pt x="2981028" y="2369609"/>
                      <a:pt x="2984754" y="2361786"/>
                    </a:cubicBezTo>
                    <a:cubicBezTo>
                      <a:pt x="2988479" y="2353962"/>
                      <a:pt x="2988106" y="2343903"/>
                      <a:pt x="2981773" y="2337570"/>
                    </a:cubicBezTo>
                    <a:cubicBezTo>
                      <a:pt x="2978793" y="2334589"/>
                      <a:pt x="2974322" y="2332727"/>
                      <a:pt x="2970224" y="2331609"/>
                    </a:cubicBezTo>
                    <a:cubicBezTo>
                      <a:pt x="2915086" y="2316334"/>
                      <a:pt x="2861811" y="2365139"/>
                      <a:pt x="2826418" y="2400904"/>
                    </a:cubicBezTo>
                    <a:cubicBezTo>
                      <a:pt x="2788790" y="2439277"/>
                      <a:pt x="2748182" y="2469081"/>
                      <a:pt x="2692299" y="2451571"/>
                    </a:cubicBezTo>
                    <a:cubicBezTo>
                      <a:pt x="2676279" y="2446355"/>
                      <a:pt x="2660632" y="2438532"/>
                      <a:pt x="2650200" y="2425120"/>
                    </a:cubicBezTo>
                    <a:cubicBezTo>
                      <a:pt x="2638279" y="2409473"/>
                      <a:pt x="2635671" y="2388982"/>
                      <a:pt x="2634553" y="2369237"/>
                    </a:cubicBezTo>
                    <a:cubicBezTo>
                      <a:pt x="2631573" y="2307393"/>
                      <a:pt x="2649083" y="2259706"/>
                      <a:pt x="2690064" y="2214627"/>
                    </a:cubicBezTo>
                    <a:cubicBezTo>
                      <a:pt x="2736633" y="2163215"/>
                      <a:pt x="2795124" y="2121861"/>
                      <a:pt x="2858458" y="2094292"/>
                    </a:cubicBezTo>
                    <a:cubicBezTo>
                      <a:pt x="2895341" y="2078272"/>
                      <a:pt x="2947871" y="2078272"/>
                      <a:pt x="2986989" y="2078645"/>
                    </a:cubicBezTo>
                    <a:cubicBezTo>
                      <a:pt x="3051813" y="2079390"/>
                      <a:pt x="3118873" y="2092802"/>
                      <a:pt x="3180717" y="2112547"/>
                    </a:cubicBezTo>
                    <a:cubicBezTo>
                      <a:pt x="3197854" y="2118136"/>
                      <a:pt x="3215737" y="2123351"/>
                      <a:pt x="3233619" y="2122606"/>
                    </a:cubicBezTo>
                    <a:cubicBezTo>
                      <a:pt x="3273855" y="2121116"/>
                      <a:pt x="3309248" y="2077900"/>
                      <a:pt x="3333836" y="2049586"/>
                    </a:cubicBezTo>
                    <a:cubicBezTo>
                      <a:pt x="3364013" y="2014193"/>
                      <a:pt x="3388602" y="1972467"/>
                      <a:pt x="3400151" y="1927016"/>
                    </a:cubicBezTo>
                    <a:cubicBezTo>
                      <a:pt x="3407602" y="1897584"/>
                      <a:pt x="3414680" y="1844309"/>
                      <a:pt x="3371837" y="1840211"/>
                    </a:cubicBezTo>
                    <a:cubicBezTo>
                      <a:pt x="3371837" y="1840211"/>
                      <a:pt x="3314836" y="1840211"/>
                      <a:pt x="3273483" y="1865172"/>
                    </a:cubicBezTo>
                    <a:cubicBezTo>
                      <a:pt x="3273483" y="1865172"/>
                      <a:pt x="3175128" y="1907643"/>
                      <a:pt x="3152403" y="1853623"/>
                    </a:cubicBezTo>
                    <a:cubicBezTo>
                      <a:pt x="3152403" y="1853623"/>
                      <a:pt x="3127441" y="1822701"/>
                      <a:pt x="3132657" y="1737758"/>
                    </a:cubicBezTo>
                    <a:cubicBezTo>
                      <a:pt x="3136755" y="1670326"/>
                      <a:pt x="3187050" y="1635679"/>
                      <a:pt x="3245913" y="1614816"/>
                    </a:cubicBezTo>
                    <a:cubicBezTo>
                      <a:pt x="3284286" y="1601404"/>
                      <a:pt x="3410210" y="1585384"/>
                      <a:pt x="3409837" y="1530619"/>
                    </a:cubicBezTo>
                    <a:cubicBezTo>
                      <a:pt x="3409837" y="1512736"/>
                      <a:pt x="3396798" y="1498207"/>
                      <a:pt x="3380405" y="1492246"/>
                    </a:cubicBezTo>
                    <a:cubicBezTo>
                      <a:pt x="3367739" y="1487775"/>
                      <a:pt x="3353954" y="1487402"/>
                      <a:pt x="3340542" y="1487775"/>
                    </a:cubicBezTo>
                    <a:cubicBezTo>
                      <a:pt x="3299934" y="1488893"/>
                      <a:pt x="3259698" y="1494481"/>
                      <a:pt x="3220207" y="1504912"/>
                    </a:cubicBezTo>
                    <a:cubicBezTo>
                      <a:pt x="3181089" y="1514971"/>
                      <a:pt x="3144951" y="1532854"/>
                      <a:pt x="3106579" y="1544776"/>
                    </a:cubicBezTo>
                    <a:cubicBezTo>
                      <a:pt x="3048460" y="1562658"/>
                      <a:pt x="2985126" y="1554835"/>
                      <a:pt x="2941537" y="1510128"/>
                    </a:cubicBezTo>
                    <a:cubicBezTo>
                      <a:pt x="2919929" y="1487775"/>
                      <a:pt x="2909125" y="1443069"/>
                      <a:pt x="2919929" y="1414382"/>
                    </a:cubicBezTo>
                    <a:cubicBezTo>
                      <a:pt x="2931106" y="1385323"/>
                      <a:pt x="2961655" y="1368930"/>
                      <a:pt x="2991087" y="1359617"/>
                    </a:cubicBezTo>
                    <a:cubicBezTo>
                      <a:pt x="3086833" y="1329067"/>
                      <a:pt x="3207913" y="1345832"/>
                      <a:pt x="3276835" y="1256047"/>
                    </a:cubicBezTo>
                    <a:cubicBezTo>
                      <a:pt x="3283169" y="1247850"/>
                      <a:pt x="3288385" y="1231458"/>
                      <a:pt x="3285777" y="1221027"/>
                    </a:cubicBezTo>
                    <a:cubicBezTo>
                      <a:pt x="3278698" y="1194203"/>
                      <a:pt x="3239207" y="1202772"/>
                      <a:pt x="3219090" y="1205007"/>
                    </a:cubicBezTo>
                    <a:cubicBezTo>
                      <a:pt x="3187795" y="1208732"/>
                      <a:pt x="3156128" y="1209850"/>
                      <a:pt x="3124461" y="1208732"/>
                    </a:cubicBezTo>
                    <a:cubicBezTo>
                      <a:pt x="3109559" y="1207987"/>
                      <a:pt x="3069696" y="1200536"/>
                      <a:pt x="3069696" y="1225870"/>
                    </a:cubicBezTo>
                    <a:cubicBezTo>
                      <a:pt x="3069696" y="1263125"/>
                      <a:pt x="3016793" y="1305596"/>
                      <a:pt x="2989969" y="1324224"/>
                    </a:cubicBezTo>
                    <a:cubicBezTo>
                      <a:pt x="2938557" y="1359989"/>
                      <a:pt x="2877831" y="1370421"/>
                      <a:pt x="2816359" y="1369303"/>
                    </a:cubicBezTo>
                    <a:cubicBezTo>
                      <a:pt x="2750417" y="1368185"/>
                      <a:pt x="2681122" y="1361479"/>
                      <a:pt x="2615926" y="1349930"/>
                    </a:cubicBezTo>
                    <a:cubicBezTo>
                      <a:pt x="2562650" y="1340616"/>
                      <a:pt x="2507512" y="1316028"/>
                      <a:pt x="2464669" y="1283243"/>
                    </a:cubicBezTo>
                    <a:cubicBezTo>
                      <a:pt x="2423688" y="1251949"/>
                      <a:pt x="2393511" y="1209850"/>
                      <a:pt x="2383825" y="1159183"/>
                    </a:cubicBezTo>
                    <a:cubicBezTo>
                      <a:pt x="2373393" y="1104417"/>
                      <a:pt x="2351413" y="1020220"/>
                      <a:pt x="2418845" y="991534"/>
                    </a:cubicBezTo>
                    <a:cubicBezTo>
                      <a:pt x="2436727" y="984083"/>
                      <a:pt x="2457590" y="983710"/>
                      <a:pt x="2475473" y="991534"/>
                    </a:cubicBezTo>
                    <a:cubicBezTo>
                      <a:pt x="2484787" y="995259"/>
                      <a:pt x="2492983" y="1001220"/>
                      <a:pt x="2501179" y="1006808"/>
                    </a:cubicBezTo>
                    <a:cubicBezTo>
                      <a:pt x="2535826" y="1030652"/>
                      <a:pt x="2568239" y="1062319"/>
                      <a:pt x="2607357" y="1078711"/>
                    </a:cubicBezTo>
                    <a:cubicBezTo>
                      <a:pt x="2649455" y="1096594"/>
                      <a:pt x="2702731" y="1097711"/>
                      <a:pt x="2747064" y="1089888"/>
                    </a:cubicBezTo>
                    <a:cubicBezTo>
                      <a:pt x="2755633" y="1088398"/>
                      <a:pt x="2764574" y="1086162"/>
                      <a:pt x="2771280" y="1080574"/>
                    </a:cubicBezTo>
                    <a:cubicBezTo>
                      <a:pt x="2787300" y="1067162"/>
                      <a:pt x="2785437" y="1040711"/>
                      <a:pt x="2793633" y="1022456"/>
                    </a:cubicBezTo>
                    <a:cubicBezTo>
                      <a:pt x="2813006" y="981475"/>
                      <a:pt x="2848772" y="972533"/>
                      <a:pt x="2890125" y="961729"/>
                    </a:cubicBezTo>
                    <a:cubicBezTo>
                      <a:pt x="2935949" y="949808"/>
                      <a:pt x="2984008" y="944964"/>
                      <a:pt x="3030578" y="954278"/>
                    </a:cubicBezTo>
                    <a:cubicBezTo>
                      <a:pt x="3051068" y="958376"/>
                      <a:pt x="3075656" y="967318"/>
                      <a:pt x="3096520" y="963220"/>
                    </a:cubicBezTo>
                    <a:cubicBezTo>
                      <a:pt x="3103971" y="961729"/>
                      <a:pt x="3111422" y="957259"/>
                      <a:pt x="3114029" y="950180"/>
                    </a:cubicBezTo>
                    <a:cubicBezTo>
                      <a:pt x="3115147" y="946455"/>
                      <a:pt x="3115147" y="942729"/>
                      <a:pt x="3115147" y="939004"/>
                    </a:cubicBezTo>
                    <a:cubicBezTo>
                      <a:pt x="3112912" y="912925"/>
                      <a:pt x="3093912" y="895042"/>
                      <a:pt x="3070441" y="886101"/>
                    </a:cubicBezTo>
                    <a:cubicBezTo>
                      <a:pt x="3055539" y="880513"/>
                      <a:pt x="3035421" y="872689"/>
                      <a:pt x="3027597" y="857414"/>
                    </a:cubicBezTo>
                    <a:cubicBezTo>
                      <a:pt x="3020146" y="842885"/>
                      <a:pt x="3037284" y="819041"/>
                      <a:pt x="3030578" y="810845"/>
                    </a:cubicBezTo>
                    <a:cubicBezTo>
                      <a:pt x="3028342" y="807865"/>
                      <a:pt x="3024244" y="807492"/>
                      <a:pt x="3020519" y="807120"/>
                    </a:cubicBezTo>
                    <a:cubicBezTo>
                      <a:pt x="3003754" y="806375"/>
                      <a:pt x="2987734" y="810473"/>
                      <a:pt x="2971342" y="813826"/>
                    </a:cubicBezTo>
                    <a:cubicBezTo>
                      <a:pt x="2924027" y="824630"/>
                      <a:pt x="2875968" y="832453"/>
                      <a:pt x="2827908" y="838042"/>
                    </a:cubicBezTo>
                    <a:cubicBezTo>
                      <a:pt x="2754143" y="846238"/>
                      <a:pt x="2690436" y="851826"/>
                      <a:pt x="2619651" y="823139"/>
                    </a:cubicBezTo>
                    <a:cubicBezTo>
                      <a:pt x="2595435" y="813453"/>
                      <a:pt x="2571592" y="800786"/>
                      <a:pt x="2553337" y="781786"/>
                    </a:cubicBezTo>
                    <a:cubicBezTo>
                      <a:pt x="2508258" y="735217"/>
                      <a:pt x="2520924" y="659588"/>
                      <a:pt x="2564141" y="616372"/>
                    </a:cubicBezTo>
                    <a:cubicBezTo>
                      <a:pt x="2564141" y="616372"/>
                      <a:pt x="2593200" y="576136"/>
                      <a:pt x="2668828" y="573901"/>
                    </a:cubicBezTo>
                    <a:cubicBezTo>
                      <a:pt x="2692299" y="573156"/>
                      <a:pt x="2717632" y="578372"/>
                      <a:pt x="2741104" y="579862"/>
                    </a:cubicBezTo>
                    <a:cubicBezTo>
                      <a:pt x="2784692" y="582842"/>
                      <a:pt x="2827908" y="583587"/>
                      <a:pt x="2871497" y="577999"/>
                    </a:cubicBezTo>
                    <a:cubicBezTo>
                      <a:pt x="2882674" y="576509"/>
                      <a:pt x="2894968" y="573901"/>
                      <a:pt x="2900929" y="564587"/>
                    </a:cubicBezTo>
                    <a:cubicBezTo>
                      <a:pt x="2907635" y="553783"/>
                      <a:pt x="2902792" y="539626"/>
                      <a:pt x="2896458" y="528450"/>
                    </a:cubicBezTo>
                    <a:cubicBezTo>
                      <a:pt x="2869634" y="479645"/>
                      <a:pt x="2824555" y="443135"/>
                      <a:pt x="2775751" y="415938"/>
                    </a:cubicBezTo>
                    <a:cubicBezTo>
                      <a:pt x="2752653" y="403272"/>
                      <a:pt x="2726574" y="389860"/>
                      <a:pt x="2716888" y="365271"/>
                    </a:cubicBezTo>
                    <a:cubicBezTo>
                      <a:pt x="2709809" y="347016"/>
                      <a:pt x="2713534" y="326153"/>
                      <a:pt x="2708319" y="307153"/>
                    </a:cubicBezTo>
                    <a:cubicBezTo>
                      <a:pt x="2700122" y="277721"/>
                      <a:pt x="2672181" y="258721"/>
                      <a:pt x="2645357" y="244936"/>
                    </a:cubicBezTo>
                    <a:cubicBezTo>
                      <a:pt x="2624122" y="234132"/>
                      <a:pt x="2600651" y="224818"/>
                      <a:pt x="2577180" y="227799"/>
                    </a:cubicBezTo>
                    <a:cubicBezTo>
                      <a:pt x="2513846" y="235995"/>
                      <a:pt x="2524650" y="311623"/>
                      <a:pt x="2550729" y="349624"/>
                    </a:cubicBezTo>
                    <a:cubicBezTo>
                      <a:pt x="2550729" y="349624"/>
                      <a:pt x="2610710" y="447978"/>
                      <a:pt x="2511238" y="509077"/>
                    </a:cubicBezTo>
                    <a:cubicBezTo>
                      <a:pt x="2511238" y="509077"/>
                      <a:pt x="2432629" y="555646"/>
                      <a:pt x="2357001" y="529940"/>
                    </a:cubicBezTo>
                    <a:cubicBezTo>
                      <a:pt x="2291059" y="507214"/>
                      <a:pt x="2248960" y="462880"/>
                      <a:pt x="2243744" y="389860"/>
                    </a:cubicBezTo>
                    <a:cubicBezTo>
                      <a:pt x="2237411" y="303427"/>
                      <a:pt x="2281000" y="222956"/>
                      <a:pt x="2311922" y="145092"/>
                    </a:cubicBezTo>
                    <a:cubicBezTo>
                      <a:pt x="2318255" y="128700"/>
                      <a:pt x="2324961" y="111562"/>
                      <a:pt x="2322353" y="94052"/>
                    </a:cubicBezTo>
                    <a:cubicBezTo>
                      <a:pt x="2321236" y="86974"/>
                      <a:pt x="2317137" y="79150"/>
                      <a:pt x="2310059" y="79150"/>
                    </a:cubicBezTo>
                    <a:cubicBezTo>
                      <a:pt x="2306706" y="79150"/>
                      <a:pt x="2303725" y="80640"/>
                      <a:pt x="2301118" y="82503"/>
                    </a:cubicBezTo>
                    <a:cubicBezTo>
                      <a:pt x="2266098" y="104856"/>
                      <a:pt x="2234058" y="166327"/>
                      <a:pt x="2184881" y="159622"/>
                    </a:cubicBezTo>
                    <a:cubicBezTo>
                      <a:pt x="2184881" y="159622"/>
                      <a:pt x="2106272" y="157759"/>
                      <a:pt x="2104037" y="79522"/>
                    </a:cubicBezTo>
                    <a:cubicBezTo>
                      <a:pt x="2104037" y="79522"/>
                      <a:pt x="2109253" y="-16224"/>
                      <a:pt x="2035859" y="2404"/>
                    </a:cubicBezTo>
                    <a:cubicBezTo>
                      <a:pt x="2035859" y="2404"/>
                      <a:pt x="1926329" y="10600"/>
                      <a:pt x="1936388" y="94425"/>
                    </a:cubicBezTo>
                    <a:cubicBezTo>
                      <a:pt x="1936388" y="94425"/>
                      <a:pt x="1940486" y="131680"/>
                      <a:pt x="2013879" y="160739"/>
                    </a:cubicBezTo>
                    <a:cubicBezTo>
                      <a:pt x="2013879" y="160739"/>
                      <a:pt x="2114096" y="193896"/>
                      <a:pt x="2125645" y="257976"/>
                    </a:cubicBezTo>
                    <a:cubicBezTo>
                      <a:pt x="2125645" y="257976"/>
                      <a:pt x="2157685" y="377938"/>
                      <a:pt x="2089507" y="406997"/>
                    </a:cubicBezTo>
                    <a:cubicBezTo>
                      <a:pt x="2089507" y="406997"/>
                      <a:pt x="2045918" y="428605"/>
                      <a:pt x="2003447" y="412213"/>
                    </a:cubicBezTo>
                    <a:cubicBezTo>
                      <a:pt x="2003447" y="412213"/>
                      <a:pt x="1969172" y="408115"/>
                      <a:pt x="2025055" y="439037"/>
                    </a:cubicBezTo>
                    <a:cubicBezTo>
                      <a:pt x="2025055" y="439037"/>
                      <a:pt x="2104782" y="490822"/>
                      <a:pt x="2114096" y="557881"/>
                    </a:cubicBezTo>
                    <a:cubicBezTo>
                      <a:pt x="2117821" y="583960"/>
                      <a:pt x="2122292" y="608176"/>
                      <a:pt x="2111860" y="633510"/>
                    </a:cubicBezTo>
                    <a:cubicBezTo>
                      <a:pt x="2094723" y="675236"/>
                      <a:pt x="2046291" y="690510"/>
                      <a:pt x="2004565" y="692746"/>
                    </a:cubicBezTo>
                    <a:cubicBezTo>
                      <a:pt x="1952408" y="695354"/>
                      <a:pt x="1914780" y="674863"/>
                      <a:pt x="1877152" y="640588"/>
                    </a:cubicBezTo>
                    <a:cubicBezTo>
                      <a:pt x="1877152" y="640588"/>
                      <a:pt x="1860759" y="624941"/>
                      <a:pt x="1868955" y="652137"/>
                    </a:cubicBezTo>
                    <a:cubicBezTo>
                      <a:pt x="1868955" y="652137"/>
                      <a:pt x="1883858" y="763903"/>
                      <a:pt x="1866720" y="827983"/>
                    </a:cubicBezTo>
                    <a:cubicBezTo>
                      <a:pt x="1867838" y="823885"/>
                      <a:pt x="1897642" y="837669"/>
                      <a:pt x="1899877" y="838787"/>
                    </a:cubicBezTo>
                    <a:cubicBezTo>
                      <a:pt x="1970663" y="886474"/>
                      <a:pt x="1907701" y="991906"/>
                      <a:pt x="1851818" y="1018730"/>
                    </a:cubicBezTo>
                    <a:cubicBezTo>
                      <a:pt x="1816798" y="1035495"/>
                      <a:pt x="1771719" y="1040711"/>
                      <a:pt x="1732601" y="1045181"/>
                    </a:cubicBezTo>
                    <a:cubicBezTo>
                      <a:pt x="1693110" y="1040711"/>
                      <a:pt x="1646541" y="1035868"/>
                      <a:pt x="1610776" y="1018730"/>
                    </a:cubicBezTo>
                    <a:cubicBezTo>
                      <a:pt x="1554893" y="991906"/>
                      <a:pt x="1491931" y="886474"/>
                      <a:pt x="1562717" y="838787"/>
                    </a:cubicBezTo>
                    <a:cubicBezTo>
                      <a:pt x="1564579" y="837669"/>
                      <a:pt x="1594756" y="823885"/>
                      <a:pt x="1595874" y="827983"/>
                    </a:cubicBezTo>
                    <a:cubicBezTo>
                      <a:pt x="1578364" y="763903"/>
                      <a:pt x="1593638" y="652137"/>
                      <a:pt x="1593638" y="652137"/>
                    </a:cubicBezTo>
                    <a:cubicBezTo>
                      <a:pt x="1601835" y="625313"/>
                      <a:pt x="1585442" y="640588"/>
                      <a:pt x="1585442" y="640588"/>
                    </a:cubicBezTo>
                    <a:cubicBezTo>
                      <a:pt x="1547814" y="674863"/>
                      <a:pt x="1510186" y="695354"/>
                      <a:pt x="1458029" y="692746"/>
                    </a:cubicBezTo>
                    <a:cubicBezTo>
                      <a:pt x="1416675" y="690883"/>
                      <a:pt x="1367871" y="675608"/>
                      <a:pt x="1350733" y="633510"/>
                    </a:cubicBezTo>
                    <a:cubicBezTo>
                      <a:pt x="1340302" y="607803"/>
                      <a:pt x="1344773" y="583587"/>
                      <a:pt x="1348498" y="557881"/>
                    </a:cubicBezTo>
                    <a:cubicBezTo>
                      <a:pt x="1357812" y="490449"/>
                      <a:pt x="1437539" y="439037"/>
                      <a:pt x="1437539" y="439037"/>
                    </a:cubicBezTo>
                    <a:cubicBezTo>
                      <a:pt x="1493422" y="408115"/>
                      <a:pt x="1459147" y="412213"/>
                      <a:pt x="1459147" y="412213"/>
                    </a:cubicBezTo>
                    <a:cubicBezTo>
                      <a:pt x="1416675" y="428605"/>
                      <a:pt x="1373087" y="406997"/>
                      <a:pt x="1373087" y="406997"/>
                    </a:cubicBezTo>
                    <a:cubicBezTo>
                      <a:pt x="1304909" y="377938"/>
                      <a:pt x="1336949" y="257976"/>
                      <a:pt x="1336949" y="257976"/>
                    </a:cubicBezTo>
                    <a:cubicBezTo>
                      <a:pt x="1348498" y="193896"/>
                      <a:pt x="1448715" y="160739"/>
                      <a:pt x="1448715" y="160739"/>
                    </a:cubicBezTo>
                    <a:cubicBezTo>
                      <a:pt x="1522108" y="131680"/>
                      <a:pt x="1526206" y="94425"/>
                      <a:pt x="1526206" y="94425"/>
                    </a:cubicBezTo>
                    <a:cubicBezTo>
                      <a:pt x="1536638" y="10600"/>
                      <a:pt x="1426734" y="2404"/>
                      <a:pt x="1426734" y="2404"/>
                    </a:cubicBezTo>
                    <a:cubicBezTo>
                      <a:pt x="1353341" y="-16224"/>
                      <a:pt x="1358557" y="79522"/>
                      <a:pt x="1358557" y="79522"/>
                    </a:cubicBezTo>
                    <a:cubicBezTo>
                      <a:pt x="1356322" y="157759"/>
                      <a:pt x="1277713" y="159622"/>
                      <a:pt x="1277713" y="159622"/>
                    </a:cubicBezTo>
                    <a:cubicBezTo>
                      <a:pt x="1228908" y="166327"/>
                      <a:pt x="1196496" y="104856"/>
                      <a:pt x="1161476" y="82503"/>
                    </a:cubicBezTo>
                    <a:cubicBezTo>
                      <a:pt x="1158868" y="80640"/>
                      <a:pt x="1155888" y="79150"/>
                      <a:pt x="1152535" y="79150"/>
                    </a:cubicBezTo>
                    <a:cubicBezTo>
                      <a:pt x="1145457" y="79150"/>
                      <a:pt x="1141358" y="87346"/>
                      <a:pt x="1140241" y="94052"/>
                    </a:cubicBezTo>
                    <a:cubicBezTo>
                      <a:pt x="1137633" y="111562"/>
                      <a:pt x="1144339" y="128700"/>
                      <a:pt x="1150672" y="145092"/>
                    </a:cubicBezTo>
                    <a:cubicBezTo>
                      <a:pt x="1181594" y="222956"/>
                      <a:pt x="1225183" y="303427"/>
                      <a:pt x="1218850" y="389860"/>
                    </a:cubicBezTo>
                    <a:cubicBezTo>
                      <a:pt x="1213634" y="462880"/>
                      <a:pt x="1171908" y="507214"/>
                      <a:pt x="1105593" y="529940"/>
                    </a:cubicBezTo>
                    <a:cubicBezTo>
                      <a:pt x="1029965" y="555646"/>
                      <a:pt x="951356" y="509077"/>
                      <a:pt x="951356" y="509077"/>
                    </a:cubicBezTo>
                    <a:cubicBezTo>
                      <a:pt x="851884" y="447978"/>
                      <a:pt x="911865" y="349624"/>
                      <a:pt x="911865" y="349624"/>
                    </a:cubicBezTo>
                    <a:cubicBezTo>
                      <a:pt x="937944" y="311623"/>
                      <a:pt x="948748" y="235995"/>
                      <a:pt x="885414" y="227799"/>
                    </a:cubicBezTo>
                    <a:cubicBezTo>
                      <a:pt x="861943" y="224818"/>
                      <a:pt x="838472" y="234132"/>
                      <a:pt x="817237" y="244936"/>
                    </a:cubicBezTo>
                    <a:cubicBezTo>
                      <a:pt x="790040" y="258721"/>
                      <a:pt x="762099" y="278094"/>
                      <a:pt x="754275" y="307153"/>
                    </a:cubicBezTo>
                    <a:cubicBezTo>
                      <a:pt x="749059" y="326153"/>
                      <a:pt x="752785" y="347016"/>
                      <a:pt x="745706" y="365271"/>
                    </a:cubicBezTo>
                    <a:cubicBezTo>
                      <a:pt x="736020" y="389860"/>
                      <a:pt x="709941" y="402899"/>
                      <a:pt x="686843" y="415938"/>
                    </a:cubicBezTo>
                    <a:cubicBezTo>
                      <a:pt x="638038" y="443135"/>
                      <a:pt x="592960" y="479645"/>
                      <a:pt x="566136" y="528450"/>
                    </a:cubicBezTo>
                    <a:cubicBezTo>
                      <a:pt x="560175" y="539626"/>
                      <a:pt x="554959" y="553783"/>
                      <a:pt x="561665" y="564587"/>
                    </a:cubicBezTo>
                    <a:cubicBezTo>
                      <a:pt x="567626" y="573901"/>
                      <a:pt x="579920" y="576509"/>
                      <a:pt x="591097" y="577999"/>
                    </a:cubicBezTo>
                    <a:cubicBezTo>
                      <a:pt x="634685" y="583587"/>
                      <a:pt x="677902" y="582842"/>
                      <a:pt x="721490" y="579862"/>
                    </a:cubicBezTo>
                    <a:cubicBezTo>
                      <a:pt x="744961" y="577999"/>
                      <a:pt x="770295" y="573156"/>
                      <a:pt x="793766" y="573901"/>
                    </a:cubicBezTo>
                    <a:cubicBezTo>
                      <a:pt x="869394" y="576136"/>
                      <a:pt x="898453" y="616372"/>
                      <a:pt x="898453" y="616372"/>
                    </a:cubicBezTo>
                    <a:cubicBezTo>
                      <a:pt x="941670" y="659588"/>
                      <a:pt x="953964" y="735217"/>
                      <a:pt x="909258" y="781786"/>
                    </a:cubicBezTo>
                    <a:cubicBezTo>
                      <a:pt x="891002" y="800786"/>
                      <a:pt x="867159" y="813080"/>
                      <a:pt x="842943" y="823139"/>
                    </a:cubicBezTo>
                    <a:cubicBezTo>
                      <a:pt x="772158" y="851826"/>
                      <a:pt x="708824" y="846238"/>
                      <a:pt x="634685" y="838042"/>
                    </a:cubicBezTo>
                    <a:cubicBezTo>
                      <a:pt x="586254" y="832453"/>
                      <a:pt x="538567" y="824630"/>
                      <a:pt x="491252" y="813826"/>
                    </a:cubicBezTo>
                    <a:cubicBezTo>
                      <a:pt x="475233" y="810100"/>
                      <a:pt x="458840" y="806375"/>
                      <a:pt x="442075" y="807120"/>
                    </a:cubicBezTo>
                    <a:cubicBezTo>
                      <a:pt x="438350" y="807120"/>
                      <a:pt x="434252" y="807865"/>
                      <a:pt x="432016" y="810845"/>
                    </a:cubicBezTo>
                    <a:cubicBezTo>
                      <a:pt x="425310" y="819041"/>
                      <a:pt x="442448" y="842885"/>
                      <a:pt x="434997" y="857414"/>
                    </a:cubicBezTo>
                    <a:cubicBezTo>
                      <a:pt x="427173" y="872689"/>
                      <a:pt x="407055" y="880513"/>
                      <a:pt x="392153" y="886101"/>
                    </a:cubicBezTo>
                    <a:cubicBezTo>
                      <a:pt x="368310" y="895042"/>
                      <a:pt x="349682" y="912552"/>
                      <a:pt x="347447" y="939004"/>
                    </a:cubicBezTo>
                    <a:cubicBezTo>
                      <a:pt x="347447" y="942729"/>
                      <a:pt x="347447" y="946455"/>
                      <a:pt x="348564" y="950180"/>
                    </a:cubicBezTo>
                    <a:cubicBezTo>
                      <a:pt x="351172" y="957259"/>
                      <a:pt x="358623" y="961729"/>
                      <a:pt x="366074" y="963220"/>
                    </a:cubicBezTo>
                    <a:cubicBezTo>
                      <a:pt x="387310" y="966945"/>
                      <a:pt x="411526" y="958376"/>
                      <a:pt x="432016" y="954278"/>
                    </a:cubicBezTo>
                    <a:cubicBezTo>
                      <a:pt x="478586" y="945337"/>
                      <a:pt x="526645" y="950180"/>
                      <a:pt x="572469" y="961729"/>
                    </a:cubicBezTo>
                    <a:cubicBezTo>
                      <a:pt x="613823" y="972533"/>
                      <a:pt x="649588" y="981475"/>
                      <a:pt x="668960" y="1022456"/>
                    </a:cubicBezTo>
                    <a:cubicBezTo>
                      <a:pt x="677529" y="1040338"/>
                      <a:pt x="675294" y="1067162"/>
                      <a:pt x="691314" y="1080574"/>
                    </a:cubicBezTo>
                    <a:cubicBezTo>
                      <a:pt x="698020" y="1086162"/>
                      <a:pt x="706961" y="1088025"/>
                      <a:pt x="715530" y="1089888"/>
                    </a:cubicBezTo>
                    <a:cubicBezTo>
                      <a:pt x="759864" y="1097711"/>
                      <a:pt x="813139" y="1096594"/>
                      <a:pt x="855237" y="1078711"/>
                    </a:cubicBezTo>
                    <a:cubicBezTo>
                      <a:pt x="894355" y="1061946"/>
                      <a:pt x="926767" y="1030652"/>
                      <a:pt x="961415" y="1006808"/>
                    </a:cubicBezTo>
                    <a:cubicBezTo>
                      <a:pt x="969611" y="1001220"/>
                      <a:pt x="977807" y="995632"/>
                      <a:pt x="987121" y="991534"/>
                    </a:cubicBezTo>
                    <a:cubicBezTo>
                      <a:pt x="1005004" y="984083"/>
                      <a:pt x="1025867" y="984083"/>
                      <a:pt x="1043749" y="991534"/>
                    </a:cubicBezTo>
                    <a:cubicBezTo>
                      <a:pt x="1110809" y="1020220"/>
                      <a:pt x="1089201" y="1104417"/>
                      <a:pt x="1078769" y="1159183"/>
                    </a:cubicBezTo>
                    <a:cubicBezTo>
                      <a:pt x="1069083" y="1209850"/>
                      <a:pt x="1038534" y="1251949"/>
                      <a:pt x="997925" y="1283243"/>
                    </a:cubicBezTo>
                    <a:cubicBezTo>
                      <a:pt x="955082" y="1316028"/>
                      <a:pt x="899944" y="1340989"/>
                      <a:pt x="846668" y="1349930"/>
                    </a:cubicBezTo>
                    <a:cubicBezTo>
                      <a:pt x="781472" y="1361107"/>
                      <a:pt x="712177" y="1368185"/>
                      <a:pt x="646235" y="1369303"/>
                    </a:cubicBezTo>
                    <a:cubicBezTo>
                      <a:pt x="584763" y="1370421"/>
                      <a:pt x="524037" y="1359617"/>
                      <a:pt x="472625" y="1324224"/>
                    </a:cubicBezTo>
                    <a:cubicBezTo>
                      <a:pt x="445801" y="1305596"/>
                      <a:pt x="392898" y="1263125"/>
                      <a:pt x="392898" y="1225870"/>
                    </a:cubicBezTo>
                    <a:cubicBezTo>
                      <a:pt x="392898" y="1200536"/>
                      <a:pt x="353035" y="1207987"/>
                      <a:pt x="338133" y="1208732"/>
                    </a:cubicBezTo>
                    <a:cubicBezTo>
                      <a:pt x="306466" y="1210223"/>
                      <a:pt x="275171" y="1208732"/>
                      <a:pt x="243504" y="1205007"/>
                    </a:cubicBezTo>
                    <a:cubicBezTo>
                      <a:pt x="223386" y="1202399"/>
                      <a:pt x="183896" y="1194203"/>
                      <a:pt x="176817" y="1221027"/>
                    </a:cubicBezTo>
                    <a:cubicBezTo>
                      <a:pt x="174209" y="1231458"/>
                      <a:pt x="179425" y="1247478"/>
                      <a:pt x="185758" y="1256047"/>
                    </a:cubicBezTo>
                    <a:cubicBezTo>
                      <a:pt x="254681" y="1346205"/>
                      <a:pt x="375761" y="1329440"/>
                      <a:pt x="471507" y="1359617"/>
                    </a:cubicBezTo>
                    <a:cubicBezTo>
                      <a:pt x="500939" y="1368930"/>
                      <a:pt x="531488" y="1385695"/>
                      <a:pt x="542665" y="1414382"/>
                    </a:cubicBezTo>
                    <a:cubicBezTo>
                      <a:pt x="553469" y="1443069"/>
                      <a:pt x="542665" y="1487775"/>
                      <a:pt x="521057" y="1510128"/>
                    </a:cubicBezTo>
                    <a:cubicBezTo>
                      <a:pt x="477095" y="1555207"/>
                      <a:pt x="414134" y="1563031"/>
                      <a:pt x="356015" y="1544776"/>
                    </a:cubicBezTo>
                    <a:cubicBezTo>
                      <a:pt x="317642" y="1532854"/>
                      <a:pt x="281505" y="1514971"/>
                      <a:pt x="242387" y="1504912"/>
                    </a:cubicBezTo>
                    <a:cubicBezTo>
                      <a:pt x="202896" y="1494854"/>
                      <a:pt x="162660" y="1488893"/>
                      <a:pt x="122052" y="1487775"/>
                    </a:cubicBezTo>
                    <a:cubicBezTo>
                      <a:pt x="108640" y="1487775"/>
                      <a:pt x="94855" y="1487775"/>
                      <a:pt x="82189" y="1492246"/>
                    </a:cubicBezTo>
                    <a:cubicBezTo>
                      <a:pt x="65796" y="1498207"/>
                      <a:pt x="53129" y="1512364"/>
                      <a:pt x="52757" y="1530619"/>
                    </a:cubicBezTo>
                    <a:cubicBezTo>
                      <a:pt x="52757" y="1585384"/>
                      <a:pt x="178307" y="1601404"/>
                      <a:pt x="216680" y="1614816"/>
                    </a:cubicBezTo>
                    <a:cubicBezTo>
                      <a:pt x="275544" y="1635306"/>
                      <a:pt x="325839" y="1670326"/>
                      <a:pt x="329937" y="1737758"/>
                    </a:cubicBezTo>
                    <a:cubicBezTo>
                      <a:pt x="335152" y="1822701"/>
                      <a:pt x="310191" y="1853623"/>
                      <a:pt x="310191" y="1853623"/>
                    </a:cubicBezTo>
                    <a:cubicBezTo>
                      <a:pt x="287466" y="1907270"/>
                      <a:pt x="189111" y="1865172"/>
                      <a:pt x="189111" y="1865172"/>
                    </a:cubicBezTo>
                    <a:cubicBezTo>
                      <a:pt x="147758" y="1840211"/>
                      <a:pt x="90757" y="1840211"/>
                      <a:pt x="90757" y="1840211"/>
                    </a:cubicBezTo>
                    <a:cubicBezTo>
                      <a:pt x="47914" y="1844309"/>
                      <a:pt x="55365" y="1897584"/>
                      <a:pt x="62443" y="1927016"/>
                    </a:cubicBezTo>
                    <a:cubicBezTo>
                      <a:pt x="73620" y="1972840"/>
                      <a:pt x="98208" y="2014193"/>
                      <a:pt x="128758" y="2049586"/>
                    </a:cubicBezTo>
                    <a:cubicBezTo>
                      <a:pt x="152974" y="2077900"/>
                      <a:pt x="188366" y="2121116"/>
                      <a:pt x="228975" y="2122606"/>
                    </a:cubicBezTo>
                    <a:cubicBezTo>
                      <a:pt x="247230" y="2123351"/>
                      <a:pt x="264740" y="2118136"/>
                      <a:pt x="281877" y="2112547"/>
                    </a:cubicBezTo>
                    <a:cubicBezTo>
                      <a:pt x="343721" y="2092802"/>
                      <a:pt x="410408" y="2079390"/>
                      <a:pt x="475605" y="2078645"/>
                    </a:cubicBezTo>
                    <a:cubicBezTo>
                      <a:pt x="514723" y="2078272"/>
                      <a:pt x="567253" y="2078645"/>
                      <a:pt x="604136" y="2094292"/>
                    </a:cubicBezTo>
                    <a:cubicBezTo>
                      <a:pt x="667843" y="2121861"/>
                      <a:pt x="725961" y="2163587"/>
                      <a:pt x="772530" y="2214627"/>
                    </a:cubicBezTo>
                    <a:cubicBezTo>
                      <a:pt x="813139" y="2259334"/>
                      <a:pt x="831021" y="2307393"/>
                      <a:pt x="828041" y="2369237"/>
                    </a:cubicBezTo>
                    <a:cubicBezTo>
                      <a:pt x="826923" y="2388982"/>
                      <a:pt x="824315" y="2409473"/>
                      <a:pt x="812394" y="2425120"/>
                    </a:cubicBezTo>
                    <a:cubicBezTo>
                      <a:pt x="802335" y="2438532"/>
                      <a:pt x="786315" y="2446355"/>
                      <a:pt x="770295" y="2451571"/>
                    </a:cubicBezTo>
                    <a:cubicBezTo>
                      <a:pt x="714412" y="2469081"/>
                      <a:pt x="673804" y="2439277"/>
                      <a:pt x="636176" y="2400904"/>
                    </a:cubicBezTo>
                    <a:cubicBezTo>
                      <a:pt x="600783" y="2365139"/>
                      <a:pt x="547508" y="2316334"/>
                      <a:pt x="492370" y="2331609"/>
                    </a:cubicBezTo>
                    <a:cubicBezTo>
                      <a:pt x="488272" y="2332727"/>
                      <a:pt x="483801" y="2334589"/>
                      <a:pt x="480821" y="2337570"/>
                    </a:cubicBezTo>
                    <a:cubicBezTo>
                      <a:pt x="474487" y="2343531"/>
                      <a:pt x="474487" y="2353962"/>
                      <a:pt x="477840" y="2361786"/>
                    </a:cubicBezTo>
                    <a:cubicBezTo>
                      <a:pt x="481566" y="2369609"/>
                      <a:pt x="487899" y="2375570"/>
                      <a:pt x="494233" y="2381531"/>
                    </a:cubicBezTo>
                    <a:cubicBezTo>
                      <a:pt x="540429" y="2424375"/>
                      <a:pt x="608607" y="2512297"/>
                      <a:pt x="545273" y="2570788"/>
                    </a:cubicBezTo>
                    <a:cubicBezTo>
                      <a:pt x="492370" y="2619593"/>
                      <a:pt x="425310" y="2578985"/>
                      <a:pt x="425310" y="2578985"/>
                    </a:cubicBezTo>
                    <a:cubicBezTo>
                      <a:pt x="377251" y="2548808"/>
                      <a:pt x="322113" y="2532788"/>
                      <a:pt x="269956" y="2511552"/>
                    </a:cubicBezTo>
                    <a:cubicBezTo>
                      <a:pt x="217798" y="2490317"/>
                      <a:pt x="165641" y="2466473"/>
                      <a:pt x="117581" y="2438904"/>
                    </a:cubicBezTo>
                    <a:cubicBezTo>
                      <a:pt x="97836" y="2427355"/>
                      <a:pt x="41580" y="2380413"/>
                      <a:pt x="18109" y="2393453"/>
                    </a:cubicBezTo>
                    <a:cubicBezTo>
                      <a:pt x="6933" y="2399786"/>
                      <a:pt x="3207" y="2421022"/>
                      <a:pt x="8050" y="2431453"/>
                    </a:cubicBezTo>
                    <a:cubicBezTo>
                      <a:pt x="14384" y="2444865"/>
                      <a:pt x="32639" y="2448591"/>
                      <a:pt x="44933" y="2454552"/>
                    </a:cubicBezTo>
                    <a:cubicBezTo>
                      <a:pt x="60580" y="2462375"/>
                      <a:pt x="75110" y="2472062"/>
                      <a:pt x="90012" y="2481375"/>
                    </a:cubicBezTo>
                    <a:cubicBezTo>
                      <a:pt x="120189" y="2500376"/>
                      <a:pt x="149621" y="2520494"/>
                      <a:pt x="181288" y="2536513"/>
                    </a:cubicBezTo>
                    <a:cubicBezTo>
                      <a:pt x="220033" y="2555886"/>
                      <a:pt x="240896" y="2595004"/>
                      <a:pt x="223386" y="2637848"/>
                    </a:cubicBezTo>
                    <a:cubicBezTo>
                      <a:pt x="203268" y="2687025"/>
                      <a:pt x="148131" y="2665790"/>
                      <a:pt x="108640" y="2662436"/>
                    </a:cubicBezTo>
                    <a:cubicBezTo>
                      <a:pt x="82189" y="2660201"/>
                      <a:pt x="52757" y="2663554"/>
                      <a:pt x="26678" y="2669142"/>
                    </a:cubicBezTo>
                    <a:cubicBezTo>
                      <a:pt x="20717" y="2670260"/>
                      <a:pt x="14756" y="2671750"/>
                      <a:pt x="9913" y="2675476"/>
                    </a:cubicBezTo>
                    <a:cubicBezTo>
                      <a:pt x="2090" y="2681437"/>
                      <a:pt x="-891" y="2692241"/>
                      <a:pt x="227" y="2702300"/>
                    </a:cubicBezTo>
                    <a:cubicBezTo>
                      <a:pt x="2462" y="2723163"/>
                      <a:pt x="15874" y="2741790"/>
                      <a:pt x="22580" y="2761536"/>
                    </a:cubicBezTo>
                    <a:cubicBezTo>
                      <a:pt x="24815" y="2767869"/>
                      <a:pt x="25560" y="2774203"/>
                      <a:pt x="26306" y="2780536"/>
                    </a:cubicBezTo>
                    <a:cubicBezTo>
                      <a:pt x="29658" y="2813693"/>
                      <a:pt x="27423" y="2844615"/>
                      <a:pt x="24070" y="2877400"/>
                    </a:cubicBezTo>
                    <a:cubicBezTo>
                      <a:pt x="21462" y="2900498"/>
                      <a:pt x="21835" y="2925832"/>
                      <a:pt x="35247" y="2945205"/>
                    </a:cubicBezTo>
                    <a:cubicBezTo>
                      <a:pt x="46051" y="2961225"/>
                      <a:pt x="64679" y="2970911"/>
                      <a:pt x="84051" y="2973891"/>
                    </a:cubicBezTo>
                    <a:cubicBezTo>
                      <a:pt x="151856" y="2984695"/>
                      <a:pt x="202896" y="2929185"/>
                      <a:pt x="258779" y="2900871"/>
                    </a:cubicBezTo>
                    <a:cubicBezTo>
                      <a:pt x="318015" y="2870694"/>
                      <a:pt x="382467" y="2851321"/>
                      <a:pt x="448409" y="2844243"/>
                    </a:cubicBezTo>
                    <a:cubicBezTo>
                      <a:pt x="469644" y="2842007"/>
                      <a:pt x="490880" y="2840890"/>
                      <a:pt x="511743" y="2846105"/>
                    </a:cubicBezTo>
                    <a:cubicBezTo>
                      <a:pt x="582155" y="2863243"/>
                      <a:pt x="592214" y="2953401"/>
                      <a:pt x="569116" y="3011519"/>
                    </a:cubicBezTo>
                    <a:cubicBezTo>
                      <a:pt x="541920" y="3080814"/>
                      <a:pt x="462566" y="3098697"/>
                      <a:pt x="398487" y="3114344"/>
                    </a:cubicBezTo>
                    <a:cubicBezTo>
                      <a:pt x="356388" y="3124776"/>
                      <a:pt x="315780" y="3141168"/>
                      <a:pt x="277034" y="3161286"/>
                    </a:cubicBezTo>
                    <a:cubicBezTo>
                      <a:pt x="221896" y="3190345"/>
                      <a:pt x="149248" y="3238032"/>
                      <a:pt x="156327" y="3309562"/>
                    </a:cubicBezTo>
                    <a:cubicBezTo>
                      <a:pt x="157072" y="3316640"/>
                      <a:pt x="159680" y="3324837"/>
                      <a:pt x="166758" y="3326327"/>
                    </a:cubicBezTo>
                    <a:cubicBezTo>
                      <a:pt x="169366" y="3326700"/>
                      <a:pt x="172347" y="3326327"/>
                      <a:pt x="174954" y="3325209"/>
                    </a:cubicBezTo>
                    <a:cubicBezTo>
                      <a:pt x="203268" y="3314405"/>
                      <a:pt x="213700" y="3280503"/>
                      <a:pt x="233445" y="3259640"/>
                    </a:cubicBezTo>
                    <a:cubicBezTo>
                      <a:pt x="277779" y="3212698"/>
                      <a:pt x="341858" y="3182894"/>
                      <a:pt x="402585" y="3164266"/>
                    </a:cubicBezTo>
                    <a:cubicBezTo>
                      <a:pt x="469644" y="3143776"/>
                      <a:pt x="544900" y="3138188"/>
                      <a:pt x="612332" y="3160541"/>
                    </a:cubicBezTo>
                    <a:cubicBezTo>
                      <a:pt x="654431" y="3174698"/>
                      <a:pt x="657039" y="3229090"/>
                      <a:pt x="647725" y="3266346"/>
                    </a:cubicBezTo>
                    <a:cubicBezTo>
                      <a:pt x="636176" y="3310680"/>
                      <a:pt x="572096" y="3365818"/>
                      <a:pt x="572096" y="3365818"/>
                    </a:cubicBezTo>
                    <a:cubicBezTo>
                      <a:pt x="544155" y="3393759"/>
                      <a:pt x="576195" y="3389661"/>
                      <a:pt x="576195" y="3389661"/>
                    </a:cubicBezTo>
                    <a:cubicBezTo>
                      <a:pt x="610470" y="3375131"/>
                      <a:pt x="636176" y="3372151"/>
                      <a:pt x="636176" y="3372151"/>
                    </a:cubicBezTo>
                    <a:cubicBezTo>
                      <a:pt x="682745" y="3377367"/>
                      <a:pt x="703608" y="3413505"/>
                      <a:pt x="703608" y="3413505"/>
                    </a:cubicBezTo>
                    <a:cubicBezTo>
                      <a:pt x="758373" y="3499564"/>
                      <a:pt x="687961" y="3560291"/>
                      <a:pt x="687961" y="3560291"/>
                    </a:cubicBezTo>
                    <a:cubicBezTo>
                      <a:pt x="627607" y="3631448"/>
                      <a:pt x="523292" y="3670939"/>
                      <a:pt x="432016" y="3675782"/>
                    </a:cubicBezTo>
                    <a:cubicBezTo>
                      <a:pt x="417114" y="3676527"/>
                      <a:pt x="363839" y="3682488"/>
                      <a:pt x="393643" y="3708194"/>
                    </a:cubicBezTo>
                    <a:cubicBezTo>
                      <a:pt x="405565" y="3718626"/>
                      <a:pt x="424193" y="3721606"/>
                      <a:pt x="432389" y="3735018"/>
                    </a:cubicBezTo>
                    <a:cubicBezTo>
                      <a:pt x="436114" y="3740979"/>
                      <a:pt x="437232" y="3748058"/>
                      <a:pt x="437605" y="3754764"/>
                    </a:cubicBezTo>
                    <a:cubicBezTo>
                      <a:pt x="437977" y="3767431"/>
                      <a:pt x="435369" y="3779725"/>
                      <a:pt x="434252" y="3792019"/>
                    </a:cubicBezTo>
                    <a:cubicBezTo>
                      <a:pt x="432761" y="3806921"/>
                      <a:pt x="433507" y="3822196"/>
                      <a:pt x="436114" y="3837098"/>
                    </a:cubicBezTo>
                    <a:cubicBezTo>
                      <a:pt x="437232" y="3842686"/>
                      <a:pt x="438350" y="3848647"/>
                      <a:pt x="442448" y="3852745"/>
                    </a:cubicBezTo>
                    <a:cubicBezTo>
                      <a:pt x="449899" y="3861314"/>
                      <a:pt x="464429" y="3860196"/>
                      <a:pt x="473370" y="3852745"/>
                    </a:cubicBezTo>
                    <a:cubicBezTo>
                      <a:pt x="482311" y="3845667"/>
                      <a:pt x="486409" y="3834117"/>
                      <a:pt x="488644" y="3822941"/>
                    </a:cubicBezTo>
                    <a:cubicBezTo>
                      <a:pt x="493115" y="3802823"/>
                      <a:pt x="497586" y="3781960"/>
                      <a:pt x="505409" y="3762960"/>
                    </a:cubicBezTo>
                    <a:cubicBezTo>
                      <a:pt x="532233" y="3697763"/>
                      <a:pt x="613077" y="3654174"/>
                      <a:pt x="613077" y="3654174"/>
                    </a:cubicBezTo>
                    <a:cubicBezTo>
                      <a:pt x="677157" y="3619154"/>
                      <a:pt x="731177" y="3637782"/>
                      <a:pt x="731177" y="3637782"/>
                    </a:cubicBezTo>
                    <a:cubicBezTo>
                      <a:pt x="768805" y="3651566"/>
                      <a:pt x="789295" y="3677645"/>
                      <a:pt x="791903" y="3717881"/>
                    </a:cubicBezTo>
                    <a:cubicBezTo>
                      <a:pt x="792648" y="3730548"/>
                      <a:pt x="792276" y="3743214"/>
                      <a:pt x="788550" y="3755136"/>
                    </a:cubicBezTo>
                    <a:cubicBezTo>
                      <a:pt x="779236" y="3783078"/>
                      <a:pt x="747942" y="3793509"/>
                      <a:pt x="730059" y="3815117"/>
                    </a:cubicBezTo>
                    <a:cubicBezTo>
                      <a:pt x="711059" y="3838215"/>
                      <a:pt x="696529" y="3866157"/>
                      <a:pt x="691686" y="3895961"/>
                    </a:cubicBezTo>
                    <a:cubicBezTo>
                      <a:pt x="686843" y="3924276"/>
                      <a:pt x="697275" y="3953335"/>
                      <a:pt x="690569" y="3980904"/>
                    </a:cubicBezTo>
                    <a:cubicBezTo>
                      <a:pt x="683863" y="4008100"/>
                      <a:pt x="661509" y="4028218"/>
                      <a:pt x="655548" y="4055787"/>
                    </a:cubicBezTo>
                    <a:cubicBezTo>
                      <a:pt x="649215" y="4084846"/>
                      <a:pt x="657411" y="4113160"/>
                      <a:pt x="674176" y="4137004"/>
                    </a:cubicBezTo>
                    <a:cubicBezTo>
                      <a:pt x="689823" y="4158984"/>
                      <a:pt x="707333" y="4179102"/>
                      <a:pt x="726706" y="4197357"/>
                    </a:cubicBezTo>
                    <a:cubicBezTo>
                      <a:pt x="736393" y="4206671"/>
                      <a:pt x="791903" y="4253986"/>
                      <a:pt x="797491" y="4215985"/>
                    </a:cubicBezTo>
                    <a:cubicBezTo>
                      <a:pt x="797864" y="4213005"/>
                      <a:pt x="797491" y="4210024"/>
                      <a:pt x="796746" y="4207044"/>
                    </a:cubicBezTo>
                    <a:cubicBezTo>
                      <a:pt x="790040" y="4169788"/>
                      <a:pt x="788550" y="4135513"/>
                      <a:pt x="794138" y="4097885"/>
                    </a:cubicBezTo>
                    <a:cubicBezTo>
                      <a:pt x="800844" y="4050944"/>
                      <a:pt x="823570" y="4004375"/>
                      <a:pt x="873865" y="3993943"/>
                    </a:cubicBezTo>
                    <a:cubicBezTo>
                      <a:pt x="918571" y="3984629"/>
                      <a:pt x="980043" y="4014806"/>
                      <a:pt x="988984" y="4062866"/>
                    </a:cubicBezTo>
                    <a:cubicBezTo>
                      <a:pt x="995317" y="4096023"/>
                      <a:pt x="968121" y="4126200"/>
                      <a:pt x="979670" y="4160847"/>
                    </a:cubicBezTo>
                    <a:cubicBezTo>
                      <a:pt x="981905" y="4167180"/>
                      <a:pt x="986004" y="4173886"/>
                      <a:pt x="992709" y="4175004"/>
                    </a:cubicBezTo>
                    <a:cubicBezTo>
                      <a:pt x="996435" y="4175749"/>
                      <a:pt x="1000533" y="4174259"/>
                      <a:pt x="1003886" y="4172769"/>
                    </a:cubicBezTo>
                    <a:cubicBezTo>
                      <a:pt x="1035181" y="4157122"/>
                      <a:pt x="1048592" y="4124337"/>
                      <a:pt x="1088456" y="4125082"/>
                    </a:cubicBezTo>
                    <a:cubicBezTo>
                      <a:pt x="1107456" y="4125082"/>
                      <a:pt x="1121986" y="4134023"/>
                      <a:pt x="1135770" y="4146317"/>
                    </a:cubicBezTo>
                    <a:cubicBezTo>
                      <a:pt x="1206183" y="4208534"/>
                      <a:pt x="1135770" y="4266280"/>
                      <a:pt x="1135770" y="4266280"/>
                    </a:cubicBezTo>
                    <a:cubicBezTo>
                      <a:pt x="1108201" y="4293849"/>
                      <a:pt x="1072436" y="4339673"/>
                      <a:pt x="1075416" y="4381026"/>
                    </a:cubicBezTo>
                    <a:cubicBezTo>
                      <a:pt x="1076534" y="4396674"/>
                      <a:pt x="1084358" y="4412693"/>
                      <a:pt x="1098515" y="4420144"/>
                    </a:cubicBezTo>
                    <a:cubicBezTo>
                      <a:pt x="1114534" y="4428713"/>
                      <a:pt x="1133907" y="4425733"/>
                      <a:pt x="1150300" y="4433184"/>
                    </a:cubicBezTo>
                    <a:cubicBezTo>
                      <a:pt x="1165574" y="4440262"/>
                      <a:pt x="1178614" y="4452929"/>
                      <a:pt x="1189790" y="4465223"/>
                    </a:cubicBezTo>
                    <a:cubicBezTo>
                      <a:pt x="1218850" y="4496890"/>
                      <a:pt x="1275105" y="4503224"/>
                      <a:pt x="1314223" y="4494655"/>
                    </a:cubicBezTo>
                    <a:cubicBezTo>
                      <a:pt x="1334714" y="4490184"/>
                      <a:pt x="1354832" y="4481616"/>
                      <a:pt x="1370106" y="4466714"/>
                    </a:cubicBezTo>
                    <a:cubicBezTo>
                      <a:pt x="1401401" y="4435419"/>
                      <a:pt x="1402891" y="4361653"/>
                      <a:pt x="1459892" y="4362026"/>
                    </a:cubicBezTo>
                    <a:cubicBezTo>
                      <a:pt x="1469951" y="4362026"/>
                      <a:pt x="1480382" y="4363889"/>
                      <a:pt x="1490441" y="4363516"/>
                    </a:cubicBezTo>
                    <a:cubicBezTo>
                      <a:pt x="1503480" y="4362771"/>
                      <a:pt x="1516147" y="4358301"/>
                      <a:pt x="1527324" y="4351595"/>
                    </a:cubicBezTo>
                    <a:cubicBezTo>
                      <a:pt x="1529559" y="4350104"/>
                      <a:pt x="1531795" y="4348614"/>
                      <a:pt x="1534030" y="4347124"/>
                    </a:cubicBezTo>
                    <a:cubicBezTo>
                      <a:pt x="1550795" y="4335575"/>
                      <a:pt x="1567932" y="4319927"/>
                      <a:pt x="1581344" y="4304653"/>
                    </a:cubicBezTo>
                    <a:cubicBezTo>
                      <a:pt x="1614874" y="4265907"/>
                      <a:pt x="1624188" y="4205181"/>
                      <a:pt x="1615247" y="4155631"/>
                    </a:cubicBezTo>
                    <a:cubicBezTo>
                      <a:pt x="1609658" y="4123964"/>
                      <a:pt x="1578364" y="4110180"/>
                      <a:pt x="1573520" y="4080375"/>
                    </a:cubicBezTo>
                    <a:cubicBezTo>
                      <a:pt x="1568677" y="4051316"/>
                      <a:pt x="1585070" y="4031198"/>
                      <a:pt x="1599599" y="4008100"/>
                    </a:cubicBezTo>
                    <a:cubicBezTo>
                      <a:pt x="1667404" y="3898197"/>
                      <a:pt x="1580226" y="3775999"/>
                      <a:pt x="1502735" y="3699253"/>
                    </a:cubicBezTo>
                    <a:cubicBezTo>
                      <a:pt x="1439029" y="3655664"/>
                      <a:pt x="1469951" y="3547251"/>
                      <a:pt x="1469951" y="3547251"/>
                    </a:cubicBezTo>
                    <a:cubicBezTo>
                      <a:pt x="1490069" y="3477211"/>
                      <a:pt x="1442009" y="3477211"/>
                      <a:pt x="1442009" y="3477211"/>
                    </a:cubicBezTo>
                    <a:cubicBezTo>
                      <a:pt x="1387616" y="3469388"/>
                      <a:pt x="1364518" y="3424308"/>
                      <a:pt x="1364518" y="3424308"/>
                    </a:cubicBezTo>
                    <a:cubicBezTo>
                      <a:pt x="1341420" y="3402701"/>
                      <a:pt x="1383146" y="3331170"/>
                      <a:pt x="1383146" y="3331170"/>
                    </a:cubicBezTo>
                    <a:cubicBezTo>
                      <a:pt x="1390969" y="3301739"/>
                      <a:pt x="1375322" y="3250326"/>
                      <a:pt x="1375322" y="3250326"/>
                    </a:cubicBezTo>
                    <a:cubicBezTo>
                      <a:pt x="1370851" y="3140050"/>
                      <a:pt x="1472931" y="3090500"/>
                      <a:pt x="1472931" y="3090500"/>
                    </a:cubicBezTo>
                    <a:cubicBezTo>
                      <a:pt x="1548932" y="3042441"/>
                      <a:pt x="1539618" y="2981715"/>
                      <a:pt x="1539618" y="2981715"/>
                    </a:cubicBezTo>
                    <a:cubicBezTo>
                      <a:pt x="1550422" y="2848341"/>
                      <a:pt x="1513167" y="2824870"/>
                      <a:pt x="1513167" y="2824870"/>
                    </a:cubicBezTo>
                    <a:cubicBezTo>
                      <a:pt x="1443127" y="2745888"/>
                      <a:pt x="1334714" y="2783144"/>
                      <a:pt x="1334714" y="2783144"/>
                    </a:cubicBezTo>
                    <a:cubicBezTo>
                      <a:pt x="1313106" y="2801771"/>
                      <a:pt x="1277340" y="2803262"/>
                      <a:pt x="1277340" y="2803262"/>
                    </a:cubicBezTo>
                    <a:cubicBezTo>
                      <a:pt x="1221457" y="2793948"/>
                      <a:pt x="1240085" y="2817419"/>
                      <a:pt x="1240085" y="2817419"/>
                    </a:cubicBezTo>
                    <a:cubicBezTo>
                      <a:pt x="1269517" y="2828223"/>
                      <a:pt x="1283674" y="2865478"/>
                      <a:pt x="1283674" y="2865478"/>
                    </a:cubicBezTo>
                    <a:cubicBezTo>
                      <a:pt x="1300811" y="2922851"/>
                      <a:pt x="1257223" y="2941479"/>
                      <a:pt x="1257223" y="2941479"/>
                    </a:cubicBezTo>
                    <a:cubicBezTo>
                      <a:pt x="1195006" y="2964577"/>
                      <a:pt x="1148437" y="3033127"/>
                      <a:pt x="1148437" y="3033127"/>
                    </a:cubicBezTo>
                    <a:cubicBezTo>
                      <a:pt x="1092554" y="3087520"/>
                      <a:pt x="1086220" y="3284601"/>
                      <a:pt x="1086220" y="3284601"/>
                    </a:cubicBezTo>
                    <a:cubicBezTo>
                      <a:pt x="1081750" y="3346818"/>
                      <a:pt x="1114162" y="3397857"/>
                      <a:pt x="1114162" y="3397857"/>
                    </a:cubicBezTo>
                    <a:lnTo>
                      <a:pt x="1177869" y="3480191"/>
                    </a:lnTo>
                    <a:cubicBezTo>
                      <a:pt x="1197987" y="3534585"/>
                      <a:pt x="1182339" y="3571840"/>
                      <a:pt x="1182339" y="3571840"/>
                    </a:cubicBezTo>
                    <a:cubicBezTo>
                      <a:pt x="1171535" y="3638527"/>
                      <a:pt x="1116770" y="3606860"/>
                      <a:pt x="1116770" y="3606860"/>
                    </a:cubicBezTo>
                    <a:cubicBezTo>
                      <a:pt x="1038906" y="3581154"/>
                      <a:pt x="971101" y="3454113"/>
                      <a:pt x="971101" y="3454113"/>
                    </a:cubicBezTo>
                    <a:cubicBezTo>
                      <a:pt x="898081" y="3336013"/>
                      <a:pt x="905905" y="3166874"/>
                      <a:pt x="905905" y="3166874"/>
                    </a:cubicBezTo>
                    <a:cubicBezTo>
                      <a:pt x="913728" y="3067402"/>
                      <a:pt x="949121" y="2985813"/>
                      <a:pt x="949121" y="2985813"/>
                    </a:cubicBezTo>
                    <a:lnTo>
                      <a:pt x="921552" y="2970911"/>
                    </a:lnTo>
                    <a:cubicBezTo>
                      <a:pt x="861198" y="2927322"/>
                      <a:pt x="844061" y="2801771"/>
                      <a:pt x="844061" y="2801771"/>
                    </a:cubicBezTo>
                    <a:cubicBezTo>
                      <a:pt x="822453" y="2626299"/>
                      <a:pt x="915591" y="2567435"/>
                      <a:pt x="915591" y="2567435"/>
                    </a:cubicBezTo>
                    <a:cubicBezTo>
                      <a:pt x="969984" y="2514533"/>
                      <a:pt x="1045985" y="2508572"/>
                      <a:pt x="1045985" y="2508572"/>
                    </a:cubicBezTo>
                    <a:cubicBezTo>
                      <a:pt x="1050455" y="2460513"/>
                      <a:pt x="1091064" y="2446355"/>
                      <a:pt x="1091064" y="2446355"/>
                    </a:cubicBezTo>
                    <a:cubicBezTo>
                      <a:pt x="1161104" y="2446355"/>
                      <a:pt x="1209163" y="2381158"/>
                      <a:pt x="1209163" y="2381158"/>
                    </a:cubicBezTo>
                    <a:cubicBezTo>
                      <a:pt x="1237105" y="2303668"/>
                      <a:pt x="1286654" y="2311118"/>
                      <a:pt x="1286654" y="2311118"/>
                    </a:cubicBezTo>
                    <a:cubicBezTo>
                      <a:pt x="1338067" y="2312609"/>
                      <a:pt x="1435676" y="2369982"/>
                      <a:pt x="1435676" y="2369982"/>
                    </a:cubicBezTo>
                    <a:cubicBezTo>
                      <a:pt x="1544461" y="2397924"/>
                      <a:pt x="1556756" y="2351354"/>
                      <a:pt x="1556756" y="2351354"/>
                    </a:cubicBezTo>
                    <a:cubicBezTo>
                      <a:pt x="1592521" y="2309628"/>
                      <a:pt x="1530304" y="2312609"/>
                      <a:pt x="1530304" y="2312609"/>
                    </a:cubicBezTo>
                    <a:cubicBezTo>
                      <a:pt x="1466598" y="2289510"/>
                      <a:pt x="1511677" y="2175882"/>
                      <a:pt x="1511677" y="2175882"/>
                    </a:cubicBezTo>
                    <a:cubicBezTo>
                      <a:pt x="1547442" y="2049958"/>
                      <a:pt x="1570540" y="2073429"/>
                      <a:pt x="1570540" y="2073429"/>
                    </a:cubicBezTo>
                    <a:cubicBezTo>
                      <a:pt x="1640580" y="2092057"/>
                      <a:pt x="1640580" y="2037664"/>
                      <a:pt x="1640580" y="2037664"/>
                    </a:cubicBezTo>
                    <a:cubicBezTo>
                      <a:pt x="1642070" y="2000409"/>
                      <a:pt x="1623443" y="1885662"/>
                      <a:pt x="1623443" y="1885662"/>
                    </a:cubicBezTo>
                    <a:cubicBezTo>
                      <a:pt x="1611148" y="1795504"/>
                      <a:pt x="1522481" y="1736641"/>
                      <a:pt x="1522481" y="1736641"/>
                    </a:cubicBezTo>
                    <a:cubicBezTo>
                      <a:pt x="1469578" y="1694915"/>
                      <a:pt x="1455794" y="1592090"/>
                      <a:pt x="1455794" y="1592090"/>
                    </a:cubicBezTo>
                    <a:cubicBezTo>
                      <a:pt x="1437166" y="1503422"/>
                      <a:pt x="1347008" y="1447539"/>
                      <a:pt x="1347008" y="1447539"/>
                    </a:cubicBezTo>
                    <a:cubicBezTo>
                      <a:pt x="1228908" y="1385323"/>
                      <a:pt x="1236732" y="1302989"/>
                      <a:pt x="1236732" y="1302989"/>
                    </a:cubicBezTo>
                    <a:cubicBezTo>
                      <a:pt x="1227418" y="1180418"/>
                      <a:pt x="1312733" y="1112241"/>
                      <a:pt x="1312733" y="1112241"/>
                    </a:cubicBezTo>
                    <a:cubicBezTo>
                      <a:pt x="1364891" y="1058221"/>
                      <a:pt x="1463245" y="1096966"/>
                      <a:pt x="1515402" y="1127516"/>
                    </a:cubicBezTo>
                    <a:cubicBezTo>
                      <a:pt x="1557128" y="1152104"/>
                      <a:pt x="1596619" y="1180418"/>
                      <a:pt x="1632756" y="1212458"/>
                    </a:cubicBezTo>
                    <a:cubicBezTo>
                      <a:pt x="1651012" y="1228478"/>
                      <a:pt x="1668894" y="1245615"/>
                      <a:pt x="1685659" y="1263498"/>
                    </a:cubicBezTo>
                    <a:cubicBezTo>
                      <a:pt x="1693855" y="1272439"/>
                      <a:pt x="1731111" y="1302989"/>
                      <a:pt x="1730738" y="1314165"/>
                    </a:cubicBezTo>
                    <a:cubicBezTo>
                      <a:pt x="1730738" y="1302989"/>
                      <a:pt x="1770229" y="1272439"/>
                      <a:pt x="1778425" y="1263498"/>
                    </a:cubicBezTo>
                    <a:cubicBezTo>
                      <a:pt x="1795190" y="1245615"/>
                      <a:pt x="1812700" y="1228478"/>
                      <a:pt x="1831328" y="1212458"/>
                    </a:cubicBezTo>
                    <a:cubicBezTo>
                      <a:pt x="1867465" y="1180418"/>
                      <a:pt x="1906956" y="1151732"/>
                      <a:pt x="1948682" y="1127516"/>
                    </a:cubicBezTo>
                    <a:cubicBezTo>
                      <a:pt x="2000839" y="1096966"/>
                      <a:pt x="2099566" y="1058221"/>
                      <a:pt x="2151351" y="1112241"/>
                    </a:cubicBezTo>
                    <a:cubicBezTo>
                      <a:pt x="2151351" y="1112241"/>
                      <a:pt x="2236666" y="1180418"/>
                      <a:pt x="2227352" y="1302989"/>
                    </a:cubicBezTo>
                    <a:cubicBezTo>
                      <a:pt x="2227352" y="1302989"/>
                      <a:pt x="2235176" y="1385323"/>
                      <a:pt x="2117076" y="1447539"/>
                    </a:cubicBezTo>
                    <a:cubicBezTo>
                      <a:pt x="2117076" y="1447539"/>
                      <a:pt x="2026918" y="1503422"/>
                      <a:pt x="2008291" y="1592090"/>
                    </a:cubicBezTo>
                    <a:cubicBezTo>
                      <a:pt x="2008291" y="1592090"/>
                      <a:pt x="1994133" y="1694542"/>
                      <a:pt x="1941603" y="1736641"/>
                    </a:cubicBezTo>
                    <a:cubicBezTo>
                      <a:pt x="1941603" y="1736641"/>
                      <a:pt x="1852936" y="1795504"/>
                      <a:pt x="1840641" y="1885662"/>
                    </a:cubicBezTo>
                    <a:cubicBezTo>
                      <a:pt x="1840641" y="1885662"/>
                      <a:pt x="1822014" y="2000409"/>
                      <a:pt x="1823504" y="2037664"/>
                    </a:cubicBezTo>
                    <a:cubicBezTo>
                      <a:pt x="1823504" y="2037664"/>
                      <a:pt x="1823504" y="2092057"/>
                      <a:pt x="1893544" y="2073429"/>
                    </a:cubicBezTo>
                    <a:cubicBezTo>
                      <a:pt x="1893544" y="2073429"/>
                      <a:pt x="1916642" y="2050331"/>
                      <a:pt x="1952408" y="2175882"/>
                    </a:cubicBezTo>
                    <a:cubicBezTo>
                      <a:pt x="1952408" y="2175882"/>
                      <a:pt x="1997486" y="2289138"/>
                      <a:pt x="1933780" y="2312609"/>
                    </a:cubicBezTo>
                    <a:cubicBezTo>
                      <a:pt x="1933780" y="2312609"/>
                      <a:pt x="1871563" y="2309628"/>
                      <a:pt x="1907329" y="2351354"/>
                    </a:cubicBezTo>
                    <a:cubicBezTo>
                      <a:pt x="1907329" y="2351354"/>
                      <a:pt x="1919623" y="2397924"/>
                      <a:pt x="2028408" y="2369982"/>
                    </a:cubicBezTo>
                    <a:cubicBezTo>
                      <a:pt x="2028408" y="2369982"/>
                      <a:pt x="2126018" y="2312609"/>
                      <a:pt x="2177430" y="2311118"/>
                    </a:cubicBezTo>
                    <a:cubicBezTo>
                      <a:pt x="2177430" y="2311118"/>
                      <a:pt x="2226980" y="2303295"/>
                      <a:pt x="2254921" y="2381158"/>
                    </a:cubicBezTo>
                    <a:cubicBezTo>
                      <a:pt x="2254921" y="2381158"/>
                      <a:pt x="2302980" y="2446355"/>
                      <a:pt x="2373020" y="2446355"/>
                    </a:cubicBezTo>
                    <a:cubicBezTo>
                      <a:pt x="2373020" y="2446355"/>
                      <a:pt x="2413256" y="2460513"/>
                      <a:pt x="2418099" y="2508572"/>
                    </a:cubicBezTo>
                    <a:cubicBezTo>
                      <a:pt x="2418099" y="2508572"/>
                      <a:pt x="2494100" y="2514905"/>
                      <a:pt x="2548493" y="2567435"/>
                    </a:cubicBezTo>
                    <a:cubicBezTo>
                      <a:pt x="2548493" y="2567435"/>
                      <a:pt x="2641632" y="2626299"/>
                      <a:pt x="2620024" y="2801771"/>
                    </a:cubicBezTo>
                    <a:cubicBezTo>
                      <a:pt x="2620024" y="2801771"/>
                      <a:pt x="2602886" y="2927695"/>
                      <a:pt x="2542532" y="2970911"/>
                    </a:cubicBezTo>
                    <a:lnTo>
                      <a:pt x="2514964" y="2985813"/>
                    </a:lnTo>
                    <a:cubicBezTo>
                      <a:pt x="2514964" y="2985813"/>
                      <a:pt x="2550356" y="3067402"/>
                      <a:pt x="2558180" y="3166874"/>
                    </a:cubicBezTo>
                    <a:cubicBezTo>
                      <a:pt x="2558180" y="3166874"/>
                      <a:pt x="2566003" y="3336013"/>
                      <a:pt x="2492983" y="3454113"/>
                    </a:cubicBezTo>
                    <a:cubicBezTo>
                      <a:pt x="2492983" y="3454113"/>
                      <a:pt x="2425178" y="3581154"/>
                      <a:pt x="2347314" y="3606860"/>
                    </a:cubicBezTo>
                    <a:cubicBezTo>
                      <a:pt x="2347314" y="3606860"/>
                      <a:pt x="2292922" y="3638899"/>
                      <a:pt x="2281745" y="3571840"/>
                    </a:cubicBezTo>
                    <a:cubicBezTo>
                      <a:pt x="2281745" y="3571840"/>
                      <a:pt x="2266098" y="3534585"/>
                      <a:pt x="2286216" y="3480191"/>
                    </a:cubicBezTo>
                    <a:lnTo>
                      <a:pt x="2349922" y="3397857"/>
                    </a:lnTo>
                    <a:cubicBezTo>
                      <a:pt x="2349922" y="3397857"/>
                      <a:pt x="2382707" y="3346445"/>
                      <a:pt x="2377864" y="3284601"/>
                    </a:cubicBezTo>
                    <a:cubicBezTo>
                      <a:pt x="2377864" y="3284601"/>
                      <a:pt x="2371530" y="3087520"/>
                      <a:pt x="2315647" y="3033127"/>
                    </a:cubicBezTo>
                    <a:cubicBezTo>
                      <a:pt x="2315647" y="3033127"/>
                      <a:pt x="2269078" y="2964950"/>
                      <a:pt x="2206862" y="2941479"/>
                    </a:cubicBezTo>
                    <a:cubicBezTo>
                      <a:pt x="2206862" y="2941479"/>
                      <a:pt x="2163273" y="2922851"/>
                      <a:pt x="2180410" y="2865478"/>
                    </a:cubicBezTo>
                    <a:cubicBezTo>
                      <a:pt x="2180410" y="2865478"/>
                      <a:pt x="2194567" y="2828223"/>
                      <a:pt x="2223999" y="2817419"/>
                    </a:cubicBezTo>
                    <a:cubicBezTo>
                      <a:pt x="2223999" y="2817419"/>
                      <a:pt x="2242627" y="2794320"/>
                      <a:pt x="2186744" y="2803262"/>
                    </a:cubicBezTo>
                    <a:cubicBezTo>
                      <a:pt x="2186744" y="2803262"/>
                      <a:pt x="2150979" y="2801771"/>
                      <a:pt x="2129371" y="2783144"/>
                    </a:cubicBezTo>
                    <a:cubicBezTo>
                      <a:pt x="2129371" y="2783144"/>
                      <a:pt x="2020585" y="2745888"/>
                      <a:pt x="1950917" y="2824870"/>
                    </a:cubicBezTo>
                    <a:cubicBezTo>
                      <a:pt x="1950917" y="2824870"/>
                      <a:pt x="1913662" y="2847968"/>
                      <a:pt x="1924466" y="2981715"/>
                    </a:cubicBezTo>
                    <a:cubicBezTo>
                      <a:pt x="1924466" y="2981715"/>
                      <a:pt x="1915152" y="3042069"/>
                      <a:pt x="1991153" y="3090500"/>
                    </a:cubicBezTo>
                    <a:cubicBezTo>
                      <a:pt x="1991153" y="3090500"/>
                      <a:pt x="2093605" y="3140050"/>
                      <a:pt x="2088762" y="3250326"/>
                    </a:cubicBezTo>
                    <a:cubicBezTo>
                      <a:pt x="2088762" y="3250326"/>
                      <a:pt x="2073115" y="3301739"/>
                      <a:pt x="2080939" y="3331170"/>
                    </a:cubicBezTo>
                    <a:cubicBezTo>
                      <a:pt x="2080939" y="3331170"/>
                      <a:pt x="2122665" y="3402701"/>
                      <a:pt x="2099566" y="3424308"/>
                    </a:cubicBezTo>
                    <a:cubicBezTo>
                      <a:pt x="2099566" y="3424308"/>
                      <a:pt x="2076468" y="3469388"/>
                      <a:pt x="2022075" y="3477211"/>
                    </a:cubicBezTo>
                    <a:cubicBezTo>
                      <a:pt x="2022075" y="3477211"/>
                      <a:pt x="1974016" y="3477211"/>
                      <a:pt x="1994133" y="3547251"/>
                    </a:cubicBezTo>
                    <a:cubicBezTo>
                      <a:pt x="1994133" y="3547251"/>
                      <a:pt x="2025055" y="3656037"/>
                      <a:pt x="1961349" y="3699253"/>
                    </a:cubicBezTo>
                    <a:cubicBezTo>
                      <a:pt x="1883485" y="3775999"/>
                      <a:pt x="1796308" y="3898197"/>
                      <a:pt x="1864485" y="4008100"/>
                    </a:cubicBezTo>
                    <a:cubicBezTo>
                      <a:pt x="1878642" y="4031198"/>
                      <a:pt x="1895407" y="4051316"/>
                      <a:pt x="1890564" y="4080375"/>
                    </a:cubicBezTo>
                    <a:cubicBezTo>
                      <a:pt x="1885348" y="4110180"/>
                      <a:pt x="1854426" y="4123964"/>
                      <a:pt x="1848838" y="4155631"/>
                    </a:cubicBezTo>
                    <a:cubicBezTo>
                      <a:pt x="1839896" y="4205181"/>
                      <a:pt x="1848838" y="4265907"/>
                      <a:pt x="1882740" y="4304653"/>
                    </a:cubicBezTo>
                    <a:cubicBezTo>
                      <a:pt x="1896152" y="4319927"/>
                      <a:pt x="1913289" y="4335575"/>
                      <a:pt x="1930054" y="4347124"/>
                    </a:cubicBezTo>
                    <a:cubicBezTo>
                      <a:pt x="1932290" y="4348614"/>
                      <a:pt x="1934525" y="4350104"/>
                      <a:pt x="1936760" y="4351595"/>
                    </a:cubicBezTo>
                    <a:cubicBezTo>
                      <a:pt x="1947937" y="4358301"/>
                      <a:pt x="1960604" y="4362771"/>
                      <a:pt x="1973643" y="4363516"/>
                    </a:cubicBezTo>
                    <a:cubicBezTo>
                      <a:pt x="1983702" y="4363889"/>
                      <a:pt x="1994133" y="4362026"/>
                      <a:pt x="2004192" y="4362026"/>
                    </a:cubicBezTo>
                    <a:cubicBezTo>
                      <a:pt x="2061193" y="4362026"/>
                      <a:pt x="2062683" y="4435419"/>
                      <a:pt x="2093978" y="4466714"/>
                    </a:cubicBezTo>
                    <a:cubicBezTo>
                      <a:pt x="2108880" y="4481616"/>
                      <a:pt x="2128998" y="4490184"/>
                      <a:pt x="2149861" y="4494655"/>
                    </a:cubicBezTo>
                    <a:cubicBezTo>
                      <a:pt x="2189352" y="4503224"/>
                      <a:pt x="2245235" y="4496890"/>
                      <a:pt x="2274294" y="4465223"/>
                    </a:cubicBezTo>
                    <a:cubicBezTo>
                      <a:pt x="2285470" y="4452929"/>
                      <a:pt x="2298510" y="4440262"/>
                      <a:pt x="2313785" y="4433184"/>
                    </a:cubicBezTo>
                    <a:cubicBezTo>
                      <a:pt x="2330177" y="4425733"/>
                      <a:pt x="2349550" y="4428341"/>
                      <a:pt x="2365569" y="4420144"/>
                    </a:cubicBezTo>
                    <a:cubicBezTo>
                      <a:pt x="2379726" y="4412693"/>
                      <a:pt x="2387550" y="4396674"/>
                      <a:pt x="2388668" y="4381026"/>
                    </a:cubicBezTo>
                    <a:cubicBezTo>
                      <a:pt x="2391276" y="4339673"/>
                      <a:pt x="2355510" y="4293849"/>
                      <a:pt x="2328314" y="4266280"/>
                    </a:cubicBezTo>
                    <a:cubicBezTo>
                      <a:pt x="2328314" y="4266280"/>
                      <a:pt x="2257902" y="4208161"/>
                      <a:pt x="2328314" y="4146317"/>
                    </a:cubicBezTo>
                    <a:cubicBezTo>
                      <a:pt x="2342099" y="4134396"/>
                      <a:pt x="2356628" y="4125455"/>
                      <a:pt x="2375628" y="4125082"/>
                    </a:cubicBezTo>
                    <a:cubicBezTo>
                      <a:pt x="2415492" y="4124337"/>
                      <a:pt x="2428903" y="4157122"/>
                      <a:pt x="2460198" y="4172769"/>
                    </a:cubicBezTo>
                    <a:cubicBezTo>
                      <a:pt x="2463551" y="4174632"/>
                      <a:pt x="2467649" y="4175749"/>
                      <a:pt x="2471375" y="4175004"/>
                    </a:cubicBezTo>
                    <a:cubicBezTo>
                      <a:pt x="2478081" y="4173886"/>
                      <a:pt x="2482179" y="4167180"/>
                      <a:pt x="2484414" y="4160847"/>
                    </a:cubicBezTo>
                    <a:cubicBezTo>
                      <a:pt x="2496336" y="4126200"/>
                      <a:pt x="2469139" y="4096395"/>
                      <a:pt x="2475100" y="4062866"/>
                    </a:cubicBezTo>
                    <a:cubicBezTo>
                      <a:pt x="2484042" y="4014806"/>
                      <a:pt x="2545140" y="3984629"/>
                      <a:pt x="2590219" y="3993943"/>
                    </a:cubicBezTo>
                    <a:cubicBezTo>
                      <a:pt x="2640514" y="4004375"/>
                      <a:pt x="2663240" y="4050944"/>
                      <a:pt x="2669946" y="4097885"/>
                    </a:cubicBezTo>
                    <a:cubicBezTo>
                      <a:pt x="2675534" y="4135513"/>
                      <a:pt x="2674044" y="4169788"/>
                      <a:pt x="2667338" y="4207044"/>
                    </a:cubicBezTo>
                    <a:cubicBezTo>
                      <a:pt x="2666593" y="4210024"/>
                      <a:pt x="2666220" y="4213005"/>
                      <a:pt x="2666593" y="4215985"/>
                    </a:cubicBezTo>
                    <a:cubicBezTo>
                      <a:pt x="2672181" y="4253986"/>
                      <a:pt x="2727692" y="4206671"/>
                      <a:pt x="2737378" y="4197357"/>
                    </a:cubicBezTo>
                    <a:cubicBezTo>
                      <a:pt x="2756751" y="4179102"/>
                      <a:pt x="2774633" y="4158612"/>
                      <a:pt x="2789908" y="4137004"/>
                    </a:cubicBezTo>
                    <a:cubicBezTo>
                      <a:pt x="2807045" y="4112788"/>
                      <a:pt x="2814869" y="4084846"/>
                      <a:pt x="2808536" y="4055787"/>
                    </a:cubicBezTo>
                    <a:cubicBezTo>
                      <a:pt x="2802575" y="4027845"/>
                      <a:pt x="2780222" y="4008100"/>
                      <a:pt x="2773516" y="3980904"/>
                    </a:cubicBezTo>
                    <a:cubicBezTo>
                      <a:pt x="2766437" y="3953335"/>
                      <a:pt x="2776869" y="3924276"/>
                      <a:pt x="2772398" y="3895961"/>
                    </a:cubicBezTo>
                    <a:cubicBezTo>
                      <a:pt x="2767182" y="3866157"/>
                      <a:pt x="2753025" y="3838215"/>
                      <a:pt x="2734025" y="3815117"/>
                    </a:cubicBezTo>
                    <a:cubicBezTo>
                      <a:pt x="2716142" y="3793509"/>
                      <a:pt x="2684848" y="3783078"/>
                      <a:pt x="2675534" y="3755136"/>
                    </a:cubicBezTo>
                    <a:cubicBezTo>
                      <a:pt x="2671436" y="3743214"/>
                      <a:pt x="2671063" y="3730175"/>
                      <a:pt x="2672181" y="3717881"/>
                    </a:cubicBezTo>
                    <a:cubicBezTo>
                      <a:pt x="2675161" y="3678018"/>
                      <a:pt x="2695652" y="3651566"/>
                      <a:pt x="2732907" y="3637782"/>
                    </a:cubicBezTo>
                    <a:cubicBezTo>
                      <a:pt x="2732907" y="3637782"/>
                      <a:pt x="2786555" y="3619154"/>
                      <a:pt x="2851007" y="3654174"/>
                    </a:cubicBezTo>
                    <a:cubicBezTo>
                      <a:pt x="2851007" y="3654174"/>
                      <a:pt x="2931851" y="3697763"/>
                      <a:pt x="2958675" y="3762960"/>
                    </a:cubicBezTo>
                    <a:cubicBezTo>
                      <a:pt x="2966498" y="3782332"/>
                      <a:pt x="2970969" y="3802823"/>
                      <a:pt x="2975440" y="3822941"/>
                    </a:cubicBezTo>
                    <a:cubicBezTo>
                      <a:pt x="2977675" y="3834117"/>
                      <a:pt x="2982146" y="3845667"/>
                      <a:pt x="2990714" y="3852745"/>
                    </a:cubicBezTo>
                    <a:cubicBezTo>
                      <a:pt x="2999656" y="3859824"/>
                      <a:pt x="3014185" y="3861314"/>
                      <a:pt x="3021636" y="3852745"/>
                    </a:cubicBezTo>
                    <a:cubicBezTo>
                      <a:pt x="3025362" y="3848275"/>
                      <a:pt x="3026852" y="3842686"/>
                      <a:pt x="3027970" y="3837098"/>
                    </a:cubicBezTo>
                    <a:cubicBezTo>
                      <a:pt x="3030578" y="3822196"/>
                      <a:pt x="3031323" y="3806921"/>
                      <a:pt x="3029833" y="3792019"/>
                    </a:cubicBezTo>
                    <a:cubicBezTo>
                      <a:pt x="3028715" y="3779725"/>
                      <a:pt x="3026107" y="3767058"/>
                      <a:pt x="3026852" y="3754764"/>
                    </a:cubicBezTo>
                    <a:cubicBezTo>
                      <a:pt x="3026852" y="3748058"/>
                      <a:pt x="3028342" y="3740979"/>
                      <a:pt x="3032068" y="3735018"/>
                    </a:cubicBezTo>
                    <a:cubicBezTo>
                      <a:pt x="3040637" y="3721606"/>
                      <a:pt x="3058892" y="3718626"/>
                      <a:pt x="3070813" y="3708194"/>
                    </a:cubicBezTo>
                    <a:cubicBezTo>
                      <a:pt x="3100618" y="3682488"/>
                      <a:pt x="3047343" y="3676527"/>
                      <a:pt x="3032440" y="3675782"/>
                    </a:cubicBezTo>
                    <a:cubicBezTo>
                      <a:pt x="2941165" y="3670939"/>
                      <a:pt x="2836850" y="3631448"/>
                      <a:pt x="2776869" y="3560291"/>
                    </a:cubicBezTo>
                    <a:cubicBezTo>
                      <a:pt x="2776869" y="3560291"/>
                      <a:pt x="2706456" y="3499192"/>
                      <a:pt x="2761221" y="3413505"/>
                    </a:cubicBezTo>
                    <a:cubicBezTo>
                      <a:pt x="2761221" y="3413505"/>
                      <a:pt x="2782084" y="3377367"/>
                      <a:pt x="2828654" y="3372151"/>
                    </a:cubicBezTo>
                    <a:cubicBezTo>
                      <a:pt x="2828654" y="3372151"/>
                      <a:pt x="2854360" y="3375131"/>
                      <a:pt x="2888635" y="3389661"/>
                    </a:cubicBezTo>
                    <a:cubicBezTo>
                      <a:pt x="2888635" y="3389661"/>
                      <a:pt x="2920674" y="3393759"/>
                      <a:pt x="2892733" y="3365818"/>
                    </a:cubicBezTo>
                    <a:cubicBezTo>
                      <a:pt x="2892733" y="3365818"/>
                      <a:pt x="2828654" y="3311052"/>
                      <a:pt x="2817105" y="3266346"/>
                    </a:cubicBezTo>
                    <a:cubicBezTo>
                      <a:pt x="2807418" y="3229090"/>
                      <a:pt x="2810399" y="3174698"/>
                      <a:pt x="2852497" y="3160541"/>
                    </a:cubicBezTo>
                    <a:cubicBezTo>
                      <a:pt x="2919929" y="3138188"/>
                      <a:pt x="2995185" y="3143776"/>
                      <a:pt x="3062245" y="3164266"/>
                    </a:cubicBezTo>
                    <a:cubicBezTo>
                      <a:pt x="3122971" y="3182894"/>
                      <a:pt x="3187050" y="3212698"/>
                      <a:pt x="3231384" y="3259640"/>
                    </a:cubicBezTo>
                    <a:cubicBezTo>
                      <a:pt x="3251129" y="3280503"/>
                      <a:pt x="3261561" y="3314405"/>
                      <a:pt x="3289875" y="3325209"/>
                    </a:cubicBezTo>
                    <a:cubicBezTo>
                      <a:pt x="3292483" y="3326327"/>
                      <a:pt x="3295463" y="3327072"/>
                      <a:pt x="3298071" y="3326327"/>
                    </a:cubicBezTo>
                    <a:cubicBezTo>
                      <a:pt x="3305150" y="3325209"/>
                      <a:pt x="3307757" y="3316640"/>
                      <a:pt x="3308502" y="3309562"/>
                    </a:cubicBezTo>
                    <a:cubicBezTo>
                      <a:pt x="3315581" y="3237659"/>
                      <a:pt x="3242933" y="3189972"/>
                      <a:pt x="3187795" y="3161286"/>
                    </a:cubicBezTo>
                    <a:cubicBezTo>
                      <a:pt x="3149422" y="3141168"/>
                      <a:pt x="3108814" y="3124776"/>
                      <a:pt x="3066343" y="3114344"/>
                    </a:cubicBezTo>
                    <a:cubicBezTo>
                      <a:pt x="3002636" y="3098697"/>
                      <a:pt x="2922910" y="3080814"/>
                      <a:pt x="2895713" y="3011519"/>
                    </a:cubicBezTo>
                    <a:cubicBezTo>
                      <a:pt x="2872988" y="2953401"/>
                      <a:pt x="2883046" y="2863243"/>
                      <a:pt x="2953086" y="2846105"/>
                    </a:cubicBezTo>
                    <a:cubicBezTo>
                      <a:pt x="2973577" y="2840890"/>
                      <a:pt x="2995185" y="2842007"/>
                      <a:pt x="3016421" y="2844243"/>
                    </a:cubicBezTo>
                    <a:cubicBezTo>
                      <a:pt x="3082362" y="2851321"/>
                      <a:pt x="3146814" y="2870694"/>
                      <a:pt x="3206050" y="2900871"/>
                    </a:cubicBezTo>
                    <a:cubicBezTo>
                      <a:pt x="3261933" y="2929185"/>
                      <a:pt x="3312973" y="2984695"/>
                      <a:pt x="3380778" y="2973891"/>
                    </a:cubicBezTo>
                    <a:cubicBezTo>
                      <a:pt x="3399778" y="2970911"/>
                      <a:pt x="3418778" y="2961225"/>
                      <a:pt x="3429582" y="2945205"/>
                    </a:cubicBezTo>
                    <a:cubicBezTo>
                      <a:pt x="3442994" y="2925832"/>
                      <a:pt x="3443367" y="2900871"/>
                      <a:pt x="3440759" y="2877400"/>
                    </a:cubicBezTo>
                    <a:cubicBezTo>
                      <a:pt x="3437034" y="2844615"/>
                      <a:pt x="3435171" y="2813321"/>
                      <a:pt x="3438524" y="2780536"/>
                    </a:cubicBezTo>
                    <a:cubicBezTo>
                      <a:pt x="3439269" y="2774203"/>
                      <a:pt x="3440014" y="2767497"/>
                      <a:pt x="3442249" y="2761536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491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CBEE0C80-2392-0DD5-ED80-3AF29C99E7CC}"/>
                  </a:ext>
                </a:extLst>
              </p:cNvPr>
              <p:cNvSpPr/>
              <p:nvPr/>
            </p:nvSpPr>
            <p:spPr>
              <a:xfrm>
                <a:off x="2630235" y="2936021"/>
                <a:ext cx="366618" cy="896845"/>
              </a:xfrm>
              <a:custGeom>
                <a:avLst/>
                <a:gdLst>
                  <a:gd name="connsiteX0" fmla="*/ 62744 w 366618"/>
                  <a:gd name="connsiteY0" fmla="*/ 891148 h 896845"/>
                  <a:gd name="connsiteX1" fmla="*/ 9096 w 366618"/>
                  <a:gd name="connsiteY1" fmla="*/ 537595 h 896845"/>
                  <a:gd name="connsiteX2" fmla="*/ 189040 w 366618"/>
                  <a:gd name="connsiteY2" fmla="*/ 37255 h 896845"/>
                  <a:gd name="connsiteX3" fmla="*/ 287021 w 366618"/>
                  <a:gd name="connsiteY3" fmla="*/ 37255 h 896845"/>
                  <a:gd name="connsiteX4" fmla="*/ 366375 w 366618"/>
                  <a:gd name="connsiteY4" fmla="*/ 250356 h 896845"/>
                  <a:gd name="connsiteX5" fmla="*/ 301178 w 366618"/>
                  <a:gd name="connsiteY5" fmla="*/ 426201 h 896845"/>
                  <a:gd name="connsiteX6" fmla="*/ 113784 w 366618"/>
                  <a:gd name="connsiteY6" fmla="*/ 828187 h 896845"/>
                  <a:gd name="connsiteX7" fmla="*/ 63489 w 366618"/>
                  <a:gd name="connsiteY7" fmla="*/ 891148 h 896845"/>
                  <a:gd name="connsiteX8" fmla="*/ 63489 w 366618"/>
                  <a:gd name="connsiteY8" fmla="*/ 891148 h 896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6618" h="896845">
                    <a:moveTo>
                      <a:pt x="62744" y="891148"/>
                    </a:moveTo>
                    <a:cubicBezTo>
                      <a:pt x="62744" y="891148"/>
                      <a:pt x="-28532" y="873638"/>
                      <a:pt x="9096" y="537595"/>
                    </a:cubicBezTo>
                    <a:cubicBezTo>
                      <a:pt x="9096" y="537595"/>
                      <a:pt x="48959" y="284631"/>
                      <a:pt x="189040" y="37255"/>
                    </a:cubicBezTo>
                    <a:cubicBezTo>
                      <a:pt x="189040" y="37255"/>
                      <a:pt x="229275" y="-46569"/>
                      <a:pt x="287021" y="37255"/>
                    </a:cubicBezTo>
                    <a:cubicBezTo>
                      <a:pt x="287021" y="37255"/>
                      <a:pt x="364885" y="132256"/>
                      <a:pt x="366375" y="250356"/>
                    </a:cubicBezTo>
                    <a:cubicBezTo>
                      <a:pt x="366375" y="250356"/>
                      <a:pt x="374199" y="326357"/>
                      <a:pt x="301178" y="426201"/>
                    </a:cubicBezTo>
                    <a:cubicBezTo>
                      <a:pt x="215864" y="549144"/>
                      <a:pt x="123470" y="674695"/>
                      <a:pt x="113784" y="828187"/>
                    </a:cubicBezTo>
                    <a:cubicBezTo>
                      <a:pt x="111176" y="852403"/>
                      <a:pt x="101490" y="916109"/>
                      <a:pt x="63489" y="891148"/>
                    </a:cubicBezTo>
                    <a:lnTo>
                      <a:pt x="63489" y="891148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35000"/>
                </a:schemeClr>
              </a:solidFill>
              <a:ln w="491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EC2AE3E8-41B0-F5EC-C0B6-737F1B0E760C}"/>
                  </a:ext>
                </a:extLst>
              </p:cNvPr>
              <p:cNvSpPr/>
              <p:nvPr/>
            </p:nvSpPr>
            <p:spPr>
              <a:xfrm>
                <a:off x="3957182" y="2936021"/>
                <a:ext cx="366618" cy="896845"/>
              </a:xfrm>
              <a:custGeom>
                <a:avLst/>
                <a:gdLst>
                  <a:gd name="connsiteX0" fmla="*/ 303875 w 366618"/>
                  <a:gd name="connsiteY0" fmla="*/ 891148 h 896845"/>
                  <a:gd name="connsiteX1" fmla="*/ 357523 w 366618"/>
                  <a:gd name="connsiteY1" fmla="*/ 537595 h 896845"/>
                  <a:gd name="connsiteX2" fmla="*/ 177579 w 366618"/>
                  <a:gd name="connsiteY2" fmla="*/ 37255 h 896845"/>
                  <a:gd name="connsiteX3" fmla="*/ 79597 w 366618"/>
                  <a:gd name="connsiteY3" fmla="*/ 37255 h 896845"/>
                  <a:gd name="connsiteX4" fmla="*/ 244 w 366618"/>
                  <a:gd name="connsiteY4" fmla="*/ 250356 h 896845"/>
                  <a:gd name="connsiteX5" fmla="*/ 65441 w 366618"/>
                  <a:gd name="connsiteY5" fmla="*/ 426201 h 896845"/>
                  <a:gd name="connsiteX6" fmla="*/ 252835 w 366618"/>
                  <a:gd name="connsiteY6" fmla="*/ 828187 h 896845"/>
                  <a:gd name="connsiteX7" fmla="*/ 303130 w 366618"/>
                  <a:gd name="connsiteY7" fmla="*/ 891148 h 896845"/>
                  <a:gd name="connsiteX8" fmla="*/ 303130 w 366618"/>
                  <a:gd name="connsiteY8" fmla="*/ 891148 h 896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6618" h="896845">
                    <a:moveTo>
                      <a:pt x="303875" y="891148"/>
                    </a:moveTo>
                    <a:cubicBezTo>
                      <a:pt x="303875" y="891148"/>
                      <a:pt x="395150" y="873638"/>
                      <a:pt x="357523" y="537595"/>
                    </a:cubicBezTo>
                    <a:cubicBezTo>
                      <a:pt x="357523" y="537595"/>
                      <a:pt x="317659" y="284631"/>
                      <a:pt x="177579" y="37255"/>
                    </a:cubicBezTo>
                    <a:cubicBezTo>
                      <a:pt x="177579" y="37255"/>
                      <a:pt x="137343" y="-46569"/>
                      <a:pt x="79597" y="37255"/>
                    </a:cubicBezTo>
                    <a:cubicBezTo>
                      <a:pt x="79597" y="37255"/>
                      <a:pt x="1734" y="132256"/>
                      <a:pt x="244" y="250356"/>
                    </a:cubicBezTo>
                    <a:cubicBezTo>
                      <a:pt x="244" y="250356"/>
                      <a:pt x="-7580" y="326357"/>
                      <a:pt x="65441" y="426201"/>
                    </a:cubicBezTo>
                    <a:cubicBezTo>
                      <a:pt x="150755" y="549144"/>
                      <a:pt x="243148" y="674695"/>
                      <a:pt x="252835" y="828187"/>
                    </a:cubicBezTo>
                    <a:cubicBezTo>
                      <a:pt x="255443" y="852403"/>
                      <a:pt x="265129" y="916109"/>
                      <a:pt x="303130" y="891148"/>
                    </a:cubicBezTo>
                    <a:lnTo>
                      <a:pt x="303130" y="891148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35000"/>
                </a:schemeClr>
              </a:solidFill>
              <a:ln w="491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E98F8FD-7654-ECB8-D516-ED42AC0ED93F}"/>
                </a:ext>
              </a:extLst>
            </p:cNvPr>
            <p:cNvGrpSpPr/>
            <p:nvPr/>
          </p:nvGrpSpPr>
          <p:grpSpPr>
            <a:xfrm>
              <a:off x="8452212" y="2224697"/>
              <a:ext cx="1091873" cy="2522948"/>
              <a:chOff x="6611409" y="1842979"/>
              <a:chExt cx="1706932" cy="3944142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3F36235B-5FDB-4CFB-017B-B03D982916D2}"/>
                  </a:ext>
                </a:extLst>
              </p:cNvPr>
              <p:cNvGrpSpPr/>
              <p:nvPr/>
            </p:nvGrpSpPr>
            <p:grpSpPr>
              <a:xfrm>
                <a:off x="6611409" y="1842979"/>
                <a:ext cx="715710" cy="3944142"/>
                <a:chOff x="6611409" y="1842979"/>
                <a:chExt cx="715710" cy="3944142"/>
              </a:xfrm>
            </p:grpSpPr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E2ACDFBA-C3D5-DAE4-3656-1DCEB6677BEC}"/>
                    </a:ext>
                  </a:extLst>
                </p:cNvPr>
                <p:cNvSpPr/>
                <p:nvPr/>
              </p:nvSpPr>
              <p:spPr>
                <a:xfrm>
                  <a:off x="6988283" y="2947306"/>
                  <a:ext cx="338836" cy="2024743"/>
                </a:xfrm>
                <a:prstGeom prst="roundRect">
                  <a:avLst/>
                </a:prstGeom>
                <a:gradFill>
                  <a:gsLst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26F41B80-48A8-F484-BF7A-019E1DC44AFB}"/>
                    </a:ext>
                  </a:extLst>
                </p:cNvPr>
                <p:cNvGrpSpPr/>
                <p:nvPr/>
              </p:nvGrpSpPr>
              <p:grpSpPr>
                <a:xfrm>
                  <a:off x="6611409" y="1842979"/>
                  <a:ext cx="512715" cy="3944142"/>
                  <a:chOff x="974930" y="1807884"/>
                  <a:chExt cx="512715" cy="3944142"/>
                </a:xfrm>
              </p:grpSpPr>
              <p:sp>
                <p:nvSpPr>
                  <p:cNvPr id="26" name="Arrow: Down 25">
                    <a:extLst>
                      <a:ext uri="{FF2B5EF4-FFF2-40B4-BE49-F238E27FC236}">
                        <a16:creationId xmlns:a16="http://schemas.microsoft.com/office/drawing/2014/main" id="{63EAD6F9-3667-35E6-BA89-03E447ED99C4}"/>
                      </a:ext>
                    </a:extLst>
                  </p:cNvPr>
                  <p:cNvSpPr/>
                  <p:nvPr/>
                </p:nvSpPr>
                <p:spPr>
                  <a:xfrm rot="19679952">
                    <a:off x="1010110" y="1807884"/>
                    <a:ext cx="477535" cy="1309618"/>
                  </a:xfrm>
                  <a:prstGeom prst="downArrow">
                    <a:avLst/>
                  </a:prstGeom>
                  <a:gradFill>
                    <a:gsLst>
                      <a:gs pos="100000">
                        <a:schemeClr val="accent5"/>
                      </a:gs>
                      <a:gs pos="20000">
                        <a:schemeClr val="bg1"/>
                      </a:gs>
                      <a:gs pos="44000">
                        <a:schemeClr val="accent5">
                          <a:lumMod val="20000"/>
                          <a:lumOff val="80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7" name="Arrow: Down 26">
                    <a:extLst>
                      <a:ext uri="{FF2B5EF4-FFF2-40B4-BE49-F238E27FC236}">
                        <a16:creationId xmlns:a16="http://schemas.microsoft.com/office/drawing/2014/main" id="{6A17BB65-5768-BFAB-1CA2-54096444C19B}"/>
                      </a:ext>
                    </a:extLst>
                  </p:cNvPr>
                  <p:cNvSpPr/>
                  <p:nvPr/>
                </p:nvSpPr>
                <p:spPr>
                  <a:xfrm rot="1920048" flipV="1">
                    <a:off x="974930" y="4647070"/>
                    <a:ext cx="477535" cy="1104956"/>
                  </a:xfrm>
                  <a:prstGeom prst="downArrow">
                    <a:avLst/>
                  </a:prstGeom>
                  <a:gradFill>
                    <a:gsLst>
                      <a:gs pos="100000">
                        <a:schemeClr val="accent5"/>
                      </a:gs>
                      <a:gs pos="25000">
                        <a:schemeClr val="bg1"/>
                      </a:gs>
                      <a:gs pos="54000">
                        <a:schemeClr val="accent5">
                          <a:lumMod val="20000"/>
                          <a:lumOff val="80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C0D555E4-10B7-7A2E-D043-30AFEF9CC7B1}"/>
                  </a:ext>
                </a:extLst>
              </p:cNvPr>
              <p:cNvGrpSpPr/>
              <p:nvPr/>
            </p:nvGrpSpPr>
            <p:grpSpPr>
              <a:xfrm flipH="1">
                <a:off x="7602631" y="1842979"/>
                <a:ext cx="715710" cy="3944142"/>
                <a:chOff x="6611409" y="1842979"/>
                <a:chExt cx="715710" cy="3944142"/>
              </a:xfrm>
            </p:grpSpPr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2B0E0DD6-2625-D6FB-6D68-F44841E6BCFA}"/>
                    </a:ext>
                  </a:extLst>
                </p:cNvPr>
                <p:cNvSpPr/>
                <p:nvPr/>
              </p:nvSpPr>
              <p:spPr>
                <a:xfrm>
                  <a:off x="6988283" y="2947306"/>
                  <a:ext cx="338836" cy="2024743"/>
                </a:xfrm>
                <a:prstGeom prst="roundRect">
                  <a:avLst/>
                </a:prstGeom>
                <a:gradFill>
                  <a:gsLst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153EFF51-0011-9CE6-2973-DECDFF25C14F}"/>
                    </a:ext>
                  </a:extLst>
                </p:cNvPr>
                <p:cNvGrpSpPr/>
                <p:nvPr/>
              </p:nvGrpSpPr>
              <p:grpSpPr>
                <a:xfrm>
                  <a:off x="6611409" y="1842979"/>
                  <a:ext cx="512715" cy="3944142"/>
                  <a:chOff x="974930" y="1807884"/>
                  <a:chExt cx="512715" cy="3944142"/>
                </a:xfrm>
              </p:grpSpPr>
              <p:sp>
                <p:nvSpPr>
                  <p:cNvPr id="22" name="Arrow: Down 21">
                    <a:extLst>
                      <a:ext uri="{FF2B5EF4-FFF2-40B4-BE49-F238E27FC236}">
                        <a16:creationId xmlns:a16="http://schemas.microsoft.com/office/drawing/2014/main" id="{972584CD-4441-9DE1-2BF0-E0204AB930F1}"/>
                      </a:ext>
                    </a:extLst>
                  </p:cNvPr>
                  <p:cNvSpPr/>
                  <p:nvPr/>
                </p:nvSpPr>
                <p:spPr>
                  <a:xfrm rot="19679952">
                    <a:off x="1010110" y="1807884"/>
                    <a:ext cx="477535" cy="1309618"/>
                  </a:xfrm>
                  <a:prstGeom prst="downArrow">
                    <a:avLst/>
                  </a:prstGeom>
                  <a:gradFill>
                    <a:gsLst>
                      <a:gs pos="100000">
                        <a:schemeClr val="accent5"/>
                      </a:gs>
                      <a:gs pos="20000">
                        <a:schemeClr val="bg1"/>
                      </a:gs>
                      <a:gs pos="44000">
                        <a:schemeClr val="accent5">
                          <a:lumMod val="20000"/>
                          <a:lumOff val="80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3" name="Arrow: Down 22">
                    <a:extLst>
                      <a:ext uri="{FF2B5EF4-FFF2-40B4-BE49-F238E27FC236}">
                        <a16:creationId xmlns:a16="http://schemas.microsoft.com/office/drawing/2014/main" id="{018C72D9-1F50-D4C9-BD49-70615C15BF40}"/>
                      </a:ext>
                    </a:extLst>
                  </p:cNvPr>
                  <p:cNvSpPr/>
                  <p:nvPr/>
                </p:nvSpPr>
                <p:spPr>
                  <a:xfrm rot="1920048" flipV="1">
                    <a:off x="974930" y="4647070"/>
                    <a:ext cx="477535" cy="1104956"/>
                  </a:xfrm>
                  <a:prstGeom prst="downArrow">
                    <a:avLst/>
                  </a:prstGeom>
                  <a:gradFill>
                    <a:gsLst>
                      <a:gs pos="100000">
                        <a:schemeClr val="accent5"/>
                      </a:gs>
                      <a:gs pos="25000">
                        <a:schemeClr val="bg1"/>
                      </a:gs>
                      <a:gs pos="54000">
                        <a:schemeClr val="accent5">
                          <a:lumMod val="20000"/>
                          <a:lumOff val="80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B93430D-A1CA-987D-5EC8-DBC4703688DE}"/>
              </a:ext>
            </a:extLst>
          </p:cNvPr>
          <p:cNvGrpSpPr/>
          <p:nvPr/>
        </p:nvGrpSpPr>
        <p:grpSpPr>
          <a:xfrm>
            <a:off x="9995046" y="3624557"/>
            <a:ext cx="1639694" cy="2048813"/>
            <a:chOff x="9984651" y="2461766"/>
            <a:chExt cx="1639694" cy="204881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D824E46-CDCF-5FEC-D79E-A40F3E693459}"/>
                </a:ext>
              </a:extLst>
            </p:cNvPr>
            <p:cNvGrpSpPr/>
            <p:nvPr/>
          </p:nvGrpSpPr>
          <p:grpSpPr>
            <a:xfrm>
              <a:off x="9984651" y="2461766"/>
              <a:ext cx="1639694" cy="2048813"/>
              <a:chOff x="1596050" y="1470352"/>
              <a:chExt cx="3752993" cy="4689399"/>
            </a:xfrm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6A49D525-B56D-EA80-C6CC-408DF23647C5}"/>
                  </a:ext>
                </a:extLst>
              </p:cNvPr>
              <p:cNvSpPr/>
              <p:nvPr/>
            </p:nvSpPr>
            <p:spPr>
              <a:xfrm>
                <a:off x="1596050" y="1470352"/>
                <a:ext cx="3752993" cy="4689399"/>
              </a:xfrm>
              <a:custGeom>
                <a:avLst/>
                <a:gdLst>
                  <a:gd name="connsiteX0" fmla="*/ 3727157 w 3752993"/>
                  <a:gd name="connsiteY0" fmla="*/ 2673487 h 4689399"/>
                  <a:gd name="connsiteX1" fmla="*/ 3669038 w 3752993"/>
                  <a:gd name="connsiteY1" fmla="*/ 2654114 h 4689399"/>
                  <a:gd name="connsiteX2" fmla="*/ 3622097 w 3752993"/>
                  <a:gd name="connsiteY2" fmla="*/ 2665291 h 4689399"/>
                  <a:gd name="connsiteX3" fmla="*/ 3610548 w 3752993"/>
                  <a:gd name="connsiteY3" fmla="*/ 2657840 h 4689399"/>
                  <a:gd name="connsiteX4" fmla="*/ 3618371 w 3752993"/>
                  <a:gd name="connsiteY4" fmla="*/ 2641820 h 4689399"/>
                  <a:gd name="connsiteX5" fmla="*/ 3637744 w 3752993"/>
                  <a:gd name="connsiteY5" fmla="*/ 2638467 h 4689399"/>
                  <a:gd name="connsiteX6" fmla="*/ 3710765 w 3752993"/>
                  <a:gd name="connsiteY6" fmla="*/ 2619467 h 4689399"/>
                  <a:gd name="connsiteX7" fmla="*/ 3752863 w 3752993"/>
                  <a:gd name="connsiteY7" fmla="*/ 2560976 h 4689399"/>
                  <a:gd name="connsiteX8" fmla="*/ 3734235 w 3752993"/>
                  <a:gd name="connsiteY8" fmla="*/ 2487956 h 4689399"/>
                  <a:gd name="connsiteX9" fmla="*/ 3726039 w 3752993"/>
                  <a:gd name="connsiteY9" fmla="*/ 2343405 h 4689399"/>
                  <a:gd name="connsiteX10" fmla="*/ 3736843 w 3752993"/>
                  <a:gd name="connsiteY10" fmla="*/ 2275227 h 4689399"/>
                  <a:gd name="connsiteX11" fmla="*/ 3620234 w 3752993"/>
                  <a:gd name="connsiteY11" fmla="*/ 2224933 h 4689399"/>
                  <a:gd name="connsiteX12" fmla="*/ 3532684 w 3752993"/>
                  <a:gd name="connsiteY12" fmla="*/ 2334463 h 4689399"/>
                  <a:gd name="connsiteX13" fmla="*/ 3509958 w 3752993"/>
                  <a:gd name="connsiteY13" fmla="*/ 2419033 h 4689399"/>
                  <a:gd name="connsiteX14" fmla="*/ 3458918 w 3752993"/>
                  <a:gd name="connsiteY14" fmla="*/ 2464857 h 4689399"/>
                  <a:gd name="connsiteX15" fmla="*/ 3338584 w 3752993"/>
                  <a:gd name="connsiteY15" fmla="*/ 2505838 h 4689399"/>
                  <a:gd name="connsiteX16" fmla="*/ 3191052 w 3752993"/>
                  <a:gd name="connsiteY16" fmla="*/ 2567309 h 4689399"/>
                  <a:gd name="connsiteX17" fmla="*/ 3152679 w 3752993"/>
                  <a:gd name="connsiteY17" fmla="*/ 2595624 h 4689399"/>
                  <a:gd name="connsiteX18" fmla="*/ 3167209 w 3752993"/>
                  <a:gd name="connsiteY18" fmla="*/ 2552407 h 4689399"/>
                  <a:gd name="connsiteX19" fmla="*/ 3302818 w 3752993"/>
                  <a:gd name="connsiteY19" fmla="*/ 2490936 h 4689399"/>
                  <a:gd name="connsiteX20" fmla="*/ 3391859 w 3752993"/>
                  <a:gd name="connsiteY20" fmla="*/ 2454798 h 4689399"/>
                  <a:gd name="connsiteX21" fmla="*/ 3381055 w 3752993"/>
                  <a:gd name="connsiteY21" fmla="*/ 2402641 h 4689399"/>
                  <a:gd name="connsiteX22" fmla="*/ 3295740 w 3752993"/>
                  <a:gd name="connsiteY22" fmla="*/ 2418288 h 4689399"/>
                  <a:gd name="connsiteX23" fmla="*/ 3219739 w 3752993"/>
                  <a:gd name="connsiteY23" fmla="*/ 2393327 h 4689399"/>
                  <a:gd name="connsiteX24" fmla="*/ 3158268 w 3752993"/>
                  <a:gd name="connsiteY24" fmla="*/ 2347503 h 4689399"/>
                  <a:gd name="connsiteX25" fmla="*/ 2952990 w 3752993"/>
                  <a:gd name="connsiteY25" fmla="*/ 2379543 h 4689399"/>
                  <a:gd name="connsiteX26" fmla="*/ 2908657 w 3752993"/>
                  <a:gd name="connsiteY26" fmla="*/ 2417543 h 4689399"/>
                  <a:gd name="connsiteX27" fmla="*/ 2893382 w 3752993"/>
                  <a:gd name="connsiteY27" fmla="*/ 2434680 h 4689399"/>
                  <a:gd name="connsiteX28" fmla="*/ 2873637 w 3752993"/>
                  <a:gd name="connsiteY28" fmla="*/ 2432445 h 4689399"/>
                  <a:gd name="connsiteX29" fmla="*/ 2898598 w 3752993"/>
                  <a:gd name="connsiteY29" fmla="*/ 2398543 h 4689399"/>
                  <a:gd name="connsiteX30" fmla="*/ 2979814 w 3752993"/>
                  <a:gd name="connsiteY30" fmla="*/ 2332228 h 4689399"/>
                  <a:gd name="connsiteX31" fmla="*/ 3143738 w 3752993"/>
                  <a:gd name="connsiteY31" fmla="*/ 2300189 h 4689399"/>
                  <a:gd name="connsiteX32" fmla="*/ 3223837 w 3752993"/>
                  <a:gd name="connsiteY32" fmla="*/ 2312483 h 4689399"/>
                  <a:gd name="connsiteX33" fmla="*/ 3355721 w 3752993"/>
                  <a:gd name="connsiteY33" fmla="*/ 2347503 h 4689399"/>
                  <a:gd name="connsiteX34" fmla="*/ 3436565 w 3752993"/>
                  <a:gd name="connsiteY34" fmla="*/ 2376190 h 4689399"/>
                  <a:gd name="connsiteX35" fmla="*/ 3496174 w 3752993"/>
                  <a:gd name="connsiteY35" fmla="*/ 2285286 h 4689399"/>
                  <a:gd name="connsiteX36" fmla="*/ 3546468 w 3752993"/>
                  <a:gd name="connsiteY36" fmla="*/ 2235737 h 4689399"/>
                  <a:gd name="connsiteX37" fmla="*/ 3620607 w 3752993"/>
                  <a:gd name="connsiteY37" fmla="*/ 2158618 h 4689399"/>
                  <a:gd name="connsiteX38" fmla="*/ 3648548 w 3752993"/>
                  <a:gd name="connsiteY38" fmla="*/ 2035675 h 4689399"/>
                  <a:gd name="connsiteX39" fmla="*/ 3657862 w 3752993"/>
                  <a:gd name="connsiteY39" fmla="*/ 1915341 h 4689399"/>
                  <a:gd name="connsiteX40" fmla="*/ 3645940 w 3752993"/>
                  <a:gd name="connsiteY40" fmla="*/ 1860948 h 4689399"/>
                  <a:gd name="connsiteX41" fmla="*/ 3610548 w 3752993"/>
                  <a:gd name="connsiteY41" fmla="*/ 1818849 h 4689399"/>
                  <a:gd name="connsiteX42" fmla="*/ 3537900 w 3752993"/>
                  <a:gd name="connsiteY42" fmla="*/ 1815124 h 4689399"/>
                  <a:gd name="connsiteX43" fmla="*/ 3471585 w 3752993"/>
                  <a:gd name="connsiteY43" fmla="*/ 1850516 h 4689399"/>
                  <a:gd name="connsiteX44" fmla="*/ 3411231 w 3752993"/>
                  <a:gd name="connsiteY44" fmla="*/ 1884419 h 4689399"/>
                  <a:gd name="connsiteX45" fmla="*/ 3403035 w 3752993"/>
                  <a:gd name="connsiteY45" fmla="*/ 1883674 h 4689399"/>
                  <a:gd name="connsiteX46" fmla="*/ 3422036 w 3752993"/>
                  <a:gd name="connsiteY46" fmla="*/ 1824438 h 4689399"/>
                  <a:gd name="connsiteX47" fmla="*/ 3477173 w 3752993"/>
                  <a:gd name="connsiteY47" fmla="*/ 1787182 h 4689399"/>
                  <a:gd name="connsiteX48" fmla="*/ 3548704 w 3752993"/>
                  <a:gd name="connsiteY48" fmla="*/ 1760358 h 4689399"/>
                  <a:gd name="connsiteX49" fmla="*/ 3631783 w 3752993"/>
                  <a:gd name="connsiteY49" fmla="*/ 1705966 h 4689399"/>
                  <a:gd name="connsiteX50" fmla="*/ 3640352 w 3752993"/>
                  <a:gd name="connsiteY50" fmla="*/ 1643749 h 4689399"/>
                  <a:gd name="connsiteX51" fmla="*/ 3598998 w 3752993"/>
                  <a:gd name="connsiteY51" fmla="*/ 1505532 h 4689399"/>
                  <a:gd name="connsiteX52" fmla="*/ 3514056 w 3752993"/>
                  <a:gd name="connsiteY52" fmla="*/ 1464178 h 4689399"/>
                  <a:gd name="connsiteX53" fmla="*/ 3286426 w 3752993"/>
                  <a:gd name="connsiteY53" fmla="*/ 1538689 h 4689399"/>
                  <a:gd name="connsiteX54" fmla="*/ 3205582 w 3752993"/>
                  <a:gd name="connsiteY54" fmla="*/ 1550983 h 4689399"/>
                  <a:gd name="connsiteX55" fmla="*/ 3252151 w 3752993"/>
                  <a:gd name="connsiteY55" fmla="*/ 1515963 h 4689399"/>
                  <a:gd name="connsiteX56" fmla="*/ 3435447 w 3752993"/>
                  <a:gd name="connsiteY56" fmla="*/ 1467159 h 4689399"/>
                  <a:gd name="connsiteX57" fmla="*/ 3547214 w 3752993"/>
                  <a:gd name="connsiteY57" fmla="*/ 1357628 h 4689399"/>
                  <a:gd name="connsiteX58" fmla="*/ 3486115 w 3752993"/>
                  <a:gd name="connsiteY58" fmla="*/ 1206371 h 4689399"/>
                  <a:gd name="connsiteX59" fmla="*/ 3366153 w 3752993"/>
                  <a:gd name="connsiteY59" fmla="*/ 1184763 h 4689399"/>
                  <a:gd name="connsiteX60" fmla="*/ 3186209 w 3752993"/>
                  <a:gd name="connsiteY60" fmla="*/ 1199293 h 4689399"/>
                  <a:gd name="connsiteX61" fmla="*/ 3091208 w 3752993"/>
                  <a:gd name="connsiteY61" fmla="*/ 1296902 h 4689399"/>
                  <a:gd name="connsiteX62" fmla="*/ 2958206 w 3752993"/>
                  <a:gd name="connsiteY62" fmla="*/ 1346451 h 4689399"/>
                  <a:gd name="connsiteX63" fmla="*/ 2882950 w 3752993"/>
                  <a:gd name="connsiteY63" fmla="*/ 1344961 h 4689399"/>
                  <a:gd name="connsiteX64" fmla="*/ 2757400 w 3752993"/>
                  <a:gd name="connsiteY64" fmla="*/ 1321863 h 4689399"/>
                  <a:gd name="connsiteX65" fmla="*/ 2646752 w 3752993"/>
                  <a:gd name="connsiteY65" fmla="*/ 1266352 h 4689399"/>
                  <a:gd name="connsiteX66" fmla="*/ 2640791 w 3752993"/>
                  <a:gd name="connsiteY66" fmla="*/ 1249960 h 4689399"/>
                  <a:gd name="connsiteX67" fmla="*/ 2655320 w 3752993"/>
                  <a:gd name="connsiteY67" fmla="*/ 1245862 h 4689399"/>
                  <a:gd name="connsiteX68" fmla="*/ 2701889 w 3752993"/>
                  <a:gd name="connsiteY68" fmla="*/ 1263744 h 4689399"/>
                  <a:gd name="connsiteX69" fmla="*/ 2936971 w 3752993"/>
                  <a:gd name="connsiteY69" fmla="*/ 1318882 h 4689399"/>
                  <a:gd name="connsiteX70" fmla="*/ 3023031 w 3752993"/>
                  <a:gd name="connsiteY70" fmla="*/ 1300255 h 4689399"/>
                  <a:gd name="connsiteX71" fmla="*/ 3052090 w 3752993"/>
                  <a:gd name="connsiteY71" fmla="*/ 1250705 h 4689399"/>
                  <a:gd name="connsiteX72" fmla="*/ 3088228 w 3752993"/>
                  <a:gd name="connsiteY72" fmla="*/ 1191842 h 4689399"/>
                  <a:gd name="connsiteX73" fmla="*/ 3115424 w 3752993"/>
                  <a:gd name="connsiteY73" fmla="*/ 1162782 h 4689399"/>
                  <a:gd name="connsiteX74" fmla="*/ 3217876 w 3752993"/>
                  <a:gd name="connsiteY74" fmla="*/ 1163155 h 4689399"/>
                  <a:gd name="connsiteX75" fmla="*/ 3370996 w 3752993"/>
                  <a:gd name="connsiteY75" fmla="*/ 1156822 h 4689399"/>
                  <a:gd name="connsiteX76" fmla="*/ 3360564 w 3752993"/>
                  <a:gd name="connsiteY76" fmla="*/ 1018232 h 4689399"/>
                  <a:gd name="connsiteX77" fmla="*/ 3313995 w 3752993"/>
                  <a:gd name="connsiteY77" fmla="*/ 934407 h 4689399"/>
                  <a:gd name="connsiteX78" fmla="*/ 3288289 w 3752993"/>
                  <a:gd name="connsiteY78" fmla="*/ 842386 h 4689399"/>
                  <a:gd name="connsiteX79" fmla="*/ 3129953 w 3752993"/>
                  <a:gd name="connsiteY79" fmla="*/ 794700 h 4689399"/>
                  <a:gd name="connsiteX80" fmla="*/ 2989128 w 3752993"/>
                  <a:gd name="connsiteY80" fmla="*/ 815562 h 4689399"/>
                  <a:gd name="connsiteX81" fmla="*/ 2791302 w 3752993"/>
                  <a:gd name="connsiteY81" fmla="*/ 810347 h 4689399"/>
                  <a:gd name="connsiteX82" fmla="*/ 2808812 w 3752993"/>
                  <a:gd name="connsiteY82" fmla="*/ 796935 h 4689399"/>
                  <a:gd name="connsiteX83" fmla="*/ 2975344 w 3752993"/>
                  <a:gd name="connsiteY83" fmla="*/ 796935 h 4689399"/>
                  <a:gd name="connsiteX84" fmla="*/ 3142993 w 3752993"/>
                  <a:gd name="connsiteY84" fmla="*/ 735836 h 4689399"/>
                  <a:gd name="connsiteX85" fmla="*/ 3144856 w 3752993"/>
                  <a:gd name="connsiteY85" fmla="*/ 732110 h 4689399"/>
                  <a:gd name="connsiteX86" fmla="*/ 3055443 w 3752993"/>
                  <a:gd name="connsiteY86" fmla="*/ 516029 h 4689399"/>
                  <a:gd name="connsiteX87" fmla="*/ 2987638 w 3752993"/>
                  <a:gd name="connsiteY87" fmla="*/ 482127 h 4689399"/>
                  <a:gd name="connsiteX88" fmla="*/ 2974226 w 3752993"/>
                  <a:gd name="connsiteY88" fmla="*/ 381910 h 4689399"/>
                  <a:gd name="connsiteX89" fmla="*/ 2879970 w 3752993"/>
                  <a:gd name="connsiteY89" fmla="*/ 284674 h 4689399"/>
                  <a:gd name="connsiteX90" fmla="*/ 2730949 w 3752993"/>
                  <a:gd name="connsiteY90" fmla="*/ 210163 h 4689399"/>
                  <a:gd name="connsiteX91" fmla="*/ 2619182 w 3752993"/>
                  <a:gd name="connsiteY91" fmla="*/ 238104 h 4689399"/>
                  <a:gd name="connsiteX92" fmla="*/ 2533123 w 3752993"/>
                  <a:gd name="connsiteY92" fmla="*/ 384891 h 4689399"/>
                  <a:gd name="connsiteX93" fmla="*/ 2532005 w 3752993"/>
                  <a:gd name="connsiteY93" fmla="*/ 526833 h 4689399"/>
                  <a:gd name="connsiteX94" fmla="*/ 2499965 w 3752993"/>
                  <a:gd name="connsiteY94" fmla="*/ 526833 h 4689399"/>
                  <a:gd name="connsiteX95" fmla="*/ 2512260 w 3752993"/>
                  <a:gd name="connsiteY95" fmla="*/ 374832 h 4689399"/>
                  <a:gd name="connsiteX96" fmla="*/ 2570378 w 3752993"/>
                  <a:gd name="connsiteY96" fmla="*/ 223575 h 4689399"/>
                  <a:gd name="connsiteX97" fmla="*/ 2570378 w 3752993"/>
                  <a:gd name="connsiteY97" fmla="*/ 118142 h 4689399"/>
                  <a:gd name="connsiteX98" fmla="*/ 2450416 w 3752993"/>
                  <a:gd name="connsiteY98" fmla="*/ 22768 h 4689399"/>
                  <a:gd name="connsiteX99" fmla="*/ 2361375 w 3752993"/>
                  <a:gd name="connsiteY99" fmla="*/ 115907 h 4689399"/>
                  <a:gd name="connsiteX100" fmla="*/ 2323003 w 3752993"/>
                  <a:gd name="connsiteY100" fmla="*/ 51828 h 4689399"/>
                  <a:gd name="connsiteX101" fmla="*/ 2172118 w 3752993"/>
                  <a:gd name="connsiteY101" fmla="*/ 4141 h 4689399"/>
                  <a:gd name="connsiteX102" fmla="*/ 1931821 w 3752993"/>
                  <a:gd name="connsiteY102" fmla="*/ 155398 h 4689399"/>
                  <a:gd name="connsiteX103" fmla="*/ 1951567 w 3752993"/>
                  <a:gd name="connsiteY103" fmla="*/ 278713 h 4689399"/>
                  <a:gd name="connsiteX104" fmla="*/ 2081960 w 3752993"/>
                  <a:gd name="connsiteY104" fmla="*/ 321184 h 4689399"/>
                  <a:gd name="connsiteX105" fmla="*/ 2162805 w 3752993"/>
                  <a:gd name="connsiteY105" fmla="*/ 423636 h 4689399"/>
                  <a:gd name="connsiteX106" fmla="*/ 2049548 w 3752993"/>
                  <a:gd name="connsiteY106" fmla="*/ 396440 h 4689399"/>
                  <a:gd name="connsiteX107" fmla="*/ 1950076 w 3752993"/>
                  <a:gd name="connsiteY107" fmla="*/ 343537 h 4689399"/>
                  <a:gd name="connsiteX108" fmla="*/ 1930703 w 3752993"/>
                  <a:gd name="connsiteY108" fmla="*/ 342792 h 4689399"/>
                  <a:gd name="connsiteX109" fmla="*/ 1913194 w 3752993"/>
                  <a:gd name="connsiteY109" fmla="*/ 407616 h 4689399"/>
                  <a:gd name="connsiteX110" fmla="*/ 1943370 w 3752993"/>
                  <a:gd name="connsiteY110" fmla="*/ 457538 h 4689399"/>
                  <a:gd name="connsiteX111" fmla="*/ 2076372 w 3752993"/>
                  <a:gd name="connsiteY111" fmla="*/ 589422 h 4689399"/>
                  <a:gd name="connsiteX112" fmla="*/ 2158706 w 3752993"/>
                  <a:gd name="connsiteY112" fmla="*/ 703051 h 4689399"/>
                  <a:gd name="connsiteX113" fmla="*/ 2131137 w 3752993"/>
                  <a:gd name="connsiteY113" fmla="*/ 704542 h 4689399"/>
                  <a:gd name="connsiteX114" fmla="*/ 2090902 w 3752993"/>
                  <a:gd name="connsiteY114" fmla="*/ 678463 h 4689399"/>
                  <a:gd name="connsiteX115" fmla="*/ 2019744 w 3752993"/>
                  <a:gd name="connsiteY115" fmla="*/ 607305 h 4689399"/>
                  <a:gd name="connsiteX116" fmla="*/ 1959390 w 3752993"/>
                  <a:gd name="connsiteY116" fmla="*/ 537638 h 4689399"/>
                  <a:gd name="connsiteX117" fmla="*/ 1947468 w 3752993"/>
                  <a:gd name="connsiteY117" fmla="*/ 532049 h 4689399"/>
                  <a:gd name="connsiteX118" fmla="*/ 1937037 w 3752993"/>
                  <a:gd name="connsiteY118" fmla="*/ 533912 h 4689399"/>
                  <a:gd name="connsiteX119" fmla="*/ 1902389 w 3752993"/>
                  <a:gd name="connsiteY119" fmla="*/ 567069 h 4689399"/>
                  <a:gd name="connsiteX120" fmla="*/ 1894193 w 3752993"/>
                  <a:gd name="connsiteY120" fmla="*/ 690384 h 4689399"/>
                  <a:gd name="connsiteX121" fmla="*/ 1908723 w 3752993"/>
                  <a:gd name="connsiteY121" fmla="*/ 787621 h 4689399"/>
                  <a:gd name="connsiteX122" fmla="*/ 1889723 w 3752993"/>
                  <a:gd name="connsiteY122" fmla="*/ 958996 h 4689399"/>
                  <a:gd name="connsiteX123" fmla="*/ 1909841 w 3752993"/>
                  <a:gd name="connsiteY123" fmla="*/ 1042820 h 4689399"/>
                  <a:gd name="connsiteX124" fmla="*/ 2021979 w 3752993"/>
                  <a:gd name="connsiteY124" fmla="*/ 1069271 h 4689399"/>
                  <a:gd name="connsiteX125" fmla="*/ 1995900 w 3752993"/>
                  <a:gd name="connsiteY125" fmla="*/ 1097213 h 4689399"/>
                  <a:gd name="connsiteX126" fmla="*/ 1921390 w 3752993"/>
                  <a:gd name="connsiteY126" fmla="*/ 1115841 h 4689399"/>
                  <a:gd name="connsiteX127" fmla="*/ 1876683 w 3752993"/>
                  <a:gd name="connsiteY127" fmla="*/ 1116586 h 4689399"/>
                  <a:gd name="connsiteX128" fmla="*/ 1876683 w 3752993"/>
                  <a:gd name="connsiteY128" fmla="*/ 1372903 h 4689399"/>
                  <a:gd name="connsiteX129" fmla="*/ 1876683 w 3752993"/>
                  <a:gd name="connsiteY129" fmla="*/ 1877340 h 4689399"/>
                  <a:gd name="connsiteX130" fmla="*/ 1904252 w 3752993"/>
                  <a:gd name="connsiteY130" fmla="*/ 1858340 h 4689399"/>
                  <a:gd name="connsiteX131" fmla="*/ 1926605 w 3752993"/>
                  <a:gd name="connsiteY131" fmla="*/ 1613200 h 4689399"/>
                  <a:gd name="connsiteX132" fmla="*/ 1900154 w 3752993"/>
                  <a:gd name="connsiteY132" fmla="*/ 1562905 h 4689399"/>
                  <a:gd name="connsiteX133" fmla="*/ 1900154 w 3752993"/>
                  <a:gd name="connsiteY133" fmla="*/ 1504414 h 4689399"/>
                  <a:gd name="connsiteX134" fmla="*/ 1904252 w 3752993"/>
                  <a:gd name="connsiteY134" fmla="*/ 1452257 h 4689399"/>
                  <a:gd name="connsiteX135" fmla="*/ 1988449 w 3752993"/>
                  <a:gd name="connsiteY135" fmla="*/ 1340118 h 4689399"/>
                  <a:gd name="connsiteX136" fmla="*/ 2102451 w 3752993"/>
                  <a:gd name="connsiteY136" fmla="*/ 1248842 h 4689399"/>
                  <a:gd name="connsiteX137" fmla="*/ 2118843 w 3752993"/>
                  <a:gd name="connsiteY137" fmla="*/ 1239528 h 4689399"/>
                  <a:gd name="connsiteX138" fmla="*/ 2130765 w 3752993"/>
                  <a:gd name="connsiteY138" fmla="*/ 1242881 h 4689399"/>
                  <a:gd name="connsiteX139" fmla="*/ 2131510 w 3752993"/>
                  <a:gd name="connsiteY139" fmla="*/ 1248842 h 4689399"/>
                  <a:gd name="connsiteX140" fmla="*/ 2121078 w 3752993"/>
                  <a:gd name="connsiteY140" fmla="*/ 1270823 h 4689399"/>
                  <a:gd name="connsiteX141" fmla="*/ 2000371 w 3752993"/>
                  <a:gd name="connsiteY141" fmla="*/ 1401589 h 4689399"/>
                  <a:gd name="connsiteX142" fmla="*/ 2048430 w 3752993"/>
                  <a:gd name="connsiteY142" fmla="*/ 1667220 h 4689399"/>
                  <a:gd name="connsiteX143" fmla="*/ 2061097 w 3752993"/>
                  <a:gd name="connsiteY143" fmla="*/ 1785692 h 4689399"/>
                  <a:gd name="connsiteX144" fmla="*/ 2047685 w 3752993"/>
                  <a:gd name="connsiteY144" fmla="*/ 1803947 h 4689399"/>
                  <a:gd name="connsiteX145" fmla="*/ 2037254 w 3752993"/>
                  <a:gd name="connsiteY145" fmla="*/ 1815869 h 4689399"/>
                  <a:gd name="connsiteX146" fmla="*/ 1985469 w 3752993"/>
                  <a:gd name="connsiteY146" fmla="*/ 1838595 h 4689399"/>
                  <a:gd name="connsiteX147" fmla="*/ 1919154 w 3752993"/>
                  <a:gd name="connsiteY147" fmla="*/ 1914223 h 4689399"/>
                  <a:gd name="connsiteX148" fmla="*/ 1910958 w 3752993"/>
                  <a:gd name="connsiteY148" fmla="*/ 1970479 h 4689399"/>
                  <a:gd name="connsiteX149" fmla="*/ 1910958 w 3752993"/>
                  <a:gd name="connsiteY149" fmla="*/ 2367993 h 4689399"/>
                  <a:gd name="connsiteX150" fmla="*/ 1934802 w 3752993"/>
                  <a:gd name="connsiteY150" fmla="*/ 2416798 h 4689399"/>
                  <a:gd name="connsiteX151" fmla="*/ 1931821 w 3752993"/>
                  <a:gd name="connsiteY151" fmla="*/ 2458151 h 4689399"/>
                  <a:gd name="connsiteX152" fmla="*/ 1967959 w 3752993"/>
                  <a:gd name="connsiteY152" fmla="*/ 2549427 h 4689399"/>
                  <a:gd name="connsiteX153" fmla="*/ 2014156 w 3752993"/>
                  <a:gd name="connsiteY153" fmla="*/ 2547937 h 4689399"/>
                  <a:gd name="connsiteX154" fmla="*/ 2054019 w 3752993"/>
                  <a:gd name="connsiteY154" fmla="*/ 2524093 h 4689399"/>
                  <a:gd name="connsiteX155" fmla="*/ 2039489 w 3752993"/>
                  <a:gd name="connsiteY155" fmla="*/ 2556878 h 4689399"/>
                  <a:gd name="connsiteX156" fmla="*/ 1990685 w 3752993"/>
                  <a:gd name="connsiteY156" fmla="*/ 2571780 h 4689399"/>
                  <a:gd name="connsiteX157" fmla="*/ 1887860 w 3752993"/>
                  <a:gd name="connsiteY157" fmla="*/ 2573643 h 4689399"/>
                  <a:gd name="connsiteX158" fmla="*/ 1762682 w 3752993"/>
                  <a:gd name="connsiteY158" fmla="*/ 2571780 h 4689399"/>
                  <a:gd name="connsiteX159" fmla="*/ 1714250 w 3752993"/>
                  <a:gd name="connsiteY159" fmla="*/ 2556878 h 4689399"/>
                  <a:gd name="connsiteX160" fmla="*/ 1699720 w 3752993"/>
                  <a:gd name="connsiteY160" fmla="*/ 2524093 h 4689399"/>
                  <a:gd name="connsiteX161" fmla="*/ 1739584 w 3752993"/>
                  <a:gd name="connsiteY161" fmla="*/ 2547937 h 4689399"/>
                  <a:gd name="connsiteX162" fmla="*/ 1785780 w 3752993"/>
                  <a:gd name="connsiteY162" fmla="*/ 2549427 h 4689399"/>
                  <a:gd name="connsiteX163" fmla="*/ 1821918 w 3752993"/>
                  <a:gd name="connsiteY163" fmla="*/ 2458151 h 4689399"/>
                  <a:gd name="connsiteX164" fmla="*/ 1818937 w 3752993"/>
                  <a:gd name="connsiteY164" fmla="*/ 2416798 h 4689399"/>
                  <a:gd name="connsiteX165" fmla="*/ 1842781 w 3752993"/>
                  <a:gd name="connsiteY165" fmla="*/ 2367993 h 4689399"/>
                  <a:gd name="connsiteX166" fmla="*/ 1842781 w 3752993"/>
                  <a:gd name="connsiteY166" fmla="*/ 1970479 h 4689399"/>
                  <a:gd name="connsiteX167" fmla="*/ 1834585 w 3752993"/>
                  <a:gd name="connsiteY167" fmla="*/ 1914223 h 4689399"/>
                  <a:gd name="connsiteX168" fmla="*/ 1768270 w 3752993"/>
                  <a:gd name="connsiteY168" fmla="*/ 1838595 h 4689399"/>
                  <a:gd name="connsiteX169" fmla="*/ 1716485 w 3752993"/>
                  <a:gd name="connsiteY169" fmla="*/ 1815869 h 4689399"/>
                  <a:gd name="connsiteX170" fmla="*/ 1706054 w 3752993"/>
                  <a:gd name="connsiteY170" fmla="*/ 1803947 h 4689399"/>
                  <a:gd name="connsiteX171" fmla="*/ 1692642 w 3752993"/>
                  <a:gd name="connsiteY171" fmla="*/ 1785692 h 4689399"/>
                  <a:gd name="connsiteX172" fmla="*/ 1705309 w 3752993"/>
                  <a:gd name="connsiteY172" fmla="*/ 1667220 h 4689399"/>
                  <a:gd name="connsiteX173" fmla="*/ 1753368 w 3752993"/>
                  <a:gd name="connsiteY173" fmla="*/ 1401589 h 4689399"/>
                  <a:gd name="connsiteX174" fmla="*/ 1632661 w 3752993"/>
                  <a:gd name="connsiteY174" fmla="*/ 1270823 h 4689399"/>
                  <a:gd name="connsiteX175" fmla="*/ 1622229 w 3752993"/>
                  <a:gd name="connsiteY175" fmla="*/ 1248842 h 4689399"/>
                  <a:gd name="connsiteX176" fmla="*/ 1622974 w 3752993"/>
                  <a:gd name="connsiteY176" fmla="*/ 1242881 h 4689399"/>
                  <a:gd name="connsiteX177" fmla="*/ 1634896 w 3752993"/>
                  <a:gd name="connsiteY177" fmla="*/ 1239528 h 4689399"/>
                  <a:gd name="connsiteX178" fmla="*/ 1651288 w 3752993"/>
                  <a:gd name="connsiteY178" fmla="*/ 1248842 h 4689399"/>
                  <a:gd name="connsiteX179" fmla="*/ 1765290 w 3752993"/>
                  <a:gd name="connsiteY179" fmla="*/ 1340118 h 4689399"/>
                  <a:gd name="connsiteX180" fmla="*/ 1849487 w 3752993"/>
                  <a:gd name="connsiteY180" fmla="*/ 1452257 h 4689399"/>
                  <a:gd name="connsiteX181" fmla="*/ 1853585 w 3752993"/>
                  <a:gd name="connsiteY181" fmla="*/ 1504414 h 4689399"/>
                  <a:gd name="connsiteX182" fmla="*/ 1853585 w 3752993"/>
                  <a:gd name="connsiteY182" fmla="*/ 1562905 h 4689399"/>
                  <a:gd name="connsiteX183" fmla="*/ 1827134 w 3752993"/>
                  <a:gd name="connsiteY183" fmla="*/ 1613200 h 4689399"/>
                  <a:gd name="connsiteX184" fmla="*/ 1849487 w 3752993"/>
                  <a:gd name="connsiteY184" fmla="*/ 1858340 h 4689399"/>
                  <a:gd name="connsiteX185" fmla="*/ 1877056 w 3752993"/>
                  <a:gd name="connsiteY185" fmla="*/ 1877340 h 4689399"/>
                  <a:gd name="connsiteX186" fmla="*/ 1877056 w 3752993"/>
                  <a:gd name="connsiteY186" fmla="*/ 1372903 h 4689399"/>
                  <a:gd name="connsiteX187" fmla="*/ 1877056 w 3752993"/>
                  <a:gd name="connsiteY187" fmla="*/ 1116586 h 4689399"/>
                  <a:gd name="connsiteX188" fmla="*/ 1832349 w 3752993"/>
                  <a:gd name="connsiteY188" fmla="*/ 1115841 h 4689399"/>
                  <a:gd name="connsiteX189" fmla="*/ 1757839 w 3752993"/>
                  <a:gd name="connsiteY189" fmla="*/ 1097213 h 4689399"/>
                  <a:gd name="connsiteX190" fmla="*/ 1731760 w 3752993"/>
                  <a:gd name="connsiteY190" fmla="*/ 1069271 h 4689399"/>
                  <a:gd name="connsiteX191" fmla="*/ 1843899 w 3752993"/>
                  <a:gd name="connsiteY191" fmla="*/ 1042820 h 4689399"/>
                  <a:gd name="connsiteX192" fmla="*/ 1864016 w 3752993"/>
                  <a:gd name="connsiteY192" fmla="*/ 958996 h 4689399"/>
                  <a:gd name="connsiteX193" fmla="*/ 1845016 w 3752993"/>
                  <a:gd name="connsiteY193" fmla="*/ 787621 h 4689399"/>
                  <a:gd name="connsiteX194" fmla="*/ 1859546 w 3752993"/>
                  <a:gd name="connsiteY194" fmla="*/ 690384 h 4689399"/>
                  <a:gd name="connsiteX195" fmla="*/ 1851350 w 3752993"/>
                  <a:gd name="connsiteY195" fmla="*/ 567069 h 4689399"/>
                  <a:gd name="connsiteX196" fmla="*/ 1816702 w 3752993"/>
                  <a:gd name="connsiteY196" fmla="*/ 533912 h 4689399"/>
                  <a:gd name="connsiteX197" fmla="*/ 1806271 w 3752993"/>
                  <a:gd name="connsiteY197" fmla="*/ 532049 h 4689399"/>
                  <a:gd name="connsiteX198" fmla="*/ 1794349 w 3752993"/>
                  <a:gd name="connsiteY198" fmla="*/ 537638 h 4689399"/>
                  <a:gd name="connsiteX199" fmla="*/ 1733995 w 3752993"/>
                  <a:gd name="connsiteY199" fmla="*/ 607305 h 4689399"/>
                  <a:gd name="connsiteX200" fmla="*/ 1662838 w 3752993"/>
                  <a:gd name="connsiteY200" fmla="*/ 678463 h 4689399"/>
                  <a:gd name="connsiteX201" fmla="*/ 1622602 w 3752993"/>
                  <a:gd name="connsiteY201" fmla="*/ 704542 h 4689399"/>
                  <a:gd name="connsiteX202" fmla="*/ 1594660 w 3752993"/>
                  <a:gd name="connsiteY202" fmla="*/ 703051 h 4689399"/>
                  <a:gd name="connsiteX203" fmla="*/ 1676995 w 3752993"/>
                  <a:gd name="connsiteY203" fmla="*/ 589422 h 4689399"/>
                  <a:gd name="connsiteX204" fmla="*/ 1809996 w 3752993"/>
                  <a:gd name="connsiteY204" fmla="*/ 457538 h 4689399"/>
                  <a:gd name="connsiteX205" fmla="*/ 1840173 w 3752993"/>
                  <a:gd name="connsiteY205" fmla="*/ 407616 h 4689399"/>
                  <a:gd name="connsiteX206" fmla="*/ 1822663 w 3752993"/>
                  <a:gd name="connsiteY206" fmla="*/ 342792 h 4689399"/>
                  <a:gd name="connsiteX207" fmla="*/ 1803290 w 3752993"/>
                  <a:gd name="connsiteY207" fmla="*/ 343537 h 4689399"/>
                  <a:gd name="connsiteX208" fmla="*/ 1703818 w 3752993"/>
                  <a:gd name="connsiteY208" fmla="*/ 396440 h 4689399"/>
                  <a:gd name="connsiteX209" fmla="*/ 1590562 w 3752993"/>
                  <a:gd name="connsiteY209" fmla="*/ 423636 h 4689399"/>
                  <a:gd name="connsiteX210" fmla="*/ 1671406 w 3752993"/>
                  <a:gd name="connsiteY210" fmla="*/ 321184 h 4689399"/>
                  <a:gd name="connsiteX211" fmla="*/ 1801800 w 3752993"/>
                  <a:gd name="connsiteY211" fmla="*/ 278713 h 4689399"/>
                  <a:gd name="connsiteX212" fmla="*/ 1821545 w 3752993"/>
                  <a:gd name="connsiteY212" fmla="*/ 155398 h 4689399"/>
                  <a:gd name="connsiteX213" fmla="*/ 1581248 w 3752993"/>
                  <a:gd name="connsiteY213" fmla="*/ 4141 h 4689399"/>
                  <a:gd name="connsiteX214" fmla="*/ 1430364 w 3752993"/>
                  <a:gd name="connsiteY214" fmla="*/ 51828 h 4689399"/>
                  <a:gd name="connsiteX215" fmla="*/ 1391991 w 3752993"/>
                  <a:gd name="connsiteY215" fmla="*/ 115907 h 4689399"/>
                  <a:gd name="connsiteX216" fmla="*/ 1302951 w 3752993"/>
                  <a:gd name="connsiteY216" fmla="*/ 22768 h 4689399"/>
                  <a:gd name="connsiteX217" fmla="*/ 1182989 w 3752993"/>
                  <a:gd name="connsiteY217" fmla="*/ 118142 h 4689399"/>
                  <a:gd name="connsiteX218" fmla="*/ 1182989 w 3752993"/>
                  <a:gd name="connsiteY218" fmla="*/ 223575 h 4689399"/>
                  <a:gd name="connsiteX219" fmla="*/ 1241107 w 3752993"/>
                  <a:gd name="connsiteY219" fmla="*/ 374832 h 4689399"/>
                  <a:gd name="connsiteX220" fmla="*/ 1253401 w 3752993"/>
                  <a:gd name="connsiteY220" fmla="*/ 526833 h 4689399"/>
                  <a:gd name="connsiteX221" fmla="*/ 1221362 w 3752993"/>
                  <a:gd name="connsiteY221" fmla="*/ 526833 h 4689399"/>
                  <a:gd name="connsiteX222" fmla="*/ 1220244 w 3752993"/>
                  <a:gd name="connsiteY222" fmla="*/ 384891 h 4689399"/>
                  <a:gd name="connsiteX223" fmla="*/ 1134184 w 3752993"/>
                  <a:gd name="connsiteY223" fmla="*/ 238104 h 4689399"/>
                  <a:gd name="connsiteX224" fmla="*/ 1022418 w 3752993"/>
                  <a:gd name="connsiteY224" fmla="*/ 210163 h 4689399"/>
                  <a:gd name="connsiteX225" fmla="*/ 873396 w 3752993"/>
                  <a:gd name="connsiteY225" fmla="*/ 284674 h 4689399"/>
                  <a:gd name="connsiteX226" fmla="*/ 779140 w 3752993"/>
                  <a:gd name="connsiteY226" fmla="*/ 381910 h 4689399"/>
                  <a:gd name="connsiteX227" fmla="*/ 765728 w 3752993"/>
                  <a:gd name="connsiteY227" fmla="*/ 482127 h 4689399"/>
                  <a:gd name="connsiteX228" fmla="*/ 697924 w 3752993"/>
                  <a:gd name="connsiteY228" fmla="*/ 516029 h 4689399"/>
                  <a:gd name="connsiteX229" fmla="*/ 608511 w 3752993"/>
                  <a:gd name="connsiteY229" fmla="*/ 732110 h 4689399"/>
                  <a:gd name="connsiteX230" fmla="*/ 610374 w 3752993"/>
                  <a:gd name="connsiteY230" fmla="*/ 735836 h 4689399"/>
                  <a:gd name="connsiteX231" fmla="*/ 778023 w 3752993"/>
                  <a:gd name="connsiteY231" fmla="*/ 796935 h 4689399"/>
                  <a:gd name="connsiteX232" fmla="*/ 944554 w 3752993"/>
                  <a:gd name="connsiteY232" fmla="*/ 796935 h 4689399"/>
                  <a:gd name="connsiteX233" fmla="*/ 962064 w 3752993"/>
                  <a:gd name="connsiteY233" fmla="*/ 810347 h 4689399"/>
                  <a:gd name="connsiteX234" fmla="*/ 764238 w 3752993"/>
                  <a:gd name="connsiteY234" fmla="*/ 815562 h 4689399"/>
                  <a:gd name="connsiteX235" fmla="*/ 623413 w 3752993"/>
                  <a:gd name="connsiteY235" fmla="*/ 794700 h 4689399"/>
                  <a:gd name="connsiteX236" fmla="*/ 465078 w 3752993"/>
                  <a:gd name="connsiteY236" fmla="*/ 842386 h 4689399"/>
                  <a:gd name="connsiteX237" fmla="*/ 439372 w 3752993"/>
                  <a:gd name="connsiteY237" fmla="*/ 934407 h 4689399"/>
                  <a:gd name="connsiteX238" fmla="*/ 392802 w 3752993"/>
                  <a:gd name="connsiteY238" fmla="*/ 1018232 h 4689399"/>
                  <a:gd name="connsiteX239" fmla="*/ 382371 w 3752993"/>
                  <a:gd name="connsiteY239" fmla="*/ 1156822 h 4689399"/>
                  <a:gd name="connsiteX240" fmla="*/ 535490 w 3752993"/>
                  <a:gd name="connsiteY240" fmla="*/ 1163155 h 4689399"/>
                  <a:gd name="connsiteX241" fmla="*/ 637943 w 3752993"/>
                  <a:gd name="connsiteY241" fmla="*/ 1162782 h 4689399"/>
                  <a:gd name="connsiteX242" fmla="*/ 665139 w 3752993"/>
                  <a:gd name="connsiteY242" fmla="*/ 1191842 h 4689399"/>
                  <a:gd name="connsiteX243" fmla="*/ 701277 w 3752993"/>
                  <a:gd name="connsiteY243" fmla="*/ 1250705 h 4689399"/>
                  <a:gd name="connsiteX244" fmla="*/ 730336 w 3752993"/>
                  <a:gd name="connsiteY244" fmla="*/ 1300255 h 4689399"/>
                  <a:gd name="connsiteX245" fmla="*/ 816396 w 3752993"/>
                  <a:gd name="connsiteY245" fmla="*/ 1318882 h 4689399"/>
                  <a:gd name="connsiteX246" fmla="*/ 1051477 w 3752993"/>
                  <a:gd name="connsiteY246" fmla="*/ 1263744 h 4689399"/>
                  <a:gd name="connsiteX247" fmla="*/ 1098046 w 3752993"/>
                  <a:gd name="connsiteY247" fmla="*/ 1245862 h 4689399"/>
                  <a:gd name="connsiteX248" fmla="*/ 1112576 w 3752993"/>
                  <a:gd name="connsiteY248" fmla="*/ 1249960 h 4689399"/>
                  <a:gd name="connsiteX249" fmla="*/ 1106615 w 3752993"/>
                  <a:gd name="connsiteY249" fmla="*/ 1266352 h 4689399"/>
                  <a:gd name="connsiteX250" fmla="*/ 995967 w 3752993"/>
                  <a:gd name="connsiteY250" fmla="*/ 1321863 h 4689399"/>
                  <a:gd name="connsiteX251" fmla="*/ 870416 w 3752993"/>
                  <a:gd name="connsiteY251" fmla="*/ 1344961 h 4689399"/>
                  <a:gd name="connsiteX252" fmla="*/ 795160 w 3752993"/>
                  <a:gd name="connsiteY252" fmla="*/ 1346451 h 4689399"/>
                  <a:gd name="connsiteX253" fmla="*/ 662159 w 3752993"/>
                  <a:gd name="connsiteY253" fmla="*/ 1296902 h 4689399"/>
                  <a:gd name="connsiteX254" fmla="*/ 566785 w 3752993"/>
                  <a:gd name="connsiteY254" fmla="*/ 1199293 h 4689399"/>
                  <a:gd name="connsiteX255" fmla="*/ 386841 w 3752993"/>
                  <a:gd name="connsiteY255" fmla="*/ 1184763 h 4689399"/>
                  <a:gd name="connsiteX256" fmla="*/ 266879 w 3752993"/>
                  <a:gd name="connsiteY256" fmla="*/ 1206371 h 4689399"/>
                  <a:gd name="connsiteX257" fmla="*/ 205780 w 3752993"/>
                  <a:gd name="connsiteY257" fmla="*/ 1357628 h 4689399"/>
                  <a:gd name="connsiteX258" fmla="*/ 317547 w 3752993"/>
                  <a:gd name="connsiteY258" fmla="*/ 1467159 h 4689399"/>
                  <a:gd name="connsiteX259" fmla="*/ 500843 w 3752993"/>
                  <a:gd name="connsiteY259" fmla="*/ 1515963 h 4689399"/>
                  <a:gd name="connsiteX260" fmla="*/ 547412 w 3752993"/>
                  <a:gd name="connsiteY260" fmla="*/ 1550983 h 4689399"/>
                  <a:gd name="connsiteX261" fmla="*/ 466568 w 3752993"/>
                  <a:gd name="connsiteY261" fmla="*/ 1538689 h 4689399"/>
                  <a:gd name="connsiteX262" fmla="*/ 238938 w 3752993"/>
                  <a:gd name="connsiteY262" fmla="*/ 1464178 h 4689399"/>
                  <a:gd name="connsiteX263" fmla="*/ 153996 w 3752993"/>
                  <a:gd name="connsiteY263" fmla="*/ 1505532 h 4689399"/>
                  <a:gd name="connsiteX264" fmla="*/ 112642 w 3752993"/>
                  <a:gd name="connsiteY264" fmla="*/ 1643749 h 4689399"/>
                  <a:gd name="connsiteX265" fmla="*/ 121211 w 3752993"/>
                  <a:gd name="connsiteY265" fmla="*/ 1705966 h 4689399"/>
                  <a:gd name="connsiteX266" fmla="*/ 204290 w 3752993"/>
                  <a:gd name="connsiteY266" fmla="*/ 1760358 h 4689399"/>
                  <a:gd name="connsiteX267" fmla="*/ 275821 w 3752993"/>
                  <a:gd name="connsiteY267" fmla="*/ 1787182 h 4689399"/>
                  <a:gd name="connsiteX268" fmla="*/ 330958 w 3752993"/>
                  <a:gd name="connsiteY268" fmla="*/ 1824438 h 4689399"/>
                  <a:gd name="connsiteX269" fmla="*/ 349959 w 3752993"/>
                  <a:gd name="connsiteY269" fmla="*/ 1883674 h 4689399"/>
                  <a:gd name="connsiteX270" fmla="*/ 341763 w 3752993"/>
                  <a:gd name="connsiteY270" fmla="*/ 1884419 h 4689399"/>
                  <a:gd name="connsiteX271" fmla="*/ 281409 w 3752993"/>
                  <a:gd name="connsiteY271" fmla="*/ 1850516 h 4689399"/>
                  <a:gd name="connsiteX272" fmla="*/ 215094 w 3752993"/>
                  <a:gd name="connsiteY272" fmla="*/ 1815124 h 4689399"/>
                  <a:gd name="connsiteX273" fmla="*/ 142446 w 3752993"/>
                  <a:gd name="connsiteY273" fmla="*/ 1818849 h 4689399"/>
                  <a:gd name="connsiteX274" fmla="*/ 107054 w 3752993"/>
                  <a:gd name="connsiteY274" fmla="*/ 1860948 h 4689399"/>
                  <a:gd name="connsiteX275" fmla="*/ 95132 w 3752993"/>
                  <a:gd name="connsiteY275" fmla="*/ 1915341 h 4689399"/>
                  <a:gd name="connsiteX276" fmla="*/ 104446 w 3752993"/>
                  <a:gd name="connsiteY276" fmla="*/ 2035675 h 4689399"/>
                  <a:gd name="connsiteX277" fmla="*/ 132387 w 3752993"/>
                  <a:gd name="connsiteY277" fmla="*/ 2158618 h 4689399"/>
                  <a:gd name="connsiteX278" fmla="*/ 206526 w 3752993"/>
                  <a:gd name="connsiteY278" fmla="*/ 2235737 h 4689399"/>
                  <a:gd name="connsiteX279" fmla="*/ 256820 w 3752993"/>
                  <a:gd name="connsiteY279" fmla="*/ 2285286 h 4689399"/>
                  <a:gd name="connsiteX280" fmla="*/ 316429 w 3752993"/>
                  <a:gd name="connsiteY280" fmla="*/ 2376190 h 4689399"/>
                  <a:gd name="connsiteX281" fmla="*/ 397273 w 3752993"/>
                  <a:gd name="connsiteY281" fmla="*/ 2347503 h 4689399"/>
                  <a:gd name="connsiteX282" fmla="*/ 529157 w 3752993"/>
                  <a:gd name="connsiteY282" fmla="*/ 2312483 h 4689399"/>
                  <a:gd name="connsiteX283" fmla="*/ 608883 w 3752993"/>
                  <a:gd name="connsiteY283" fmla="*/ 2300189 h 4689399"/>
                  <a:gd name="connsiteX284" fmla="*/ 772807 w 3752993"/>
                  <a:gd name="connsiteY284" fmla="*/ 2332228 h 4689399"/>
                  <a:gd name="connsiteX285" fmla="*/ 854024 w 3752993"/>
                  <a:gd name="connsiteY285" fmla="*/ 2398543 h 4689399"/>
                  <a:gd name="connsiteX286" fmla="*/ 878985 w 3752993"/>
                  <a:gd name="connsiteY286" fmla="*/ 2432445 h 4689399"/>
                  <a:gd name="connsiteX287" fmla="*/ 859239 w 3752993"/>
                  <a:gd name="connsiteY287" fmla="*/ 2434680 h 4689399"/>
                  <a:gd name="connsiteX288" fmla="*/ 843965 w 3752993"/>
                  <a:gd name="connsiteY288" fmla="*/ 2417543 h 4689399"/>
                  <a:gd name="connsiteX289" fmla="*/ 799631 w 3752993"/>
                  <a:gd name="connsiteY289" fmla="*/ 2379543 h 4689399"/>
                  <a:gd name="connsiteX290" fmla="*/ 594354 w 3752993"/>
                  <a:gd name="connsiteY290" fmla="*/ 2347503 h 4689399"/>
                  <a:gd name="connsiteX291" fmla="*/ 532883 w 3752993"/>
                  <a:gd name="connsiteY291" fmla="*/ 2393327 h 4689399"/>
                  <a:gd name="connsiteX292" fmla="*/ 456882 w 3752993"/>
                  <a:gd name="connsiteY292" fmla="*/ 2418288 h 4689399"/>
                  <a:gd name="connsiteX293" fmla="*/ 371567 w 3752993"/>
                  <a:gd name="connsiteY293" fmla="*/ 2402641 h 4689399"/>
                  <a:gd name="connsiteX294" fmla="*/ 360763 w 3752993"/>
                  <a:gd name="connsiteY294" fmla="*/ 2454798 h 4689399"/>
                  <a:gd name="connsiteX295" fmla="*/ 449803 w 3752993"/>
                  <a:gd name="connsiteY295" fmla="*/ 2490936 h 4689399"/>
                  <a:gd name="connsiteX296" fmla="*/ 585785 w 3752993"/>
                  <a:gd name="connsiteY296" fmla="*/ 2552407 h 4689399"/>
                  <a:gd name="connsiteX297" fmla="*/ 600315 w 3752993"/>
                  <a:gd name="connsiteY297" fmla="*/ 2595624 h 4689399"/>
                  <a:gd name="connsiteX298" fmla="*/ 561942 w 3752993"/>
                  <a:gd name="connsiteY298" fmla="*/ 2567309 h 4689399"/>
                  <a:gd name="connsiteX299" fmla="*/ 414410 w 3752993"/>
                  <a:gd name="connsiteY299" fmla="*/ 2505838 h 4689399"/>
                  <a:gd name="connsiteX300" fmla="*/ 294076 w 3752993"/>
                  <a:gd name="connsiteY300" fmla="*/ 2464857 h 4689399"/>
                  <a:gd name="connsiteX301" fmla="*/ 243036 w 3752993"/>
                  <a:gd name="connsiteY301" fmla="*/ 2419033 h 4689399"/>
                  <a:gd name="connsiteX302" fmla="*/ 220310 w 3752993"/>
                  <a:gd name="connsiteY302" fmla="*/ 2334463 h 4689399"/>
                  <a:gd name="connsiteX303" fmla="*/ 132760 w 3752993"/>
                  <a:gd name="connsiteY303" fmla="*/ 2224933 h 4689399"/>
                  <a:gd name="connsiteX304" fmla="*/ 16151 w 3752993"/>
                  <a:gd name="connsiteY304" fmla="*/ 2275227 h 4689399"/>
                  <a:gd name="connsiteX305" fmla="*/ 26955 w 3752993"/>
                  <a:gd name="connsiteY305" fmla="*/ 2343405 h 4689399"/>
                  <a:gd name="connsiteX306" fmla="*/ 18759 w 3752993"/>
                  <a:gd name="connsiteY306" fmla="*/ 2487956 h 4689399"/>
                  <a:gd name="connsiteX307" fmla="*/ 131 w 3752993"/>
                  <a:gd name="connsiteY307" fmla="*/ 2560976 h 4689399"/>
                  <a:gd name="connsiteX308" fmla="*/ 42229 w 3752993"/>
                  <a:gd name="connsiteY308" fmla="*/ 2619467 h 4689399"/>
                  <a:gd name="connsiteX309" fmla="*/ 115250 w 3752993"/>
                  <a:gd name="connsiteY309" fmla="*/ 2638467 h 4689399"/>
                  <a:gd name="connsiteX310" fmla="*/ 134250 w 3752993"/>
                  <a:gd name="connsiteY310" fmla="*/ 2641820 h 4689399"/>
                  <a:gd name="connsiteX311" fmla="*/ 142074 w 3752993"/>
                  <a:gd name="connsiteY311" fmla="*/ 2657840 h 4689399"/>
                  <a:gd name="connsiteX312" fmla="*/ 130525 w 3752993"/>
                  <a:gd name="connsiteY312" fmla="*/ 2665291 h 4689399"/>
                  <a:gd name="connsiteX313" fmla="*/ 83583 w 3752993"/>
                  <a:gd name="connsiteY313" fmla="*/ 2654114 h 4689399"/>
                  <a:gd name="connsiteX314" fmla="*/ 25465 w 3752993"/>
                  <a:gd name="connsiteY314" fmla="*/ 2673487 h 4689399"/>
                  <a:gd name="connsiteX315" fmla="*/ 17641 w 3752993"/>
                  <a:gd name="connsiteY315" fmla="*/ 2708135 h 4689399"/>
                  <a:gd name="connsiteX316" fmla="*/ 41112 w 3752993"/>
                  <a:gd name="connsiteY316" fmla="*/ 2868333 h 4689399"/>
                  <a:gd name="connsiteX317" fmla="*/ 57504 w 3752993"/>
                  <a:gd name="connsiteY317" fmla="*/ 2928687 h 4689399"/>
                  <a:gd name="connsiteX318" fmla="*/ 77249 w 3752993"/>
                  <a:gd name="connsiteY318" fmla="*/ 3116826 h 4689399"/>
                  <a:gd name="connsiteX319" fmla="*/ 136113 w 3752993"/>
                  <a:gd name="connsiteY319" fmla="*/ 3204004 h 4689399"/>
                  <a:gd name="connsiteX320" fmla="*/ 209879 w 3752993"/>
                  <a:gd name="connsiteY320" fmla="*/ 3215925 h 4689399"/>
                  <a:gd name="connsiteX321" fmla="*/ 310841 w 3752993"/>
                  <a:gd name="connsiteY321" fmla="*/ 3180160 h 4689399"/>
                  <a:gd name="connsiteX322" fmla="*/ 521333 w 3752993"/>
                  <a:gd name="connsiteY322" fmla="*/ 3067649 h 4689399"/>
                  <a:gd name="connsiteX323" fmla="*/ 612609 w 3752993"/>
                  <a:gd name="connsiteY323" fmla="*/ 3062806 h 4689399"/>
                  <a:gd name="connsiteX324" fmla="*/ 598825 w 3752993"/>
                  <a:gd name="connsiteY324" fmla="*/ 3078080 h 4689399"/>
                  <a:gd name="connsiteX325" fmla="*/ 393547 w 3752993"/>
                  <a:gd name="connsiteY325" fmla="*/ 3174199 h 4689399"/>
                  <a:gd name="connsiteX326" fmla="*/ 237075 w 3752993"/>
                  <a:gd name="connsiteY326" fmla="*/ 3299377 h 4689399"/>
                  <a:gd name="connsiteX327" fmla="*/ 209879 w 3752993"/>
                  <a:gd name="connsiteY327" fmla="*/ 3512105 h 4689399"/>
                  <a:gd name="connsiteX328" fmla="*/ 270605 w 3752993"/>
                  <a:gd name="connsiteY328" fmla="*/ 3576930 h 4689399"/>
                  <a:gd name="connsiteX329" fmla="*/ 354057 w 3752993"/>
                  <a:gd name="connsiteY329" fmla="*/ 3593322 h 4689399"/>
                  <a:gd name="connsiteX330" fmla="*/ 383489 w 3752993"/>
                  <a:gd name="connsiteY330" fmla="*/ 3552714 h 4689399"/>
                  <a:gd name="connsiteX331" fmla="*/ 556726 w 3752993"/>
                  <a:gd name="connsiteY331" fmla="*/ 3354515 h 4689399"/>
                  <a:gd name="connsiteX332" fmla="*/ 635707 w 3752993"/>
                  <a:gd name="connsiteY332" fmla="*/ 3338495 h 4689399"/>
                  <a:gd name="connsiteX333" fmla="*/ 643531 w 3752993"/>
                  <a:gd name="connsiteY333" fmla="*/ 3342593 h 4689399"/>
                  <a:gd name="connsiteX334" fmla="*/ 640178 w 3752993"/>
                  <a:gd name="connsiteY334" fmla="*/ 3351907 h 4689399"/>
                  <a:gd name="connsiteX335" fmla="*/ 533255 w 3752993"/>
                  <a:gd name="connsiteY335" fmla="*/ 3417849 h 4689399"/>
                  <a:gd name="connsiteX336" fmla="*/ 472156 w 3752993"/>
                  <a:gd name="connsiteY336" fmla="*/ 3483419 h 4689399"/>
                  <a:gd name="connsiteX337" fmla="*/ 465078 w 3752993"/>
                  <a:gd name="connsiteY337" fmla="*/ 3569479 h 4689399"/>
                  <a:gd name="connsiteX338" fmla="*/ 476254 w 3752993"/>
                  <a:gd name="connsiteY338" fmla="*/ 3576557 h 4689399"/>
                  <a:gd name="connsiteX339" fmla="*/ 562314 w 3752993"/>
                  <a:gd name="connsiteY339" fmla="*/ 3568361 h 4689399"/>
                  <a:gd name="connsiteX340" fmla="*/ 618942 w 3752993"/>
                  <a:gd name="connsiteY340" fmla="*/ 3569479 h 4689399"/>
                  <a:gd name="connsiteX341" fmla="*/ 617825 w 3752993"/>
                  <a:gd name="connsiteY341" fmla="*/ 3581028 h 4689399"/>
                  <a:gd name="connsiteX342" fmla="*/ 608138 w 3752993"/>
                  <a:gd name="connsiteY342" fmla="*/ 3600401 h 4689399"/>
                  <a:gd name="connsiteX343" fmla="*/ 599197 w 3752993"/>
                  <a:gd name="connsiteY343" fmla="*/ 3623126 h 4689399"/>
                  <a:gd name="connsiteX344" fmla="*/ 617080 w 3752993"/>
                  <a:gd name="connsiteY344" fmla="*/ 3637283 h 4689399"/>
                  <a:gd name="connsiteX345" fmla="*/ 753807 w 3752993"/>
                  <a:gd name="connsiteY345" fmla="*/ 3599655 h 4689399"/>
                  <a:gd name="connsiteX346" fmla="*/ 747473 w 3752993"/>
                  <a:gd name="connsiteY346" fmla="*/ 3622008 h 4689399"/>
                  <a:gd name="connsiteX347" fmla="*/ 641296 w 3752993"/>
                  <a:gd name="connsiteY347" fmla="*/ 3682362 h 4689399"/>
                  <a:gd name="connsiteX348" fmla="*/ 605530 w 3752993"/>
                  <a:gd name="connsiteY348" fmla="*/ 3676774 h 4689399"/>
                  <a:gd name="connsiteX349" fmla="*/ 564550 w 3752993"/>
                  <a:gd name="connsiteY349" fmla="*/ 3652186 h 4689399"/>
                  <a:gd name="connsiteX350" fmla="*/ 542569 w 3752993"/>
                  <a:gd name="connsiteY350" fmla="*/ 3652558 h 4689399"/>
                  <a:gd name="connsiteX351" fmla="*/ 474392 w 3752993"/>
                  <a:gd name="connsiteY351" fmla="*/ 3681245 h 4689399"/>
                  <a:gd name="connsiteX352" fmla="*/ 406214 w 3752993"/>
                  <a:gd name="connsiteY352" fmla="*/ 3719618 h 4689399"/>
                  <a:gd name="connsiteX353" fmla="*/ 378273 w 3752993"/>
                  <a:gd name="connsiteY353" fmla="*/ 3781462 h 4689399"/>
                  <a:gd name="connsiteX354" fmla="*/ 403606 w 3752993"/>
                  <a:gd name="connsiteY354" fmla="*/ 3829521 h 4689399"/>
                  <a:gd name="connsiteX355" fmla="*/ 491157 w 3752993"/>
                  <a:gd name="connsiteY355" fmla="*/ 3953581 h 4689399"/>
                  <a:gd name="connsiteX356" fmla="*/ 558589 w 3752993"/>
                  <a:gd name="connsiteY356" fmla="*/ 4055288 h 4689399"/>
                  <a:gd name="connsiteX357" fmla="*/ 653217 w 3752993"/>
                  <a:gd name="connsiteY357" fmla="*/ 4065347 h 4689399"/>
                  <a:gd name="connsiteX358" fmla="*/ 705375 w 3752993"/>
                  <a:gd name="connsiteY358" fmla="*/ 3981150 h 4689399"/>
                  <a:gd name="connsiteX359" fmla="*/ 712081 w 3752993"/>
                  <a:gd name="connsiteY359" fmla="*/ 3923032 h 4689399"/>
                  <a:gd name="connsiteX360" fmla="*/ 756042 w 3752993"/>
                  <a:gd name="connsiteY360" fmla="*/ 3857835 h 4689399"/>
                  <a:gd name="connsiteX361" fmla="*/ 807082 w 3752993"/>
                  <a:gd name="connsiteY361" fmla="*/ 3823187 h 4689399"/>
                  <a:gd name="connsiteX362" fmla="*/ 831670 w 3752993"/>
                  <a:gd name="connsiteY362" fmla="*/ 3845913 h 4689399"/>
                  <a:gd name="connsiteX363" fmla="*/ 813043 w 3752993"/>
                  <a:gd name="connsiteY363" fmla="*/ 3852992 h 4689399"/>
                  <a:gd name="connsiteX364" fmla="*/ 757905 w 3752993"/>
                  <a:gd name="connsiteY364" fmla="*/ 3915581 h 4689399"/>
                  <a:gd name="connsiteX365" fmla="*/ 730708 w 3752993"/>
                  <a:gd name="connsiteY365" fmla="*/ 4056033 h 4689399"/>
                  <a:gd name="connsiteX366" fmla="*/ 691218 w 3752993"/>
                  <a:gd name="connsiteY366" fmla="*/ 4092544 h 4689399"/>
                  <a:gd name="connsiteX367" fmla="*/ 655080 w 3752993"/>
                  <a:gd name="connsiteY367" fmla="*/ 4121976 h 4689399"/>
                  <a:gd name="connsiteX368" fmla="*/ 681904 w 3752993"/>
                  <a:gd name="connsiteY368" fmla="*/ 4182702 h 4689399"/>
                  <a:gd name="connsiteX369" fmla="*/ 775415 w 3752993"/>
                  <a:gd name="connsiteY369" fmla="*/ 4280311 h 4689399"/>
                  <a:gd name="connsiteX370" fmla="*/ 871161 w 3752993"/>
                  <a:gd name="connsiteY370" fmla="*/ 4375312 h 4689399"/>
                  <a:gd name="connsiteX371" fmla="*/ 985163 w 3752993"/>
                  <a:gd name="connsiteY371" fmla="*/ 4438274 h 4689399"/>
                  <a:gd name="connsiteX372" fmla="*/ 1034340 w 3752993"/>
                  <a:gd name="connsiteY372" fmla="*/ 4438274 h 4689399"/>
                  <a:gd name="connsiteX373" fmla="*/ 1044771 w 3752993"/>
                  <a:gd name="connsiteY373" fmla="*/ 4368606 h 4689399"/>
                  <a:gd name="connsiteX374" fmla="*/ 1006398 w 3752993"/>
                  <a:gd name="connsiteY374" fmla="*/ 4243056 h 4689399"/>
                  <a:gd name="connsiteX375" fmla="*/ 1013849 w 3752993"/>
                  <a:gd name="connsiteY375" fmla="*/ 4228526 h 4689399"/>
                  <a:gd name="connsiteX376" fmla="*/ 1029869 w 3752993"/>
                  <a:gd name="connsiteY376" fmla="*/ 4276213 h 4689399"/>
                  <a:gd name="connsiteX377" fmla="*/ 1047752 w 3752993"/>
                  <a:gd name="connsiteY377" fmla="*/ 4339547 h 4689399"/>
                  <a:gd name="connsiteX378" fmla="*/ 1072340 w 3752993"/>
                  <a:gd name="connsiteY378" fmla="*/ 4382018 h 4689399"/>
                  <a:gd name="connsiteX379" fmla="*/ 1088732 w 3752993"/>
                  <a:gd name="connsiteY379" fmla="*/ 4422626 h 4689399"/>
                  <a:gd name="connsiteX380" fmla="*/ 1109595 w 3752993"/>
                  <a:gd name="connsiteY380" fmla="*/ 4414058 h 4689399"/>
                  <a:gd name="connsiteX381" fmla="*/ 1154674 w 3752993"/>
                  <a:gd name="connsiteY381" fmla="*/ 4380528 h 4689399"/>
                  <a:gd name="connsiteX382" fmla="*/ 1201989 w 3752993"/>
                  <a:gd name="connsiteY382" fmla="*/ 4339920 h 4689399"/>
                  <a:gd name="connsiteX383" fmla="*/ 1206832 w 3752993"/>
                  <a:gd name="connsiteY383" fmla="*/ 4339174 h 4689399"/>
                  <a:gd name="connsiteX384" fmla="*/ 1146851 w 3752993"/>
                  <a:gd name="connsiteY384" fmla="*/ 4409214 h 4689399"/>
                  <a:gd name="connsiteX385" fmla="*/ 1087615 w 3752993"/>
                  <a:gd name="connsiteY385" fmla="*/ 4447960 h 4689399"/>
                  <a:gd name="connsiteX386" fmla="*/ 1033222 w 3752993"/>
                  <a:gd name="connsiteY386" fmla="*/ 4487823 h 4689399"/>
                  <a:gd name="connsiteX387" fmla="*/ 1047006 w 3752993"/>
                  <a:gd name="connsiteY387" fmla="*/ 4520235 h 4689399"/>
                  <a:gd name="connsiteX388" fmla="*/ 1123753 w 3752993"/>
                  <a:gd name="connsiteY388" fmla="*/ 4566060 h 4689399"/>
                  <a:gd name="connsiteX389" fmla="*/ 1203852 w 3752993"/>
                  <a:gd name="connsiteY389" fmla="*/ 4607040 h 4689399"/>
                  <a:gd name="connsiteX390" fmla="*/ 1377834 w 3752993"/>
                  <a:gd name="connsiteY390" fmla="*/ 4674100 h 4689399"/>
                  <a:gd name="connsiteX391" fmla="*/ 1600621 w 3752993"/>
                  <a:gd name="connsiteY391" fmla="*/ 4667021 h 4689399"/>
                  <a:gd name="connsiteX392" fmla="*/ 1619621 w 3752993"/>
                  <a:gd name="connsiteY392" fmla="*/ 4605923 h 4689399"/>
                  <a:gd name="connsiteX393" fmla="*/ 1631916 w 3752993"/>
                  <a:gd name="connsiteY393" fmla="*/ 4574628 h 4689399"/>
                  <a:gd name="connsiteX394" fmla="*/ 1665818 w 3752993"/>
                  <a:gd name="connsiteY394" fmla="*/ 4563452 h 4689399"/>
                  <a:gd name="connsiteX395" fmla="*/ 1825271 w 3752993"/>
                  <a:gd name="connsiteY395" fmla="*/ 4455411 h 4689399"/>
                  <a:gd name="connsiteX396" fmla="*/ 1855075 w 3752993"/>
                  <a:gd name="connsiteY396" fmla="*/ 4368606 h 4689399"/>
                  <a:gd name="connsiteX397" fmla="*/ 1846506 w 3752993"/>
                  <a:gd name="connsiteY397" fmla="*/ 4231506 h 4689399"/>
                  <a:gd name="connsiteX398" fmla="*/ 1849487 w 3752993"/>
                  <a:gd name="connsiteY398" fmla="*/ 4154388 h 4689399"/>
                  <a:gd name="connsiteX399" fmla="*/ 1863271 w 3752993"/>
                  <a:gd name="connsiteY399" fmla="*/ 4088818 h 4689399"/>
                  <a:gd name="connsiteX400" fmla="*/ 1867742 w 3752993"/>
                  <a:gd name="connsiteY400" fmla="*/ 3960287 h 4689399"/>
                  <a:gd name="connsiteX401" fmla="*/ 1781310 w 3752993"/>
                  <a:gd name="connsiteY401" fmla="*/ 3781834 h 4689399"/>
                  <a:gd name="connsiteX402" fmla="*/ 1757094 w 3752993"/>
                  <a:gd name="connsiteY402" fmla="*/ 3742343 h 4689399"/>
                  <a:gd name="connsiteX403" fmla="*/ 1750388 w 3752993"/>
                  <a:gd name="connsiteY403" fmla="*/ 3652558 h 4689399"/>
                  <a:gd name="connsiteX404" fmla="*/ 1736603 w 3752993"/>
                  <a:gd name="connsiteY404" fmla="*/ 3587361 h 4689399"/>
                  <a:gd name="connsiteX405" fmla="*/ 1677367 w 3752993"/>
                  <a:gd name="connsiteY405" fmla="*/ 3547125 h 4689399"/>
                  <a:gd name="connsiteX406" fmla="*/ 1656132 w 3752993"/>
                  <a:gd name="connsiteY406" fmla="*/ 3531106 h 4689399"/>
                  <a:gd name="connsiteX407" fmla="*/ 1663583 w 3752993"/>
                  <a:gd name="connsiteY407" fmla="*/ 3514341 h 4689399"/>
                  <a:gd name="connsiteX408" fmla="*/ 1703446 w 3752993"/>
                  <a:gd name="connsiteY408" fmla="*/ 3433869 h 4689399"/>
                  <a:gd name="connsiteX409" fmla="*/ 1648308 w 3752993"/>
                  <a:gd name="connsiteY409" fmla="*/ 3371280 h 4689399"/>
                  <a:gd name="connsiteX410" fmla="*/ 1652779 w 3752993"/>
                  <a:gd name="connsiteY410" fmla="*/ 3329182 h 4689399"/>
                  <a:gd name="connsiteX411" fmla="*/ 1684446 w 3752993"/>
                  <a:gd name="connsiteY411" fmla="*/ 3298632 h 4689399"/>
                  <a:gd name="connsiteX412" fmla="*/ 1751505 w 3752993"/>
                  <a:gd name="connsiteY412" fmla="*/ 3247220 h 4689399"/>
                  <a:gd name="connsiteX413" fmla="*/ 1797329 w 3752993"/>
                  <a:gd name="connsiteY413" fmla="*/ 3182023 h 4689399"/>
                  <a:gd name="connsiteX414" fmla="*/ 1790623 w 3752993"/>
                  <a:gd name="connsiteY414" fmla="*/ 2951040 h 4689399"/>
                  <a:gd name="connsiteX415" fmla="*/ 1643837 w 3752993"/>
                  <a:gd name="connsiteY415" fmla="*/ 2795685 h 4689399"/>
                  <a:gd name="connsiteX416" fmla="*/ 1557405 w 3752993"/>
                  <a:gd name="connsiteY416" fmla="*/ 2787116 h 4689399"/>
                  <a:gd name="connsiteX417" fmla="*/ 1424403 w 3752993"/>
                  <a:gd name="connsiteY417" fmla="*/ 2802763 h 4689399"/>
                  <a:gd name="connsiteX418" fmla="*/ 1316735 w 3752993"/>
                  <a:gd name="connsiteY418" fmla="*/ 2799038 h 4689399"/>
                  <a:gd name="connsiteX419" fmla="*/ 1260480 w 3752993"/>
                  <a:gd name="connsiteY419" fmla="*/ 2770351 h 4689399"/>
                  <a:gd name="connsiteX420" fmla="*/ 1193047 w 3752993"/>
                  <a:gd name="connsiteY420" fmla="*/ 2742782 h 4689399"/>
                  <a:gd name="connsiteX421" fmla="*/ 1169577 w 3752993"/>
                  <a:gd name="connsiteY421" fmla="*/ 2758802 h 4689399"/>
                  <a:gd name="connsiteX422" fmla="*/ 1120027 w 3752993"/>
                  <a:gd name="connsiteY422" fmla="*/ 2855293 h 4689399"/>
                  <a:gd name="connsiteX423" fmla="*/ 1158773 w 3752993"/>
                  <a:gd name="connsiteY423" fmla="*/ 2933157 h 4689399"/>
                  <a:gd name="connsiteX424" fmla="*/ 1260480 w 3752993"/>
                  <a:gd name="connsiteY424" fmla="*/ 2954393 h 4689399"/>
                  <a:gd name="connsiteX425" fmla="*/ 1284696 w 3752993"/>
                  <a:gd name="connsiteY425" fmla="*/ 2969667 h 4689399"/>
                  <a:gd name="connsiteX426" fmla="*/ 1279852 w 3752993"/>
                  <a:gd name="connsiteY426" fmla="*/ 2986060 h 4689399"/>
                  <a:gd name="connsiteX427" fmla="*/ 1191557 w 3752993"/>
                  <a:gd name="connsiteY427" fmla="*/ 3094473 h 4689399"/>
                  <a:gd name="connsiteX428" fmla="*/ 1128596 w 3752993"/>
                  <a:gd name="connsiteY428" fmla="*/ 3268455 h 4689399"/>
                  <a:gd name="connsiteX429" fmla="*/ 1119654 w 3752993"/>
                  <a:gd name="connsiteY429" fmla="*/ 3374261 h 4689399"/>
                  <a:gd name="connsiteX430" fmla="*/ 1168831 w 3752993"/>
                  <a:gd name="connsiteY430" fmla="*/ 3588106 h 4689399"/>
                  <a:gd name="connsiteX431" fmla="*/ 1257872 w 3752993"/>
                  <a:gd name="connsiteY431" fmla="*/ 3685715 h 4689399"/>
                  <a:gd name="connsiteX432" fmla="*/ 1268676 w 3752993"/>
                  <a:gd name="connsiteY432" fmla="*/ 3696892 h 4689399"/>
                  <a:gd name="connsiteX433" fmla="*/ 1263833 w 3752993"/>
                  <a:gd name="connsiteY433" fmla="*/ 3709931 h 4689399"/>
                  <a:gd name="connsiteX434" fmla="*/ 1257499 w 3752993"/>
                  <a:gd name="connsiteY434" fmla="*/ 3709559 h 4689399"/>
                  <a:gd name="connsiteX435" fmla="*/ 1215401 w 3752993"/>
                  <a:gd name="connsiteY435" fmla="*/ 3684598 h 4689399"/>
                  <a:gd name="connsiteX436" fmla="*/ 1063399 w 3752993"/>
                  <a:gd name="connsiteY436" fmla="*/ 3407418 h 4689399"/>
                  <a:gd name="connsiteX437" fmla="*/ 1052967 w 3752993"/>
                  <a:gd name="connsiteY437" fmla="*/ 3276651 h 4689399"/>
                  <a:gd name="connsiteX438" fmla="*/ 1068987 w 3752993"/>
                  <a:gd name="connsiteY438" fmla="*/ 3164513 h 4689399"/>
                  <a:gd name="connsiteX439" fmla="*/ 1113321 w 3752993"/>
                  <a:gd name="connsiteY439" fmla="*/ 3049766 h 4689399"/>
                  <a:gd name="connsiteX440" fmla="*/ 1117419 w 3752993"/>
                  <a:gd name="connsiteY440" fmla="*/ 3040825 h 4689399"/>
                  <a:gd name="connsiteX441" fmla="*/ 1092085 w 3752993"/>
                  <a:gd name="connsiteY441" fmla="*/ 2870568 h 4689399"/>
                  <a:gd name="connsiteX442" fmla="*/ 1089478 w 3752993"/>
                  <a:gd name="connsiteY442" fmla="*/ 2822509 h 4689399"/>
                  <a:gd name="connsiteX443" fmla="*/ 1171067 w 3752993"/>
                  <a:gd name="connsiteY443" fmla="*/ 2711860 h 4689399"/>
                  <a:gd name="connsiteX444" fmla="*/ 1281343 w 3752993"/>
                  <a:gd name="connsiteY444" fmla="*/ 2720056 h 4689399"/>
                  <a:gd name="connsiteX445" fmla="*/ 1358461 w 3752993"/>
                  <a:gd name="connsiteY445" fmla="*/ 2772214 h 4689399"/>
                  <a:gd name="connsiteX446" fmla="*/ 1450482 w 3752993"/>
                  <a:gd name="connsiteY446" fmla="*/ 2767371 h 4689399"/>
                  <a:gd name="connsiteX447" fmla="*/ 1477678 w 3752993"/>
                  <a:gd name="connsiteY447" fmla="*/ 2757312 h 4689399"/>
                  <a:gd name="connsiteX448" fmla="*/ 1616268 w 3752993"/>
                  <a:gd name="connsiteY448" fmla="*/ 2754331 h 4689399"/>
                  <a:gd name="connsiteX449" fmla="*/ 1648308 w 3752993"/>
                  <a:gd name="connsiteY449" fmla="*/ 2697331 h 4689399"/>
                  <a:gd name="connsiteX450" fmla="*/ 1669916 w 3752993"/>
                  <a:gd name="connsiteY450" fmla="*/ 2590780 h 4689399"/>
                  <a:gd name="connsiteX451" fmla="*/ 1704936 w 3752993"/>
                  <a:gd name="connsiteY451" fmla="*/ 2658213 h 4689399"/>
                  <a:gd name="connsiteX452" fmla="*/ 1671779 w 3752993"/>
                  <a:gd name="connsiteY452" fmla="*/ 2711860 h 4689399"/>
                  <a:gd name="connsiteX453" fmla="*/ 1684073 w 3752993"/>
                  <a:gd name="connsiteY453" fmla="*/ 2781155 h 4689399"/>
                  <a:gd name="connsiteX454" fmla="*/ 1817447 w 3752993"/>
                  <a:gd name="connsiteY454" fmla="*/ 2852686 h 4689399"/>
                  <a:gd name="connsiteX455" fmla="*/ 1868487 w 3752993"/>
                  <a:gd name="connsiteY455" fmla="*/ 2812450 h 4689399"/>
                  <a:gd name="connsiteX456" fmla="*/ 1884879 w 3752993"/>
                  <a:gd name="connsiteY456" fmla="*/ 2802763 h 4689399"/>
                  <a:gd name="connsiteX457" fmla="*/ 1884879 w 3752993"/>
                  <a:gd name="connsiteY457" fmla="*/ 2812450 h 4689399"/>
                  <a:gd name="connsiteX458" fmla="*/ 1935919 w 3752993"/>
                  <a:gd name="connsiteY458" fmla="*/ 2852686 h 4689399"/>
                  <a:gd name="connsiteX459" fmla="*/ 2069293 w 3752993"/>
                  <a:gd name="connsiteY459" fmla="*/ 2781155 h 4689399"/>
                  <a:gd name="connsiteX460" fmla="*/ 2081588 w 3752993"/>
                  <a:gd name="connsiteY460" fmla="*/ 2711860 h 4689399"/>
                  <a:gd name="connsiteX461" fmla="*/ 2048430 w 3752993"/>
                  <a:gd name="connsiteY461" fmla="*/ 2658213 h 4689399"/>
                  <a:gd name="connsiteX462" fmla="*/ 2083451 w 3752993"/>
                  <a:gd name="connsiteY462" fmla="*/ 2590780 h 4689399"/>
                  <a:gd name="connsiteX463" fmla="*/ 2105059 w 3752993"/>
                  <a:gd name="connsiteY463" fmla="*/ 2697331 h 4689399"/>
                  <a:gd name="connsiteX464" fmla="*/ 2137098 w 3752993"/>
                  <a:gd name="connsiteY464" fmla="*/ 2754331 h 4689399"/>
                  <a:gd name="connsiteX465" fmla="*/ 2275688 w 3752993"/>
                  <a:gd name="connsiteY465" fmla="*/ 2757312 h 4689399"/>
                  <a:gd name="connsiteX466" fmla="*/ 2302885 w 3752993"/>
                  <a:gd name="connsiteY466" fmla="*/ 2767371 h 4689399"/>
                  <a:gd name="connsiteX467" fmla="*/ 2394905 w 3752993"/>
                  <a:gd name="connsiteY467" fmla="*/ 2772214 h 4689399"/>
                  <a:gd name="connsiteX468" fmla="*/ 2472024 w 3752993"/>
                  <a:gd name="connsiteY468" fmla="*/ 2720056 h 4689399"/>
                  <a:gd name="connsiteX469" fmla="*/ 2582300 w 3752993"/>
                  <a:gd name="connsiteY469" fmla="*/ 2711860 h 4689399"/>
                  <a:gd name="connsiteX470" fmla="*/ 2663889 w 3752993"/>
                  <a:gd name="connsiteY470" fmla="*/ 2822509 h 4689399"/>
                  <a:gd name="connsiteX471" fmla="*/ 2661281 w 3752993"/>
                  <a:gd name="connsiteY471" fmla="*/ 2870568 h 4689399"/>
                  <a:gd name="connsiteX472" fmla="*/ 2635948 w 3752993"/>
                  <a:gd name="connsiteY472" fmla="*/ 3040825 h 4689399"/>
                  <a:gd name="connsiteX473" fmla="*/ 2640046 w 3752993"/>
                  <a:gd name="connsiteY473" fmla="*/ 3049766 h 4689399"/>
                  <a:gd name="connsiteX474" fmla="*/ 2684379 w 3752993"/>
                  <a:gd name="connsiteY474" fmla="*/ 3164513 h 4689399"/>
                  <a:gd name="connsiteX475" fmla="*/ 2700399 w 3752993"/>
                  <a:gd name="connsiteY475" fmla="*/ 3276651 h 4689399"/>
                  <a:gd name="connsiteX476" fmla="*/ 2689968 w 3752993"/>
                  <a:gd name="connsiteY476" fmla="*/ 3407418 h 4689399"/>
                  <a:gd name="connsiteX477" fmla="*/ 2537966 w 3752993"/>
                  <a:gd name="connsiteY477" fmla="*/ 3684598 h 4689399"/>
                  <a:gd name="connsiteX478" fmla="*/ 2495867 w 3752993"/>
                  <a:gd name="connsiteY478" fmla="*/ 3709559 h 4689399"/>
                  <a:gd name="connsiteX479" fmla="*/ 2489534 w 3752993"/>
                  <a:gd name="connsiteY479" fmla="*/ 3709931 h 4689399"/>
                  <a:gd name="connsiteX480" fmla="*/ 2484691 w 3752993"/>
                  <a:gd name="connsiteY480" fmla="*/ 3696892 h 4689399"/>
                  <a:gd name="connsiteX481" fmla="*/ 2495495 w 3752993"/>
                  <a:gd name="connsiteY481" fmla="*/ 3685715 h 4689399"/>
                  <a:gd name="connsiteX482" fmla="*/ 2584535 w 3752993"/>
                  <a:gd name="connsiteY482" fmla="*/ 3588106 h 4689399"/>
                  <a:gd name="connsiteX483" fmla="*/ 2633712 w 3752993"/>
                  <a:gd name="connsiteY483" fmla="*/ 3374261 h 4689399"/>
                  <a:gd name="connsiteX484" fmla="*/ 2624771 w 3752993"/>
                  <a:gd name="connsiteY484" fmla="*/ 3268455 h 4689399"/>
                  <a:gd name="connsiteX485" fmla="*/ 2561809 w 3752993"/>
                  <a:gd name="connsiteY485" fmla="*/ 3094473 h 4689399"/>
                  <a:gd name="connsiteX486" fmla="*/ 2473514 w 3752993"/>
                  <a:gd name="connsiteY486" fmla="*/ 2986060 h 4689399"/>
                  <a:gd name="connsiteX487" fmla="*/ 2468671 w 3752993"/>
                  <a:gd name="connsiteY487" fmla="*/ 2969667 h 4689399"/>
                  <a:gd name="connsiteX488" fmla="*/ 2492887 w 3752993"/>
                  <a:gd name="connsiteY488" fmla="*/ 2954393 h 4689399"/>
                  <a:gd name="connsiteX489" fmla="*/ 2594594 w 3752993"/>
                  <a:gd name="connsiteY489" fmla="*/ 2933157 h 4689399"/>
                  <a:gd name="connsiteX490" fmla="*/ 2633340 w 3752993"/>
                  <a:gd name="connsiteY490" fmla="*/ 2855293 h 4689399"/>
                  <a:gd name="connsiteX491" fmla="*/ 2583790 w 3752993"/>
                  <a:gd name="connsiteY491" fmla="*/ 2758802 h 4689399"/>
                  <a:gd name="connsiteX492" fmla="*/ 2560692 w 3752993"/>
                  <a:gd name="connsiteY492" fmla="*/ 2742782 h 4689399"/>
                  <a:gd name="connsiteX493" fmla="*/ 2493259 w 3752993"/>
                  <a:gd name="connsiteY493" fmla="*/ 2770351 h 4689399"/>
                  <a:gd name="connsiteX494" fmla="*/ 2437004 w 3752993"/>
                  <a:gd name="connsiteY494" fmla="*/ 2799038 h 4689399"/>
                  <a:gd name="connsiteX495" fmla="*/ 2329336 w 3752993"/>
                  <a:gd name="connsiteY495" fmla="*/ 2802763 h 4689399"/>
                  <a:gd name="connsiteX496" fmla="*/ 2196334 w 3752993"/>
                  <a:gd name="connsiteY496" fmla="*/ 2787116 h 4689399"/>
                  <a:gd name="connsiteX497" fmla="*/ 2109902 w 3752993"/>
                  <a:gd name="connsiteY497" fmla="*/ 2795685 h 4689399"/>
                  <a:gd name="connsiteX498" fmla="*/ 1963116 w 3752993"/>
                  <a:gd name="connsiteY498" fmla="*/ 2951040 h 4689399"/>
                  <a:gd name="connsiteX499" fmla="*/ 1956410 w 3752993"/>
                  <a:gd name="connsiteY499" fmla="*/ 3182023 h 4689399"/>
                  <a:gd name="connsiteX500" fmla="*/ 2002234 w 3752993"/>
                  <a:gd name="connsiteY500" fmla="*/ 3247220 h 4689399"/>
                  <a:gd name="connsiteX501" fmla="*/ 2069293 w 3752993"/>
                  <a:gd name="connsiteY501" fmla="*/ 3298632 h 4689399"/>
                  <a:gd name="connsiteX502" fmla="*/ 2100961 w 3752993"/>
                  <a:gd name="connsiteY502" fmla="*/ 3329182 h 4689399"/>
                  <a:gd name="connsiteX503" fmla="*/ 2105431 w 3752993"/>
                  <a:gd name="connsiteY503" fmla="*/ 3371280 h 4689399"/>
                  <a:gd name="connsiteX504" fmla="*/ 2050293 w 3752993"/>
                  <a:gd name="connsiteY504" fmla="*/ 3433869 h 4689399"/>
                  <a:gd name="connsiteX505" fmla="*/ 2090156 w 3752993"/>
                  <a:gd name="connsiteY505" fmla="*/ 3514341 h 4689399"/>
                  <a:gd name="connsiteX506" fmla="*/ 2097608 w 3752993"/>
                  <a:gd name="connsiteY506" fmla="*/ 3531106 h 4689399"/>
                  <a:gd name="connsiteX507" fmla="*/ 2076372 w 3752993"/>
                  <a:gd name="connsiteY507" fmla="*/ 3547125 h 4689399"/>
                  <a:gd name="connsiteX508" fmla="*/ 2017136 w 3752993"/>
                  <a:gd name="connsiteY508" fmla="*/ 3587361 h 4689399"/>
                  <a:gd name="connsiteX509" fmla="*/ 2003351 w 3752993"/>
                  <a:gd name="connsiteY509" fmla="*/ 3652558 h 4689399"/>
                  <a:gd name="connsiteX510" fmla="*/ 1996645 w 3752993"/>
                  <a:gd name="connsiteY510" fmla="*/ 3742343 h 4689399"/>
                  <a:gd name="connsiteX511" fmla="*/ 1972430 w 3752993"/>
                  <a:gd name="connsiteY511" fmla="*/ 3781834 h 4689399"/>
                  <a:gd name="connsiteX512" fmla="*/ 1885997 w 3752993"/>
                  <a:gd name="connsiteY512" fmla="*/ 3960287 h 4689399"/>
                  <a:gd name="connsiteX513" fmla="*/ 1890468 w 3752993"/>
                  <a:gd name="connsiteY513" fmla="*/ 4088818 h 4689399"/>
                  <a:gd name="connsiteX514" fmla="*/ 1904252 w 3752993"/>
                  <a:gd name="connsiteY514" fmla="*/ 4154388 h 4689399"/>
                  <a:gd name="connsiteX515" fmla="*/ 1907233 w 3752993"/>
                  <a:gd name="connsiteY515" fmla="*/ 4231506 h 4689399"/>
                  <a:gd name="connsiteX516" fmla="*/ 1898664 w 3752993"/>
                  <a:gd name="connsiteY516" fmla="*/ 4368606 h 4689399"/>
                  <a:gd name="connsiteX517" fmla="*/ 1928468 w 3752993"/>
                  <a:gd name="connsiteY517" fmla="*/ 4455411 h 4689399"/>
                  <a:gd name="connsiteX518" fmla="*/ 2087921 w 3752993"/>
                  <a:gd name="connsiteY518" fmla="*/ 4563452 h 4689399"/>
                  <a:gd name="connsiteX519" fmla="*/ 2121824 w 3752993"/>
                  <a:gd name="connsiteY519" fmla="*/ 4574628 h 4689399"/>
                  <a:gd name="connsiteX520" fmla="*/ 2134118 w 3752993"/>
                  <a:gd name="connsiteY520" fmla="*/ 4605923 h 4689399"/>
                  <a:gd name="connsiteX521" fmla="*/ 2153118 w 3752993"/>
                  <a:gd name="connsiteY521" fmla="*/ 4667021 h 4689399"/>
                  <a:gd name="connsiteX522" fmla="*/ 2375905 w 3752993"/>
                  <a:gd name="connsiteY522" fmla="*/ 4674100 h 4689399"/>
                  <a:gd name="connsiteX523" fmla="*/ 2549888 w 3752993"/>
                  <a:gd name="connsiteY523" fmla="*/ 4607040 h 4689399"/>
                  <a:gd name="connsiteX524" fmla="*/ 2629987 w 3752993"/>
                  <a:gd name="connsiteY524" fmla="*/ 4566060 h 4689399"/>
                  <a:gd name="connsiteX525" fmla="*/ 2706733 w 3752993"/>
                  <a:gd name="connsiteY525" fmla="*/ 4520235 h 4689399"/>
                  <a:gd name="connsiteX526" fmla="*/ 2720517 w 3752993"/>
                  <a:gd name="connsiteY526" fmla="*/ 4487823 h 4689399"/>
                  <a:gd name="connsiteX527" fmla="*/ 2666124 w 3752993"/>
                  <a:gd name="connsiteY527" fmla="*/ 4447960 h 4689399"/>
                  <a:gd name="connsiteX528" fmla="*/ 2606888 w 3752993"/>
                  <a:gd name="connsiteY528" fmla="*/ 4409214 h 4689399"/>
                  <a:gd name="connsiteX529" fmla="*/ 2546907 w 3752993"/>
                  <a:gd name="connsiteY529" fmla="*/ 4339174 h 4689399"/>
                  <a:gd name="connsiteX530" fmla="*/ 2551750 w 3752993"/>
                  <a:gd name="connsiteY530" fmla="*/ 4339920 h 4689399"/>
                  <a:gd name="connsiteX531" fmla="*/ 2599065 w 3752993"/>
                  <a:gd name="connsiteY531" fmla="*/ 4380528 h 4689399"/>
                  <a:gd name="connsiteX532" fmla="*/ 2644144 w 3752993"/>
                  <a:gd name="connsiteY532" fmla="*/ 4414058 h 4689399"/>
                  <a:gd name="connsiteX533" fmla="*/ 2665007 w 3752993"/>
                  <a:gd name="connsiteY533" fmla="*/ 4422626 h 4689399"/>
                  <a:gd name="connsiteX534" fmla="*/ 2681399 w 3752993"/>
                  <a:gd name="connsiteY534" fmla="*/ 4382018 h 4689399"/>
                  <a:gd name="connsiteX535" fmla="*/ 2705988 w 3752993"/>
                  <a:gd name="connsiteY535" fmla="*/ 4339547 h 4689399"/>
                  <a:gd name="connsiteX536" fmla="*/ 2723870 w 3752993"/>
                  <a:gd name="connsiteY536" fmla="*/ 4276213 h 4689399"/>
                  <a:gd name="connsiteX537" fmla="*/ 2739890 w 3752993"/>
                  <a:gd name="connsiteY537" fmla="*/ 4228526 h 4689399"/>
                  <a:gd name="connsiteX538" fmla="*/ 2747341 w 3752993"/>
                  <a:gd name="connsiteY538" fmla="*/ 4243056 h 4689399"/>
                  <a:gd name="connsiteX539" fmla="*/ 2708968 w 3752993"/>
                  <a:gd name="connsiteY539" fmla="*/ 4368606 h 4689399"/>
                  <a:gd name="connsiteX540" fmla="*/ 2719399 w 3752993"/>
                  <a:gd name="connsiteY540" fmla="*/ 4438274 h 4689399"/>
                  <a:gd name="connsiteX541" fmla="*/ 2768577 w 3752993"/>
                  <a:gd name="connsiteY541" fmla="*/ 4438274 h 4689399"/>
                  <a:gd name="connsiteX542" fmla="*/ 2882578 w 3752993"/>
                  <a:gd name="connsiteY542" fmla="*/ 4375312 h 4689399"/>
                  <a:gd name="connsiteX543" fmla="*/ 2978324 w 3752993"/>
                  <a:gd name="connsiteY543" fmla="*/ 4280311 h 4689399"/>
                  <a:gd name="connsiteX544" fmla="*/ 3071835 w 3752993"/>
                  <a:gd name="connsiteY544" fmla="*/ 4182702 h 4689399"/>
                  <a:gd name="connsiteX545" fmla="*/ 3098659 w 3752993"/>
                  <a:gd name="connsiteY545" fmla="*/ 4121976 h 4689399"/>
                  <a:gd name="connsiteX546" fmla="*/ 3062521 w 3752993"/>
                  <a:gd name="connsiteY546" fmla="*/ 4092544 h 4689399"/>
                  <a:gd name="connsiteX547" fmla="*/ 3023031 w 3752993"/>
                  <a:gd name="connsiteY547" fmla="*/ 4056033 h 4689399"/>
                  <a:gd name="connsiteX548" fmla="*/ 2995834 w 3752993"/>
                  <a:gd name="connsiteY548" fmla="*/ 3915581 h 4689399"/>
                  <a:gd name="connsiteX549" fmla="*/ 2940696 w 3752993"/>
                  <a:gd name="connsiteY549" fmla="*/ 3852992 h 4689399"/>
                  <a:gd name="connsiteX550" fmla="*/ 2922069 w 3752993"/>
                  <a:gd name="connsiteY550" fmla="*/ 3845913 h 4689399"/>
                  <a:gd name="connsiteX551" fmla="*/ 2946657 w 3752993"/>
                  <a:gd name="connsiteY551" fmla="*/ 3823187 h 4689399"/>
                  <a:gd name="connsiteX552" fmla="*/ 2997697 w 3752993"/>
                  <a:gd name="connsiteY552" fmla="*/ 3857835 h 4689399"/>
                  <a:gd name="connsiteX553" fmla="*/ 3041658 w 3752993"/>
                  <a:gd name="connsiteY553" fmla="*/ 3923032 h 4689399"/>
                  <a:gd name="connsiteX554" fmla="*/ 3048364 w 3752993"/>
                  <a:gd name="connsiteY554" fmla="*/ 3981150 h 4689399"/>
                  <a:gd name="connsiteX555" fmla="*/ 3100522 w 3752993"/>
                  <a:gd name="connsiteY555" fmla="*/ 4065347 h 4689399"/>
                  <a:gd name="connsiteX556" fmla="*/ 3195150 w 3752993"/>
                  <a:gd name="connsiteY556" fmla="*/ 4055288 h 4689399"/>
                  <a:gd name="connsiteX557" fmla="*/ 3262583 w 3752993"/>
                  <a:gd name="connsiteY557" fmla="*/ 3953581 h 4689399"/>
                  <a:gd name="connsiteX558" fmla="*/ 3350133 w 3752993"/>
                  <a:gd name="connsiteY558" fmla="*/ 3829521 h 4689399"/>
                  <a:gd name="connsiteX559" fmla="*/ 3375466 w 3752993"/>
                  <a:gd name="connsiteY559" fmla="*/ 3781462 h 4689399"/>
                  <a:gd name="connsiteX560" fmla="*/ 3347525 w 3752993"/>
                  <a:gd name="connsiteY560" fmla="*/ 3719618 h 4689399"/>
                  <a:gd name="connsiteX561" fmla="*/ 3279347 w 3752993"/>
                  <a:gd name="connsiteY561" fmla="*/ 3681245 h 4689399"/>
                  <a:gd name="connsiteX562" fmla="*/ 3211170 w 3752993"/>
                  <a:gd name="connsiteY562" fmla="*/ 3652558 h 4689399"/>
                  <a:gd name="connsiteX563" fmla="*/ 3189190 w 3752993"/>
                  <a:gd name="connsiteY563" fmla="*/ 3652186 h 4689399"/>
                  <a:gd name="connsiteX564" fmla="*/ 3148209 w 3752993"/>
                  <a:gd name="connsiteY564" fmla="*/ 3676774 h 4689399"/>
                  <a:gd name="connsiteX565" fmla="*/ 3112444 w 3752993"/>
                  <a:gd name="connsiteY565" fmla="*/ 3682362 h 4689399"/>
                  <a:gd name="connsiteX566" fmla="*/ 3006266 w 3752993"/>
                  <a:gd name="connsiteY566" fmla="*/ 3622008 h 4689399"/>
                  <a:gd name="connsiteX567" fmla="*/ 2999932 w 3752993"/>
                  <a:gd name="connsiteY567" fmla="*/ 3599655 h 4689399"/>
                  <a:gd name="connsiteX568" fmla="*/ 3136287 w 3752993"/>
                  <a:gd name="connsiteY568" fmla="*/ 3637283 h 4689399"/>
                  <a:gd name="connsiteX569" fmla="*/ 3154169 w 3752993"/>
                  <a:gd name="connsiteY569" fmla="*/ 3623126 h 4689399"/>
                  <a:gd name="connsiteX570" fmla="*/ 3145228 w 3752993"/>
                  <a:gd name="connsiteY570" fmla="*/ 3600401 h 4689399"/>
                  <a:gd name="connsiteX571" fmla="*/ 3135542 w 3752993"/>
                  <a:gd name="connsiteY571" fmla="*/ 3581028 h 4689399"/>
                  <a:gd name="connsiteX572" fmla="*/ 3134424 w 3752993"/>
                  <a:gd name="connsiteY572" fmla="*/ 3569479 h 4689399"/>
                  <a:gd name="connsiteX573" fmla="*/ 3191052 w 3752993"/>
                  <a:gd name="connsiteY573" fmla="*/ 3568361 h 4689399"/>
                  <a:gd name="connsiteX574" fmla="*/ 3277112 w 3752993"/>
                  <a:gd name="connsiteY574" fmla="*/ 3576557 h 4689399"/>
                  <a:gd name="connsiteX575" fmla="*/ 3288289 w 3752993"/>
                  <a:gd name="connsiteY575" fmla="*/ 3569479 h 4689399"/>
                  <a:gd name="connsiteX576" fmla="*/ 3281210 w 3752993"/>
                  <a:gd name="connsiteY576" fmla="*/ 3483419 h 4689399"/>
                  <a:gd name="connsiteX577" fmla="*/ 3220112 w 3752993"/>
                  <a:gd name="connsiteY577" fmla="*/ 3417849 h 4689399"/>
                  <a:gd name="connsiteX578" fmla="*/ 3113189 w 3752993"/>
                  <a:gd name="connsiteY578" fmla="*/ 3351907 h 4689399"/>
                  <a:gd name="connsiteX579" fmla="*/ 3109836 w 3752993"/>
                  <a:gd name="connsiteY579" fmla="*/ 3342593 h 4689399"/>
                  <a:gd name="connsiteX580" fmla="*/ 3117659 w 3752993"/>
                  <a:gd name="connsiteY580" fmla="*/ 3338495 h 4689399"/>
                  <a:gd name="connsiteX581" fmla="*/ 3196641 w 3752993"/>
                  <a:gd name="connsiteY581" fmla="*/ 3354515 h 4689399"/>
                  <a:gd name="connsiteX582" fmla="*/ 3369878 w 3752993"/>
                  <a:gd name="connsiteY582" fmla="*/ 3552714 h 4689399"/>
                  <a:gd name="connsiteX583" fmla="*/ 3399310 w 3752993"/>
                  <a:gd name="connsiteY583" fmla="*/ 3593322 h 4689399"/>
                  <a:gd name="connsiteX584" fmla="*/ 3482762 w 3752993"/>
                  <a:gd name="connsiteY584" fmla="*/ 3576930 h 4689399"/>
                  <a:gd name="connsiteX585" fmla="*/ 3543488 w 3752993"/>
                  <a:gd name="connsiteY585" fmla="*/ 3512105 h 4689399"/>
                  <a:gd name="connsiteX586" fmla="*/ 3516292 w 3752993"/>
                  <a:gd name="connsiteY586" fmla="*/ 3299377 h 4689399"/>
                  <a:gd name="connsiteX587" fmla="*/ 3359819 w 3752993"/>
                  <a:gd name="connsiteY587" fmla="*/ 3174199 h 4689399"/>
                  <a:gd name="connsiteX588" fmla="*/ 3154542 w 3752993"/>
                  <a:gd name="connsiteY588" fmla="*/ 3078080 h 4689399"/>
                  <a:gd name="connsiteX589" fmla="*/ 3140757 w 3752993"/>
                  <a:gd name="connsiteY589" fmla="*/ 3062806 h 4689399"/>
                  <a:gd name="connsiteX590" fmla="*/ 3232033 w 3752993"/>
                  <a:gd name="connsiteY590" fmla="*/ 3067649 h 4689399"/>
                  <a:gd name="connsiteX591" fmla="*/ 3442526 w 3752993"/>
                  <a:gd name="connsiteY591" fmla="*/ 3180160 h 4689399"/>
                  <a:gd name="connsiteX592" fmla="*/ 3543488 w 3752993"/>
                  <a:gd name="connsiteY592" fmla="*/ 3215925 h 4689399"/>
                  <a:gd name="connsiteX593" fmla="*/ 3617254 w 3752993"/>
                  <a:gd name="connsiteY593" fmla="*/ 3204004 h 4689399"/>
                  <a:gd name="connsiteX594" fmla="*/ 3676117 w 3752993"/>
                  <a:gd name="connsiteY594" fmla="*/ 3116826 h 4689399"/>
                  <a:gd name="connsiteX595" fmla="*/ 3695862 w 3752993"/>
                  <a:gd name="connsiteY595" fmla="*/ 2928687 h 4689399"/>
                  <a:gd name="connsiteX596" fmla="*/ 3712255 w 3752993"/>
                  <a:gd name="connsiteY596" fmla="*/ 2868333 h 4689399"/>
                  <a:gd name="connsiteX597" fmla="*/ 3735726 w 3752993"/>
                  <a:gd name="connsiteY597" fmla="*/ 2708135 h 4689399"/>
                  <a:gd name="connsiteX598" fmla="*/ 3727902 w 3752993"/>
                  <a:gd name="connsiteY598" fmla="*/ 2673487 h 4689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</a:cxnLst>
                <a:rect l="l" t="t" r="r" b="b"/>
                <a:pathLst>
                  <a:path w="3752993" h="4689399">
                    <a:moveTo>
                      <a:pt x="3727157" y="2673487"/>
                    </a:moveTo>
                    <a:cubicBezTo>
                      <a:pt x="3716353" y="2654859"/>
                      <a:pt x="3689156" y="2647036"/>
                      <a:pt x="3669038" y="2654114"/>
                    </a:cubicBezTo>
                    <a:cubicBezTo>
                      <a:pt x="3655254" y="2658958"/>
                      <a:pt x="3636626" y="2666409"/>
                      <a:pt x="3622097" y="2665291"/>
                    </a:cubicBezTo>
                    <a:cubicBezTo>
                      <a:pt x="3617254" y="2665291"/>
                      <a:pt x="3612038" y="2662311"/>
                      <a:pt x="3610548" y="2657840"/>
                    </a:cubicBezTo>
                    <a:cubicBezTo>
                      <a:pt x="3607940" y="2651879"/>
                      <a:pt x="3612410" y="2644801"/>
                      <a:pt x="3618371" y="2641820"/>
                    </a:cubicBezTo>
                    <a:cubicBezTo>
                      <a:pt x="3624332" y="2638840"/>
                      <a:pt x="3631038" y="2638840"/>
                      <a:pt x="3637744" y="2638467"/>
                    </a:cubicBezTo>
                    <a:cubicBezTo>
                      <a:pt x="3663078" y="2637350"/>
                      <a:pt x="3688784" y="2632506"/>
                      <a:pt x="3710765" y="2619467"/>
                    </a:cubicBezTo>
                    <a:cubicBezTo>
                      <a:pt x="3730510" y="2607545"/>
                      <a:pt x="3751373" y="2585192"/>
                      <a:pt x="3752863" y="2560976"/>
                    </a:cubicBezTo>
                    <a:cubicBezTo>
                      <a:pt x="3754353" y="2536760"/>
                      <a:pt x="3742804" y="2510309"/>
                      <a:pt x="3734235" y="2487956"/>
                    </a:cubicBezTo>
                    <a:cubicBezTo>
                      <a:pt x="3716725" y="2441759"/>
                      <a:pt x="3715608" y="2391837"/>
                      <a:pt x="3726039" y="2343405"/>
                    </a:cubicBezTo>
                    <a:cubicBezTo>
                      <a:pt x="3730882" y="2321051"/>
                      <a:pt x="3738333" y="2298326"/>
                      <a:pt x="3736843" y="2275227"/>
                    </a:cubicBezTo>
                    <a:cubicBezTo>
                      <a:pt x="3732745" y="2214501"/>
                      <a:pt x="3666058" y="2213756"/>
                      <a:pt x="3620234" y="2224933"/>
                    </a:cubicBezTo>
                    <a:cubicBezTo>
                      <a:pt x="3568449" y="2239835"/>
                      <a:pt x="3541253" y="2284169"/>
                      <a:pt x="3532684" y="2334463"/>
                    </a:cubicBezTo>
                    <a:cubicBezTo>
                      <a:pt x="3527841" y="2363523"/>
                      <a:pt x="3524860" y="2393700"/>
                      <a:pt x="3509958" y="2419033"/>
                    </a:cubicBezTo>
                    <a:cubicBezTo>
                      <a:pt x="3498037" y="2438779"/>
                      <a:pt x="3479409" y="2454053"/>
                      <a:pt x="3458918" y="2464857"/>
                    </a:cubicBezTo>
                    <a:cubicBezTo>
                      <a:pt x="3422036" y="2484602"/>
                      <a:pt x="3379564" y="2496524"/>
                      <a:pt x="3338584" y="2505838"/>
                    </a:cubicBezTo>
                    <a:cubicBezTo>
                      <a:pt x="3263328" y="2522975"/>
                      <a:pt x="3191052" y="2567309"/>
                      <a:pt x="3191052" y="2567309"/>
                    </a:cubicBezTo>
                    <a:cubicBezTo>
                      <a:pt x="3185464" y="2572525"/>
                      <a:pt x="3162738" y="2598604"/>
                      <a:pt x="3152679" y="2595624"/>
                    </a:cubicBezTo>
                    <a:cubicBezTo>
                      <a:pt x="3135169" y="2590408"/>
                      <a:pt x="3161621" y="2557623"/>
                      <a:pt x="3167209" y="2552407"/>
                    </a:cubicBezTo>
                    <a:cubicBezTo>
                      <a:pt x="3207072" y="2516270"/>
                      <a:pt x="3251779" y="2502113"/>
                      <a:pt x="3302818" y="2490936"/>
                    </a:cubicBezTo>
                    <a:cubicBezTo>
                      <a:pt x="3331505" y="2484602"/>
                      <a:pt x="3367643" y="2472308"/>
                      <a:pt x="3391859" y="2454798"/>
                    </a:cubicBezTo>
                    <a:cubicBezTo>
                      <a:pt x="3438428" y="2420523"/>
                      <a:pt x="3381055" y="2402641"/>
                      <a:pt x="3381055" y="2402641"/>
                    </a:cubicBezTo>
                    <a:cubicBezTo>
                      <a:pt x="3341564" y="2386994"/>
                      <a:pt x="3295740" y="2418288"/>
                      <a:pt x="3295740" y="2418288"/>
                    </a:cubicBezTo>
                    <a:cubicBezTo>
                      <a:pt x="3233524" y="2446230"/>
                      <a:pt x="3219739" y="2393327"/>
                      <a:pt x="3219739" y="2393327"/>
                    </a:cubicBezTo>
                    <a:cubicBezTo>
                      <a:pt x="3194778" y="2356072"/>
                      <a:pt x="3158268" y="2347503"/>
                      <a:pt x="3158268" y="2347503"/>
                    </a:cubicBezTo>
                    <a:cubicBezTo>
                      <a:pt x="3087110" y="2327757"/>
                      <a:pt x="3013717" y="2336699"/>
                      <a:pt x="2952990" y="2379543"/>
                    </a:cubicBezTo>
                    <a:cubicBezTo>
                      <a:pt x="2936971" y="2390719"/>
                      <a:pt x="2922069" y="2403758"/>
                      <a:pt x="2908657" y="2417543"/>
                    </a:cubicBezTo>
                    <a:cubicBezTo>
                      <a:pt x="2904559" y="2421641"/>
                      <a:pt x="2898970" y="2431700"/>
                      <a:pt x="2893382" y="2434680"/>
                    </a:cubicBezTo>
                    <a:cubicBezTo>
                      <a:pt x="2884813" y="2439151"/>
                      <a:pt x="2872892" y="2445485"/>
                      <a:pt x="2873637" y="2432445"/>
                    </a:cubicBezTo>
                    <a:cubicBezTo>
                      <a:pt x="2874382" y="2420151"/>
                      <a:pt x="2890401" y="2406366"/>
                      <a:pt x="2898598" y="2398543"/>
                    </a:cubicBezTo>
                    <a:cubicBezTo>
                      <a:pt x="2923931" y="2374327"/>
                      <a:pt x="2950010" y="2350483"/>
                      <a:pt x="2979814" y="2332228"/>
                    </a:cubicBezTo>
                    <a:cubicBezTo>
                      <a:pt x="3030854" y="2300934"/>
                      <a:pt x="3085247" y="2295718"/>
                      <a:pt x="3143738" y="2300189"/>
                    </a:cubicBezTo>
                    <a:cubicBezTo>
                      <a:pt x="3170935" y="2302424"/>
                      <a:pt x="3197013" y="2309130"/>
                      <a:pt x="3223837" y="2312483"/>
                    </a:cubicBezTo>
                    <a:cubicBezTo>
                      <a:pt x="3278230" y="2319561"/>
                      <a:pt x="3355721" y="2347503"/>
                      <a:pt x="3355721" y="2347503"/>
                    </a:cubicBezTo>
                    <a:cubicBezTo>
                      <a:pt x="3398565" y="2362405"/>
                      <a:pt x="3436565" y="2376190"/>
                      <a:pt x="3436565" y="2376190"/>
                    </a:cubicBezTo>
                    <a:cubicBezTo>
                      <a:pt x="3518899" y="2387739"/>
                      <a:pt x="3496174" y="2285286"/>
                      <a:pt x="3496174" y="2285286"/>
                    </a:cubicBezTo>
                    <a:cubicBezTo>
                      <a:pt x="3498409" y="2253619"/>
                      <a:pt x="3546468" y="2235737"/>
                      <a:pt x="3546468" y="2235737"/>
                    </a:cubicBezTo>
                    <a:cubicBezTo>
                      <a:pt x="3580743" y="2216364"/>
                      <a:pt x="3607940" y="2197364"/>
                      <a:pt x="3620607" y="2158618"/>
                    </a:cubicBezTo>
                    <a:cubicBezTo>
                      <a:pt x="3633646" y="2118382"/>
                      <a:pt x="3641470" y="2077029"/>
                      <a:pt x="3648548" y="2035675"/>
                    </a:cubicBezTo>
                    <a:cubicBezTo>
                      <a:pt x="3655626" y="1995440"/>
                      <a:pt x="3661587" y="1956322"/>
                      <a:pt x="3657862" y="1915341"/>
                    </a:cubicBezTo>
                    <a:cubicBezTo>
                      <a:pt x="3655999" y="1896713"/>
                      <a:pt x="3653019" y="1878085"/>
                      <a:pt x="3645940" y="1860948"/>
                    </a:cubicBezTo>
                    <a:cubicBezTo>
                      <a:pt x="3638489" y="1843810"/>
                      <a:pt x="3626940" y="1828163"/>
                      <a:pt x="3610548" y="1818849"/>
                    </a:cubicBezTo>
                    <a:cubicBezTo>
                      <a:pt x="3588939" y="1806555"/>
                      <a:pt x="3561743" y="1807300"/>
                      <a:pt x="3537900" y="1815124"/>
                    </a:cubicBezTo>
                    <a:cubicBezTo>
                      <a:pt x="3514056" y="1822947"/>
                      <a:pt x="3492448" y="1837477"/>
                      <a:pt x="3471585" y="1850516"/>
                    </a:cubicBezTo>
                    <a:cubicBezTo>
                      <a:pt x="3452212" y="1862811"/>
                      <a:pt x="3434702" y="1879203"/>
                      <a:pt x="3411231" y="1884419"/>
                    </a:cubicBezTo>
                    <a:cubicBezTo>
                      <a:pt x="3408624" y="1885164"/>
                      <a:pt x="3405270" y="1885164"/>
                      <a:pt x="3403035" y="1883674"/>
                    </a:cubicBezTo>
                    <a:cubicBezTo>
                      <a:pt x="3387761" y="1873987"/>
                      <a:pt x="3414584" y="1833006"/>
                      <a:pt x="3422036" y="1824438"/>
                    </a:cubicBezTo>
                    <a:cubicBezTo>
                      <a:pt x="3436938" y="1807673"/>
                      <a:pt x="3457056" y="1796124"/>
                      <a:pt x="3477173" y="1787182"/>
                    </a:cubicBezTo>
                    <a:cubicBezTo>
                      <a:pt x="3500272" y="1776751"/>
                      <a:pt x="3524115" y="1767809"/>
                      <a:pt x="3548704" y="1760358"/>
                    </a:cubicBezTo>
                    <a:cubicBezTo>
                      <a:pt x="3582606" y="1750299"/>
                      <a:pt x="3614646" y="1739495"/>
                      <a:pt x="3631783" y="1705966"/>
                    </a:cubicBezTo>
                    <a:cubicBezTo>
                      <a:pt x="3642587" y="1684730"/>
                      <a:pt x="3640352" y="1666102"/>
                      <a:pt x="3640352" y="1643749"/>
                    </a:cubicBezTo>
                    <a:cubicBezTo>
                      <a:pt x="3640352" y="1596435"/>
                      <a:pt x="3598998" y="1505532"/>
                      <a:pt x="3598998" y="1505532"/>
                    </a:cubicBezTo>
                    <a:cubicBezTo>
                      <a:pt x="3569939" y="1428786"/>
                      <a:pt x="3514056" y="1464178"/>
                      <a:pt x="3514056" y="1464178"/>
                    </a:cubicBezTo>
                    <a:cubicBezTo>
                      <a:pt x="3471585" y="1489139"/>
                      <a:pt x="3286426" y="1538689"/>
                      <a:pt x="3286426" y="1538689"/>
                    </a:cubicBezTo>
                    <a:cubicBezTo>
                      <a:pt x="3194405" y="1572964"/>
                      <a:pt x="3205582" y="1550983"/>
                      <a:pt x="3205582" y="1550983"/>
                    </a:cubicBezTo>
                    <a:cubicBezTo>
                      <a:pt x="3203346" y="1524159"/>
                      <a:pt x="3252151" y="1515963"/>
                      <a:pt x="3252151" y="1515963"/>
                    </a:cubicBezTo>
                    <a:cubicBezTo>
                      <a:pt x="3318466" y="1511865"/>
                      <a:pt x="3435447" y="1467159"/>
                      <a:pt x="3435447" y="1467159"/>
                    </a:cubicBezTo>
                    <a:cubicBezTo>
                      <a:pt x="3571057" y="1418354"/>
                      <a:pt x="3547214" y="1357628"/>
                      <a:pt x="3547214" y="1357628"/>
                    </a:cubicBezTo>
                    <a:cubicBezTo>
                      <a:pt x="3540135" y="1286098"/>
                      <a:pt x="3486115" y="1206371"/>
                      <a:pt x="3486115" y="1206371"/>
                    </a:cubicBezTo>
                    <a:cubicBezTo>
                      <a:pt x="3445879" y="1140057"/>
                      <a:pt x="3366153" y="1184763"/>
                      <a:pt x="3366153" y="1184763"/>
                    </a:cubicBezTo>
                    <a:cubicBezTo>
                      <a:pt x="3275249" y="1210469"/>
                      <a:pt x="3186209" y="1199293"/>
                      <a:pt x="3186209" y="1199293"/>
                    </a:cubicBezTo>
                    <a:cubicBezTo>
                      <a:pt x="3121012" y="1192214"/>
                      <a:pt x="3119150" y="1257039"/>
                      <a:pt x="3091208" y="1296902"/>
                    </a:cubicBezTo>
                    <a:cubicBezTo>
                      <a:pt x="3061776" y="1338628"/>
                      <a:pt x="3004775" y="1344589"/>
                      <a:pt x="2958206" y="1346451"/>
                    </a:cubicBezTo>
                    <a:cubicBezTo>
                      <a:pt x="2933618" y="1347569"/>
                      <a:pt x="2907912" y="1347942"/>
                      <a:pt x="2882950" y="1344961"/>
                    </a:cubicBezTo>
                    <a:cubicBezTo>
                      <a:pt x="2840479" y="1339745"/>
                      <a:pt x="2798753" y="1334157"/>
                      <a:pt x="2757400" y="1321863"/>
                    </a:cubicBezTo>
                    <a:cubicBezTo>
                      <a:pt x="2717164" y="1309941"/>
                      <a:pt x="2677673" y="1296157"/>
                      <a:pt x="2646752" y="1266352"/>
                    </a:cubicBezTo>
                    <a:cubicBezTo>
                      <a:pt x="2642281" y="1261882"/>
                      <a:pt x="2637438" y="1255176"/>
                      <a:pt x="2640791" y="1249960"/>
                    </a:cubicBezTo>
                    <a:cubicBezTo>
                      <a:pt x="2643399" y="1245489"/>
                      <a:pt x="2650105" y="1245117"/>
                      <a:pt x="2655320" y="1245862"/>
                    </a:cubicBezTo>
                    <a:cubicBezTo>
                      <a:pt x="2671713" y="1248470"/>
                      <a:pt x="2686987" y="1256293"/>
                      <a:pt x="2701889" y="1263744"/>
                    </a:cubicBezTo>
                    <a:cubicBezTo>
                      <a:pt x="2775283" y="1298392"/>
                      <a:pt x="2855754" y="1317392"/>
                      <a:pt x="2936971" y="1318882"/>
                    </a:cubicBezTo>
                    <a:cubicBezTo>
                      <a:pt x="2965285" y="1319255"/>
                      <a:pt x="3000305" y="1318882"/>
                      <a:pt x="3023031" y="1300255"/>
                    </a:cubicBezTo>
                    <a:cubicBezTo>
                      <a:pt x="3038678" y="1286843"/>
                      <a:pt x="3043894" y="1268588"/>
                      <a:pt x="3052090" y="1250705"/>
                    </a:cubicBezTo>
                    <a:cubicBezTo>
                      <a:pt x="3061776" y="1229842"/>
                      <a:pt x="3074816" y="1210097"/>
                      <a:pt x="3088228" y="1191842"/>
                    </a:cubicBezTo>
                    <a:cubicBezTo>
                      <a:pt x="3096051" y="1181038"/>
                      <a:pt x="3104620" y="1170234"/>
                      <a:pt x="3115424" y="1162782"/>
                    </a:cubicBezTo>
                    <a:cubicBezTo>
                      <a:pt x="3141875" y="1144900"/>
                      <a:pt x="3188817" y="1156449"/>
                      <a:pt x="3217876" y="1163155"/>
                    </a:cubicBezTo>
                    <a:cubicBezTo>
                      <a:pt x="3287171" y="1178802"/>
                      <a:pt x="3370996" y="1156822"/>
                      <a:pt x="3370996" y="1156822"/>
                    </a:cubicBezTo>
                    <a:cubicBezTo>
                      <a:pt x="3477546" y="1119566"/>
                      <a:pt x="3360564" y="1018232"/>
                      <a:pt x="3360564" y="1018232"/>
                    </a:cubicBezTo>
                    <a:cubicBezTo>
                      <a:pt x="3326289" y="987310"/>
                      <a:pt x="3313995" y="934407"/>
                      <a:pt x="3313995" y="934407"/>
                    </a:cubicBezTo>
                    <a:cubicBezTo>
                      <a:pt x="3313995" y="885603"/>
                      <a:pt x="3288289" y="842386"/>
                      <a:pt x="3288289" y="842386"/>
                    </a:cubicBezTo>
                    <a:cubicBezTo>
                      <a:pt x="3248798" y="783523"/>
                      <a:pt x="3129953" y="794700"/>
                      <a:pt x="3129953" y="794700"/>
                    </a:cubicBezTo>
                    <a:lnTo>
                      <a:pt x="2989128" y="815562"/>
                    </a:lnTo>
                    <a:cubicBezTo>
                      <a:pt x="2813283" y="843504"/>
                      <a:pt x="2791302" y="810347"/>
                      <a:pt x="2791302" y="810347"/>
                    </a:cubicBezTo>
                    <a:cubicBezTo>
                      <a:pt x="2770439" y="783523"/>
                      <a:pt x="2808812" y="796935"/>
                      <a:pt x="2808812" y="796935"/>
                    </a:cubicBezTo>
                    <a:cubicBezTo>
                      <a:pt x="2843832" y="808484"/>
                      <a:pt x="2975344" y="796935"/>
                      <a:pt x="2975344" y="796935"/>
                    </a:cubicBezTo>
                    <a:cubicBezTo>
                      <a:pt x="3134797" y="786503"/>
                      <a:pt x="3142993" y="735836"/>
                      <a:pt x="3142993" y="735836"/>
                    </a:cubicBezTo>
                    <a:cubicBezTo>
                      <a:pt x="3143738" y="734718"/>
                      <a:pt x="3144111" y="733228"/>
                      <a:pt x="3144856" y="732110"/>
                    </a:cubicBezTo>
                    <a:cubicBezTo>
                      <a:pt x="3183974" y="648659"/>
                      <a:pt x="3140757" y="550677"/>
                      <a:pt x="3055443" y="516029"/>
                    </a:cubicBezTo>
                    <a:cubicBezTo>
                      <a:pt x="3007011" y="496284"/>
                      <a:pt x="2987638" y="482127"/>
                      <a:pt x="2987638" y="482127"/>
                    </a:cubicBezTo>
                    <a:cubicBezTo>
                      <a:pt x="2961932" y="461264"/>
                      <a:pt x="2974226" y="381910"/>
                      <a:pt x="2974226" y="381910"/>
                    </a:cubicBezTo>
                    <a:cubicBezTo>
                      <a:pt x="2976462" y="327145"/>
                      <a:pt x="2879970" y="284674"/>
                      <a:pt x="2879970" y="284674"/>
                    </a:cubicBezTo>
                    <a:cubicBezTo>
                      <a:pt x="2807695" y="227673"/>
                      <a:pt x="2730949" y="210163"/>
                      <a:pt x="2730949" y="210163"/>
                    </a:cubicBezTo>
                    <a:cubicBezTo>
                      <a:pt x="2682144" y="203084"/>
                      <a:pt x="2619182" y="238104"/>
                      <a:pt x="2619182" y="238104"/>
                    </a:cubicBezTo>
                    <a:cubicBezTo>
                      <a:pt x="2572613" y="299203"/>
                      <a:pt x="2533123" y="384891"/>
                      <a:pt x="2533123" y="384891"/>
                    </a:cubicBezTo>
                    <a:cubicBezTo>
                      <a:pt x="2518593" y="447852"/>
                      <a:pt x="2532005" y="526833"/>
                      <a:pt x="2532005" y="526833"/>
                    </a:cubicBezTo>
                    <a:cubicBezTo>
                      <a:pt x="2522691" y="573403"/>
                      <a:pt x="2499965" y="526833"/>
                      <a:pt x="2499965" y="526833"/>
                    </a:cubicBezTo>
                    <a:cubicBezTo>
                      <a:pt x="2488416" y="451205"/>
                      <a:pt x="2512260" y="374832"/>
                      <a:pt x="2512260" y="374832"/>
                    </a:cubicBezTo>
                    <a:lnTo>
                      <a:pt x="2570378" y="223575"/>
                    </a:lnTo>
                    <a:cubicBezTo>
                      <a:pt x="2598320" y="162476"/>
                      <a:pt x="2570378" y="118142"/>
                      <a:pt x="2570378" y="118142"/>
                    </a:cubicBezTo>
                    <a:cubicBezTo>
                      <a:pt x="2526044" y="46612"/>
                      <a:pt x="2450416" y="22768"/>
                      <a:pt x="2450416" y="22768"/>
                    </a:cubicBezTo>
                    <a:cubicBezTo>
                      <a:pt x="2407945" y="10474"/>
                      <a:pt x="2361375" y="115907"/>
                      <a:pt x="2361375" y="115907"/>
                    </a:cubicBezTo>
                    <a:cubicBezTo>
                      <a:pt x="2325238" y="197496"/>
                      <a:pt x="2323003" y="51828"/>
                      <a:pt x="2323003" y="51828"/>
                    </a:cubicBezTo>
                    <a:cubicBezTo>
                      <a:pt x="2328218" y="-20448"/>
                      <a:pt x="2172118" y="4141"/>
                      <a:pt x="2172118" y="4141"/>
                    </a:cubicBezTo>
                    <a:cubicBezTo>
                      <a:pt x="1998508" y="40278"/>
                      <a:pt x="1931821" y="155398"/>
                      <a:pt x="1931821" y="155398"/>
                    </a:cubicBezTo>
                    <a:cubicBezTo>
                      <a:pt x="1866624" y="261948"/>
                      <a:pt x="1951567" y="278713"/>
                      <a:pt x="1951567" y="278713"/>
                    </a:cubicBezTo>
                    <a:cubicBezTo>
                      <a:pt x="2016763" y="292125"/>
                      <a:pt x="2081960" y="321184"/>
                      <a:pt x="2081960" y="321184"/>
                    </a:cubicBezTo>
                    <a:cubicBezTo>
                      <a:pt x="2213472" y="396812"/>
                      <a:pt x="2162805" y="423636"/>
                      <a:pt x="2162805" y="423636"/>
                    </a:cubicBezTo>
                    <a:cubicBezTo>
                      <a:pt x="2124059" y="431832"/>
                      <a:pt x="2083078" y="414695"/>
                      <a:pt x="2049548" y="396440"/>
                    </a:cubicBezTo>
                    <a:cubicBezTo>
                      <a:pt x="2016391" y="378185"/>
                      <a:pt x="1988449" y="350616"/>
                      <a:pt x="1950076" y="343537"/>
                    </a:cubicBezTo>
                    <a:cubicBezTo>
                      <a:pt x="1943743" y="342419"/>
                      <a:pt x="1937037" y="341674"/>
                      <a:pt x="1930703" y="342792"/>
                    </a:cubicBezTo>
                    <a:cubicBezTo>
                      <a:pt x="1902017" y="348380"/>
                      <a:pt x="1906115" y="387126"/>
                      <a:pt x="1913194" y="407616"/>
                    </a:cubicBezTo>
                    <a:cubicBezTo>
                      <a:pt x="1919527" y="426244"/>
                      <a:pt x="1931076" y="442264"/>
                      <a:pt x="1943370" y="457538"/>
                    </a:cubicBezTo>
                    <a:cubicBezTo>
                      <a:pt x="1982489" y="506343"/>
                      <a:pt x="2028685" y="548814"/>
                      <a:pt x="2076372" y="589422"/>
                    </a:cubicBezTo>
                    <a:cubicBezTo>
                      <a:pt x="2092764" y="603207"/>
                      <a:pt x="2203040" y="678090"/>
                      <a:pt x="2158706" y="703051"/>
                    </a:cubicBezTo>
                    <a:cubicBezTo>
                      <a:pt x="2150510" y="707522"/>
                      <a:pt x="2140079" y="707149"/>
                      <a:pt x="2131137" y="704542"/>
                    </a:cubicBezTo>
                    <a:cubicBezTo>
                      <a:pt x="2115863" y="699698"/>
                      <a:pt x="2102823" y="689267"/>
                      <a:pt x="2090902" y="678463"/>
                    </a:cubicBezTo>
                    <a:cubicBezTo>
                      <a:pt x="2065568" y="656110"/>
                      <a:pt x="2041725" y="632639"/>
                      <a:pt x="2019744" y="607305"/>
                    </a:cubicBezTo>
                    <a:cubicBezTo>
                      <a:pt x="1999998" y="584952"/>
                      <a:pt x="1983606" y="555893"/>
                      <a:pt x="1959390" y="537638"/>
                    </a:cubicBezTo>
                    <a:cubicBezTo>
                      <a:pt x="1955665" y="535030"/>
                      <a:pt x="1951939" y="532422"/>
                      <a:pt x="1947468" y="532049"/>
                    </a:cubicBezTo>
                    <a:cubicBezTo>
                      <a:pt x="1943743" y="531677"/>
                      <a:pt x="1940390" y="532422"/>
                      <a:pt x="1937037" y="533912"/>
                    </a:cubicBezTo>
                    <a:cubicBezTo>
                      <a:pt x="1921762" y="539500"/>
                      <a:pt x="1909841" y="552540"/>
                      <a:pt x="1902389" y="567069"/>
                    </a:cubicBezTo>
                    <a:cubicBezTo>
                      <a:pt x="1882644" y="605442"/>
                      <a:pt x="1884134" y="649776"/>
                      <a:pt x="1894193" y="690384"/>
                    </a:cubicBezTo>
                    <a:cubicBezTo>
                      <a:pt x="1902389" y="723169"/>
                      <a:pt x="1909841" y="752973"/>
                      <a:pt x="1908723" y="787621"/>
                    </a:cubicBezTo>
                    <a:cubicBezTo>
                      <a:pt x="1906488" y="845367"/>
                      <a:pt x="1889350" y="901250"/>
                      <a:pt x="1889723" y="958996"/>
                    </a:cubicBezTo>
                    <a:cubicBezTo>
                      <a:pt x="1889723" y="988055"/>
                      <a:pt x="1895311" y="1017487"/>
                      <a:pt x="1909841" y="1042820"/>
                    </a:cubicBezTo>
                    <a:cubicBezTo>
                      <a:pt x="1933684" y="1084919"/>
                      <a:pt x="1980998" y="1075232"/>
                      <a:pt x="2021979" y="1069271"/>
                    </a:cubicBezTo>
                    <a:cubicBezTo>
                      <a:pt x="2017509" y="1081566"/>
                      <a:pt x="2007077" y="1090880"/>
                      <a:pt x="1995900" y="1097213"/>
                    </a:cubicBezTo>
                    <a:cubicBezTo>
                      <a:pt x="1973547" y="1109880"/>
                      <a:pt x="1946351" y="1113978"/>
                      <a:pt x="1921390" y="1115841"/>
                    </a:cubicBezTo>
                    <a:cubicBezTo>
                      <a:pt x="1918782" y="1115841"/>
                      <a:pt x="1876683" y="1117703"/>
                      <a:pt x="1876683" y="1116586"/>
                    </a:cubicBezTo>
                    <a:lnTo>
                      <a:pt x="1876683" y="1372903"/>
                    </a:lnTo>
                    <a:cubicBezTo>
                      <a:pt x="1876683" y="1540924"/>
                      <a:pt x="1876683" y="1709319"/>
                      <a:pt x="1876683" y="1877340"/>
                    </a:cubicBezTo>
                    <a:cubicBezTo>
                      <a:pt x="1888232" y="1876223"/>
                      <a:pt x="1897174" y="1867281"/>
                      <a:pt x="1904252" y="1858340"/>
                    </a:cubicBezTo>
                    <a:cubicBezTo>
                      <a:pt x="1961253" y="1789790"/>
                      <a:pt x="1970194" y="1691063"/>
                      <a:pt x="1926605" y="1613200"/>
                    </a:cubicBezTo>
                    <a:cubicBezTo>
                      <a:pt x="1917292" y="1596435"/>
                      <a:pt x="1904997" y="1582278"/>
                      <a:pt x="1900154" y="1562905"/>
                    </a:cubicBezTo>
                    <a:cubicBezTo>
                      <a:pt x="1895683" y="1543905"/>
                      <a:pt x="1898291" y="1523787"/>
                      <a:pt x="1900154" y="1504414"/>
                    </a:cubicBezTo>
                    <a:cubicBezTo>
                      <a:pt x="1901644" y="1486904"/>
                      <a:pt x="1901644" y="1469394"/>
                      <a:pt x="1904252" y="1452257"/>
                    </a:cubicBezTo>
                    <a:cubicBezTo>
                      <a:pt x="1912076" y="1405315"/>
                      <a:pt x="1954920" y="1370667"/>
                      <a:pt x="1988449" y="1340118"/>
                    </a:cubicBezTo>
                    <a:cubicBezTo>
                      <a:pt x="2024587" y="1307333"/>
                      <a:pt x="2063333" y="1277901"/>
                      <a:pt x="2102451" y="1248842"/>
                    </a:cubicBezTo>
                    <a:cubicBezTo>
                      <a:pt x="2107294" y="1245117"/>
                      <a:pt x="2112510" y="1241391"/>
                      <a:pt x="2118843" y="1239528"/>
                    </a:cubicBezTo>
                    <a:cubicBezTo>
                      <a:pt x="2123314" y="1238411"/>
                      <a:pt x="2128902" y="1239156"/>
                      <a:pt x="2130765" y="1242881"/>
                    </a:cubicBezTo>
                    <a:cubicBezTo>
                      <a:pt x="2131510" y="1244744"/>
                      <a:pt x="2131883" y="1246607"/>
                      <a:pt x="2131510" y="1248842"/>
                    </a:cubicBezTo>
                    <a:cubicBezTo>
                      <a:pt x="2130765" y="1257039"/>
                      <a:pt x="2125922" y="1264117"/>
                      <a:pt x="2121078" y="1270823"/>
                    </a:cubicBezTo>
                    <a:cubicBezTo>
                      <a:pt x="2085313" y="1318510"/>
                      <a:pt x="2029803" y="1347942"/>
                      <a:pt x="2000371" y="1401589"/>
                    </a:cubicBezTo>
                    <a:cubicBezTo>
                      <a:pt x="1951567" y="1491002"/>
                      <a:pt x="1995900" y="1590474"/>
                      <a:pt x="2048430" y="1667220"/>
                    </a:cubicBezTo>
                    <a:cubicBezTo>
                      <a:pt x="2073019" y="1702985"/>
                      <a:pt x="2086058" y="1745456"/>
                      <a:pt x="2061097" y="1785692"/>
                    </a:cubicBezTo>
                    <a:cubicBezTo>
                      <a:pt x="2056999" y="1792025"/>
                      <a:pt x="2052528" y="1797986"/>
                      <a:pt x="2047685" y="1803947"/>
                    </a:cubicBezTo>
                    <a:cubicBezTo>
                      <a:pt x="2044332" y="1808045"/>
                      <a:pt x="2040979" y="1812143"/>
                      <a:pt x="2037254" y="1815869"/>
                    </a:cubicBezTo>
                    <a:cubicBezTo>
                      <a:pt x="2022724" y="1829653"/>
                      <a:pt x="2003351" y="1831889"/>
                      <a:pt x="1985469" y="1838595"/>
                    </a:cubicBezTo>
                    <a:cubicBezTo>
                      <a:pt x="1953429" y="1850516"/>
                      <a:pt x="1927350" y="1881066"/>
                      <a:pt x="1919154" y="1914223"/>
                    </a:cubicBezTo>
                    <a:cubicBezTo>
                      <a:pt x="1914684" y="1932478"/>
                      <a:pt x="1912076" y="1951851"/>
                      <a:pt x="1910958" y="1970479"/>
                    </a:cubicBezTo>
                    <a:lnTo>
                      <a:pt x="1910958" y="2367993"/>
                    </a:lnTo>
                    <a:cubicBezTo>
                      <a:pt x="1909841" y="2398170"/>
                      <a:pt x="1934802" y="2416798"/>
                      <a:pt x="1934802" y="2416798"/>
                    </a:cubicBezTo>
                    <a:cubicBezTo>
                      <a:pt x="1947096" y="2435425"/>
                      <a:pt x="1931821" y="2458151"/>
                      <a:pt x="1931821" y="2458151"/>
                    </a:cubicBezTo>
                    <a:cubicBezTo>
                      <a:pt x="1923625" y="2490191"/>
                      <a:pt x="1935174" y="2535270"/>
                      <a:pt x="1967959" y="2549427"/>
                    </a:cubicBezTo>
                    <a:cubicBezTo>
                      <a:pt x="1982489" y="2555760"/>
                      <a:pt x="1999998" y="2555388"/>
                      <a:pt x="2014156" y="2547937"/>
                    </a:cubicBezTo>
                    <a:cubicBezTo>
                      <a:pt x="2030548" y="2539741"/>
                      <a:pt x="2030175" y="2513662"/>
                      <a:pt x="2054019" y="2524093"/>
                    </a:cubicBezTo>
                    <a:cubicBezTo>
                      <a:pt x="2073392" y="2532662"/>
                      <a:pt x="2048803" y="2550917"/>
                      <a:pt x="2039489" y="2556878"/>
                    </a:cubicBezTo>
                    <a:cubicBezTo>
                      <a:pt x="2024960" y="2565819"/>
                      <a:pt x="2007822" y="2570290"/>
                      <a:pt x="1990685" y="2571780"/>
                    </a:cubicBezTo>
                    <a:cubicBezTo>
                      <a:pt x="1983234" y="2572525"/>
                      <a:pt x="1904252" y="2572525"/>
                      <a:pt x="1887860" y="2573643"/>
                    </a:cubicBezTo>
                    <a:cubicBezTo>
                      <a:pt x="1848742" y="2573270"/>
                      <a:pt x="1768270" y="2572525"/>
                      <a:pt x="1762682" y="2571780"/>
                    </a:cubicBezTo>
                    <a:cubicBezTo>
                      <a:pt x="1745917" y="2570290"/>
                      <a:pt x="1728407" y="2565819"/>
                      <a:pt x="1714250" y="2556878"/>
                    </a:cubicBezTo>
                    <a:cubicBezTo>
                      <a:pt x="1704936" y="2551290"/>
                      <a:pt x="1680348" y="2532662"/>
                      <a:pt x="1699720" y="2524093"/>
                    </a:cubicBezTo>
                    <a:cubicBezTo>
                      <a:pt x="1723564" y="2513662"/>
                      <a:pt x="1723191" y="2539741"/>
                      <a:pt x="1739584" y="2547937"/>
                    </a:cubicBezTo>
                    <a:cubicBezTo>
                      <a:pt x="1753741" y="2555015"/>
                      <a:pt x="1771251" y="2555388"/>
                      <a:pt x="1785780" y="2549427"/>
                    </a:cubicBezTo>
                    <a:cubicBezTo>
                      <a:pt x="1818565" y="2535270"/>
                      <a:pt x="1830114" y="2490191"/>
                      <a:pt x="1821918" y="2458151"/>
                    </a:cubicBezTo>
                    <a:cubicBezTo>
                      <a:pt x="1821918" y="2458151"/>
                      <a:pt x="1806271" y="2435425"/>
                      <a:pt x="1818937" y="2416798"/>
                    </a:cubicBezTo>
                    <a:cubicBezTo>
                      <a:pt x="1818937" y="2416798"/>
                      <a:pt x="1843899" y="2398170"/>
                      <a:pt x="1842781" y="2367993"/>
                    </a:cubicBezTo>
                    <a:lnTo>
                      <a:pt x="1842781" y="1970479"/>
                    </a:lnTo>
                    <a:cubicBezTo>
                      <a:pt x="1841663" y="1951478"/>
                      <a:pt x="1839055" y="1932478"/>
                      <a:pt x="1834585" y="1914223"/>
                    </a:cubicBezTo>
                    <a:cubicBezTo>
                      <a:pt x="1826388" y="1881066"/>
                      <a:pt x="1800310" y="1850516"/>
                      <a:pt x="1768270" y="1838595"/>
                    </a:cubicBezTo>
                    <a:cubicBezTo>
                      <a:pt x="1750388" y="1831889"/>
                      <a:pt x="1731015" y="1829281"/>
                      <a:pt x="1716485" y="1815869"/>
                    </a:cubicBezTo>
                    <a:cubicBezTo>
                      <a:pt x="1712760" y="1812143"/>
                      <a:pt x="1709407" y="1808045"/>
                      <a:pt x="1706054" y="1803947"/>
                    </a:cubicBezTo>
                    <a:cubicBezTo>
                      <a:pt x="1701210" y="1797986"/>
                      <a:pt x="1696740" y="1792025"/>
                      <a:pt x="1692642" y="1785692"/>
                    </a:cubicBezTo>
                    <a:cubicBezTo>
                      <a:pt x="1668053" y="1745456"/>
                      <a:pt x="1680720" y="1702985"/>
                      <a:pt x="1705309" y="1667220"/>
                    </a:cubicBezTo>
                    <a:cubicBezTo>
                      <a:pt x="1757839" y="1590474"/>
                      <a:pt x="1802173" y="1491002"/>
                      <a:pt x="1753368" y="1401589"/>
                    </a:cubicBezTo>
                    <a:cubicBezTo>
                      <a:pt x="1723936" y="1347942"/>
                      <a:pt x="1668798" y="1318510"/>
                      <a:pt x="1632661" y="1270823"/>
                    </a:cubicBezTo>
                    <a:cubicBezTo>
                      <a:pt x="1627818" y="1264117"/>
                      <a:pt x="1622974" y="1257039"/>
                      <a:pt x="1622229" y="1248842"/>
                    </a:cubicBezTo>
                    <a:cubicBezTo>
                      <a:pt x="1622229" y="1246980"/>
                      <a:pt x="1622229" y="1244744"/>
                      <a:pt x="1622974" y="1242881"/>
                    </a:cubicBezTo>
                    <a:cubicBezTo>
                      <a:pt x="1625210" y="1238783"/>
                      <a:pt x="1630798" y="1238411"/>
                      <a:pt x="1634896" y="1239528"/>
                    </a:cubicBezTo>
                    <a:cubicBezTo>
                      <a:pt x="1640857" y="1241019"/>
                      <a:pt x="1646073" y="1244744"/>
                      <a:pt x="1651288" y="1248842"/>
                    </a:cubicBezTo>
                    <a:cubicBezTo>
                      <a:pt x="1690034" y="1278274"/>
                      <a:pt x="1729152" y="1307706"/>
                      <a:pt x="1765290" y="1340118"/>
                    </a:cubicBezTo>
                    <a:cubicBezTo>
                      <a:pt x="1798820" y="1370295"/>
                      <a:pt x="1841663" y="1405315"/>
                      <a:pt x="1849487" y="1452257"/>
                    </a:cubicBezTo>
                    <a:cubicBezTo>
                      <a:pt x="1852467" y="1469394"/>
                      <a:pt x="1852095" y="1486904"/>
                      <a:pt x="1853585" y="1504414"/>
                    </a:cubicBezTo>
                    <a:cubicBezTo>
                      <a:pt x="1855448" y="1523787"/>
                      <a:pt x="1858056" y="1543532"/>
                      <a:pt x="1853585" y="1562905"/>
                    </a:cubicBezTo>
                    <a:cubicBezTo>
                      <a:pt x="1849114" y="1582278"/>
                      <a:pt x="1836820" y="1596062"/>
                      <a:pt x="1827134" y="1613200"/>
                    </a:cubicBezTo>
                    <a:cubicBezTo>
                      <a:pt x="1783545" y="1691063"/>
                      <a:pt x="1792486" y="1789418"/>
                      <a:pt x="1849487" y="1858340"/>
                    </a:cubicBezTo>
                    <a:cubicBezTo>
                      <a:pt x="1856938" y="1867281"/>
                      <a:pt x="1865879" y="1875850"/>
                      <a:pt x="1877056" y="1877340"/>
                    </a:cubicBezTo>
                    <a:cubicBezTo>
                      <a:pt x="1877056" y="1709319"/>
                      <a:pt x="1877056" y="1540924"/>
                      <a:pt x="1877056" y="1372903"/>
                    </a:cubicBezTo>
                    <a:lnTo>
                      <a:pt x="1877056" y="1116586"/>
                    </a:lnTo>
                    <a:cubicBezTo>
                      <a:pt x="1877056" y="1116586"/>
                      <a:pt x="1834957" y="1116213"/>
                      <a:pt x="1832349" y="1115841"/>
                    </a:cubicBezTo>
                    <a:cubicBezTo>
                      <a:pt x="1807016" y="1113978"/>
                      <a:pt x="1779819" y="1109507"/>
                      <a:pt x="1757839" y="1097213"/>
                    </a:cubicBezTo>
                    <a:cubicBezTo>
                      <a:pt x="1746662" y="1090880"/>
                      <a:pt x="1736231" y="1081566"/>
                      <a:pt x="1731760" y="1069271"/>
                    </a:cubicBezTo>
                    <a:cubicBezTo>
                      <a:pt x="1772368" y="1075232"/>
                      <a:pt x="1819683" y="1084919"/>
                      <a:pt x="1843899" y="1042820"/>
                    </a:cubicBezTo>
                    <a:cubicBezTo>
                      <a:pt x="1858056" y="1017487"/>
                      <a:pt x="1863644" y="988055"/>
                      <a:pt x="1864016" y="958996"/>
                    </a:cubicBezTo>
                    <a:cubicBezTo>
                      <a:pt x="1864389" y="900877"/>
                      <a:pt x="1847252" y="845367"/>
                      <a:pt x="1845016" y="787621"/>
                    </a:cubicBezTo>
                    <a:cubicBezTo>
                      <a:pt x="1843526" y="752973"/>
                      <a:pt x="1850977" y="723169"/>
                      <a:pt x="1859546" y="690384"/>
                    </a:cubicBezTo>
                    <a:cubicBezTo>
                      <a:pt x="1869977" y="649776"/>
                      <a:pt x="1871095" y="605070"/>
                      <a:pt x="1851350" y="567069"/>
                    </a:cubicBezTo>
                    <a:cubicBezTo>
                      <a:pt x="1843899" y="552540"/>
                      <a:pt x="1831977" y="539500"/>
                      <a:pt x="1816702" y="533912"/>
                    </a:cubicBezTo>
                    <a:cubicBezTo>
                      <a:pt x="1813349" y="532794"/>
                      <a:pt x="1809624" y="531677"/>
                      <a:pt x="1806271" y="532049"/>
                    </a:cubicBezTo>
                    <a:cubicBezTo>
                      <a:pt x="1801800" y="532422"/>
                      <a:pt x="1797702" y="535030"/>
                      <a:pt x="1794349" y="537638"/>
                    </a:cubicBezTo>
                    <a:cubicBezTo>
                      <a:pt x="1770133" y="555893"/>
                      <a:pt x="1753741" y="584952"/>
                      <a:pt x="1733995" y="607305"/>
                    </a:cubicBezTo>
                    <a:cubicBezTo>
                      <a:pt x="1711642" y="632639"/>
                      <a:pt x="1687799" y="656110"/>
                      <a:pt x="1662838" y="678463"/>
                    </a:cubicBezTo>
                    <a:cubicBezTo>
                      <a:pt x="1650543" y="689267"/>
                      <a:pt x="1637876" y="699698"/>
                      <a:pt x="1622602" y="704542"/>
                    </a:cubicBezTo>
                    <a:cubicBezTo>
                      <a:pt x="1613660" y="707149"/>
                      <a:pt x="1603229" y="707895"/>
                      <a:pt x="1594660" y="703051"/>
                    </a:cubicBezTo>
                    <a:cubicBezTo>
                      <a:pt x="1550326" y="678090"/>
                      <a:pt x="1660602" y="603579"/>
                      <a:pt x="1676995" y="589422"/>
                    </a:cubicBezTo>
                    <a:cubicBezTo>
                      <a:pt x="1724681" y="548814"/>
                      <a:pt x="1770878" y="506716"/>
                      <a:pt x="1809996" y="457538"/>
                    </a:cubicBezTo>
                    <a:cubicBezTo>
                      <a:pt x="1822290" y="442264"/>
                      <a:pt x="1833840" y="425871"/>
                      <a:pt x="1840173" y="407616"/>
                    </a:cubicBezTo>
                    <a:cubicBezTo>
                      <a:pt x="1847252" y="387126"/>
                      <a:pt x="1850977" y="348380"/>
                      <a:pt x="1822663" y="342792"/>
                    </a:cubicBezTo>
                    <a:cubicBezTo>
                      <a:pt x="1816330" y="341674"/>
                      <a:pt x="1809624" y="342047"/>
                      <a:pt x="1803290" y="343537"/>
                    </a:cubicBezTo>
                    <a:cubicBezTo>
                      <a:pt x="1764545" y="350243"/>
                      <a:pt x="1736976" y="378185"/>
                      <a:pt x="1703818" y="396440"/>
                    </a:cubicBezTo>
                    <a:cubicBezTo>
                      <a:pt x="1670289" y="414695"/>
                      <a:pt x="1629308" y="431832"/>
                      <a:pt x="1590562" y="423636"/>
                    </a:cubicBezTo>
                    <a:cubicBezTo>
                      <a:pt x="1590562" y="423636"/>
                      <a:pt x="1539895" y="396812"/>
                      <a:pt x="1671406" y="321184"/>
                    </a:cubicBezTo>
                    <a:cubicBezTo>
                      <a:pt x="1671406" y="321184"/>
                      <a:pt x="1736603" y="292125"/>
                      <a:pt x="1801800" y="278713"/>
                    </a:cubicBezTo>
                    <a:cubicBezTo>
                      <a:pt x="1801800" y="278713"/>
                      <a:pt x="1886742" y="262320"/>
                      <a:pt x="1821545" y="155398"/>
                    </a:cubicBezTo>
                    <a:cubicBezTo>
                      <a:pt x="1821545" y="155398"/>
                      <a:pt x="1754858" y="40651"/>
                      <a:pt x="1581248" y="4141"/>
                    </a:cubicBezTo>
                    <a:cubicBezTo>
                      <a:pt x="1581248" y="4141"/>
                      <a:pt x="1425148" y="-20820"/>
                      <a:pt x="1430364" y="51828"/>
                    </a:cubicBezTo>
                    <a:cubicBezTo>
                      <a:pt x="1430364" y="51828"/>
                      <a:pt x="1428129" y="197869"/>
                      <a:pt x="1391991" y="115907"/>
                    </a:cubicBezTo>
                    <a:cubicBezTo>
                      <a:pt x="1391991" y="115907"/>
                      <a:pt x="1345422" y="10474"/>
                      <a:pt x="1302951" y="22768"/>
                    </a:cubicBezTo>
                    <a:cubicBezTo>
                      <a:pt x="1302951" y="22768"/>
                      <a:pt x="1227322" y="46612"/>
                      <a:pt x="1182989" y="118142"/>
                    </a:cubicBezTo>
                    <a:cubicBezTo>
                      <a:pt x="1182989" y="118142"/>
                      <a:pt x="1155047" y="162476"/>
                      <a:pt x="1182989" y="223575"/>
                    </a:cubicBezTo>
                    <a:lnTo>
                      <a:pt x="1241107" y="374832"/>
                    </a:lnTo>
                    <a:cubicBezTo>
                      <a:pt x="1241107" y="374832"/>
                      <a:pt x="1264950" y="451578"/>
                      <a:pt x="1253401" y="526833"/>
                    </a:cubicBezTo>
                    <a:cubicBezTo>
                      <a:pt x="1253401" y="526833"/>
                      <a:pt x="1230675" y="573403"/>
                      <a:pt x="1221362" y="526833"/>
                    </a:cubicBezTo>
                    <a:cubicBezTo>
                      <a:pt x="1221362" y="526833"/>
                      <a:pt x="1234774" y="448225"/>
                      <a:pt x="1220244" y="384891"/>
                    </a:cubicBezTo>
                    <a:cubicBezTo>
                      <a:pt x="1220244" y="384891"/>
                      <a:pt x="1180753" y="298831"/>
                      <a:pt x="1134184" y="238104"/>
                    </a:cubicBezTo>
                    <a:cubicBezTo>
                      <a:pt x="1134184" y="238104"/>
                      <a:pt x="1071222" y="203084"/>
                      <a:pt x="1022418" y="210163"/>
                    </a:cubicBezTo>
                    <a:cubicBezTo>
                      <a:pt x="1022418" y="210163"/>
                      <a:pt x="945672" y="227673"/>
                      <a:pt x="873396" y="284674"/>
                    </a:cubicBezTo>
                    <a:cubicBezTo>
                      <a:pt x="873396" y="284674"/>
                      <a:pt x="777278" y="327145"/>
                      <a:pt x="779140" y="381910"/>
                    </a:cubicBezTo>
                    <a:cubicBezTo>
                      <a:pt x="779140" y="381910"/>
                      <a:pt x="791435" y="461637"/>
                      <a:pt x="765728" y="482127"/>
                    </a:cubicBezTo>
                    <a:cubicBezTo>
                      <a:pt x="765728" y="482127"/>
                      <a:pt x="746728" y="496284"/>
                      <a:pt x="697924" y="516029"/>
                    </a:cubicBezTo>
                    <a:cubicBezTo>
                      <a:pt x="612609" y="550304"/>
                      <a:pt x="569393" y="648659"/>
                      <a:pt x="608511" y="732110"/>
                    </a:cubicBezTo>
                    <a:cubicBezTo>
                      <a:pt x="609256" y="733228"/>
                      <a:pt x="609629" y="734718"/>
                      <a:pt x="610374" y="735836"/>
                    </a:cubicBezTo>
                    <a:cubicBezTo>
                      <a:pt x="610374" y="735836"/>
                      <a:pt x="618570" y="786503"/>
                      <a:pt x="778023" y="796935"/>
                    </a:cubicBezTo>
                    <a:cubicBezTo>
                      <a:pt x="778023" y="796935"/>
                      <a:pt x="909534" y="808484"/>
                      <a:pt x="944554" y="796935"/>
                    </a:cubicBezTo>
                    <a:cubicBezTo>
                      <a:pt x="944554" y="796935"/>
                      <a:pt x="982927" y="783523"/>
                      <a:pt x="962064" y="810347"/>
                    </a:cubicBezTo>
                    <a:cubicBezTo>
                      <a:pt x="962064" y="810347"/>
                      <a:pt x="940456" y="843504"/>
                      <a:pt x="764238" y="815562"/>
                    </a:cubicBezTo>
                    <a:lnTo>
                      <a:pt x="623413" y="794700"/>
                    </a:lnTo>
                    <a:cubicBezTo>
                      <a:pt x="623413" y="794700"/>
                      <a:pt x="504568" y="783150"/>
                      <a:pt x="465078" y="842386"/>
                    </a:cubicBezTo>
                    <a:cubicBezTo>
                      <a:pt x="465078" y="842386"/>
                      <a:pt x="439372" y="885975"/>
                      <a:pt x="439372" y="934407"/>
                    </a:cubicBezTo>
                    <a:cubicBezTo>
                      <a:pt x="439372" y="934407"/>
                      <a:pt x="427077" y="987310"/>
                      <a:pt x="392802" y="1018232"/>
                    </a:cubicBezTo>
                    <a:cubicBezTo>
                      <a:pt x="392802" y="1018232"/>
                      <a:pt x="275821" y="1119566"/>
                      <a:pt x="382371" y="1156822"/>
                    </a:cubicBezTo>
                    <a:cubicBezTo>
                      <a:pt x="382371" y="1156822"/>
                      <a:pt x="466195" y="1178430"/>
                      <a:pt x="535490" y="1163155"/>
                    </a:cubicBezTo>
                    <a:cubicBezTo>
                      <a:pt x="564922" y="1156449"/>
                      <a:pt x="611491" y="1144900"/>
                      <a:pt x="637943" y="1162782"/>
                    </a:cubicBezTo>
                    <a:cubicBezTo>
                      <a:pt x="649119" y="1170234"/>
                      <a:pt x="657315" y="1181038"/>
                      <a:pt x="665139" y="1191842"/>
                    </a:cubicBezTo>
                    <a:cubicBezTo>
                      <a:pt x="678551" y="1210469"/>
                      <a:pt x="691590" y="1229842"/>
                      <a:pt x="701277" y="1250705"/>
                    </a:cubicBezTo>
                    <a:cubicBezTo>
                      <a:pt x="709473" y="1268588"/>
                      <a:pt x="714316" y="1286843"/>
                      <a:pt x="730336" y="1300255"/>
                    </a:cubicBezTo>
                    <a:cubicBezTo>
                      <a:pt x="752689" y="1319255"/>
                      <a:pt x="788082" y="1319628"/>
                      <a:pt x="816396" y="1318882"/>
                    </a:cubicBezTo>
                    <a:cubicBezTo>
                      <a:pt x="897612" y="1317392"/>
                      <a:pt x="978084" y="1298392"/>
                      <a:pt x="1051477" y="1263744"/>
                    </a:cubicBezTo>
                    <a:cubicBezTo>
                      <a:pt x="1066752" y="1256666"/>
                      <a:pt x="1081654" y="1248470"/>
                      <a:pt x="1098046" y="1245862"/>
                    </a:cubicBezTo>
                    <a:cubicBezTo>
                      <a:pt x="1103262" y="1245117"/>
                      <a:pt x="1109968" y="1245117"/>
                      <a:pt x="1112576" y="1249960"/>
                    </a:cubicBezTo>
                    <a:cubicBezTo>
                      <a:pt x="1115929" y="1255548"/>
                      <a:pt x="1111086" y="1262254"/>
                      <a:pt x="1106615" y="1266352"/>
                    </a:cubicBezTo>
                    <a:cubicBezTo>
                      <a:pt x="1076066" y="1296157"/>
                      <a:pt x="1036202" y="1309941"/>
                      <a:pt x="995967" y="1321863"/>
                    </a:cubicBezTo>
                    <a:cubicBezTo>
                      <a:pt x="954613" y="1334157"/>
                      <a:pt x="912887" y="1339745"/>
                      <a:pt x="870416" y="1344961"/>
                    </a:cubicBezTo>
                    <a:cubicBezTo>
                      <a:pt x="845827" y="1347942"/>
                      <a:pt x="820121" y="1347569"/>
                      <a:pt x="795160" y="1346451"/>
                    </a:cubicBezTo>
                    <a:cubicBezTo>
                      <a:pt x="748591" y="1344589"/>
                      <a:pt x="691590" y="1338628"/>
                      <a:pt x="662159" y="1296902"/>
                    </a:cubicBezTo>
                    <a:cubicBezTo>
                      <a:pt x="633845" y="1257039"/>
                      <a:pt x="631982" y="1191842"/>
                      <a:pt x="566785" y="1199293"/>
                    </a:cubicBezTo>
                    <a:cubicBezTo>
                      <a:pt x="566785" y="1199293"/>
                      <a:pt x="477745" y="1210842"/>
                      <a:pt x="386841" y="1184763"/>
                    </a:cubicBezTo>
                    <a:cubicBezTo>
                      <a:pt x="386841" y="1184763"/>
                      <a:pt x="307115" y="1140429"/>
                      <a:pt x="266879" y="1206371"/>
                    </a:cubicBezTo>
                    <a:cubicBezTo>
                      <a:pt x="266879" y="1206371"/>
                      <a:pt x="213232" y="1286098"/>
                      <a:pt x="205780" y="1357628"/>
                    </a:cubicBezTo>
                    <a:cubicBezTo>
                      <a:pt x="205780" y="1357628"/>
                      <a:pt x="181937" y="1418727"/>
                      <a:pt x="317547" y="1467159"/>
                    </a:cubicBezTo>
                    <a:cubicBezTo>
                      <a:pt x="317547" y="1467159"/>
                      <a:pt x="434528" y="1511493"/>
                      <a:pt x="500843" y="1515963"/>
                    </a:cubicBezTo>
                    <a:cubicBezTo>
                      <a:pt x="500843" y="1515963"/>
                      <a:pt x="549647" y="1524159"/>
                      <a:pt x="547412" y="1550983"/>
                    </a:cubicBezTo>
                    <a:cubicBezTo>
                      <a:pt x="547412" y="1550983"/>
                      <a:pt x="558961" y="1572591"/>
                      <a:pt x="466568" y="1538689"/>
                    </a:cubicBezTo>
                    <a:cubicBezTo>
                      <a:pt x="466568" y="1538689"/>
                      <a:pt x="281409" y="1489139"/>
                      <a:pt x="238938" y="1464178"/>
                    </a:cubicBezTo>
                    <a:cubicBezTo>
                      <a:pt x="238938" y="1464178"/>
                      <a:pt x="183055" y="1429158"/>
                      <a:pt x="153996" y="1505532"/>
                    </a:cubicBezTo>
                    <a:cubicBezTo>
                      <a:pt x="153996" y="1505532"/>
                      <a:pt x="112642" y="1596435"/>
                      <a:pt x="112642" y="1643749"/>
                    </a:cubicBezTo>
                    <a:cubicBezTo>
                      <a:pt x="112642" y="1666102"/>
                      <a:pt x="110407" y="1685102"/>
                      <a:pt x="121211" y="1705966"/>
                    </a:cubicBezTo>
                    <a:cubicBezTo>
                      <a:pt x="138348" y="1739495"/>
                      <a:pt x="170388" y="1750299"/>
                      <a:pt x="204290" y="1760358"/>
                    </a:cubicBezTo>
                    <a:cubicBezTo>
                      <a:pt x="228879" y="1767437"/>
                      <a:pt x="252722" y="1776378"/>
                      <a:pt x="275821" y="1787182"/>
                    </a:cubicBezTo>
                    <a:cubicBezTo>
                      <a:pt x="295938" y="1796496"/>
                      <a:pt x="316056" y="1807673"/>
                      <a:pt x="330958" y="1824438"/>
                    </a:cubicBezTo>
                    <a:cubicBezTo>
                      <a:pt x="338410" y="1832634"/>
                      <a:pt x="365233" y="1873987"/>
                      <a:pt x="349959" y="1883674"/>
                    </a:cubicBezTo>
                    <a:cubicBezTo>
                      <a:pt x="347723" y="1885164"/>
                      <a:pt x="344370" y="1884791"/>
                      <a:pt x="341763" y="1884419"/>
                    </a:cubicBezTo>
                    <a:cubicBezTo>
                      <a:pt x="318664" y="1879203"/>
                      <a:pt x="301154" y="1862811"/>
                      <a:pt x="281409" y="1850516"/>
                    </a:cubicBezTo>
                    <a:cubicBezTo>
                      <a:pt x="260546" y="1837104"/>
                      <a:pt x="238938" y="1822575"/>
                      <a:pt x="215094" y="1815124"/>
                    </a:cubicBezTo>
                    <a:cubicBezTo>
                      <a:pt x="191251" y="1807300"/>
                      <a:pt x="164427" y="1806555"/>
                      <a:pt x="142446" y="1818849"/>
                    </a:cubicBezTo>
                    <a:cubicBezTo>
                      <a:pt x="126054" y="1828163"/>
                      <a:pt x="114505" y="1843810"/>
                      <a:pt x="107054" y="1860948"/>
                    </a:cubicBezTo>
                    <a:cubicBezTo>
                      <a:pt x="99603" y="1878085"/>
                      <a:pt x="96622" y="1896713"/>
                      <a:pt x="95132" y="1915341"/>
                    </a:cubicBezTo>
                    <a:cubicBezTo>
                      <a:pt x="91407" y="1956322"/>
                      <a:pt x="97367" y="1995440"/>
                      <a:pt x="104446" y="2035675"/>
                    </a:cubicBezTo>
                    <a:cubicBezTo>
                      <a:pt x="111524" y="2077029"/>
                      <a:pt x="119721" y="2118382"/>
                      <a:pt x="132387" y="2158618"/>
                    </a:cubicBezTo>
                    <a:cubicBezTo>
                      <a:pt x="144682" y="2196991"/>
                      <a:pt x="172251" y="2216364"/>
                      <a:pt x="206526" y="2235737"/>
                    </a:cubicBezTo>
                    <a:cubicBezTo>
                      <a:pt x="206526" y="2235737"/>
                      <a:pt x="254585" y="2253619"/>
                      <a:pt x="256820" y="2285286"/>
                    </a:cubicBezTo>
                    <a:cubicBezTo>
                      <a:pt x="256820" y="2285286"/>
                      <a:pt x="234467" y="2387739"/>
                      <a:pt x="316429" y="2376190"/>
                    </a:cubicBezTo>
                    <a:cubicBezTo>
                      <a:pt x="316429" y="2376190"/>
                      <a:pt x="354429" y="2362032"/>
                      <a:pt x="397273" y="2347503"/>
                    </a:cubicBezTo>
                    <a:cubicBezTo>
                      <a:pt x="397273" y="2347503"/>
                      <a:pt x="474764" y="2319561"/>
                      <a:pt x="529157" y="2312483"/>
                    </a:cubicBezTo>
                    <a:cubicBezTo>
                      <a:pt x="555981" y="2309130"/>
                      <a:pt x="581687" y="2302051"/>
                      <a:pt x="608883" y="2300189"/>
                    </a:cubicBezTo>
                    <a:cubicBezTo>
                      <a:pt x="667374" y="2295718"/>
                      <a:pt x="721767" y="2300934"/>
                      <a:pt x="772807" y="2332228"/>
                    </a:cubicBezTo>
                    <a:cubicBezTo>
                      <a:pt x="802611" y="2350483"/>
                      <a:pt x="828690" y="2374327"/>
                      <a:pt x="854024" y="2398543"/>
                    </a:cubicBezTo>
                    <a:cubicBezTo>
                      <a:pt x="862220" y="2406366"/>
                      <a:pt x="878240" y="2419778"/>
                      <a:pt x="878985" y="2432445"/>
                    </a:cubicBezTo>
                    <a:cubicBezTo>
                      <a:pt x="879730" y="2445485"/>
                      <a:pt x="867436" y="2438779"/>
                      <a:pt x="859239" y="2434680"/>
                    </a:cubicBezTo>
                    <a:cubicBezTo>
                      <a:pt x="854024" y="2432073"/>
                      <a:pt x="848063" y="2422013"/>
                      <a:pt x="843965" y="2417543"/>
                    </a:cubicBezTo>
                    <a:cubicBezTo>
                      <a:pt x="830553" y="2403386"/>
                      <a:pt x="815651" y="2390719"/>
                      <a:pt x="799631" y="2379543"/>
                    </a:cubicBezTo>
                    <a:cubicBezTo>
                      <a:pt x="739277" y="2336699"/>
                      <a:pt x="665512" y="2327757"/>
                      <a:pt x="594354" y="2347503"/>
                    </a:cubicBezTo>
                    <a:cubicBezTo>
                      <a:pt x="594354" y="2347503"/>
                      <a:pt x="557844" y="2356072"/>
                      <a:pt x="532883" y="2393327"/>
                    </a:cubicBezTo>
                    <a:cubicBezTo>
                      <a:pt x="532883" y="2393327"/>
                      <a:pt x="518725" y="2446230"/>
                      <a:pt x="456882" y="2418288"/>
                    </a:cubicBezTo>
                    <a:cubicBezTo>
                      <a:pt x="456882" y="2418288"/>
                      <a:pt x="411057" y="2387366"/>
                      <a:pt x="371567" y="2402641"/>
                    </a:cubicBezTo>
                    <a:cubicBezTo>
                      <a:pt x="371567" y="2402641"/>
                      <a:pt x="314194" y="2420523"/>
                      <a:pt x="360763" y="2454798"/>
                    </a:cubicBezTo>
                    <a:cubicBezTo>
                      <a:pt x="384979" y="2472308"/>
                      <a:pt x="421116" y="2484602"/>
                      <a:pt x="449803" y="2490936"/>
                    </a:cubicBezTo>
                    <a:cubicBezTo>
                      <a:pt x="500843" y="2502113"/>
                      <a:pt x="545922" y="2516270"/>
                      <a:pt x="585785" y="2552407"/>
                    </a:cubicBezTo>
                    <a:cubicBezTo>
                      <a:pt x="591373" y="2557623"/>
                      <a:pt x="617825" y="2590408"/>
                      <a:pt x="600315" y="2595624"/>
                    </a:cubicBezTo>
                    <a:cubicBezTo>
                      <a:pt x="590256" y="2598604"/>
                      <a:pt x="567157" y="2572525"/>
                      <a:pt x="561942" y="2567309"/>
                    </a:cubicBezTo>
                    <a:cubicBezTo>
                      <a:pt x="561942" y="2567309"/>
                      <a:pt x="489666" y="2522975"/>
                      <a:pt x="414410" y="2505838"/>
                    </a:cubicBezTo>
                    <a:cubicBezTo>
                      <a:pt x="373802" y="2496524"/>
                      <a:pt x="330958" y="2484602"/>
                      <a:pt x="294076" y="2464857"/>
                    </a:cubicBezTo>
                    <a:cubicBezTo>
                      <a:pt x="273585" y="2453681"/>
                      <a:pt x="254958" y="2438779"/>
                      <a:pt x="243036" y="2419033"/>
                    </a:cubicBezTo>
                    <a:cubicBezTo>
                      <a:pt x="228134" y="2393700"/>
                      <a:pt x="225153" y="2363523"/>
                      <a:pt x="220310" y="2334463"/>
                    </a:cubicBezTo>
                    <a:cubicBezTo>
                      <a:pt x="211741" y="2283796"/>
                      <a:pt x="184545" y="2239835"/>
                      <a:pt x="132760" y="2224933"/>
                    </a:cubicBezTo>
                    <a:cubicBezTo>
                      <a:pt x="86936" y="2213756"/>
                      <a:pt x="20249" y="2214501"/>
                      <a:pt x="16151" y="2275227"/>
                    </a:cubicBezTo>
                    <a:cubicBezTo>
                      <a:pt x="14660" y="2298326"/>
                      <a:pt x="22112" y="2320679"/>
                      <a:pt x="26955" y="2343405"/>
                    </a:cubicBezTo>
                    <a:cubicBezTo>
                      <a:pt x="37386" y="2391837"/>
                      <a:pt x="36269" y="2441759"/>
                      <a:pt x="18759" y="2487956"/>
                    </a:cubicBezTo>
                    <a:cubicBezTo>
                      <a:pt x="10190" y="2509936"/>
                      <a:pt x="-1359" y="2536760"/>
                      <a:pt x="131" y="2560976"/>
                    </a:cubicBezTo>
                    <a:cubicBezTo>
                      <a:pt x="1621" y="2585192"/>
                      <a:pt x="22484" y="2607545"/>
                      <a:pt x="42229" y="2619467"/>
                    </a:cubicBezTo>
                    <a:cubicBezTo>
                      <a:pt x="64210" y="2632506"/>
                      <a:pt x="89916" y="2637350"/>
                      <a:pt x="115250" y="2638467"/>
                    </a:cubicBezTo>
                    <a:cubicBezTo>
                      <a:pt x="121956" y="2638467"/>
                      <a:pt x="128662" y="2638467"/>
                      <a:pt x="134250" y="2641820"/>
                    </a:cubicBezTo>
                    <a:cubicBezTo>
                      <a:pt x="140211" y="2644801"/>
                      <a:pt x="144309" y="2651879"/>
                      <a:pt x="142074" y="2657840"/>
                    </a:cubicBezTo>
                    <a:cubicBezTo>
                      <a:pt x="140211" y="2662311"/>
                      <a:pt x="135368" y="2664919"/>
                      <a:pt x="130525" y="2665291"/>
                    </a:cubicBezTo>
                    <a:cubicBezTo>
                      <a:pt x="115622" y="2666409"/>
                      <a:pt x="96995" y="2658958"/>
                      <a:pt x="83583" y="2654114"/>
                    </a:cubicBezTo>
                    <a:cubicBezTo>
                      <a:pt x="63465" y="2647036"/>
                      <a:pt x="35896" y="2654859"/>
                      <a:pt x="25465" y="2673487"/>
                    </a:cubicBezTo>
                    <a:cubicBezTo>
                      <a:pt x="19504" y="2683919"/>
                      <a:pt x="18386" y="2696213"/>
                      <a:pt x="17641" y="2708135"/>
                    </a:cubicBezTo>
                    <a:cubicBezTo>
                      <a:pt x="15033" y="2759920"/>
                      <a:pt x="17268" y="2821391"/>
                      <a:pt x="41112" y="2868333"/>
                    </a:cubicBezTo>
                    <a:cubicBezTo>
                      <a:pt x="50426" y="2886588"/>
                      <a:pt x="53779" y="2908941"/>
                      <a:pt x="57504" y="2928687"/>
                    </a:cubicBezTo>
                    <a:cubicBezTo>
                      <a:pt x="68308" y="2990903"/>
                      <a:pt x="63092" y="3055355"/>
                      <a:pt x="77249" y="3116826"/>
                    </a:cubicBezTo>
                    <a:cubicBezTo>
                      <a:pt x="85073" y="3152219"/>
                      <a:pt x="104073" y="3187239"/>
                      <a:pt x="136113" y="3204004"/>
                    </a:cubicBezTo>
                    <a:cubicBezTo>
                      <a:pt x="158839" y="3215925"/>
                      <a:pt x="184917" y="3217043"/>
                      <a:pt x="209879" y="3215925"/>
                    </a:cubicBezTo>
                    <a:cubicBezTo>
                      <a:pt x="246389" y="3214062"/>
                      <a:pt x="280664" y="3199533"/>
                      <a:pt x="310841" y="3180160"/>
                    </a:cubicBezTo>
                    <a:cubicBezTo>
                      <a:pt x="377528" y="3137317"/>
                      <a:pt x="447195" y="3096708"/>
                      <a:pt x="521333" y="3067649"/>
                    </a:cubicBezTo>
                    <a:cubicBezTo>
                      <a:pt x="531765" y="3063551"/>
                      <a:pt x="618197" y="3034119"/>
                      <a:pt x="612609" y="3062806"/>
                    </a:cubicBezTo>
                    <a:cubicBezTo>
                      <a:pt x="611119" y="3069884"/>
                      <a:pt x="604785" y="3074355"/>
                      <a:pt x="598825" y="3078080"/>
                    </a:cubicBezTo>
                    <a:cubicBezTo>
                      <a:pt x="534745" y="3118689"/>
                      <a:pt x="460980" y="3140297"/>
                      <a:pt x="393547" y="3174199"/>
                    </a:cubicBezTo>
                    <a:cubicBezTo>
                      <a:pt x="332076" y="3205121"/>
                      <a:pt x="278801" y="3243494"/>
                      <a:pt x="237075" y="3299377"/>
                    </a:cubicBezTo>
                    <a:cubicBezTo>
                      <a:pt x="191623" y="3360476"/>
                      <a:pt x="171878" y="3442065"/>
                      <a:pt x="209879" y="3512105"/>
                    </a:cubicBezTo>
                    <a:cubicBezTo>
                      <a:pt x="224036" y="3538184"/>
                      <a:pt x="245644" y="3560910"/>
                      <a:pt x="270605" y="3576930"/>
                    </a:cubicBezTo>
                    <a:cubicBezTo>
                      <a:pt x="292585" y="3591087"/>
                      <a:pt x="328723" y="3606734"/>
                      <a:pt x="354057" y="3593322"/>
                    </a:cubicBezTo>
                    <a:cubicBezTo>
                      <a:pt x="368959" y="3585498"/>
                      <a:pt x="376410" y="3568361"/>
                      <a:pt x="383489" y="3552714"/>
                    </a:cubicBezTo>
                    <a:cubicBezTo>
                      <a:pt x="421116" y="3468144"/>
                      <a:pt x="469921" y="3394751"/>
                      <a:pt x="556726" y="3354515"/>
                    </a:cubicBezTo>
                    <a:cubicBezTo>
                      <a:pt x="581314" y="3342966"/>
                      <a:pt x="608511" y="3334770"/>
                      <a:pt x="635707" y="3338495"/>
                    </a:cubicBezTo>
                    <a:cubicBezTo>
                      <a:pt x="638688" y="3338868"/>
                      <a:pt x="642413" y="3339985"/>
                      <a:pt x="643531" y="3342593"/>
                    </a:cubicBezTo>
                    <a:cubicBezTo>
                      <a:pt x="645021" y="3345946"/>
                      <a:pt x="642413" y="3349299"/>
                      <a:pt x="640178" y="3351907"/>
                    </a:cubicBezTo>
                    <a:cubicBezTo>
                      <a:pt x="610374" y="3383202"/>
                      <a:pt x="567157" y="3393261"/>
                      <a:pt x="533255" y="3417849"/>
                    </a:cubicBezTo>
                    <a:cubicBezTo>
                      <a:pt x="509039" y="3435359"/>
                      <a:pt x="487058" y="3457340"/>
                      <a:pt x="472156" y="3483419"/>
                    </a:cubicBezTo>
                    <a:cubicBezTo>
                      <a:pt x="460235" y="3504654"/>
                      <a:pt x="445705" y="3547870"/>
                      <a:pt x="465078" y="3569479"/>
                    </a:cubicBezTo>
                    <a:cubicBezTo>
                      <a:pt x="468058" y="3572831"/>
                      <a:pt x="472156" y="3575067"/>
                      <a:pt x="476254" y="3576557"/>
                    </a:cubicBezTo>
                    <a:cubicBezTo>
                      <a:pt x="503451" y="3586616"/>
                      <a:pt x="535490" y="3573949"/>
                      <a:pt x="562314" y="3568361"/>
                    </a:cubicBezTo>
                    <a:cubicBezTo>
                      <a:pt x="573863" y="3566125"/>
                      <a:pt x="614472" y="3551596"/>
                      <a:pt x="618942" y="3569479"/>
                    </a:cubicBezTo>
                    <a:cubicBezTo>
                      <a:pt x="620060" y="3573204"/>
                      <a:pt x="618942" y="3577302"/>
                      <a:pt x="617825" y="3581028"/>
                    </a:cubicBezTo>
                    <a:cubicBezTo>
                      <a:pt x="615589" y="3588106"/>
                      <a:pt x="612236" y="3594440"/>
                      <a:pt x="608138" y="3600401"/>
                    </a:cubicBezTo>
                    <a:cubicBezTo>
                      <a:pt x="603295" y="3607479"/>
                      <a:pt x="596962" y="3614930"/>
                      <a:pt x="599197" y="3623126"/>
                    </a:cubicBezTo>
                    <a:cubicBezTo>
                      <a:pt x="601060" y="3630950"/>
                      <a:pt x="609256" y="3635048"/>
                      <a:pt x="617080" y="3637283"/>
                    </a:cubicBezTo>
                    <a:cubicBezTo>
                      <a:pt x="662159" y="3651068"/>
                      <a:pt x="722140" y="3634675"/>
                      <a:pt x="753807" y="3599655"/>
                    </a:cubicBezTo>
                    <a:cubicBezTo>
                      <a:pt x="753807" y="3599655"/>
                      <a:pt x="781748" y="3583263"/>
                      <a:pt x="747473" y="3622008"/>
                    </a:cubicBezTo>
                    <a:cubicBezTo>
                      <a:pt x="747473" y="3622008"/>
                      <a:pt x="716551" y="3675656"/>
                      <a:pt x="641296" y="3682362"/>
                    </a:cubicBezTo>
                    <a:cubicBezTo>
                      <a:pt x="630864" y="3683480"/>
                      <a:pt x="615217" y="3680127"/>
                      <a:pt x="605530" y="3676774"/>
                    </a:cubicBezTo>
                    <a:cubicBezTo>
                      <a:pt x="590256" y="3671186"/>
                      <a:pt x="580569" y="3656284"/>
                      <a:pt x="564550" y="3652186"/>
                    </a:cubicBezTo>
                    <a:cubicBezTo>
                      <a:pt x="557471" y="3650323"/>
                      <a:pt x="549647" y="3651068"/>
                      <a:pt x="542569" y="3652558"/>
                    </a:cubicBezTo>
                    <a:cubicBezTo>
                      <a:pt x="517980" y="3657774"/>
                      <a:pt x="496745" y="3670441"/>
                      <a:pt x="474392" y="3681245"/>
                    </a:cubicBezTo>
                    <a:cubicBezTo>
                      <a:pt x="450921" y="3692794"/>
                      <a:pt x="427077" y="3703970"/>
                      <a:pt x="406214" y="3719618"/>
                    </a:cubicBezTo>
                    <a:cubicBezTo>
                      <a:pt x="386469" y="3734147"/>
                      <a:pt x="373057" y="3756500"/>
                      <a:pt x="378273" y="3781462"/>
                    </a:cubicBezTo>
                    <a:cubicBezTo>
                      <a:pt x="381998" y="3799344"/>
                      <a:pt x="392430" y="3814991"/>
                      <a:pt x="403606" y="3829521"/>
                    </a:cubicBezTo>
                    <a:cubicBezTo>
                      <a:pt x="434528" y="3869384"/>
                      <a:pt x="462470" y="3911855"/>
                      <a:pt x="491157" y="3953581"/>
                    </a:cubicBezTo>
                    <a:cubicBezTo>
                      <a:pt x="513882" y="3987111"/>
                      <a:pt x="538098" y="4020268"/>
                      <a:pt x="558589" y="4055288"/>
                    </a:cubicBezTo>
                    <a:cubicBezTo>
                      <a:pt x="558589" y="4055288"/>
                      <a:pt x="598079" y="4120485"/>
                      <a:pt x="653217" y="4065347"/>
                    </a:cubicBezTo>
                    <a:cubicBezTo>
                      <a:pt x="677806" y="4040759"/>
                      <a:pt x="699786" y="4016916"/>
                      <a:pt x="705375" y="3981150"/>
                    </a:cubicBezTo>
                    <a:cubicBezTo>
                      <a:pt x="708355" y="3961777"/>
                      <a:pt x="706865" y="3941660"/>
                      <a:pt x="712081" y="3923032"/>
                    </a:cubicBezTo>
                    <a:cubicBezTo>
                      <a:pt x="719159" y="3897326"/>
                      <a:pt x="737787" y="3877208"/>
                      <a:pt x="756042" y="3857835"/>
                    </a:cubicBezTo>
                    <a:cubicBezTo>
                      <a:pt x="769827" y="3843305"/>
                      <a:pt x="786219" y="3826168"/>
                      <a:pt x="807082" y="3823187"/>
                    </a:cubicBezTo>
                    <a:cubicBezTo>
                      <a:pt x="817513" y="3821697"/>
                      <a:pt x="848808" y="3831011"/>
                      <a:pt x="831670" y="3845913"/>
                    </a:cubicBezTo>
                    <a:cubicBezTo>
                      <a:pt x="826827" y="3850384"/>
                      <a:pt x="819376" y="3851129"/>
                      <a:pt x="813043" y="3852992"/>
                    </a:cubicBezTo>
                    <a:cubicBezTo>
                      <a:pt x="785101" y="3860443"/>
                      <a:pt x="767219" y="3888012"/>
                      <a:pt x="757905" y="3915581"/>
                    </a:cubicBezTo>
                    <a:cubicBezTo>
                      <a:pt x="743003" y="3960660"/>
                      <a:pt x="756787" y="4014680"/>
                      <a:pt x="730708" y="4056033"/>
                    </a:cubicBezTo>
                    <a:cubicBezTo>
                      <a:pt x="721395" y="4070936"/>
                      <a:pt x="706492" y="4083603"/>
                      <a:pt x="691218" y="4092544"/>
                    </a:cubicBezTo>
                    <a:cubicBezTo>
                      <a:pt x="677806" y="4100367"/>
                      <a:pt x="660668" y="4105583"/>
                      <a:pt x="655080" y="4121976"/>
                    </a:cubicBezTo>
                    <a:cubicBezTo>
                      <a:pt x="646884" y="4145446"/>
                      <a:pt x="668119" y="4166682"/>
                      <a:pt x="681904" y="4182702"/>
                    </a:cubicBezTo>
                    <a:cubicBezTo>
                      <a:pt x="711336" y="4216604"/>
                      <a:pt x="745983" y="4246408"/>
                      <a:pt x="775415" y="4280311"/>
                    </a:cubicBezTo>
                    <a:cubicBezTo>
                      <a:pt x="805219" y="4314213"/>
                      <a:pt x="837259" y="4345880"/>
                      <a:pt x="871161" y="4375312"/>
                    </a:cubicBezTo>
                    <a:cubicBezTo>
                      <a:pt x="902828" y="4402881"/>
                      <a:pt x="941201" y="4434176"/>
                      <a:pt x="985163" y="4438274"/>
                    </a:cubicBezTo>
                    <a:cubicBezTo>
                      <a:pt x="1000810" y="4441254"/>
                      <a:pt x="1019065" y="4442744"/>
                      <a:pt x="1034340" y="4438274"/>
                    </a:cubicBezTo>
                    <a:cubicBezTo>
                      <a:pt x="1068242" y="4428960"/>
                      <a:pt x="1057438" y="4392822"/>
                      <a:pt x="1044771" y="4368606"/>
                    </a:cubicBezTo>
                    <a:cubicBezTo>
                      <a:pt x="1023163" y="4327625"/>
                      <a:pt x="996339" y="4292605"/>
                      <a:pt x="1006398" y="4243056"/>
                    </a:cubicBezTo>
                    <a:cubicBezTo>
                      <a:pt x="1007516" y="4237467"/>
                      <a:pt x="1009379" y="4231879"/>
                      <a:pt x="1013849" y="4228526"/>
                    </a:cubicBezTo>
                    <a:cubicBezTo>
                      <a:pt x="1033967" y="4214741"/>
                      <a:pt x="1030614" y="4268389"/>
                      <a:pt x="1029869" y="4276213"/>
                    </a:cubicBezTo>
                    <a:cubicBezTo>
                      <a:pt x="1028379" y="4298566"/>
                      <a:pt x="1034712" y="4321292"/>
                      <a:pt x="1047752" y="4339547"/>
                    </a:cubicBezTo>
                    <a:cubicBezTo>
                      <a:pt x="1057065" y="4352959"/>
                      <a:pt x="1067124" y="4366371"/>
                      <a:pt x="1072340" y="4382018"/>
                    </a:cubicBezTo>
                    <a:cubicBezTo>
                      <a:pt x="1076066" y="4393567"/>
                      <a:pt x="1071222" y="4421509"/>
                      <a:pt x="1088732" y="4422626"/>
                    </a:cubicBezTo>
                    <a:cubicBezTo>
                      <a:pt x="1096556" y="4422999"/>
                      <a:pt x="1103635" y="4418528"/>
                      <a:pt x="1109595" y="4414058"/>
                    </a:cubicBezTo>
                    <a:cubicBezTo>
                      <a:pt x="1124870" y="4403254"/>
                      <a:pt x="1140145" y="4392077"/>
                      <a:pt x="1154674" y="4380528"/>
                    </a:cubicBezTo>
                    <a:cubicBezTo>
                      <a:pt x="1170694" y="4367861"/>
                      <a:pt x="1183734" y="4348861"/>
                      <a:pt x="1201989" y="4339920"/>
                    </a:cubicBezTo>
                    <a:cubicBezTo>
                      <a:pt x="1203479" y="4339174"/>
                      <a:pt x="1205342" y="4338429"/>
                      <a:pt x="1206832" y="4339174"/>
                    </a:cubicBezTo>
                    <a:cubicBezTo>
                      <a:pt x="1217263" y="4345135"/>
                      <a:pt x="1153929" y="4403626"/>
                      <a:pt x="1146851" y="4409214"/>
                    </a:cubicBezTo>
                    <a:cubicBezTo>
                      <a:pt x="1128596" y="4424117"/>
                      <a:pt x="1108478" y="4437156"/>
                      <a:pt x="1087615" y="4447960"/>
                    </a:cubicBezTo>
                    <a:cubicBezTo>
                      <a:pt x="1069360" y="4457274"/>
                      <a:pt x="1037320" y="4463235"/>
                      <a:pt x="1033222" y="4487823"/>
                    </a:cubicBezTo>
                    <a:cubicBezTo>
                      <a:pt x="1031359" y="4499745"/>
                      <a:pt x="1038065" y="4511667"/>
                      <a:pt x="1047006" y="4520235"/>
                    </a:cubicBezTo>
                    <a:cubicBezTo>
                      <a:pt x="1067869" y="4540353"/>
                      <a:pt x="1098419" y="4552648"/>
                      <a:pt x="1123753" y="4566060"/>
                    </a:cubicBezTo>
                    <a:cubicBezTo>
                      <a:pt x="1150204" y="4580216"/>
                      <a:pt x="1177028" y="4594001"/>
                      <a:pt x="1203852" y="4607040"/>
                    </a:cubicBezTo>
                    <a:cubicBezTo>
                      <a:pt x="1260107" y="4634237"/>
                      <a:pt x="1317480" y="4658825"/>
                      <a:pt x="1377834" y="4674100"/>
                    </a:cubicBezTo>
                    <a:cubicBezTo>
                      <a:pt x="1377834" y="4674100"/>
                      <a:pt x="1528346" y="4712846"/>
                      <a:pt x="1600621" y="4667021"/>
                    </a:cubicBezTo>
                    <a:cubicBezTo>
                      <a:pt x="1619621" y="4654727"/>
                      <a:pt x="1618131" y="4624923"/>
                      <a:pt x="1619621" y="4605923"/>
                    </a:cubicBezTo>
                    <a:cubicBezTo>
                      <a:pt x="1620366" y="4594374"/>
                      <a:pt x="1623347" y="4582452"/>
                      <a:pt x="1631916" y="4574628"/>
                    </a:cubicBezTo>
                    <a:cubicBezTo>
                      <a:pt x="1640857" y="4566432"/>
                      <a:pt x="1653524" y="4564569"/>
                      <a:pt x="1665818" y="4563452"/>
                    </a:cubicBezTo>
                    <a:cubicBezTo>
                      <a:pt x="1731387" y="4559354"/>
                      <a:pt x="1798074" y="4516137"/>
                      <a:pt x="1825271" y="4455411"/>
                    </a:cubicBezTo>
                    <a:cubicBezTo>
                      <a:pt x="1837565" y="4427842"/>
                      <a:pt x="1849114" y="4398410"/>
                      <a:pt x="1855075" y="4368606"/>
                    </a:cubicBezTo>
                    <a:cubicBezTo>
                      <a:pt x="1864016" y="4323155"/>
                      <a:pt x="1850232" y="4276958"/>
                      <a:pt x="1846506" y="4231506"/>
                    </a:cubicBezTo>
                    <a:cubicBezTo>
                      <a:pt x="1844271" y="4205800"/>
                      <a:pt x="1845389" y="4179721"/>
                      <a:pt x="1849487" y="4154388"/>
                    </a:cubicBezTo>
                    <a:cubicBezTo>
                      <a:pt x="1853212" y="4132034"/>
                      <a:pt x="1861036" y="4111172"/>
                      <a:pt x="1863271" y="4088818"/>
                    </a:cubicBezTo>
                    <a:cubicBezTo>
                      <a:pt x="1867742" y="4045975"/>
                      <a:pt x="1869232" y="4003131"/>
                      <a:pt x="1867742" y="3960287"/>
                    </a:cubicBezTo>
                    <a:cubicBezTo>
                      <a:pt x="1865134" y="3894718"/>
                      <a:pt x="1817075" y="3833619"/>
                      <a:pt x="1781310" y="3781834"/>
                    </a:cubicBezTo>
                    <a:cubicBezTo>
                      <a:pt x="1772368" y="3769167"/>
                      <a:pt x="1763427" y="3756500"/>
                      <a:pt x="1757094" y="3742343"/>
                    </a:cubicBezTo>
                    <a:cubicBezTo>
                      <a:pt x="1744427" y="3712912"/>
                      <a:pt x="1748152" y="3683480"/>
                      <a:pt x="1750388" y="3652558"/>
                    </a:cubicBezTo>
                    <a:cubicBezTo>
                      <a:pt x="1752250" y="3628342"/>
                      <a:pt x="1752623" y="3606734"/>
                      <a:pt x="1736603" y="3587361"/>
                    </a:cubicBezTo>
                    <a:cubicBezTo>
                      <a:pt x="1720956" y="3568734"/>
                      <a:pt x="1700465" y="3554576"/>
                      <a:pt x="1677367" y="3547125"/>
                    </a:cubicBezTo>
                    <a:cubicBezTo>
                      <a:pt x="1668426" y="3544145"/>
                      <a:pt x="1657249" y="3540419"/>
                      <a:pt x="1656132" y="3531106"/>
                    </a:cubicBezTo>
                    <a:cubicBezTo>
                      <a:pt x="1655386" y="3524772"/>
                      <a:pt x="1659485" y="3519184"/>
                      <a:pt x="1663583" y="3514341"/>
                    </a:cubicBezTo>
                    <a:cubicBezTo>
                      <a:pt x="1679975" y="3494595"/>
                      <a:pt x="1717975" y="3463301"/>
                      <a:pt x="1703446" y="3433869"/>
                    </a:cubicBezTo>
                    <a:cubicBezTo>
                      <a:pt x="1690779" y="3408163"/>
                      <a:pt x="1659857" y="3396241"/>
                      <a:pt x="1648308" y="3371280"/>
                    </a:cubicBezTo>
                    <a:cubicBezTo>
                      <a:pt x="1641974" y="3357868"/>
                      <a:pt x="1644955" y="3341476"/>
                      <a:pt x="1652779" y="3329182"/>
                    </a:cubicBezTo>
                    <a:cubicBezTo>
                      <a:pt x="1660602" y="3316515"/>
                      <a:pt x="1672151" y="3307201"/>
                      <a:pt x="1684446" y="3298632"/>
                    </a:cubicBezTo>
                    <a:cubicBezTo>
                      <a:pt x="1707916" y="3282612"/>
                      <a:pt x="1730642" y="3266593"/>
                      <a:pt x="1751505" y="3247220"/>
                    </a:cubicBezTo>
                    <a:cubicBezTo>
                      <a:pt x="1772741" y="3227847"/>
                      <a:pt x="1788761" y="3209964"/>
                      <a:pt x="1797329" y="3182023"/>
                    </a:cubicBezTo>
                    <a:cubicBezTo>
                      <a:pt x="1820055" y="3107512"/>
                      <a:pt x="1810369" y="3024805"/>
                      <a:pt x="1790623" y="2951040"/>
                    </a:cubicBezTo>
                    <a:cubicBezTo>
                      <a:pt x="1790623" y="2951040"/>
                      <a:pt x="1762682" y="2832195"/>
                      <a:pt x="1643837" y="2795685"/>
                    </a:cubicBezTo>
                    <a:cubicBezTo>
                      <a:pt x="1617386" y="2787489"/>
                      <a:pt x="1584601" y="2787861"/>
                      <a:pt x="1557405" y="2787116"/>
                    </a:cubicBezTo>
                    <a:cubicBezTo>
                      <a:pt x="1512698" y="2785626"/>
                      <a:pt x="1467992" y="2792704"/>
                      <a:pt x="1424403" y="2802763"/>
                    </a:cubicBezTo>
                    <a:cubicBezTo>
                      <a:pt x="1385658" y="2812077"/>
                      <a:pt x="1354363" y="2813940"/>
                      <a:pt x="1316735" y="2799038"/>
                    </a:cubicBezTo>
                    <a:cubicBezTo>
                      <a:pt x="1296990" y="2791214"/>
                      <a:pt x="1278362" y="2781155"/>
                      <a:pt x="1260480" y="2770351"/>
                    </a:cubicBezTo>
                    <a:cubicBezTo>
                      <a:pt x="1239617" y="2757684"/>
                      <a:pt x="1220244" y="2732351"/>
                      <a:pt x="1193047" y="2742782"/>
                    </a:cubicBezTo>
                    <a:cubicBezTo>
                      <a:pt x="1184106" y="2746135"/>
                      <a:pt x="1176655" y="2752096"/>
                      <a:pt x="1169577" y="2758802"/>
                    </a:cubicBezTo>
                    <a:cubicBezTo>
                      <a:pt x="1144243" y="2783018"/>
                      <a:pt x="1121890" y="2819156"/>
                      <a:pt x="1120027" y="2855293"/>
                    </a:cubicBezTo>
                    <a:cubicBezTo>
                      <a:pt x="1118537" y="2885843"/>
                      <a:pt x="1134929" y="2914902"/>
                      <a:pt x="1158773" y="2933157"/>
                    </a:cubicBezTo>
                    <a:cubicBezTo>
                      <a:pt x="1189694" y="2956628"/>
                      <a:pt x="1224342" y="2949549"/>
                      <a:pt x="1260480" y="2954393"/>
                    </a:cubicBezTo>
                    <a:cubicBezTo>
                      <a:pt x="1270539" y="2955883"/>
                      <a:pt x="1282833" y="2959608"/>
                      <a:pt x="1284696" y="2969667"/>
                    </a:cubicBezTo>
                    <a:cubicBezTo>
                      <a:pt x="1285813" y="2975256"/>
                      <a:pt x="1282833" y="2980844"/>
                      <a:pt x="1279852" y="2986060"/>
                    </a:cubicBezTo>
                    <a:cubicBezTo>
                      <a:pt x="1256009" y="3026295"/>
                      <a:pt x="1226205" y="3062806"/>
                      <a:pt x="1191557" y="3094473"/>
                    </a:cubicBezTo>
                    <a:cubicBezTo>
                      <a:pt x="1147596" y="3135081"/>
                      <a:pt x="1135302" y="3211827"/>
                      <a:pt x="1128596" y="3268455"/>
                    </a:cubicBezTo>
                    <a:cubicBezTo>
                      <a:pt x="1124498" y="3303848"/>
                      <a:pt x="1119282" y="3338495"/>
                      <a:pt x="1119654" y="3374261"/>
                    </a:cubicBezTo>
                    <a:cubicBezTo>
                      <a:pt x="1120400" y="3444673"/>
                      <a:pt x="1129713" y="3528125"/>
                      <a:pt x="1168831" y="3588106"/>
                    </a:cubicBezTo>
                    <a:cubicBezTo>
                      <a:pt x="1193047" y="3624989"/>
                      <a:pt x="1222852" y="3659264"/>
                      <a:pt x="1257872" y="3685715"/>
                    </a:cubicBezTo>
                    <a:cubicBezTo>
                      <a:pt x="1261970" y="3688696"/>
                      <a:pt x="1266441" y="3692049"/>
                      <a:pt x="1268676" y="3696892"/>
                    </a:cubicBezTo>
                    <a:cubicBezTo>
                      <a:pt x="1270539" y="3701735"/>
                      <a:pt x="1268676" y="3708441"/>
                      <a:pt x="1263833" y="3709931"/>
                    </a:cubicBezTo>
                    <a:cubicBezTo>
                      <a:pt x="1261597" y="3710304"/>
                      <a:pt x="1259362" y="3709931"/>
                      <a:pt x="1257499" y="3709559"/>
                    </a:cubicBezTo>
                    <a:cubicBezTo>
                      <a:pt x="1241852" y="3705461"/>
                      <a:pt x="1228068" y="3694284"/>
                      <a:pt x="1215401" y="3684598"/>
                    </a:cubicBezTo>
                    <a:cubicBezTo>
                      <a:pt x="1215401" y="3684598"/>
                      <a:pt x="1101399" y="3590341"/>
                      <a:pt x="1063399" y="3407418"/>
                    </a:cubicBezTo>
                    <a:cubicBezTo>
                      <a:pt x="1054458" y="3364947"/>
                      <a:pt x="1052222" y="3320240"/>
                      <a:pt x="1052967" y="3276651"/>
                    </a:cubicBezTo>
                    <a:cubicBezTo>
                      <a:pt x="1053712" y="3238278"/>
                      <a:pt x="1057438" y="3201023"/>
                      <a:pt x="1068987" y="3164513"/>
                    </a:cubicBezTo>
                    <a:cubicBezTo>
                      <a:pt x="1081654" y="3125395"/>
                      <a:pt x="1096184" y="3087022"/>
                      <a:pt x="1113321" y="3049766"/>
                    </a:cubicBezTo>
                    <a:cubicBezTo>
                      <a:pt x="1114811" y="3046786"/>
                      <a:pt x="1115929" y="3043805"/>
                      <a:pt x="1117419" y="3040825"/>
                    </a:cubicBezTo>
                    <a:cubicBezTo>
                      <a:pt x="1146478" y="2978609"/>
                      <a:pt x="1103262" y="2930177"/>
                      <a:pt x="1092085" y="2870568"/>
                    </a:cubicBezTo>
                    <a:cubicBezTo>
                      <a:pt x="1089105" y="2854921"/>
                      <a:pt x="1087615" y="2838528"/>
                      <a:pt x="1089478" y="2822509"/>
                    </a:cubicBezTo>
                    <a:cubicBezTo>
                      <a:pt x="1094693" y="2778175"/>
                      <a:pt x="1127851" y="2727508"/>
                      <a:pt x="1171067" y="2711860"/>
                    </a:cubicBezTo>
                    <a:cubicBezTo>
                      <a:pt x="1171067" y="2711860"/>
                      <a:pt x="1230303" y="2687644"/>
                      <a:pt x="1281343" y="2720056"/>
                    </a:cubicBezTo>
                    <a:cubicBezTo>
                      <a:pt x="1307794" y="2736821"/>
                      <a:pt x="1327912" y="2761782"/>
                      <a:pt x="1358461" y="2772214"/>
                    </a:cubicBezTo>
                    <a:cubicBezTo>
                      <a:pt x="1387893" y="2782273"/>
                      <a:pt x="1421050" y="2778175"/>
                      <a:pt x="1450482" y="2767371"/>
                    </a:cubicBezTo>
                    <a:cubicBezTo>
                      <a:pt x="1459423" y="2764018"/>
                      <a:pt x="1468364" y="2759920"/>
                      <a:pt x="1477678" y="2757312"/>
                    </a:cubicBezTo>
                    <a:cubicBezTo>
                      <a:pt x="1520150" y="2743900"/>
                      <a:pt x="1573052" y="2746135"/>
                      <a:pt x="1616268" y="2754331"/>
                    </a:cubicBezTo>
                    <a:cubicBezTo>
                      <a:pt x="1616268" y="2754331"/>
                      <a:pt x="1648308" y="2757312"/>
                      <a:pt x="1648308" y="2697331"/>
                    </a:cubicBezTo>
                    <a:cubicBezTo>
                      <a:pt x="1648308" y="2697331"/>
                      <a:pt x="1631916" y="2583329"/>
                      <a:pt x="1669916" y="2590780"/>
                    </a:cubicBezTo>
                    <a:cubicBezTo>
                      <a:pt x="1669916" y="2590780"/>
                      <a:pt x="1740329" y="2580349"/>
                      <a:pt x="1704936" y="2658213"/>
                    </a:cubicBezTo>
                    <a:lnTo>
                      <a:pt x="1671779" y="2711860"/>
                    </a:lnTo>
                    <a:cubicBezTo>
                      <a:pt x="1671779" y="2711860"/>
                      <a:pt x="1647935" y="2754331"/>
                      <a:pt x="1684073" y="2781155"/>
                    </a:cubicBezTo>
                    <a:cubicBezTo>
                      <a:pt x="1684073" y="2781155"/>
                      <a:pt x="1765662" y="2850450"/>
                      <a:pt x="1817447" y="2852686"/>
                    </a:cubicBezTo>
                    <a:cubicBezTo>
                      <a:pt x="1817447" y="2852686"/>
                      <a:pt x="1866624" y="2859019"/>
                      <a:pt x="1868487" y="2812450"/>
                    </a:cubicBezTo>
                    <a:lnTo>
                      <a:pt x="1884879" y="2802763"/>
                    </a:lnTo>
                    <a:lnTo>
                      <a:pt x="1884879" y="2812450"/>
                    </a:lnTo>
                    <a:cubicBezTo>
                      <a:pt x="1886742" y="2859019"/>
                      <a:pt x="1935919" y="2852686"/>
                      <a:pt x="1935919" y="2852686"/>
                    </a:cubicBezTo>
                    <a:cubicBezTo>
                      <a:pt x="1987704" y="2850450"/>
                      <a:pt x="2069293" y="2781155"/>
                      <a:pt x="2069293" y="2781155"/>
                    </a:cubicBezTo>
                    <a:cubicBezTo>
                      <a:pt x="2105431" y="2754331"/>
                      <a:pt x="2081588" y="2711860"/>
                      <a:pt x="2081588" y="2711860"/>
                    </a:cubicBezTo>
                    <a:lnTo>
                      <a:pt x="2048430" y="2658213"/>
                    </a:lnTo>
                    <a:cubicBezTo>
                      <a:pt x="2013410" y="2580721"/>
                      <a:pt x="2083451" y="2590780"/>
                      <a:pt x="2083451" y="2590780"/>
                    </a:cubicBezTo>
                    <a:cubicBezTo>
                      <a:pt x="2121824" y="2583702"/>
                      <a:pt x="2105059" y="2697331"/>
                      <a:pt x="2105059" y="2697331"/>
                    </a:cubicBezTo>
                    <a:cubicBezTo>
                      <a:pt x="2105059" y="2757312"/>
                      <a:pt x="2137098" y="2754331"/>
                      <a:pt x="2137098" y="2754331"/>
                    </a:cubicBezTo>
                    <a:cubicBezTo>
                      <a:pt x="2180314" y="2746135"/>
                      <a:pt x="2233217" y="2743900"/>
                      <a:pt x="2275688" y="2757312"/>
                    </a:cubicBezTo>
                    <a:cubicBezTo>
                      <a:pt x="2285002" y="2760292"/>
                      <a:pt x="2293943" y="2764018"/>
                      <a:pt x="2302885" y="2767371"/>
                    </a:cubicBezTo>
                    <a:cubicBezTo>
                      <a:pt x="2332316" y="2778175"/>
                      <a:pt x="2365101" y="2782273"/>
                      <a:pt x="2394905" y="2772214"/>
                    </a:cubicBezTo>
                    <a:cubicBezTo>
                      <a:pt x="2425455" y="2761782"/>
                      <a:pt x="2445573" y="2736821"/>
                      <a:pt x="2472024" y="2720056"/>
                    </a:cubicBezTo>
                    <a:cubicBezTo>
                      <a:pt x="2522691" y="2687644"/>
                      <a:pt x="2582300" y="2711860"/>
                      <a:pt x="2582300" y="2711860"/>
                    </a:cubicBezTo>
                    <a:cubicBezTo>
                      <a:pt x="2625516" y="2727508"/>
                      <a:pt x="2658673" y="2777802"/>
                      <a:pt x="2663889" y="2822509"/>
                    </a:cubicBezTo>
                    <a:cubicBezTo>
                      <a:pt x="2665752" y="2838528"/>
                      <a:pt x="2664261" y="2854548"/>
                      <a:pt x="2661281" y="2870568"/>
                    </a:cubicBezTo>
                    <a:cubicBezTo>
                      <a:pt x="2650105" y="2930177"/>
                      <a:pt x="2606888" y="2978981"/>
                      <a:pt x="2635948" y="3040825"/>
                    </a:cubicBezTo>
                    <a:cubicBezTo>
                      <a:pt x="2637438" y="3043805"/>
                      <a:pt x="2638555" y="3046786"/>
                      <a:pt x="2640046" y="3049766"/>
                    </a:cubicBezTo>
                    <a:cubicBezTo>
                      <a:pt x="2657183" y="3087022"/>
                      <a:pt x="2671713" y="3125395"/>
                      <a:pt x="2684379" y="3164513"/>
                    </a:cubicBezTo>
                    <a:cubicBezTo>
                      <a:pt x="2695929" y="3201396"/>
                      <a:pt x="2699654" y="3238278"/>
                      <a:pt x="2700399" y="3276651"/>
                    </a:cubicBezTo>
                    <a:cubicBezTo>
                      <a:pt x="2701144" y="3319868"/>
                      <a:pt x="2698909" y="3364574"/>
                      <a:pt x="2689968" y="3407418"/>
                    </a:cubicBezTo>
                    <a:cubicBezTo>
                      <a:pt x="2651595" y="3590714"/>
                      <a:pt x="2537966" y="3684598"/>
                      <a:pt x="2537966" y="3684598"/>
                    </a:cubicBezTo>
                    <a:cubicBezTo>
                      <a:pt x="2525299" y="3694284"/>
                      <a:pt x="2511515" y="3705461"/>
                      <a:pt x="2495867" y="3709559"/>
                    </a:cubicBezTo>
                    <a:cubicBezTo>
                      <a:pt x="2493632" y="3710304"/>
                      <a:pt x="2491397" y="3710676"/>
                      <a:pt x="2489534" y="3709931"/>
                    </a:cubicBezTo>
                    <a:cubicBezTo>
                      <a:pt x="2484318" y="3708441"/>
                      <a:pt x="2482828" y="3701735"/>
                      <a:pt x="2484691" y="3696892"/>
                    </a:cubicBezTo>
                    <a:cubicBezTo>
                      <a:pt x="2486554" y="3692049"/>
                      <a:pt x="2491024" y="3688696"/>
                      <a:pt x="2495495" y="3685715"/>
                    </a:cubicBezTo>
                    <a:cubicBezTo>
                      <a:pt x="2530887" y="3659264"/>
                      <a:pt x="2560692" y="3624989"/>
                      <a:pt x="2584535" y="3588106"/>
                    </a:cubicBezTo>
                    <a:cubicBezTo>
                      <a:pt x="2624026" y="3528125"/>
                      <a:pt x="2633340" y="3444673"/>
                      <a:pt x="2633712" y="3374261"/>
                    </a:cubicBezTo>
                    <a:cubicBezTo>
                      <a:pt x="2633712" y="3338123"/>
                      <a:pt x="2628869" y="3303848"/>
                      <a:pt x="2624771" y="3268455"/>
                    </a:cubicBezTo>
                    <a:cubicBezTo>
                      <a:pt x="2618065" y="3211455"/>
                      <a:pt x="2605771" y="3134709"/>
                      <a:pt x="2561809" y="3094473"/>
                    </a:cubicBezTo>
                    <a:cubicBezTo>
                      <a:pt x="2527534" y="3062806"/>
                      <a:pt x="2497730" y="3026295"/>
                      <a:pt x="2473514" y="2986060"/>
                    </a:cubicBezTo>
                    <a:cubicBezTo>
                      <a:pt x="2470534" y="2981216"/>
                      <a:pt x="2467553" y="2975628"/>
                      <a:pt x="2468671" y="2969667"/>
                    </a:cubicBezTo>
                    <a:cubicBezTo>
                      <a:pt x="2470534" y="2959608"/>
                      <a:pt x="2482828" y="2955883"/>
                      <a:pt x="2492887" y="2954393"/>
                    </a:cubicBezTo>
                    <a:cubicBezTo>
                      <a:pt x="2529025" y="2949549"/>
                      <a:pt x="2563672" y="2956628"/>
                      <a:pt x="2594594" y="2933157"/>
                    </a:cubicBezTo>
                    <a:cubicBezTo>
                      <a:pt x="2618438" y="2914902"/>
                      <a:pt x="2634830" y="2885470"/>
                      <a:pt x="2633340" y="2855293"/>
                    </a:cubicBezTo>
                    <a:cubicBezTo>
                      <a:pt x="2631477" y="2819156"/>
                      <a:pt x="2609496" y="2783018"/>
                      <a:pt x="2583790" y="2758802"/>
                    </a:cubicBezTo>
                    <a:cubicBezTo>
                      <a:pt x="2577084" y="2752096"/>
                      <a:pt x="2569260" y="2746135"/>
                      <a:pt x="2560692" y="2742782"/>
                    </a:cubicBezTo>
                    <a:cubicBezTo>
                      <a:pt x="2533495" y="2732351"/>
                      <a:pt x="2514122" y="2757684"/>
                      <a:pt x="2493259" y="2770351"/>
                    </a:cubicBezTo>
                    <a:cubicBezTo>
                      <a:pt x="2475377" y="2781528"/>
                      <a:pt x="2456377" y="2791587"/>
                      <a:pt x="2437004" y="2799038"/>
                    </a:cubicBezTo>
                    <a:cubicBezTo>
                      <a:pt x="2399376" y="2813940"/>
                      <a:pt x="2368081" y="2811704"/>
                      <a:pt x="2329336" y="2802763"/>
                    </a:cubicBezTo>
                    <a:cubicBezTo>
                      <a:pt x="2285747" y="2792704"/>
                      <a:pt x="2241041" y="2785253"/>
                      <a:pt x="2196334" y="2787116"/>
                    </a:cubicBezTo>
                    <a:cubicBezTo>
                      <a:pt x="2169138" y="2788234"/>
                      <a:pt x="2136353" y="2787861"/>
                      <a:pt x="2109902" y="2795685"/>
                    </a:cubicBezTo>
                    <a:cubicBezTo>
                      <a:pt x="1991057" y="2831822"/>
                      <a:pt x="1963116" y="2951040"/>
                      <a:pt x="1963116" y="2951040"/>
                    </a:cubicBezTo>
                    <a:cubicBezTo>
                      <a:pt x="1942998" y="3025178"/>
                      <a:pt x="1933684" y="3107512"/>
                      <a:pt x="1956410" y="3182023"/>
                    </a:cubicBezTo>
                    <a:cubicBezTo>
                      <a:pt x="1964978" y="3209964"/>
                      <a:pt x="1980998" y="3227847"/>
                      <a:pt x="2002234" y="3247220"/>
                    </a:cubicBezTo>
                    <a:cubicBezTo>
                      <a:pt x="2023097" y="3266220"/>
                      <a:pt x="2045823" y="3282612"/>
                      <a:pt x="2069293" y="3298632"/>
                    </a:cubicBezTo>
                    <a:cubicBezTo>
                      <a:pt x="2081588" y="3306828"/>
                      <a:pt x="2093137" y="3316515"/>
                      <a:pt x="2100961" y="3329182"/>
                    </a:cubicBezTo>
                    <a:cubicBezTo>
                      <a:pt x="2108784" y="3341848"/>
                      <a:pt x="2111765" y="3357868"/>
                      <a:pt x="2105431" y="3371280"/>
                    </a:cubicBezTo>
                    <a:cubicBezTo>
                      <a:pt x="2093882" y="3396241"/>
                      <a:pt x="2063333" y="3408535"/>
                      <a:pt x="2050293" y="3433869"/>
                    </a:cubicBezTo>
                    <a:cubicBezTo>
                      <a:pt x="2035391" y="3463301"/>
                      <a:pt x="2073764" y="3494595"/>
                      <a:pt x="2090156" y="3514341"/>
                    </a:cubicBezTo>
                    <a:cubicBezTo>
                      <a:pt x="2094255" y="3519184"/>
                      <a:pt x="2098353" y="3524772"/>
                      <a:pt x="2097608" y="3531106"/>
                    </a:cubicBezTo>
                    <a:cubicBezTo>
                      <a:pt x="2096490" y="3540419"/>
                      <a:pt x="2085313" y="3544145"/>
                      <a:pt x="2076372" y="3547125"/>
                    </a:cubicBezTo>
                    <a:cubicBezTo>
                      <a:pt x="2053274" y="3554576"/>
                      <a:pt x="2032411" y="3568734"/>
                      <a:pt x="2017136" y="3587361"/>
                    </a:cubicBezTo>
                    <a:cubicBezTo>
                      <a:pt x="2001116" y="3606734"/>
                      <a:pt x="2001489" y="3628342"/>
                      <a:pt x="2003351" y="3652558"/>
                    </a:cubicBezTo>
                    <a:cubicBezTo>
                      <a:pt x="2005587" y="3683480"/>
                      <a:pt x="2009312" y="3712912"/>
                      <a:pt x="1996645" y="3742343"/>
                    </a:cubicBezTo>
                    <a:cubicBezTo>
                      <a:pt x="1990685" y="3756500"/>
                      <a:pt x="1981371" y="3769167"/>
                      <a:pt x="1972430" y="3781834"/>
                    </a:cubicBezTo>
                    <a:cubicBezTo>
                      <a:pt x="1936664" y="3833619"/>
                      <a:pt x="1888605" y="3894718"/>
                      <a:pt x="1885997" y="3960287"/>
                    </a:cubicBezTo>
                    <a:cubicBezTo>
                      <a:pt x="1884507" y="4003504"/>
                      <a:pt x="1885997" y="4046347"/>
                      <a:pt x="1890468" y="4088818"/>
                    </a:cubicBezTo>
                    <a:cubicBezTo>
                      <a:pt x="1892703" y="4111172"/>
                      <a:pt x="1900527" y="4132034"/>
                      <a:pt x="1904252" y="4154388"/>
                    </a:cubicBezTo>
                    <a:cubicBezTo>
                      <a:pt x="1908350" y="4179721"/>
                      <a:pt x="1909468" y="4205800"/>
                      <a:pt x="1907233" y="4231506"/>
                    </a:cubicBezTo>
                    <a:cubicBezTo>
                      <a:pt x="1903507" y="4276958"/>
                      <a:pt x="1889350" y="4323155"/>
                      <a:pt x="1898664" y="4368606"/>
                    </a:cubicBezTo>
                    <a:cubicBezTo>
                      <a:pt x="1904625" y="4398410"/>
                      <a:pt x="1916174" y="4427842"/>
                      <a:pt x="1928468" y="4455411"/>
                    </a:cubicBezTo>
                    <a:cubicBezTo>
                      <a:pt x="1955665" y="4516137"/>
                      <a:pt x="2021979" y="4558981"/>
                      <a:pt x="2087921" y="4563452"/>
                    </a:cubicBezTo>
                    <a:cubicBezTo>
                      <a:pt x="2099843" y="4564197"/>
                      <a:pt x="2112882" y="4566060"/>
                      <a:pt x="2121824" y="4574628"/>
                    </a:cubicBezTo>
                    <a:cubicBezTo>
                      <a:pt x="2130020" y="4582452"/>
                      <a:pt x="2133000" y="4594374"/>
                      <a:pt x="2134118" y="4605923"/>
                    </a:cubicBezTo>
                    <a:cubicBezTo>
                      <a:pt x="2135608" y="4624923"/>
                      <a:pt x="2134118" y="4654727"/>
                      <a:pt x="2153118" y="4667021"/>
                    </a:cubicBezTo>
                    <a:cubicBezTo>
                      <a:pt x="2225393" y="4712846"/>
                      <a:pt x="2375905" y="4674100"/>
                      <a:pt x="2375905" y="4674100"/>
                    </a:cubicBezTo>
                    <a:cubicBezTo>
                      <a:pt x="2436259" y="4658825"/>
                      <a:pt x="2494004" y="4634237"/>
                      <a:pt x="2549888" y="4607040"/>
                    </a:cubicBezTo>
                    <a:cubicBezTo>
                      <a:pt x="2577084" y="4594001"/>
                      <a:pt x="2603535" y="4580216"/>
                      <a:pt x="2629987" y="4566060"/>
                    </a:cubicBezTo>
                    <a:cubicBezTo>
                      <a:pt x="2655320" y="4552648"/>
                      <a:pt x="2685870" y="4540353"/>
                      <a:pt x="2706733" y="4520235"/>
                    </a:cubicBezTo>
                    <a:cubicBezTo>
                      <a:pt x="2715674" y="4511667"/>
                      <a:pt x="2722380" y="4499745"/>
                      <a:pt x="2720517" y="4487823"/>
                    </a:cubicBezTo>
                    <a:cubicBezTo>
                      <a:pt x="2716419" y="4463235"/>
                      <a:pt x="2684379" y="4457274"/>
                      <a:pt x="2666124" y="4447960"/>
                    </a:cubicBezTo>
                    <a:cubicBezTo>
                      <a:pt x="2645261" y="4437156"/>
                      <a:pt x="2625143" y="4424117"/>
                      <a:pt x="2606888" y="4409214"/>
                    </a:cubicBezTo>
                    <a:cubicBezTo>
                      <a:pt x="2599810" y="4403626"/>
                      <a:pt x="2536476" y="4345135"/>
                      <a:pt x="2546907" y="4339174"/>
                    </a:cubicBezTo>
                    <a:cubicBezTo>
                      <a:pt x="2548397" y="4338429"/>
                      <a:pt x="2550260" y="4339174"/>
                      <a:pt x="2551750" y="4339920"/>
                    </a:cubicBezTo>
                    <a:cubicBezTo>
                      <a:pt x="2570378" y="4348861"/>
                      <a:pt x="2583417" y="4367861"/>
                      <a:pt x="2599065" y="4380528"/>
                    </a:cubicBezTo>
                    <a:cubicBezTo>
                      <a:pt x="2613594" y="4392077"/>
                      <a:pt x="2628496" y="4403626"/>
                      <a:pt x="2644144" y="4414058"/>
                    </a:cubicBezTo>
                    <a:cubicBezTo>
                      <a:pt x="2650477" y="4418528"/>
                      <a:pt x="2657555" y="4422999"/>
                      <a:pt x="2665007" y="4422626"/>
                    </a:cubicBezTo>
                    <a:cubicBezTo>
                      <a:pt x="2682889" y="4421509"/>
                      <a:pt x="2677673" y="4393567"/>
                      <a:pt x="2681399" y="4382018"/>
                    </a:cubicBezTo>
                    <a:cubicBezTo>
                      <a:pt x="2686242" y="4366371"/>
                      <a:pt x="2696674" y="4352959"/>
                      <a:pt x="2705988" y="4339547"/>
                    </a:cubicBezTo>
                    <a:cubicBezTo>
                      <a:pt x="2718655" y="4321292"/>
                      <a:pt x="2725360" y="4298566"/>
                      <a:pt x="2723870" y="4276213"/>
                    </a:cubicBezTo>
                    <a:cubicBezTo>
                      <a:pt x="2723498" y="4268389"/>
                      <a:pt x="2719772" y="4214741"/>
                      <a:pt x="2739890" y="4228526"/>
                    </a:cubicBezTo>
                    <a:cubicBezTo>
                      <a:pt x="2744361" y="4231506"/>
                      <a:pt x="2746223" y="4237467"/>
                      <a:pt x="2747341" y="4243056"/>
                    </a:cubicBezTo>
                    <a:cubicBezTo>
                      <a:pt x="2757772" y="4292605"/>
                      <a:pt x="2730949" y="4327625"/>
                      <a:pt x="2708968" y="4368606"/>
                    </a:cubicBezTo>
                    <a:cubicBezTo>
                      <a:pt x="2696301" y="4392822"/>
                      <a:pt x="2685497" y="4428960"/>
                      <a:pt x="2719399" y="4438274"/>
                    </a:cubicBezTo>
                    <a:cubicBezTo>
                      <a:pt x="2734674" y="4442744"/>
                      <a:pt x="2752929" y="4441254"/>
                      <a:pt x="2768577" y="4438274"/>
                    </a:cubicBezTo>
                    <a:cubicBezTo>
                      <a:pt x="2812538" y="4434176"/>
                      <a:pt x="2850911" y="4402881"/>
                      <a:pt x="2882578" y="4375312"/>
                    </a:cubicBezTo>
                    <a:cubicBezTo>
                      <a:pt x="2916480" y="4345880"/>
                      <a:pt x="2948520" y="4314213"/>
                      <a:pt x="2978324" y="4280311"/>
                    </a:cubicBezTo>
                    <a:cubicBezTo>
                      <a:pt x="3008129" y="4246408"/>
                      <a:pt x="3042403" y="4216604"/>
                      <a:pt x="3071835" y="4182702"/>
                    </a:cubicBezTo>
                    <a:cubicBezTo>
                      <a:pt x="3085620" y="4166682"/>
                      <a:pt x="3106855" y="4145446"/>
                      <a:pt x="3098659" y="4121976"/>
                    </a:cubicBezTo>
                    <a:cubicBezTo>
                      <a:pt x="3092698" y="4105583"/>
                      <a:pt x="3075933" y="4100367"/>
                      <a:pt x="3062521" y="4092544"/>
                    </a:cubicBezTo>
                    <a:cubicBezTo>
                      <a:pt x="3047247" y="4083603"/>
                      <a:pt x="3032717" y="4071308"/>
                      <a:pt x="3023031" y="4056033"/>
                    </a:cubicBezTo>
                    <a:cubicBezTo>
                      <a:pt x="2996952" y="4014308"/>
                      <a:pt x="3010736" y="3960660"/>
                      <a:pt x="2995834" y="3915581"/>
                    </a:cubicBezTo>
                    <a:cubicBezTo>
                      <a:pt x="2986893" y="3888012"/>
                      <a:pt x="2968638" y="3860443"/>
                      <a:pt x="2940696" y="3852992"/>
                    </a:cubicBezTo>
                    <a:cubicBezTo>
                      <a:pt x="2934363" y="3851129"/>
                      <a:pt x="2927284" y="3850384"/>
                      <a:pt x="2922069" y="3845913"/>
                    </a:cubicBezTo>
                    <a:cubicBezTo>
                      <a:pt x="2904931" y="3831011"/>
                      <a:pt x="2936226" y="3821697"/>
                      <a:pt x="2946657" y="3823187"/>
                    </a:cubicBezTo>
                    <a:cubicBezTo>
                      <a:pt x="2967520" y="3826168"/>
                      <a:pt x="2984285" y="3843305"/>
                      <a:pt x="2997697" y="3857835"/>
                    </a:cubicBezTo>
                    <a:cubicBezTo>
                      <a:pt x="3015952" y="3877208"/>
                      <a:pt x="3034580" y="3897698"/>
                      <a:pt x="3041658" y="3923032"/>
                    </a:cubicBezTo>
                    <a:cubicBezTo>
                      <a:pt x="3046874" y="3942032"/>
                      <a:pt x="3045384" y="3961777"/>
                      <a:pt x="3048364" y="3981150"/>
                    </a:cubicBezTo>
                    <a:cubicBezTo>
                      <a:pt x="3054325" y="4017288"/>
                      <a:pt x="3075933" y="4040759"/>
                      <a:pt x="3100522" y="4065347"/>
                    </a:cubicBezTo>
                    <a:cubicBezTo>
                      <a:pt x="3155660" y="4120485"/>
                      <a:pt x="3195150" y="4055288"/>
                      <a:pt x="3195150" y="4055288"/>
                    </a:cubicBezTo>
                    <a:cubicBezTo>
                      <a:pt x="3215641" y="4020268"/>
                      <a:pt x="3239484" y="3987111"/>
                      <a:pt x="3262583" y="3953581"/>
                    </a:cubicBezTo>
                    <a:cubicBezTo>
                      <a:pt x="3291269" y="3911855"/>
                      <a:pt x="3318838" y="3869384"/>
                      <a:pt x="3350133" y="3829521"/>
                    </a:cubicBezTo>
                    <a:cubicBezTo>
                      <a:pt x="3361309" y="3814991"/>
                      <a:pt x="3371741" y="3799344"/>
                      <a:pt x="3375466" y="3781462"/>
                    </a:cubicBezTo>
                    <a:cubicBezTo>
                      <a:pt x="3380309" y="3756500"/>
                      <a:pt x="3367270" y="3734147"/>
                      <a:pt x="3347525" y="3719618"/>
                    </a:cubicBezTo>
                    <a:cubicBezTo>
                      <a:pt x="3326289" y="3703970"/>
                      <a:pt x="3302818" y="3692794"/>
                      <a:pt x="3279347" y="3681245"/>
                    </a:cubicBezTo>
                    <a:cubicBezTo>
                      <a:pt x="3256994" y="3670441"/>
                      <a:pt x="3235759" y="3657774"/>
                      <a:pt x="3211170" y="3652558"/>
                    </a:cubicBezTo>
                    <a:cubicBezTo>
                      <a:pt x="3204092" y="3651068"/>
                      <a:pt x="3196268" y="3650323"/>
                      <a:pt x="3189190" y="3652186"/>
                    </a:cubicBezTo>
                    <a:cubicBezTo>
                      <a:pt x="3173170" y="3656284"/>
                      <a:pt x="3163483" y="3671186"/>
                      <a:pt x="3148209" y="3676774"/>
                    </a:cubicBezTo>
                    <a:cubicBezTo>
                      <a:pt x="3138150" y="3680500"/>
                      <a:pt x="3122875" y="3683480"/>
                      <a:pt x="3112444" y="3682362"/>
                    </a:cubicBezTo>
                    <a:cubicBezTo>
                      <a:pt x="3037188" y="3675284"/>
                      <a:pt x="3006266" y="3622008"/>
                      <a:pt x="3006266" y="3622008"/>
                    </a:cubicBezTo>
                    <a:cubicBezTo>
                      <a:pt x="2971991" y="3583263"/>
                      <a:pt x="2999932" y="3599655"/>
                      <a:pt x="2999932" y="3599655"/>
                    </a:cubicBezTo>
                    <a:cubicBezTo>
                      <a:pt x="3031599" y="3634675"/>
                      <a:pt x="3091580" y="3651068"/>
                      <a:pt x="3136287" y="3637283"/>
                    </a:cubicBezTo>
                    <a:cubicBezTo>
                      <a:pt x="3144111" y="3635048"/>
                      <a:pt x="3152307" y="3630950"/>
                      <a:pt x="3154169" y="3623126"/>
                    </a:cubicBezTo>
                    <a:cubicBezTo>
                      <a:pt x="3156032" y="3614930"/>
                      <a:pt x="3150071" y="3607107"/>
                      <a:pt x="3145228" y="3600401"/>
                    </a:cubicBezTo>
                    <a:cubicBezTo>
                      <a:pt x="3141130" y="3594440"/>
                      <a:pt x="3137777" y="3587734"/>
                      <a:pt x="3135542" y="3581028"/>
                    </a:cubicBezTo>
                    <a:cubicBezTo>
                      <a:pt x="3134424" y="3577302"/>
                      <a:pt x="3133307" y="3573204"/>
                      <a:pt x="3134424" y="3569479"/>
                    </a:cubicBezTo>
                    <a:cubicBezTo>
                      <a:pt x="3139267" y="3551969"/>
                      <a:pt x="3179876" y="3566125"/>
                      <a:pt x="3191052" y="3568361"/>
                    </a:cubicBezTo>
                    <a:cubicBezTo>
                      <a:pt x="3217876" y="3573949"/>
                      <a:pt x="3250288" y="3586616"/>
                      <a:pt x="3277112" y="3576557"/>
                    </a:cubicBezTo>
                    <a:cubicBezTo>
                      <a:pt x="3281210" y="3575067"/>
                      <a:pt x="3285308" y="3572831"/>
                      <a:pt x="3288289" y="3569479"/>
                    </a:cubicBezTo>
                    <a:cubicBezTo>
                      <a:pt x="3307662" y="3547870"/>
                      <a:pt x="3293132" y="3504654"/>
                      <a:pt x="3281210" y="3483419"/>
                    </a:cubicBezTo>
                    <a:cubicBezTo>
                      <a:pt x="3266308" y="3457340"/>
                      <a:pt x="3244327" y="3435359"/>
                      <a:pt x="3220112" y="3417849"/>
                    </a:cubicBezTo>
                    <a:cubicBezTo>
                      <a:pt x="3186209" y="3392888"/>
                      <a:pt x="3142993" y="3383202"/>
                      <a:pt x="3113189" y="3351907"/>
                    </a:cubicBezTo>
                    <a:cubicBezTo>
                      <a:pt x="3110953" y="3349299"/>
                      <a:pt x="3108346" y="3345946"/>
                      <a:pt x="3109836" y="3342593"/>
                    </a:cubicBezTo>
                    <a:cubicBezTo>
                      <a:pt x="3110953" y="3339613"/>
                      <a:pt x="3114679" y="3338868"/>
                      <a:pt x="3117659" y="3338495"/>
                    </a:cubicBezTo>
                    <a:cubicBezTo>
                      <a:pt x="3144483" y="3334770"/>
                      <a:pt x="3171679" y="3343339"/>
                      <a:pt x="3196641" y="3354515"/>
                    </a:cubicBezTo>
                    <a:cubicBezTo>
                      <a:pt x="3283446" y="3394751"/>
                      <a:pt x="3332250" y="3468144"/>
                      <a:pt x="3369878" y="3552714"/>
                    </a:cubicBezTo>
                    <a:cubicBezTo>
                      <a:pt x="3376957" y="3568361"/>
                      <a:pt x="3384035" y="3585126"/>
                      <a:pt x="3399310" y="3593322"/>
                    </a:cubicBezTo>
                    <a:cubicBezTo>
                      <a:pt x="3424643" y="3606734"/>
                      <a:pt x="3460781" y="3591087"/>
                      <a:pt x="3482762" y="3576930"/>
                    </a:cubicBezTo>
                    <a:cubicBezTo>
                      <a:pt x="3507723" y="3560910"/>
                      <a:pt x="3529331" y="3538184"/>
                      <a:pt x="3543488" y="3512105"/>
                    </a:cubicBezTo>
                    <a:cubicBezTo>
                      <a:pt x="3581488" y="3442065"/>
                      <a:pt x="3562116" y="3360476"/>
                      <a:pt x="3516292" y="3299377"/>
                    </a:cubicBezTo>
                    <a:cubicBezTo>
                      <a:pt x="3474938" y="3243494"/>
                      <a:pt x="3421290" y="3205121"/>
                      <a:pt x="3359819" y="3174199"/>
                    </a:cubicBezTo>
                    <a:cubicBezTo>
                      <a:pt x="3292387" y="3140297"/>
                      <a:pt x="3218621" y="3118689"/>
                      <a:pt x="3154542" y="3078080"/>
                    </a:cubicBezTo>
                    <a:cubicBezTo>
                      <a:pt x="3148581" y="3074355"/>
                      <a:pt x="3142248" y="3069884"/>
                      <a:pt x="3140757" y="3062806"/>
                    </a:cubicBezTo>
                    <a:cubicBezTo>
                      <a:pt x="3135169" y="3034119"/>
                      <a:pt x="3221602" y="3063551"/>
                      <a:pt x="3232033" y="3067649"/>
                    </a:cubicBezTo>
                    <a:cubicBezTo>
                      <a:pt x="3306171" y="3096708"/>
                      <a:pt x="3375466" y="3137317"/>
                      <a:pt x="3442526" y="3180160"/>
                    </a:cubicBezTo>
                    <a:cubicBezTo>
                      <a:pt x="3472703" y="3199533"/>
                      <a:pt x="3506978" y="3214062"/>
                      <a:pt x="3543488" y="3215925"/>
                    </a:cubicBezTo>
                    <a:cubicBezTo>
                      <a:pt x="3568449" y="3217416"/>
                      <a:pt x="3594528" y="3215925"/>
                      <a:pt x="3617254" y="3204004"/>
                    </a:cubicBezTo>
                    <a:cubicBezTo>
                      <a:pt x="3649293" y="3187239"/>
                      <a:pt x="3667921" y="3151846"/>
                      <a:pt x="3676117" y="3116826"/>
                    </a:cubicBezTo>
                    <a:cubicBezTo>
                      <a:pt x="3690274" y="3055355"/>
                      <a:pt x="3685058" y="2990530"/>
                      <a:pt x="3695862" y="2928687"/>
                    </a:cubicBezTo>
                    <a:cubicBezTo>
                      <a:pt x="3699215" y="2908941"/>
                      <a:pt x="3702941" y="2886588"/>
                      <a:pt x="3712255" y="2868333"/>
                    </a:cubicBezTo>
                    <a:cubicBezTo>
                      <a:pt x="3736098" y="2821391"/>
                      <a:pt x="3737961" y="2759920"/>
                      <a:pt x="3735726" y="2708135"/>
                    </a:cubicBezTo>
                    <a:cubicBezTo>
                      <a:pt x="3734981" y="2696213"/>
                      <a:pt x="3733863" y="2683919"/>
                      <a:pt x="3727902" y="2673487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9525" cap="rnd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50800" dist="6350" dir="2700000" algn="tl" rotWithShape="0">
                  <a:schemeClr val="tx2">
                    <a:lumMod val="75000"/>
                    <a:lumOff val="25000"/>
                    <a:alpha val="25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47509967-D440-1649-1751-334A7A0DE247}"/>
                  </a:ext>
                </a:extLst>
              </p:cNvPr>
              <p:cNvSpPr/>
              <p:nvPr/>
            </p:nvSpPr>
            <p:spPr>
              <a:xfrm>
                <a:off x="1742368" y="1574914"/>
                <a:ext cx="3462966" cy="4498133"/>
              </a:xfrm>
              <a:custGeom>
                <a:avLst/>
                <a:gdLst>
                  <a:gd name="connsiteX0" fmla="*/ 3440386 w 3462966"/>
                  <a:gd name="connsiteY0" fmla="*/ 2761536 h 4498133"/>
                  <a:gd name="connsiteX1" fmla="*/ 3462740 w 3462966"/>
                  <a:gd name="connsiteY1" fmla="*/ 2702300 h 4498133"/>
                  <a:gd name="connsiteX2" fmla="*/ 3453053 w 3462966"/>
                  <a:gd name="connsiteY2" fmla="*/ 2675476 h 4498133"/>
                  <a:gd name="connsiteX3" fmla="*/ 3436288 w 3462966"/>
                  <a:gd name="connsiteY3" fmla="*/ 2669142 h 4498133"/>
                  <a:gd name="connsiteX4" fmla="*/ 3354327 w 3462966"/>
                  <a:gd name="connsiteY4" fmla="*/ 2662436 h 4498133"/>
                  <a:gd name="connsiteX5" fmla="*/ 3239580 w 3462966"/>
                  <a:gd name="connsiteY5" fmla="*/ 2637848 h 4498133"/>
                  <a:gd name="connsiteX6" fmla="*/ 3281679 w 3462966"/>
                  <a:gd name="connsiteY6" fmla="*/ 2536513 h 4498133"/>
                  <a:gd name="connsiteX7" fmla="*/ 3372954 w 3462966"/>
                  <a:gd name="connsiteY7" fmla="*/ 2481375 h 4498133"/>
                  <a:gd name="connsiteX8" fmla="*/ 3418033 w 3462966"/>
                  <a:gd name="connsiteY8" fmla="*/ 2454552 h 4498133"/>
                  <a:gd name="connsiteX9" fmla="*/ 3454916 w 3462966"/>
                  <a:gd name="connsiteY9" fmla="*/ 2431453 h 4498133"/>
                  <a:gd name="connsiteX10" fmla="*/ 3444857 w 3462966"/>
                  <a:gd name="connsiteY10" fmla="*/ 2393453 h 4498133"/>
                  <a:gd name="connsiteX11" fmla="*/ 3345385 w 3462966"/>
                  <a:gd name="connsiteY11" fmla="*/ 2438904 h 4498133"/>
                  <a:gd name="connsiteX12" fmla="*/ 3193011 w 3462966"/>
                  <a:gd name="connsiteY12" fmla="*/ 2511552 h 4498133"/>
                  <a:gd name="connsiteX13" fmla="*/ 3037656 w 3462966"/>
                  <a:gd name="connsiteY13" fmla="*/ 2578985 h 4498133"/>
                  <a:gd name="connsiteX14" fmla="*/ 2917694 w 3462966"/>
                  <a:gd name="connsiteY14" fmla="*/ 2570788 h 4498133"/>
                  <a:gd name="connsiteX15" fmla="*/ 2968361 w 3462966"/>
                  <a:gd name="connsiteY15" fmla="*/ 2381531 h 4498133"/>
                  <a:gd name="connsiteX16" fmla="*/ 2984754 w 3462966"/>
                  <a:gd name="connsiteY16" fmla="*/ 2361786 h 4498133"/>
                  <a:gd name="connsiteX17" fmla="*/ 2981773 w 3462966"/>
                  <a:gd name="connsiteY17" fmla="*/ 2337570 h 4498133"/>
                  <a:gd name="connsiteX18" fmla="*/ 2970224 w 3462966"/>
                  <a:gd name="connsiteY18" fmla="*/ 2331609 h 4498133"/>
                  <a:gd name="connsiteX19" fmla="*/ 2826418 w 3462966"/>
                  <a:gd name="connsiteY19" fmla="*/ 2400904 h 4498133"/>
                  <a:gd name="connsiteX20" fmla="*/ 2692299 w 3462966"/>
                  <a:gd name="connsiteY20" fmla="*/ 2451571 h 4498133"/>
                  <a:gd name="connsiteX21" fmla="*/ 2650200 w 3462966"/>
                  <a:gd name="connsiteY21" fmla="*/ 2425120 h 4498133"/>
                  <a:gd name="connsiteX22" fmla="*/ 2634553 w 3462966"/>
                  <a:gd name="connsiteY22" fmla="*/ 2369237 h 4498133"/>
                  <a:gd name="connsiteX23" fmla="*/ 2690064 w 3462966"/>
                  <a:gd name="connsiteY23" fmla="*/ 2214627 h 4498133"/>
                  <a:gd name="connsiteX24" fmla="*/ 2858458 w 3462966"/>
                  <a:gd name="connsiteY24" fmla="*/ 2094292 h 4498133"/>
                  <a:gd name="connsiteX25" fmla="*/ 2986989 w 3462966"/>
                  <a:gd name="connsiteY25" fmla="*/ 2078645 h 4498133"/>
                  <a:gd name="connsiteX26" fmla="*/ 3180717 w 3462966"/>
                  <a:gd name="connsiteY26" fmla="*/ 2112547 h 4498133"/>
                  <a:gd name="connsiteX27" fmla="*/ 3233619 w 3462966"/>
                  <a:gd name="connsiteY27" fmla="*/ 2122606 h 4498133"/>
                  <a:gd name="connsiteX28" fmla="*/ 3333836 w 3462966"/>
                  <a:gd name="connsiteY28" fmla="*/ 2049586 h 4498133"/>
                  <a:gd name="connsiteX29" fmla="*/ 3400151 w 3462966"/>
                  <a:gd name="connsiteY29" fmla="*/ 1927016 h 4498133"/>
                  <a:gd name="connsiteX30" fmla="*/ 3371837 w 3462966"/>
                  <a:gd name="connsiteY30" fmla="*/ 1840211 h 4498133"/>
                  <a:gd name="connsiteX31" fmla="*/ 3273483 w 3462966"/>
                  <a:gd name="connsiteY31" fmla="*/ 1865172 h 4498133"/>
                  <a:gd name="connsiteX32" fmla="*/ 3152403 w 3462966"/>
                  <a:gd name="connsiteY32" fmla="*/ 1853623 h 4498133"/>
                  <a:gd name="connsiteX33" fmla="*/ 3132657 w 3462966"/>
                  <a:gd name="connsiteY33" fmla="*/ 1737758 h 4498133"/>
                  <a:gd name="connsiteX34" fmla="*/ 3245913 w 3462966"/>
                  <a:gd name="connsiteY34" fmla="*/ 1614816 h 4498133"/>
                  <a:gd name="connsiteX35" fmla="*/ 3409837 w 3462966"/>
                  <a:gd name="connsiteY35" fmla="*/ 1530619 h 4498133"/>
                  <a:gd name="connsiteX36" fmla="*/ 3380405 w 3462966"/>
                  <a:gd name="connsiteY36" fmla="*/ 1492246 h 4498133"/>
                  <a:gd name="connsiteX37" fmla="*/ 3340542 w 3462966"/>
                  <a:gd name="connsiteY37" fmla="*/ 1487775 h 4498133"/>
                  <a:gd name="connsiteX38" fmla="*/ 3220207 w 3462966"/>
                  <a:gd name="connsiteY38" fmla="*/ 1504912 h 4498133"/>
                  <a:gd name="connsiteX39" fmla="*/ 3106579 w 3462966"/>
                  <a:gd name="connsiteY39" fmla="*/ 1544776 h 4498133"/>
                  <a:gd name="connsiteX40" fmla="*/ 2941537 w 3462966"/>
                  <a:gd name="connsiteY40" fmla="*/ 1510128 h 4498133"/>
                  <a:gd name="connsiteX41" fmla="*/ 2919929 w 3462966"/>
                  <a:gd name="connsiteY41" fmla="*/ 1414382 h 4498133"/>
                  <a:gd name="connsiteX42" fmla="*/ 2991087 w 3462966"/>
                  <a:gd name="connsiteY42" fmla="*/ 1359617 h 4498133"/>
                  <a:gd name="connsiteX43" fmla="*/ 3276835 w 3462966"/>
                  <a:gd name="connsiteY43" fmla="*/ 1256047 h 4498133"/>
                  <a:gd name="connsiteX44" fmla="*/ 3285777 w 3462966"/>
                  <a:gd name="connsiteY44" fmla="*/ 1221027 h 4498133"/>
                  <a:gd name="connsiteX45" fmla="*/ 3219090 w 3462966"/>
                  <a:gd name="connsiteY45" fmla="*/ 1205007 h 4498133"/>
                  <a:gd name="connsiteX46" fmla="*/ 3124461 w 3462966"/>
                  <a:gd name="connsiteY46" fmla="*/ 1208732 h 4498133"/>
                  <a:gd name="connsiteX47" fmla="*/ 3069696 w 3462966"/>
                  <a:gd name="connsiteY47" fmla="*/ 1225870 h 4498133"/>
                  <a:gd name="connsiteX48" fmla="*/ 2989969 w 3462966"/>
                  <a:gd name="connsiteY48" fmla="*/ 1324224 h 4498133"/>
                  <a:gd name="connsiteX49" fmla="*/ 2816359 w 3462966"/>
                  <a:gd name="connsiteY49" fmla="*/ 1369303 h 4498133"/>
                  <a:gd name="connsiteX50" fmla="*/ 2615926 w 3462966"/>
                  <a:gd name="connsiteY50" fmla="*/ 1349930 h 4498133"/>
                  <a:gd name="connsiteX51" fmla="*/ 2464669 w 3462966"/>
                  <a:gd name="connsiteY51" fmla="*/ 1283243 h 4498133"/>
                  <a:gd name="connsiteX52" fmla="*/ 2383825 w 3462966"/>
                  <a:gd name="connsiteY52" fmla="*/ 1159183 h 4498133"/>
                  <a:gd name="connsiteX53" fmla="*/ 2418845 w 3462966"/>
                  <a:gd name="connsiteY53" fmla="*/ 991534 h 4498133"/>
                  <a:gd name="connsiteX54" fmla="*/ 2475473 w 3462966"/>
                  <a:gd name="connsiteY54" fmla="*/ 991534 h 4498133"/>
                  <a:gd name="connsiteX55" fmla="*/ 2501179 w 3462966"/>
                  <a:gd name="connsiteY55" fmla="*/ 1006808 h 4498133"/>
                  <a:gd name="connsiteX56" fmla="*/ 2607357 w 3462966"/>
                  <a:gd name="connsiteY56" fmla="*/ 1078711 h 4498133"/>
                  <a:gd name="connsiteX57" fmla="*/ 2747064 w 3462966"/>
                  <a:gd name="connsiteY57" fmla="*/ 1089888 h 4498133"/>
                  <a:gd name="connsiteX58" fmla="*/ 2771280 w 3462966"/>
                  <a:gd name="connsiteY58" fmla="*/ 1080574 h 4498133"/>
                  <a:gd name="connsiteX59" fmla="*/ 2793633 w 3462966"/>
                  <a:gd name="connsiteY59" fmla="*/ 1022456 h 4498133"/>
                  <a:gd name="connsiteX60" fmla="*/ 2890125 w 3462966"/>
                  <a:gd name="connsiteY60" fmla="*/ 961729 h 4498133"/>
                  <a:gd name="connsiteX61" fmla="*/ 3030578 w 3462966"/>
                  <a:gd name="connsiteY61" fmla="*/ 954278 h 4498133"/>
                  <a:gd name="connsiteX62" fmla="*/ 3096520 w 3462966"/>
                  <a:gd name="connsiteY62" fmla="*/ 963220 h 4498133"/>
                  <a:gd name="connsiteX63" fmla="*/ 3114029 w 3462966"/>
                  <a:gd name="connsiteY63" fmla="*/ 950180 h 4498133"/>
                  <a:gd name="connsiteX64" fmla="*/ 3115147 w 3462966"/>
                  <a:gd name="connsiteY64" fmla="*/ 939004 h 4498133"/>
                  <a:gd name="connsiteX65" fmla="*/ 3070441 w 3462966"/>
                  <a:gd name="connsiteY65" fmla="*/ 886101 h 4498133"/>
                  <a:gd name="connsiteX66" fmla="*/ 3027597 w 3462966"/>
                  <a:gd name="connsiteY66" fmla="*/ 857414 h 4498133"/>
                  <a:gd name="connsiteX67" fmla="*/ 3030578 w 3462966"/>
                  <a:gd name="connsiteY67" fmla="*/ 810845 h 4498133"/>
                  <a:gd name="connsiteX68" fmla="*/ 3020519 w 3462966"/>
                  <a:gd name="connsiteY68" fmla="*/ 807120 h 4498133"/>
                  <a:gd name="connsiteX69" fmla="*/ 2971342 w 3462966"/>
                  <a:gd name="connsiteY69" fmla="*/ 813826 h 4498133"/>
                  <a:gd name="connsiteX70" fmla="*/ 2827908 w 3462966"/>
                  <a:gd name="connsiteY70" fmla="*/ 838042 h 4498133"/>
                  <a:gd name="connsiteX71" fmla="*/ 2619651 w 3462966"/>
                  <a:gd name="connsiteY71" fmla="*/ 823139 h 4498133"/>
                  <a:gd name="connsiteX72" fmla="*/ 2553337 w 3462966"/>
                  <a:gd name="connsiteY72" fmla="*/ 781786 h 4498133"/>
                  <a:gd name="connsiteX73" fmla="*/ 2564141 w 3462966"/>
                  <a:gd name="connsiteY73" fmla="*/ 616372 h 4498133"/>
                  <a:gd name="connsiteX74" fmla="*/ 2668828 w 3462966"/>
                  <a:gd name="connsiteY74" fmla="*/ 573901 h 4498133"/>
                  <a:gd name="connsiteX75" fmla="*/ 2741104 w 3462966"/>
                  <a:gd name="connsiteY75" fmla="*/ 579862 h 4498133"/>
                  <a:gd name="connsiteX76" fmla="*/ 2871497 w 3462966"/>
                  <a:gd name="connsiteY76" fmla="*/ 577999 h 4498133"/>
                  <a:gd name="connsiteX77" fmla="*/ 2900929 w 3462966"/>
                  <a:gd name="connsiteY77" fmla="*/ 564587 h 4498133"/>
                  <a:gd name="connsiteX78" fmla="*/ 2896458 w 3462966"/>
                  <a:gd name="connsiteY78" fmla="*/ 528450 h 4498133"/>
                  <a:gd name="connsiteX79" fmla="*/ 2775751 w 3462966"/>
                  <a:gd name="connsiteY79" fmla="*/ 415938 h 4498133"/>
                  <a:gd name="connsiteX80" fmla="*/ 2716888 w 3462966"/>
                  <a:gd name="connsiteY80" fmla="*/ 365271 h 4498133"/>
                  <a:gd name="connsiteX81" fmla="*/ 2708319 w 3462966"/>
                  <a:gd name="connsiteY81" fmla="*/ 307153 h 4498133"/>
                  <a:gd name="connsiteX82" fmla="*/ 2645357 w 3462966"/>
                  <a:gd name="connsiteY82" fmla="*/ 244936 h 4498133"/>
                  <a:gd name="connsiteX83" fmla="*/ 2577180 w 3462966"/>
                  <a:gd name="connsiteY83" fmla="*/ 227799 h 4498133"/>
                  <a:gd name="connsiteX84" fmla="*/ 2550729 w 3462966"/>
                  <a:gd name="connsiteY84" fmla="*/ 349624 h 4498133"/>
                  <a:gd name="connsiteX85" fmla="*/ 2511238 w 3462966"/>
                  <a:gd name="connsiteY85" fmla="*/ 509077 h 4498133"/>
                  <a:gd name="connsiteX86" fmla="*/ 2357001 w 3462966"/>
                  <a:gd name="connsiteY86" fmla="*/ 529940 h 4498133"/>
                  <a:gd name="connsiteX87" fmla="*/ 2243744 w 3462966"/>
                  <a:gd name="connsiteY87" fmla="*/ 389860 h 4498133"/>
                  <a:gd name="connsiteX88" fmla="*/ 2311922 w 3462966"/>
                  <a:gd name="connsiteY88" fmla="*/ 145092 h 4498133"/>
                  <a:gd name="connsiteX89" fmla="*/ 2322353 w 3462966"/>
                  <a:gd name="connsiteY89" fmla="*/ 94052 h 4498133"/>
                  <a:gd name="connsiteX90" fmla="*/ 2310059 w 3462966"/>
                  <a:gd name="connsiteY90" fmla="*/ 79150 h 4498133"/>
                  <a:gd name="connsiteX91" fmla="*/ 2301118 w 3462966"/>
                  <a:gd name="connsiteY91" fmla="*/ 82503 h 4498133"/>
                  <a:gd name="connsiteX92" fmla="*/ 2184881 w 3462966"/>
                  <a:gd name="connsiteY92" fmla="*/ 159622 h 4498133"/>
                  <a:gd name="connsiteX93" fmla="*/ 2104037 w 3462966"/>
                  <a:gd name="connsiteY93" fmla="*/ 79522 h 4498133"/>
                  <a:gd name="connsiteX94" fmla="*/ 2035859 w 3462966"/>
                  <a:gd name="connsiteY94" fmla="*/ 2404 h 4498133"/>
                  <a:gd name="connsiteX95" fmla="*/ 1936388 w 3462966"/>
                  <a:gd name="connsiteY95" fmla="*/ 94425 h 4498133"/>
                  <a:gd name="connsiteX96" fmla="*/ 2013879 w 3462966"/>
                  <a:gd name="connsiteY96" fmla="*/ 160739 h 4498133"/>
                  <a:gd name="connsiteX97" fmla="*/ 2125645 w 3462966"/>
                  <a:gd name="connsiteY97" fmla="*/ 257976 h 4498133"/>
                  <a:gd name="connsiteX98" fmla="*/ 2089507 w 3462966"/>
                  <a:gd name="connsiteY98" fmla="*/ 406997 h 4498133"/>
                  <a:gd name="connsiteX99" fmla="*/ 2003447 w 3462966"/>
                  <a:gd name="connsiteY99" fmla="*/ 412213 h 4498133"/>
                  <a:gd name="connsiteX100" fmla="*/ 2025055 w 3462966"/>
                  <a:gd name="connsiteY100" fmla="*/ 439037 h 4498133"/>
                  <a:gd name="connsiteX101" fmla="*/ 2114096 w 3462966"/>
                  <a:gd name="connsiteY101" fmla="*/ 557881 h 4498133"/>
                  <a:gd name="connsiteX102" fmla="*/ 2111860 w 3462966"/>
                  <a:gd name="connsiteY102" fmla="*/ 633510 h 4498133"/>
                  <a:gd name="connsiteX103" fmla="*/ 2004565 w 3462966"/>
                  <a:gd name="connsiteY103" fmla="*/ 692746 h 4498133"/>
                  <a:gd name="connsiteX104" fmla="*/ 1877152 w 3462966"/>
                  <a:gd name="connsiteY104" fmla="*/ 640588 h 4498133"/>
                  <a:gd name="connsiteX105" fmla="*/ 1868955 w 3462966"/>
                  <a:gd name="connsiteY105" fmla="*/ 652137 h 4498133"/>
                  <a:gd name="connsiteX106" fmla="*/ 1866720 w 3462966"/>
                  <a:gd name="connsiteY106" fmla="*/ 827983 h 4498133"/>
                  <a:gd name="connsiteX107" fmla="*/ 1899877 w 3462966"/>
                  <a:gd name="connsiteY107" fmla="*/ 838787 h 4498133"/>
                  <a:gd name="connsiteX108" fmla="*/ 1851818 w 3462966"/>
                  <a:gd name="connsiteY108" fmla="*/ 1018730 h 4498133"/>
                  <a:gd name="connsiteX109" fmla="*/ 1732601 w 3462966"/>
                  <a:gd name="connsiteY109" fmla="*/ 1045181 h 4498133"/>
                  <a:gd name="connsiteX110" fmla="*/ 1610776 w 3462966"/>
                  <a:gd name="connsiteY110" fmla="*/ 1018730 h 4498133"/>
                  <a:gd name="connsiteX111" fmla="*/ 1562717 w 3462966"/>
                  <a:gd name="connsiteY111" fmla="*/ 838787 h 4498133"/>
                  <a:gd name="connsiteX112" fmla="*/ 1595874 w 3462966"/>
                  <a:gd name="connsiteY112" fmla="*/ 827983 h 4498133"/>
                  <a:gd name="connsiteX113" fmla="*/ 1593638 w 3462966"/>
                  <a:gd name="connsiteY113" fmla="*/ 652137 h 4498133"/>
                  <a:gd name="connsiteX114" fmla="*/ 1585442 w 3462966"/>
                  <a:gd name="connsiteY114" fmla="*/ 640588 h 4498133"/>
                  <a:gd name="connsiteX115" fmla="*/ 1458029 w 3462966"/>
                  <a:gd name="connsiteY115" fmla="*/ 692746 h 4498133"/>
                  <a:gd name="connsiteX116" fmla="*/ 1350733 w 3462966"/>
                  <a:gd name="connsiteY116" fmla="*/ 633510 h 4498133"/>
                  <a:gd name="connsiteX117" fmla="*/ 1348498 w 3462966"/>
                  <a:gd name="connsiteY117" fmla="*/ 557881 h 4498133"/>
                  <a:gd name="connsiteX118" fmla="*/ 1437539 w 3462966"/>
                  <a:gd name="connsiteY118" fmla="*/ 439037 h 4498133"/>
                  <a:gd name="connsiteX119" fmla="*/ 1459147 w 3462966"/>
                  <a:gd name="connsiteY119" fmla="*/ 412213 h 4498133"/>
                  <a:gd name="connsiteX120" fmla="*/ 1373087 w 3462966"/>
                  <a:gd name="connsiteY120" fmla="*/ 406997 h 4498133"/>
                  <a:gd name="connsiteX121" fmla="*/ 1336949 w 3462966"/>
                  <a:gd name="connsiteY121" fmla="*/ 257976 h 4498133"/>
                  <a:gd name="connsiteX122" fmla="*/ 1448715 w 3462966"/>
                  <a:gd name="connsiteY122" fmla="*/ 160739 h 4498133"/>
                  <a:gd name="connsiteX123" fmla="*/ 1526206 w 3462966"/>
                  <a:gd name="connsiteY123" fmla="*/ 94425 h 4498133"/>
                  <a:gd name="connsiteX124" fmla="*/ 1426734 w 3462966"/>
                  <a:gd name="connsiteY124" fmla="*/ 2404 h 4498133"/>
                  <a:gd name="connsiteX125" fmla="*/ 1358557 w 3462966"/>
                  <a:gd name="connsiteY125" fmla="*/ 79522 h 4498133"/>
                  <a:gd name="connsiteX126" fmla="*/ 1277713 w 3462966"/>
                  <a:gd name="connsiteY126" fmla="*/ 159622 h 4498133"/>
                  <a:gd name="connsiteX127" fmla="*/ 1161476 w 3462966"/>
                  <a:gd name="connsiteY127" fmla="*/ 82503 h 4498133"/>
                  <a:gd name="connsiteX128" fmla="*/ 1152535 w 3462966"/>
                  <a:gd name="connsiteY128" fmla="*/ 79150 h 4498133"/>
                  <a:gd name="connsiteX129" fmla="*/ 1140241 w 3462966"/>
                  <a:gd name="connsiteY129" fmla="*/ 94052 h 4498133"/>
                  <a:gd name="connsiteX130" fmla="*/ 1150672 w 3462966"/>
                  <a:gd name="connsiteY130" fmla="*/ 145092 h 4498133"/>
                  <a:gd name="connsiteX131" fmla="*/ 1218850 w 3462966"/>
                  <a:gd name="connsiteY131" fmla="*/ 389860 h 4498133"/>
                  <a:gd name="connsiteX132" fmla="*/ 1105593 w 3462966"/>
                  <a:gd name="connsiteY132" fmla="*/ 529940 h 4498133"/>
                  <a:gd name="connsiteX133" fmla="*/ 951356 w 3462966"/>
                  <a:gd name="connsiteY133" fmla="*/ 509077 h 4498133"/>
                  <a:gd name="connsiteX134" fmla="*/ 911865 w 3462966"/>
                  <a:gd name="connsiteY134" fmla="*/ 349624 h 4498133"/>
                  <a:gd name="connsiteX135" fmla="*/ 885414 w 3462966"/>
                  <a:gd name="connsiteY135" fmla="*/ 227799 h 4498133"/>
                  <a:gd name="connsiteX136" fmla="*/ 817237 w 3462966"/>
                  <a:gd name="connsiteY136" fmla="*/ 244936 h 4498133"/>
                  <a:gd name="connsiteX137" fmla="*/ 754275 w 3462966"/>
                  <a:gd name="connsiteY137" fmla="*/ 307153 h 4498133"/>
                  <a:gd name="connsiteX138" fmla="*/ 745706 w 3462966"/>
                  <a:gd name="connsiteY138" fmla="*/ 365271 h 4498133"/>
                  <a:gd name="connsiteX139" fmla="*/ 686843 w 3462966"/>
                  <a:gd name="connsiteY139" fmla="*/ 415938 h 4498133"/>
                  <a:gd name="connsiteX140" fmla="*/ 566136 w 3462966"/>
                  <a:gd name="connsiteY140" fmla="*/ 528450 h 4498133"/>
                  <a:gd name="connsiteX141" fmla="*/ 561665 w 3462966"/>
                  <a:gd name="connsiteY141" fmla="*/ 564587 h 4498133"/>
                  <a:gd name="connsiteX142" fmla="*/ 591097 w 3462966"/>
                  <a:gd name="connsiteY142" fmla="*/ 577999 h 4498133"/>
                  <a:gd name="connsiteX143" fmla="*/ 721490 w 3462966"/>
                  <a:gd name="connsiteY143" fmla="*/ 579862 h 4498133"/>
                  <a:gd name="connsiteX144" fmla="*/ 793766 w 3462966"/>
                  <a:gd name="connsiteY144" fmla="*/ 573901 h 4498133"/>
                  <a:gd name="connsiteX145" fmla="*/ 898453 w 3462966"/>
                  <a:gd name="connsiteY145" fmla="*/ 616372 h 4498133"/>
                  <a:gd name="connsiteX146" fmla="*/ 909258 w 3462966"/>
                  <a:gd name="connsiteY146" fmla="*/ 781786 h 4498133"/>
                  <a:gd name="connsiteX147" fmla="*/ 842943 w 3462966"/>
                  <a:gd name="connsiteY147" fmla="*/ 823139 h 4498133"/>
                  <a:gd name="connsiteX148" fmla="*/ 634685 w 3462966"/>
                  <a:gd name="connsiteY148" fmla="*/ 838042 h 4498133"/>
                  <a:gd name="connsiteX149" fmla="*/ 491252 w 3462966"/>
                  <a:gd name="connsiteY149" fmla="*/ 813826 h 4498133"/>
                  <a:gd name="connsiteX150" fmla="*/ 442075 w 3462966"/>
                  <a:gd name="connsiteY150" fmla="*/ 807120 h 4498133"/>
                  <a:gd name="connsiteX151" fmla="*/ 432016 w 3462966"/>
                  <a:gd name="connsiteY151" fmla="*/ 810845 h 4498133"/>
                  <a:gd name="connsiteX152" fmla="*/ 434997 w 3462966"/>
                  <a:gd name="connsiteY152" fmla="*/ 857414 h 4498133"/>
                  <a:gd name="connsiteX153" fmla="*/ 392153 w 3462966"/>
                  <a:gd name="connsiteY153" fmla="*/ 886101 h 4498133"/>
                  <a:gd name="connsiteX154" fmla="*/ 347447 w 3462966"/>
                  <a:gd name="connsiteY154" fmla="*/ 939004 h 4498133"/>
                  <a:gd name="connsiteX155" fmla="*/ 348564 w 3462966"/>
                  <a:gd name="connsiteY155" fmla="*/ 950180 h 4498133"/>
                  <a:gd name="connsiteX156" fmla="*/ 366074 w 3462966"/>
                  <a:gd name="connsiteY156" fmla="*/ 963220 h 4498133"/>
                  <a:gd name="connsiteX157" fmla="*/ 432016 w 3462966"/>
                  <a:gd name="connsiteY157" fmla="*/ 954278 h 4498133"/>
                  <a:gd name="connsiteX158" fmla="*/ 572469 w 3462966"/>
                  <a:gd name="connsiteY158" fmla="*/ 961729 h 4498133"/>
                  <a:gd name="connsiteX159" fmla="*/ 668960 w 3462966"/>
                  <a:gd name="connsiteY159" fmla="*/ 1022456 h 4498133"/>
                  <a:gd name="connsiteX160" fmla="*/ 691314 w 3462966"/>
                  <a:gd name="connsiteY160" fmla="*/ 1080574 h 4498133"/>
                  <a:gd name="connsiteX161" fmla="*/ 715530 w 3462966"/>
                  <a:gd name="connsiteY161" fmla="*/ 1089888 h 4498133"/>
                  <a:gd name="connsiteX162" fmla="*/ 855237 w 3462966"/>
                  <a:gd name="connsiteY162" fmla="*/ 1078711 h 4498133"/>
                  <a:gd name="connsiteX163" fmla="*/ 961415 w 3462966"/>
                  <a:gd name="connsiteY163" fmla="*/ 1006808 h 4498133"/>
                  <a:gd name="connsiteX164" fmla="*/ 987121 w 3462966"/>
                  <a:gd name="connsiteY164" fmla="*/ 991534 h 4498133"/>
                  <a:gd name="connsiteX165" fmla="*/ 1043749 w 3462966"/>
                  <a:gd name="connsiteY165" fmla="*/ 991534 h 4498133"/>
                  <a:gd name="connsiteX166" fmla="*/ 1078769 w 3462966"/>
                  <a:gd name="connsiteY166" fmla="*/ 1159183 h 4498133"/>
                  <a:gd name="connsiteX167" fmla="*/ 997925 w 3462966"/>
                  <a:gd name="connsiteY167" fmla="*/ 1283243 h 4498133"/>
                  <a:gd name="connsiteX168" fmla="*/ 846668 w 3462966"/>
                  <a:gd name="connsiteY168" fmla="*/ 1349930 h 4498133"/>
                  <a:gd name="connsiteX169" fmla="*/ 646235 w 3462966"/>
                  <a:gd name="connsiteY169" fmla="*/ 1369303 h 4498133"/>
                  <a:gd name="connsiteX170" fmla="*/ 472625 w 3462966"/>
                  <a:gd name="connsiteY170" fmla="*/ 1324224 h 4498133"/>
                  <a:gd name="connsiteX171" fmla="*/ 392898 w 3462966"/>
                  <a:gd name="connsiteY171" fmla="*/ 1225870 h 4498133"/>
                  <a:gd name="connsiteX172" fmla="*/ 338133 w 3462966"/>
                  <a:gd name="connsiteY172" fmla="*/ 1208732 h 4498133"/>
                  <a:gd name="connsiteX173" fmla="*/ 243504 w 3462966"/>
                  <a:gd name="connsiteY173" fmla="*/ 1205007 h 4498133"/>
                  <a:gd name="connsiteX174" fmla="*/ 176817 w 3462966"/>
                  <a:gd name="connsiteY174" fmla="*/ 1221027 h 4498133"/>
                  <a:gd name="connsiteX175" fmla="*/ 185758 w 3462966"/>
                  <a:gd name="connsiteY175" fmla="*/ 1256047 h 4498133"/>
                  <a:gd name="connsiteX176" fmla="*/ 471507 w 3462966"/>
                  <a:gd name="connsiteY176" fmla="*/ 1359617 h 4498133"/>
                  <a:gd name="connsiteX177" fmla="*/ 542665 w 3462966"/>
                  <a:gd name="connsiteY177" fmla="*/ 1414382 h 4498133"/>
                  <a:gd name="connsiteX178" fmla="*/ 521057 w 3462966"/>
                  <a:gd name="connsiteY178" fmla="*/ 1510128 h 4498133"/>
                  <a:gd name="connsiteX179" fmla="*/ 356015 w 3462966"/>
                  <a:gd name="connsiteY179" fmla="*/ 1544776 h 4498133"/>
                  <a:gd name="connsiteX180" fmla="*/ 242387 w 3462966"/>
                  <a:gd name="connsiteY180" fmla="*/ 1504912 h 4498133"/>
                  <a:gd name="connsiteX181" fmla="*/ 122052 w 3462966"/>
                  <a:gd name="connsiteY181" fmla="*/ 1487775 h 4498133"/>
                  <a:gd name="connsiteX182" fmla="*/ 82189 w 3462966"/>
                  <a:gd name="connsiteY182" fmla="*/ 1492246 h 4498133"/>
                  <a:gd name="connsiteX183" fmla="*/ 52757 w 3462966"/>
                  <a:gd name="connsiteY183" fmla="*/ 1530619 h 4498133"/>
                  <a:gd name="connsiteX184" fmla="*/ 216680 w 3462966"/>
                  <a:gd name="connsiteY184" fmla="*/ 1614816 h 4498133"/>
                  <a:gd name="connsiteX185" fmla="*/ 329937 w 3462966"/>
                  <a:gd name="connsiteY185" fmla="*/ 1737758 h 4498133"/>
                  <a:gd name="connsiteX186" fmla="*/ 310191 w 3462966"/>
                  <a:gd name="connsiteY186" fmla="*/ 1853623 h 4498133"/>
                  <a:gd name="connsiteX187" fmla="*/ 189111 w 3462966"/>
                  <a:gd name="connsiteY187" fmla="*/ 1865172 h 4498133"/>
                  <a:gd name="connsiteX188" fmla="*/ 90757 w 3462966"/>
                  <a:gd name="connsiteY188" fmla="*/ 1840211 h 4498133"/>
                  <a:gd name="connsiteX189" fmla="*/ 62443 w 3462966"/>
                  <a:gd name="connsiteY189" fmla="*/ 1927016 h 4498133"/>
                  <a:gd name="connsiteX190" fmla="*/ 128758 w 3462966"/>
                  <a:gd name="connsiteY190" fmla="*/ 2049586 h 4498133"/>
                  <a:gd name="connsiteX191" fmla="*/ 228975 w 3462966"/>
                  <a:gd name="connsiteY191" fmla="*/ 2122606 h 4498133"/>
                  <a:gd name="connsiteX192" fmla="*/ 281877 w 3462966"/>
                  <a:gd name="connsiteY192" fmla="*/ 2112547 h 4498133"/>
                  <a:gd name="connsiteX193" fmla="*/ 475605 w 3462966"/>
                  <a:gd name="connsiteY193" fmla="*/ 2078645 h 4498133"/>
                  <a:gd name="connsiteX194" fmla="*/ 604136 w 3462966"/>
                  <a:gd name="connsiteY194" fmla="*/ 2094292 h 4498133"/>
                  <a:gd name="connsiteX195" fmla="*/ 772530 w 3462966"/>
                  <a:gd name="connsiteY195" fmla="*/ 2214627 h 4498133"/>
                  <a:gd name="connsiteX196" fmla="*/ 828041 w 3462966"/>
                  <a:gd name="connsiteY196" fmla="*/ 2369237 h 4498133"/>
                  <a:gd name="connsiteX197" fmla="*/ 812394 w 3462966"/>
                  <a:gd name="connsiteY197" fmla="*/ 2425120 h 4498133"/>
                  <a:gd name="connsiteX198" fmla="*/ 770295 w 3462966"/>
                  <a:gd name="connsiteY198" fmla="*/ 2451571 h 4498133"/>
                  <a:gd name="connsiteX199" fmla="*/ 636176 w 3462966"/>
                  <a:gd name="connsiteY199" fmla="*/ 2400904 h 4498133"/>
                  <a:gd name="connsiteX200" fmla="*/ 492370 w 3462966"/>
                  <a:gd name="connsiteY200" fmla="*/ 2331609 h 4498133"/>
                  <a:gd name="connsiteX201" fmla="*/ 480821 w 3462966"/>
                  <a:gd name="connsiteY201" fmla="*/ 2337570 h 4498133"/>
                  <a:gd name="connsiteX202" fmla="*/ 477840 w 3462966"/>
                  <a:gd name="connsiteY202" fmla="*/ 2361786 h 4498133"/>
                  <a:gd name="connsiteX203" fmla="*/ 494233 w 3462966"/>
                  <a:gd name="connsiteY203" fmla="*/ 2381531 h 4498133"/>
                  <a:gd name="connsiteX204" fmla="*/ 545273 w 3462966"/>
                  <a:gd name="connsiteY204" fmla="*/ 2570788 h 4498133"/>
                  <a:gd name="connsiteX205" fmla="*/ 425310 w 3462966"/>
                  <a:gd name="connsiteY205" fmla="*/ 2578985 h 4498133"/>
                  <a:gd name="connsiteX206" fmla="*/ 269956 w 3462966"/>
                  <a:gd name="connsiteY206" fmla="*/ 2511552 h 4498133"/>
                  <a:gd name="connsiteX207" fmla="*/ 117581 w 3462966"/>
                  <a:gd name="connsiteY207" fmla="*/ 2438904 h 4498133"/>
                  <a:gd name="connsiteX208" fmla="*/ 18109 w 3462966"/>
                  <a:gd name="connsiteY208" fmla="*/ 2393453 h 4498133"/>
                  <a:gd name="connsiteX209" fmla="*/ 8050 w 3462966"/>
                  <a:gd name="connsiteY209" fmla="*/ 2431453 h 4498133"/>
                  <a:gd name="connsiteX210" fmla="*/ 44933 w 3462966"/>
                  <a:gd name="connsiteY210" fmla="*/ 2454552 h 4498133"/>
                  <a:gd name="connsiteX211" fmla="*/ 90012 w 3462966"/>
                  <a:gd name="connsiteY211" fmla="*/ 2481375 h 4498133"/>
                  <a:gd name="connsiteX212" fmla="*/ 181288 w 3462966"/>
                  <a:gd name="connsiteY212" fmla="*/ 2536513 h 4498133"/>
                  <a:gd name="connsiteX213" fmla="*/ 223386 w 3462966"/>
                  <a:gd name="connsiteY213" fmla="*/ 2637848 h 4498133"/>
                  <a:gd name="connsiteX214" fmla="*/ 108640 w 3462966"/>
                  <a:gd name="connsiteY214" fmla="*/ 2662436 h 4498133"/>
                  <a:gd name="connsiteX215" fmla="*/ 26678 w 3462966"/>
                  <a:gd name="connsiteY215" fmla="*/ 2669142 h 4498133"/>
                  <a:gd name="connsiteX216" fmla="*/ 9913 w 3462966"/>
                  <a:gd name="connsiteY216" fmla="*/ 2675476 h 4498133"/>
                  <a:gd name="connsiteX217" fmla="*/ 227 w 3462966"/>
                  <a:gd name="connsiteY217" fmla="*/ 2702300 h 4498133"/>
                  <a:gd name="connsiteX218" fmla="*/ 22580 w 3462966"/>
                  <a:gd name="connsiteY218" fmla="*/ 2761536 h 4498133"/>
                  <a:gd name="connsiteX219" fmla="*/ 26306 w 3462966"/>
                  <a:gd name="connsiteY219" fmla="*/ 2780536 h 4498133"/>
                  <a:gd name="connsiteX220" fmla="*/ 24070 w 3462966"/>
                  <a:gd name="connsiteY220" fmla="*/ 2877400 h 4498133"/>
                  <a:gd name="connsiteX221" fmla="*/ 35247 w 3462966"/>
                  <a:gd name="connsiteY221" fmla="*/ 2945205 h 4498133"/>
                  <a:gd name="connsiteX222" fmla="*/ 84051 w 3462966"/>
                  <a:gd name="connsiteY222" fmla="*/ 2973891 h 4498133"/>
                  <a:gd name="connsiteX223" fmla="*/ 258779 w 3462966"/>
                  <a:gd name="connsiteY223" fmla="*/ 2900871 h 4498133"/>
                  <a:gd name="connsiteX224" fmla="*/ 448409 w 3462966"/>
                  <a:gd name="connsiteY224" fmla="*/ 2844243 h 4498133"/>
                  <a:gd name="connsiteX225" fmla="*/ 511743 w 3462966"/>
                  <a:gd name="connsiteY225" fmla="*/ 2846105 h 4498133"/>
                  <a:gd name="connsiteX226" fmla="*/ 569116 w 3462966"/>
                  <a:gd name="connsiteY226" fmla="*/ 3011519 h 4498133"/>
                  <a:gd name="connsiteX227" fmla="*/ 398487 w 3462966"/>
                  <a:gd name="connsiteY227" fmla="*/ 3114344 h 4498133"/>
                  <a:gd name="connsiteX228" fmla="*/ 277034 w 3462966"/>
                  <a:gd name="connsiteY228" fmla="*/ 3161286 h 4498133"/>
                  <a:gd name="connsiteX229" fmla="*/ 156327 w 3462966"/>
                  <a:gd name="connsiteY229" fmla="*/ 3309562 h 4498133"/>
                  <a:gd name="connsiteX230" fmla="*/ 166758 w 3462966"/>
                  <a:gd name="connsiteY230" fmla="*/ 3326327 h 4498133"/>
                  <a:gd name="connsiteX231" fmla="*/ 174954 w 3462966"/>
                  <a:gd name="connsiteY231" fmla="*/ 3325209 h 4498133"/>
                  <a:gd name="connsiteX232" fmla="*/ 233445 w 3462966"/>
                  <a:gd name="connsiteY232" fmla="*/ 3259640 h 4498133"/>
                  <a:gd name="connsiteX233" fmla="*/ 402585 w 3462966"/>
                  <a:gd name="connsiteY233" fmla="*/ 3164266 h 4498133"/>
                  <a:gd name="connsiteX234" fmla="*/ 612332 w 3462966"/>
                  <a:gd name="connsiteY234" fmla="*/ 3160541 h 4498133"/>
                  <a:gd name="connsiteX235" fmla="*/ 647725 w 3462966"/>
                  <a:gd name="connsiteY235" fmla="*/ 3266346 h 4498133"/>
                  <a:gd name="connsiteX236" fmla="*/ 572096 w 3462966"/>
                  <a:gd name="connsiteY236" fmla="*/ 3365818 h 4498133"/>
                  <a:gd name="connsiteX237" fmla="*/ 576195 w 3462966"/>
                  <a:gd name="connsiteY237" fmla="*/ 3389661 h 4498133"/>
                  <a:gd name="connsiteX238" fmla="*/ 636176 w 3462966"/>
                  <a:gd name="connsiteY238" fmla="*/ 3372151 h 4498133"/>
                  <a:gd name="connsiteX239" fmla="*/ 703608 w 3462966"/>
                  <a:gd name="connsiteY239" fmla="*/ 3413505 h 4498133"/>
                  <a:gd name="connsiteX240" fmla="*/ 687961 w 3462966"/>
                  <a:gd name="connsiteY240" fmla="*/ 3560291 h 4498133"/>
                  <a:gd name="connsiteX241" fmla="*/ 432016 w 3462966"/>
                  <a:gd name="connsiteY241" fmla="*/ 3675782 h 4498133"/>
                  <a:gd name="connsiteX242" fmla="*/ 393643 w 3462966"/>
                  <a:gd name="connsiteY242" fmla="*/ 3708194 h 4498133"/>
                  <a:gd name="connsiteX243" fmla="*/ 432389 w 3462966"/>
                  <a:gd name="connsiteY243" fmla="*/ 3735018 h 4498133"/>
                  <a:gd name="connsiteX244" fmla="*/ 437605 w 3462966"/>
                  <a:gd name="connsiteY244" fmla="*/ 3754764 h 4498133"/>
                  <a:gd name="connsiteX245" fmla="*/ 434252 w 3462966"/>
                  <a:gd name="connsiteY245" fmla="*/ 3792019 h 4498133"/>
                  <a:gd name="connsiteX246" fmla="*/ 436114 w 3462966"/>
                  <a:gd name="connsiteY246" fmla="*/ 3837098 h 4498133"/>
                  <a:gd name="connsiteX247" fmla="*/ 442448 w 3462966"/>
                  <a:gd name="connsiteY247" fmla="*/ 3852745 h 4498133"/>
                  <a:gd name="connsiteX248" fmla="*/ 473370 w 3462966"/>
                  <a:gd name="connsiteY248" fmla="*/ 3852745 h 4498133"/>
                  <a:gd name="connsiteX249" fmla="*/ 488644 w 3462966"/>
                  <a:gd name="connsiteY249" fmla="*/ 3822941 h 4498133"/>
                  <a:gd name="connsiteX250" fmla="*/ 505409 w 3462966"/>
                  <a:gd name="connsiteY250" fmla="*/ 3762960 h 4498133"/>
                  <a:gd name="connsiteX251" fmla="*/ 613077 w 3462966"/>
                  <a:gd name="connsiteY251" fmla="*/ 3654174 h 4498133"/>
                  <a:gd name="connsiteX252" fmla="*/ 731177 w 3462966"/>
                  <a:gd name="connsiteY252" fmla="*/ 3637782 h 4498133"/>
                  <a:gd name="connsiteX253" fmla="*/ 791903 w 3462966"/>
                  <a:gd name="connsiteY253" fmla="*/ 3717881 h 4498133"/>
                  <a:gd name="connsiteX254" fmla="*/ 788550 w 3462966"/>
                  <a:gd name="connsiteY254" fmla="*/ 3755136 h 4498133"/>
                  <a:gd name="connsiteX255" fmla="*/ 730059 w 3462966"/>
                  <a:gd name="connsiteY255" fmla="*/ 3815117 h 4498133"/>
                  <a:gd name="connsiteX256" fmla="*/ 691686 w 3462966"/>
                  <a:gd name="connsiteY256" fmla="*/ 3895961 h 4498133"/>
                  <a:gd name="connsiteX257" fmla="*/ 690569 w 3462966"/>
                  <a:gd name="connsiteY257" fmla="*/ 3980904 h 4498133"/>
                  <a:gd name="connsiteX258" fmla="*/ 655548 w 3462966"/>
                  <a:gd name="connsiteY258" fmla="*/ 4055787 h 4498133"/>
                  <a:gd name="connsiteX259" fmla="*/ 674176 w 3462966"/>
                  <a:gd name="connsiteY259" fmla="*/ 4137004 h 4498133"/>
                  <a:gd name="connsiteX260" fmla="*/ 726706 w 3462966"/>
                  <a:gd name="connsiteY260" fmla="*/ 4197357 h 4498133"/>
                  <a:gd name="connsiteX261" fmla="*/ 797491 w 3462966"/>
                  <a:gd name="connsiteY261" fmla="*/ 4215985 h 4498133"/>
                  <a:gd name="connsiteX262" fmla="*/ 796746 w 3462966"/>
                  <a:gd name="connsiteY262" fmla="*/ 4207044 h 4498133"/>
                  <a:gd name="connsiteX263" fmla="*/ 794138 w 3462966"/>
                  <a:gd name="connsiteY263" fmla="*/ 4097885 h 4498133"/>
                  <a:gd name="connsiteX264" fmla="*/ 873865 w 3462966"/>
                  <a:gd name="connsiteY264" fmla="*/ 3993943 h 4498133"/>
                  <a:gd name="connsiteX265" fmla="*/ 988984 w 3462966"/>
                  <a:gd name="connsiteY265" fmla="*/ 4062866 h 4498133"/>
                  <a:gd name="connsiteX266" fmla="*/ 979670 w 3462966"/>
                  <a:gd name="connsiteY266" fmla="*/ 4160847 h 4498133"/>
                  <a:gd name="connsiteX267" fmla="*/ 992709 w 3462966"/>
                  <a:gd name="connsiteY267" fmla="*/ 4175004 h 4498133"/>
                  <a:gd name="connsiteX268" fmla="*/ 1003886 w 3462966"/>
                  <a:gd name="connsiteY268" fmla="*/ 4172769 h 4498133"/>
                  <a:gd name="connsiteX269" fmla="*/ 1088456 w 3462966"/>
                  <a:gd name="connsiteY269" fmla="*/ 4125082 h 4498133"/>
                  <a:gd name="connsiteX270" fmla="*/ 1135770 w 3462966"/>
                  <a:gd name="connsiteY270" fmla="*/ 4146317 h 4498133"/>
                  <a:gd name="connsiteX271" fmla="*/ 1135770 w 3462966"/>
                  <a:gd name="connsiteY271" fmla="*/ 4266280 h 4498133"/>
                  <a:gd name="connsiteX272" fmla="*/ 1075416 w 3462966"/>
                  <a:gd name="connsiteY272" fmla="*/ 4381026 h 4498133"/>
                  <a:gd name="connsiteX273" fmla="*/ 1098515 w 3462966"/>
                  <a:gd name="connsiteY273" fmla="*/ 4420144 h 4498133"/>
                  <a:gd name="connsiteX274" fmla="*/ 1150300 w 3462966"/>
                  <a:gd name="connsiteY274" fmla="*/ 4433184 h 4498133"/>
                  <a:gd name="connsiteX275" fmla="*/ 1189790 w 3462966"/>
                  <a:gd name="connsiteY275" fmla="*/ 4465223 h 4498133"/>
                  <a:gd name="connsiteX276" fmla="*/ 1314223 w 3462966"/>
                  <a:gd name="connsiteY276" fmla="*/ 4494655 h 4498133"/>
                  <a:gd name="connsiteX277" fmla="*/ 1370106 w 3462966"/>
                  <a:gd name="connsiteY277" fmla="*/ 4466714 h 4498133"/>
                  <a:gd name="connsiteX278" fmla="*/ 1459892 w 3462966"/>
                  <a:gd name="connsiteY278" fmla="*/ 4362026 h 4498133"/>
                  <a:gd name="connsiteX279" fmla="*/ 1490441 w 3462966"/>
                  <a:gd name="connsiteY279" fmla="*/ 4363516 h 4498133"/>
                  <a:gd name="connsiteX280" fmla="*/ 1527324 w 3462966"/>
                  <a:gd name="connsiteY280" fmla="*/ 4351595 h 4498133"/>
                  <a:gd name="connsiteX281" fmla="*/ 1534030 w 3462966"/>
                  <a:gd name="connsiteY281" fmla="*/ 4347124 h 4498133"/>
                  <a:gd name="connsiteX282" fmla="*/ 1581344 w 3462966"/>
                  <a:gd name="connsiteY282" fmla="*/ 4304653 h 4498133"/>
                  <a:gd name="connsiteX283" fmla="*/ 1615247 w 3462966"/>
                  <a:gd name="connsiteY283" fmla="*/ 4155631 h 4498133"/>
                  <a:gd name="connsiteX284" fmla="*/ 1573520 w 3462966"/>
                  <a:gd name="connsiteY284" fmla="*/ 4080375 h 4498133"/>
                  <a:gd name="connsiteX285" fmla="*/ 1599599 w 3462966"/>
                  <a:gd name="connsiteY285" fmla="*/ 4008100 h 4498133"/>
                  <a:gd name="connsiteX286" fmla="*/ 1502735 w 3462966"/>
                  <a:gd name="connsiteY286" fmla="*/ 3699253 h 4498133"/>
                  <a:gd name="connsiteX287" fmla="*/ 1469951 w 3462966"/>
                  <a:gd name="connsiteY287" fmla="*/ 3547251 h 4498133"/>
                  <a:gd name="connsiteX288" fmla="*/ 1442009 w 3462966"/>
                  <a:gd name="connsiteY288" fmla="*/ 3477211 h 4498133"/>
                  <a:gd name="connsiteX289" fmla="*/ 1364518 w 3462966"/>
                  <a:gd name="connsiteY289" fmla="*/ 3424308 h 4498133"/>
                  <a:gd name="connsiteX290" fmla="*/ 1383146 w 3462966"/>
                  <a:gd name="connsiteY290" fmla="*/ 3331170 h 4498133"/>
                  <a:gd name="connsiteX291" fmla="*/ 1375322 w 3462966"/>
                  <a:gd name="connsiteY291" fmla="*/ 3250326 h 4498133"/>
                  <a:gd name="connsiteX292" fmla="*/ 1472931 w 3462966"/>
                  <a:gd name="connsiteY292" fmla="*/ 3090500 h 4498133"/>
                  <a:gd name="connsiteX293" fmla="*/ 1539618 w 3462966"/>
                  <a:gd name="connsiteY293" fmla="*/ 2981715 h 4498133"/>
                  <a:gd name="connsiteX294" fmla="*/ 1513167 w 3462966"/>
                  <a:gd name="connsiteY294" fmla="*/ 2824870 h 4498133"/>
                  <a:gd name="connsiteX295" fmla="*/ 1334714 w 3462966"/>
                  <a:gd name="connsiteY295" fmla="*/ 2783144 h 4498133"/>
                  <a:gd name="connsiteX296" fmla="*/ 1277340 w 3462966"/>
                  <a:gd name="connsiteY296" fmla="*/ 2803262 h 4498133"/>
                  <a:gd name="connsiteX297" fmla="*/ 1240085 w 3462966"/>
                  <a:gd name="connsiteY297" fmla="*/ 2817419 h 4498133"/>
                  <a:gd name="connsiteX298" fmla="*/ 1283674 w 3462966"/>
                  <a:gd name="connsiteY298" fmla="*/ 2865478 h 4498133"/>
                  <a:gd name="connsiteX299" fmla="*/ 1257223 w 3462966"/>
                  <a:gd name="connsiteY299" fmla="*/ 2941479 h 4498133"/>
                  <a:gd name="connsiteX300" fmla="*/ 1148437 w 3462966"/>
                  <a:gd name="connsiteY300" fmla="*/ 3033127 h 4498133"/>
                  <a:gd name="connsiteX301" fmla="*/ 1086220 w 3462966"/>
                  <a:gd name="connsiteY301" fmla="*/ 3284601 h 4498133"/>
                  <a:gd name="connsiteX302" fmla="*/ 1114162 w 3462966"/>
                  <a:gd name="connsiteY302" fmla="*/ 3397857 h 4498133"/>
                  <a:gd name="connsiteX303" fmla="*/ 1177869 w 3462966"/>
                  <a:gd name="connsiteY303" fmla="*/ 3480191 h 4498133"/>
                  <a:gd name="connsiteX304" fmla="*/ 1182339 w 3462966"/>
                  <a:gd name="connsiteY304" fmla="*/ 3571840 h 4498133"/>
                  <a:gd name="connsiteX305" fmla="*/ 1116770 w 3462966"/>
                  <a:gd name="connsiteY305" fmla="*/ 3606860 h 4498133"/>
                  <a:gd name="connsiteX306" fmla="*/ 971101 w 3462966"/>
                  <a:gd name="connsiteY306" fmla="*/ 3454113 h 4498133"/>
                  <a:gd name="connsiteX307" fmla="*/ 905905 w 3462966"/>
                  <a:gd name="connsiteY307" fmla="*/ 3166874 h 4498133"/>
                  <a:gd name="connsiteX308" fmla="*/ 949121 w 3462966"/>
                  <a:gd name="connsiteY308" fmla="*/ 2985813 h 4498133"/>
                  <a:gd name="connsiteX309" fmla="*/ 921552 w 3462966"/>
                  <a:gd name="connsiteY309" fmla="*/ 2970911 h 4498133"/>
                  <a:gd name="connsiteX310" fmla="*/ 844061 w 3462966"/>
                  <a:gd name="connsiteY310" fmla="*/ 2801771 h 4498133"/>
                  <a:gd name="connsiteX311" fmla="*/ 915591 w 3462966"/>
                  <a:gd name="connsiteY311" fmla="*/ 2567435 h 4498133"/>
                  <a:gd name="connsiteX312" fmla="*/ 1045985 w 3462966"/>
                  <a:gd name="connsiteY312" fmla="*/ 2508572 h 4498133"/>
                  <a:gd name="connsiteX313" fmla="*/ 1091064 w 3462966"/>
                  <a:gd name="connsiteY313" fmla="*/ 2446355 h 4498133"/>
                  <a:gd name="connsiteX314" fmla="*/ 1209163 w 3462966"/>
                  <a:gd name="connsiteY314" fmla="*/ 2381158 h 4498133"/>
                  <a:gd name="connsiteX315" fmla="*/ 1286654 w 3462966"/>
                  <a:gd name="connsiteY315" fmla="*/ 2311118 h 4498133"/>
                  <a:gd name="connsiteX316" fmla="*/ 1435676 w 3462966"/>
                  <a:gd name="connsiteY316" fmla="*/ 2369982 h 4498133"/>
                  <a:gd name="connsiteX317" fmla="*/ 1556756 w 3462966"/>
                  <a:gd name="connsiteY317" fmla="*/ 2351354 h 4498133"/>
                  <a:gd name="connsiteX318" fmla="*/ 1530304 w 3462966"/>
                  <a:gd name="connsiteY318" fmla="*/ 2312609 h 4498133"/>
                  <a:gd name="connsiteX319" fmla="*/ 1511677 w 3462966"/>
                  <a:gd name="connsiteY319" fmla="*/ 2175882 h 4498133"/>
                  <a:gd name="connsiteX320" fmla="*/ 1570540 w 3462966"/>
                  <a:gd name="connsiteY320" fmla="*/ 2073429 h 4498133"/>
                  <a:gd name="connsiteX321" fmla="*/ 1640580 w 3462966"/>
                  <a:gd name="connsiteY321" fmla="*/ 2037664 h 4498133"/>
                  <a:gd name="connsiteX322" fmla="*/ 1623443 w 3462966"/>
                  <a:gd name="connsiteY322" fmla="*/ 1885662 h 4498133"/>
                  <a:gd name="connsiteX323" fmla="*/ 1522481 w 3462966"/>
                  <a:gd name="connsiteY323" fmla="*/ 1736641 h 4498133"/>
                  <a:gd name="connsiteX324" fmla="*/ 1455794 w 3462966"/>
                  <a:gd name="connsiteY324" fmla="*/ 1592090 h 4498133"/>
                  <a:gd name="connsiteX325" fmla="*/ 1347008 w 3462966"/>
                  <a:gd name="connsiteY325" fmla="*/ 1447539 h 4498133"/>
                  <a:gd name="connsiteX326" fmla="*/ 1236732 w 3462966"/>
                  <a:gd name="connsiteY326" fmla="*/ 1302989 h 4498133"/>
                  <a:gd name="connsiteX327" fmla="*/ 1312733 w 3462966"/>
                  <a:gd name="connsiteY327" fmla="*/ 1112241 h 4498133"/>
                  <a:gd name="connsiteX328" fmla="*/ 1515402 w 3462966"/>
                  <a:gd name="connsiteY328" fmla="*/ 1127516 h 4498133"/>
                  <a:gd name="connsiteX329" fmla="*/ 1632756 w 3462966"/>
                  <a:gd name="connsiteY329" fmla="*/ 1212458 h 4498133"/>
                  <a:gd name="connsiteX330" fmla="*/ 1685659 w 3462966"/>
                  <a:gd name="connsiteY330" fmla="*/ 1263498 h 4498133"/>
                  <a:gd name="connsiteX331" fmla="*/ 1730738 w 3462966"/>
                  <a:gd name="connsiteY331" fmla="*/ 1314165 h 4498133"/>
                  <a:gd name="connsiteX332" fmla="*/ 1778425 w 3462966"/>
                  <a:gd name="connsiteY332" fmla="*/ 1263498 h 4498133"/>
                  <a:gd name="connsiteX333" fmla="*/ 1831328 w 3462966"/>
                  <a:gd name="connsiteY333" fmla="*/ 1212458 h 4498133"/>
                  <a:gd name="connsiteX334" fmla="*/ 1948682 w 3462966"/>
                  <a:gd name="connsiteY334" fmla="*/ 1127516 h 4498133"/>
                  <a:gd name="connsiteX335" fmla="*/ 2151351 w 3462966"/>
                  <a:gd name="connsiteY335" fmla="*/ 1112241 h 4498133"/>
                  <a:gd name="connsiteX336" fmla="*/ 2227352 w 3462966"/>
                  <a:gd name="connsiteY336" fmla="*/ 1302989 h 4498133"/>
                  <a:gd name="connsiteX337" fmla="*/ 2117076 w 3462966"/>
                  <a:gd name="connsiteY337" fmla="*/ 1447539 h 4498133"/>
                  <a:gd name="connsiteX338" fmla="*/ 2008291 w 3462966"/>
                  <a:gd name="connsiteY338" fmla="*/ 1592090 h 4498133"/>
                  <a:gd name="connsiteX339" fmla="*/ 1941603 w 3462966"/>
                  <a:gd name="connsiteY339" fmla="*/ 1736641 h 4498133"/>
                  <a:gd name="connsiteX340" fmla="*/ 1840641 w 3462966"/>
                  <a:gd name="connsiteY340" fmla="*/ 1885662 h 4498133"/>
                  <a:gd name="connsiteX341" fmla="*/ 1823504 w 3462966"/>
                  <a:gd name="connsiteY341" fmla="*/ 2037664 h 4498133"/>
                  <a:gd name="connsiteX342" fmla="*/ 1893544 w 3462966"/>
                  <a:gd name="connsiteY342" fmla="*/ 2073429 h 4498133"/>
                  <a:gd name="connsiteX343" fmla="*/ 1952408 w 3462966"/>
                  <a:gd name="connsiteY343" fmla="*/ 2175882 h 4498133"/>
                  <a:gd name="connsiteX344" fmla="*/ 1933780 w 3462966"/>
                  <a:gd name="connsiteY344" fmla="*/ 2312609 h 4498133"/>
                  <a:gd name="connsiteX345" fmla="*/ 1907329 w 3462966"/>
                  <a:gd name="connsiteY345" fmla="*/ 2351354 h 4498133"/>
                  <a:gd name="connsiteX346" fmla="*/ 2028408 w 3462966"/>
                  <a:gd name="connsiteY346" fmla="*/ 2369982 h 4498133"/>
                  <a:gd name="connsiteX347" fmla="*/ 2177430 w 3462966"/>
                  <a:gd name="connsiteY347" fmla="*/ 2311118 h 4498133"/>
                  <a:gd name="connsiteX348" fmla="*/ 2254921 w 3462966"/>
                  <a:gd name="connsiteY348" fmla="*/ 2381158 h 4498133"/>
                  <a:gd name="connsiteX349" fmla="*/ 2373020 w 3462966"/>
                  <a:gd name="connsiteY349" fmla="*/ 2446355 h 4498133"/>
                  <a:gd name="connsiteX350" fmla="*/ 2418099 w 3462966"/>
                  <a:gd name="connsiteY350" fmla="*/ 2508572 h 4498133"/>
                  <a:gd name="connsiteX351" fmla="*/ 2548493 w 3462966"/>
                  <a:gd name="connsiteY351" fmla="*/ 2567435 h 4498133"/>
                  <a:gd name="connsiteX352" fmla="*/ 2620024 w 3462966"/>
                  <a:gd name="connsiteY352" fmla="*/ 2801771 h 4498133"/>
                  <a:gd name="connsiteX353" fmla="*/ 2542532 w 3462966"/>
                  <a:gd name="connsiteY353" fmla="*/ 2970911 h 4498133"/>
                  <a:gd name="connsiteX354" fmla="*/ 2514964 w 3462966"/>
                  <a:gd name="connsiteY354" fmla="*/ 2985813 h 4498133"/>
                  <a:gd name="connsiteX355" fmla="*/ 2558180 w 3462966"/>
                  <a:gd name="connsiteY355" fmla="*/ 3166874 h 4498133"/>
                  <a:gd name="connsiteX356" fmla="*/ 2492983 w 3462966"/>
                  <a:gd name="connsiteY356" fmla="*/ 3454113 h 4498133"/>
                  <a:gd name="connsiteX357" fmla="*/ 2347314 w 3462966"/>
                  <a:gd name="connsiteY357" fmla="*/ 3606860 h 4498133"/>
                  <a:gd name="connsiteX358" fmla="*/ 2281745 w 3462966"/>
                  <a:gd name="connsiteY358" fmla="*/ 3571840 h 4498133"/>
                  <a:gd name="connsiteX359" fmla="*/ 2286216 w 3462966"/>
                  <a:gd name="connsiteY359" fmla="*/ 3480191 h 4498133"/>
                  <a:gd name="connsiteX360" fmla="*/ 2349922 w 3462966"/>
                  <a:gd name="connsiteY360" fmla="*/ 3397857 h 4498133"/>
                  <a:gd name="connsiteX361" fmla="*/ 2377864 w 3462966"/>
                  <a:gd name="connsiteY361" fmla="*/ 3284601 h 4498133"/>
                  <a:gd name="connsiteX362" fmla="*/ 2315647 w 3462966"/>
                  <a:gd name="connsiteY362" fmla="*/ 3033127 h 4498133"/>
                  <a:gd name="connsiteX363" fmla="*/ 2206862 w 3462966"/>
                  <a:gd name="connsiteY363" fmla="*/ 2941479 h 4498133"/>
                  <a:gd name="connsiteX364" fmla="*/ 2180410 w 3462966"/>
                  <a:gd name="connsiteY364" fmla="*/ 2865478 h 4498133"/>
                  <a:gd name="connsiteX365" fmla="*/ 2223999 w 3462966"/>
                  <a:gd name="connsiteY365" fmla="*/ 2817419 h 4498133"/>
                  <a:gd name="connsiteX366" fmla="*/ 2186744 w 3462966"/>
                  <a:gd name="connsiteY366" fmla="*/ 2803262 h 4498133"/>
                  <a:gd name="connsiteX367" fmla="*/ 2129371 w 3462966"/>
                  <a:gd name="connsiteY367" fmla="*/ 2783144 h 4498133"/>
                  <a:gd name="connsiteX368" fmla="*/ 1950917 w 3462966"/>
                  <a:gd name="connsiteY368" fmla="*/ 2824870 h 4498133"/>
                  <a:gd name="connsiteX369" fmla="*/ 1924466 w 3462966"/>
                  <a:gd name="connsiteY369" fmla="*/ 2981715 h 4498133"/>
                  <a:gd name="connsiteX370" fmla="*/ 1991153 w 3462966"/>
                  <a:gd name="connsiteY370" fmla="*/ 3090500 h 4498133"/>
                  <a:gd name="connsiteX371" fmla="*/ 2088762 w 3462966"/>
                  <a:gd name="connsiteY371" fmla="*/ 3250326 h 4498133"/>
                  <a:gd name="connsiteX372" fmla="*/ 2080939 w 3462966"/>
                  <a:gd name="connsiteY372" fmla="*/ 3331170 h 4498133"/>
                  <a:gd name="connsiteX373" fmla="*/ 2099566 w 3462966"/>
                  <a:gd name="connsiteY373" fmla="*/ 3424308 h 4498133"/>
                  <a:gd name="connsiteX374" fmla="*/ 2022075 w 3462966"/>
                  <a:gd name="connsiteY374" fmla="*/ 3477211 h 4498133"/>
                  <a:gd name="connsiteX375" fmla="*/ 1994133 w 3462966"/>
                  <a:gd name="connsiteY375" fmla="*/ 3547251 h 4498133"/>
                  <a:gd name="connsiteX376" fmla="*/ 1961349 w 3462966"/>
                  <a:gd name="connsiteY376" fmla="*/ 3699253 h 4498133"/>
                  <a:gd name="connsiteX377" fmla="*/ 1864485 w 3462966"/>
                  <a:gd name="connsiteY377" fmla="*/ 4008100 h 4498133"/>
                  <a:gd name="connsiteX378" fmla="*/ 1890564 w 3462966"/>
                  <a:gd name="connsiteY378" fmla="*/ 4080375 h 4498133"/>
                  <a:gd name="connsiteX379" fmla="*/ 1848838 w 3462966"/>
                  <a:gd name="connsiteY379" fmla="*/ 4155631 h 4498133"/>
                  <a:gd name="connsiteX380" fmla="*/ 1882740 w 3462966"/>
                  <a:gd name="connsiteY380" fmla="*/ 4304653 h 4498133"/>
                  <a:gd name="connsiteX381" fmla="*/ 1930054 w 3462966"/>
                  <a:gd name="connsiteY381" fmla="*/ 4347124 h 4498133"/>
                  <a:gd name="connsiteX382" fmla="*/ 1936760 w 3462966"/>
                  <a:gd name="connsiteY382" fmla="*/ 4351595 h 4498133"/>
                  <a:gd name="connsiteX383" fmla="*/ 1973643 w 3462966"/>
                  <a:gd name="connsiteY383" fmla="*/ 4363516 h 4498133"/>
                  <a:gd name="connsiteX384" fmla="*/ 2004192 w 3462966"/>
                  <a:gd name="connsiteY384" fmla="*/ 4362026 h 4498133"/>
                  <a:gd name="connsiteX385" fmla="*/ 2093978 w 3462966"/>
                  <a:gd name="connsiteY385" fmla="*/ 4466714 h 4498133"/>
                  <a:gd name="connsiteX386" fmla="*/ 2149861 w 3462966"/>
                  <a:gd name="connsiteY386" fmla="*/ 4494655 h 4498133"/>
                  <a:gd name="connsiteX387" fmla="*/ 2274294 w 3462966"/>
                  <a:gd name="connsiteY387" fmla="*/ 4465223 h 4498133"/>
                  <a:gd name="connsiteX388" fmla="*/ 2313785 w 3462966"/>
                  <a:gd name="connsiteY388" fmla="*/ 4433184 h 4498133"/>
                  <a:gd name="connsiteX389" fmla="*/ 2365569 w 3462966"/>
                  <a:gd name="connsiteY389" fmla="*/ 4420144 h 4498133"/>
                  <a:gd name="connsiteX390" fmla="*/ 2388668 w 3462966"/>
                  <a:gd name="connsiteY390" fmla="*/ 4381026 h 4498133"/>
                  <a:gd name="connsiteX391" fmla="*/ 2328314 w 3462966"/>
                  <a:gd name="connsiteY391" fmla="*/ 4266280 h 4498133"/>
                  <a:gd name="connsiteX392" fmla="*/ 2328314 w 3462966"/>
                  <a:gd name="connsiteY392" fmla="*/ 4146317 h 4498133"/>
                  <a:gd name="connsiteX393" fmla="*/ 2375628 w 3462966"/>
                  <a:gd name="connsiteY393" fmla="*/ 4125082 h 4498133"/>
                  <a:gd name="connsiteX394" fmla="*/ 2460198 w 3462966"/>
                  <a:gd name="connsiteY394" fmla="*/ 4172769 h 4498133"/>
                  <a:gd name="connsiteX395" fmla="*/ 2471375 w 3462966"/>
                  <a:gd name="connsiteY395" fmla="*/ 4175004 h 4498133"/>
                  <a:gd name="connsiteX396" fmla="*/ 2484414 w 3462966"/>
                  <a:gd name="connsiteY396" fmla="*/ 4160847 h 4498133"/>
                  <a:gd name="connsiteX397" fmla="*/ 2475100 w 3462966"/>
                  <a:gd name="connsiteY397" fmla="*/ 4062866 h 4498133"/>
                  <a:gd name="connsiteX398" fmla="*/ 2590219 w 3462966"/>
                  <a:gd name="connsiteY398" fmla="*/ 3993943 h 4498133"/>
                  <a:gd name="connsiteX399" fmla="*/ 2669946 w 3462966"/>
                  <a:gd name="connsiteY399" fmla="*/ 4097885 h 4498133"/>
                  <a:gd name="connsiteX400" fmla="*/ 2667338 w 3462966"/>
                  <a:gd name="connsiteY400" fmla="*/ 4207044 h 4498133"/>
                  <a:gd name="connsiteX401" fmla="*/ 2666593 w 3462966"/>
                  <a:gd name="connsiteY401" fmla="*/ 4215985 h 4498133"/>
                  <a:gd name="connsiteX402" fmla="*/ 2737378 w 3462966"/>
                  <a:gd name="connsiteY402" fmla="*/ 4197357 h 4498133"/>
                  <a:gd name="connsiteX403" fmla="*/ 2789908 w 3462966"/>
                  <a:gd name="connsiteY403" fmla="*/ 4137004 h 4498133"/>
                  <a:gd name="connsiteX404" fmla="*/ 2808536 w 3462966"/>
                  <a:gd name="connsiteY404" fmla="*/ 4055787 h 4498133"/>
                  <a:gd name="connsiteX405" fmla="*/ 2773516 w 3462966"/>
                  <a:gd name="connsiteY405" fmla="*/ 3980904 h 4498133"/>
                  <a:gd name="connsiteX406" fmla="*/ 2772398 w 3462966"/>
                  <a:gd name="connsiteY406" fmla="*/ 3895961 h 4498133"/>
                  <a:gd name="connsiteX407" fmla="*/ 2734025 w 3462966"/>
                  <a:gd name="connsiteY407" fmla="*/ 3815117 h 4498133"/>
                  <a:gd name="connsiteX408" fmla="*/ 2675534 w 3462966"/>
                  <a:gd name="connsiteY408" fmla="*/ 3755136 h 4498133"/>
                  <a:gd name="connsiteX409" fmla="*/ 2672181 w 3462966"/>
                  <a:gd name="connsiteY409" fmla="*/ 3717881 h 4498133"/>
                  <a:gd name="connsiteX410" fmla="*/ 2732907 w 3462966"/>
                  <a:gd name="connsiteY410" fmla="*/ 3637782 h 4498133"/>
                  <a:gd name="connsiteX411" fmla="*/ 2851007 w 3462966"/>
                  <a:gd name="connsiteY411" fmla="*/ 3654174 h 4498133"/>
                  <a:gd name="connsiteX412" fmla="*/ 2958675 w 3462966"/>
                  <a:gd name="connsiteY412" fmla="*/ 3762960 h 4498133"/>
                  <a:gd name="connsiteX413" fmla="*/ 2975440 w 3462966"/>
                  <a:gd name="connsiteY413" fmla="*/ 3822941 h 4498133"/>
                  <a:gd name="connsiteX414" fmla="*/ 2990714 w 3462966"/>
                  <a:gd name="connsiteY414" fmla="*/ 3852745 h 4498133"/>
                  <a:gd name="connsiteX415" fmla="*/ 3021636 w 3462966"/>
                  <a:gd name="connsiteY415" fmla="*/ 3852745 h 4498133"/>
                  <a:gd name="connsiteX416" fmla="*/ 3027970 w 3462966"/>
                  <a:gd name="connsiteY416" fmla="*/ 3837098 h 4498133"/>
                  <a:gd name="connsiteX417" fmla="*/ 3029833 w 3462966"/>
                  <a:gd name="connsiteY417" fmla="*/ 3792019 h 4498133"/>
                  <a:gd name="connsiteX418" fmla="*/ 3026852 w 3462966"/>
                  <a:gd name="connsiteY418" fmla="*/ 3754764 h 4498133"/>
                  <a:gd name="connsiteX419" fmla="*/ 3032068 w 3462966"/>
                  <a:gd name="connsiteY419" fmla="*/ 3735018 h 4498133"/>
                  <a:gd name="connsiteX420" fmla="*/ 3070813 w 3462966"/>
                  <a:gd name="connsiteY420" fmla="*/ 3708194 h 4498133"/>
                  <a:gd name="connsiteX421" fmla="*/ 3032440 w 3462966"/>
                  <a:gd name="connsiteY421" fmla="*/ 3675782 h 4498133"/>
                  <a:gd name="connsiteX422" fmla="*/ 2776869 w 3462966"/>
                  <a:gd name="connsiteY422" fmla="*/ 3560291 h 4498133"/>
                  <a:gd name="connsiteX423" fmla="*/ 2761221 w 3462966"/>
                  <a:gd name="connsiteY423" fmla="*/ 3413505 h 4498133"/>
                  <a:gd name="connsiteX424" fmla="*/ 2828654 w 3462966"/>
                  <a:gd name="connsiteY424" fmla="*/ 3372151 h 4498133"/>
                  <a:gd name="connsiteX425" fmla="*/ 2888635 w 3462966"/>
                  <a:gd name="connsiteY425" fmla="*/ 3389661 h 4498133"/>
                  <a:gd name="connsiteX426" fmla="*/ 2892733 w 3462966"/>
                  <a:gd name="connsiteY426" fmla="*/ 3365818 h 4498133"/>
                  <a:gd name="connsiteX427" fmla="*/ 2817105 w 3462966"/>
                  <a:gd name="connsiteY427" fmla="*/ 3266346 h 4498133"/>
                  <a:gd name="connsiteX428" fmla="*/ 2852497 w 3462966"/>
                  <a:gd name="connsiteY428" fmla="*/ 3160541 h 4498133"/>
                  <a:gd name="connsiteX429" fmla="*/ 3062245 w 3462966"/>
                  <a:gd name="connsiteY429" fmla="*/ 3164266 h 4498133"/>
                  <a:gd name="connsiteX430" fmla="*/ 3231384 w 3462966"/>
                  <a:gd name="connsiteY430" fmla="*/ 3259640 h 4498133"/>
                  <a:gd name="connsiteX431" fmla="*/ 3289875 w 3462966"/>
                  <a:gd name="connsiteY431" fmla="*/ 3325209 h 4498133"/>
                  <a:gd name="connsiteX432" fmla="*/ 3298071 w 3462966"/>
                  <a:gd name="connsiteY432" fmla="*/ 3326327 h 4498133"/>
                  <a:gd name="connsiteX433" fmla="*/ 3308502 w 3462966"/>
                  <a:gd name="connsiteY433" fmla="*/ 3309562 h 4498133"/>
                  <a:gd name="connsiteX434" fmla="*/ 3187795 w 3462966"/>
                  <a:gd name="connsiteY434" fmla="*/ 3161286 h 4498133"/>
                  <a:gd name="connsiteX435" fmla="*/ 3066343 w 3462966"/>
                  <a:gd name="connsiteY435" fmla="*/ 3114344 h 4498133"/>
                  <a:gd name="connsiteX436" fmla="*/ 2895713 w 3462966"/>
                  <a:gd name="connsiteY436" fmla="*/ 3011519 h 4498133"/>
                  <a:gd name="connsiteX437" fmla="*/ 2953086 w 3462966"/>
                  <a:gd name="connsiteY437" fmla="*/ 2846105 h 4498133"/>
                  <a:gd name="connsiteX438" fmla="*/ 3016421 w 3462966"/>
                  <a:gd name="connsiteY438" fmla="*/ 2844243 h 4498133"/>
                  <a:gd name="connsiteX439" fmla="*/ 3206050 w 3462966"/>
                  <a:gd name="connsiteY439" fmla="*/ 2900871 h 4498133"/>
                  <a:gd name="connsiteX440" fmla="*/ 3380778 w 3462966"/>
                  <a:gd name="connsiteY440" fmla="*/ 2973891 h 4498133"/>
                  <a:gd name="connsiteX441" fmla="*/ 3429582 w 3462966"/>
                  <a:gd name="connsiteY441" fmla="*/ 2945205 h 4498133"/>
                  <a:gd name="connsiteX442" fmla="*/ 3440759 w 3462966"/>
                  <a:gd name="connsiteY442" fmla="*/ 2877400 h 4498133"/>
                  <a:gd name="connsiteX443" fmla="*/ 3438524 w 3462966"/>
                  <a:gd name="connsiteY443" fmla="*/ 2780536 h 4498133"/>
                  <a:gd name="connsiteX444" fmla="*/ 3442249 w 3462966"/>
                  <a:gd name="connsiteY444" fmla="*/ 2761536 h 4498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</a:cxnLst>
                <a:rect l="l" t="t" r="r" b="b"/>
                <a:pathLst>
                  <a:path w="3462966" h="4498133">
                    <a:moveTo>
                      <a:pt x="3440386" y="2761536"/>
                    </a:moveTo>
                    <a:cubicBezTo>
                      <a:pt x="3446720" y="2742163"/>
                      <a:pt x="3460504" y="2723163"/>
                      <a:pt x="3462740" y="2702300"/>
                    </a:cubicBezTo>
                    <a:cubicBezTo>
                      <a:pt x="3463857" y="2692613"/>
                      <a:pt x="3460877" y="2681809"/>
                      <a:pt x="3453053" y="2675476"/>
                    </a:cubicBezTo>
                    <a:cubicBezTo>
                      <a:pt x="3448210" y="2671750"/>
                      <a:pt x="3442249" y="2670260"/>
                      <a:pt x="3436288" y="2669142"/>
                    </a:cubicBezTo>
                    <a:cubicBezTo>
                      <a:pt x="3410210" y="2663554"/>
                      <a:pt x="3381151" y="2659829"/>
                      <a:pt x="3354327" y="2662436"/>
                    </a:cubicBezTo>
                    <a:cubicBezTo>
                      <a:pt x="3314836" y="2666162"/>
                      <a:pt x="3259698" y="2687398"/>
                      <a:pt x="3239580" y="2637848"/>
                    </a:cubicBezTo>
                    <a:cubicBezTo>
                      <a:pt x="3222070" y="2595377"/>
                      <a:pt x="3242561" y="2555886"/>
                      <a:pt x="3281679" y="2536513"/>
                    </a:cubicBezTo>
                    <a:cubicBezTo>
                      <a:pt x="3313718" y="2520494"/>
                      <a:pt x="3343150" y="2500376"/>
                      <a:pt x="3372954" y="2481375"/>
                    </a:cubicBezTo>
                    <a:cubicBezTo>
                      <a:pt x="3387484" y="2472062"/>
                      <a:pt x="3402386" y="2462375"/>
                      <a:pt x="3418033" y="2454552"/>
                    </a:cubicBezTo>
                    <a:cubicBezTo>
                      <a:pt x="3430328" y="2448591"/>
                      <a:pt x="3448583" y="2444865"/>
                      <a:pt x="3454916" y="2431453"/>
                    </a:cubicBezTo>
                    <a:cubicBezTo>
                      <a:pt x="3459759" y="2420649"/>
                      <a:pt x="3456034" y="2399786"/>
                      <a:pt x="3444857" y="2393453"/>
                    </a:cubicBezTo>
                    <a:cubicBezTo>
                      <a:pt x="3421759" y="2380413"/>
                      <a:pt x="3365503" y="2427355"/>
                      <a:pt x="3345385" y="2438904"/>
                    </a:cubicBezTo>
                    <a:cubicBezTo>
                      <a:pt x="3297326" y="2466473"/>
                      <a:pt x="3245168" y="2490317"/>
                      <a:pt x="3193011" y="2511552"/>
                    </a:cubicBezTo>
                    <a:cubicBezTo>
                      <a:pt x="3140853" y="2532788"/>
                      <a:pt x="3085343" y="2548808"/>
                      <a:pt x="3037656" y="2578985"/>
                    </a:cubicBezTo>
                    <a:cubicBezTo>
                      <a:pt x="3037656" y="2578985"/>
                      <a:pt x="2970224" y="2619220"/>
                      <a:pt x="2917694" y="2570788"/>
                    </a:cubicBezTo>
                    <a:cubicBezTo>
                      <a:pt x="2853987" y="2512297"/>
                      <a:pt x="2922537" y="2424375"/>
                      <a:pt x="2968361" y="2381531"/>
                    </a:cubicBezTo>
                    <a:cubicBezTo>
                      <a:pt x="2974695" y="2375570"/>
                      <a:pt x="2981028" y="2369609"/>
                      <a:pt x="2984754" y="2361786"/>
                    </a:cubicBezTo>
                    <a:cubicBezTo>
                      <a:pt x="2988479" y="2353962"/>
                      <a:pt x="2988106" y="2343903"/>
                      <a:pt x="2981773" y="2337570"/>
                    </a:cubicBezTo>
                    <a:cubicBezTo>
                      <a:pt x="2978793" y="2334589"/>
                      <a:pt x="2974322" y="2332727"/>
                      <a:pt x="2970224" y="2331609"/>
                    </a:cubicBezTo>
                    <a:cubicBezTo>
                      <a:pt x="2915086" y="2316334"/>
                      <a:pt x="2861811" y="2365139"/>
                      <a:pt x="2826418" y="2400904"/>
                    </a:cubicBezTo>
                    <a:cubicBezTo>
                      <a:pt x="2788790" y="2439277"/>
                      <a:pt x="2748182" y="2469081"/>
                      <a:pt x="2692299" y="2451571"/>
                    </a:cubicBezTo>
                    <a:cubicBezTo>
                      <a:pt x="2676279" y="2446355"/>
                      <a:pt x="2660632" y="2438532"/>
                      <a:pt x="2650200" y="2425120"/>
                    </a:cubicBezTo>
                    <a:cubicBezTo>
                      <a:pt x="2638279" y="2409473"/>
                      <a:pt x="2635671" y="2388982"/>
                      <a:pt x="2634553" y="2369237"/>
                    </a:cubicBezTo>
                    <a:cubicBezTo>
                      <a:pt x="2631573" y="2307393"/>
                      <a:pt x="2649083" y="2259706"/>
                      <a:pt x="2690064" y="2214627"/>
                    </a:cubicBezTo>
                    <a:cubicBezTo>
                      <a:pt x="2736633" y="2163215"/>
                      <a:pt x="2795124" y="2121861"/>
                      <a:pt x="2858458" y="2094292"/>
                    </a:cubicBezTo>
                    <a:cubicBezTo>
                      <a:pt x="2895341" y="2078272"/>
                      <a:pt x="2947871" y="2078272"/>
                      <a:pt x="2986989" y="2078645"/>
                    </a:cubicBezTo>
                    <a:cubicBezTo>
                      <a:pt x="3051813" y="2079390"/>
                      <a:pt x="3118873" y="2092802"/>
                      <a:pt x="3180717" y="2112547"/>
                    </a:cubicBezTo>
                    <a:cubicBezTo>
                      <a:pt x="3197854" y="2118136"/>
                      <a:pt x="3215737" y="2123351"/>
                      <a:pt x="3233619" y="2122606"/>
                    </a:cubicBezTo>
                    <a:cubicBezTo>
                      <a:pt x="3273855" y="2121116"/>
                      <a:pt x="3309248" y="2077900"/>
                      <a:pt x="3333836" y="2049586"/>
                    </a:cubicBezTo>
                    <a:cubicBezTo>
                      <a:pt x="3364013" y="2014193"/>
                      <a:pt x="3388602" y="1972467"/>
                      <a:pt x="3400151" y="1927016"/>
                    </a:cubicBezTo>
                    <a:cubicBezTo>
                      <a:pt x="3407602" y="1897584"/>
                      <a:pt x="3414680" y="1844309"/>
                      <a:pt x="3371837" y="1840211"/>
                    </a:cubicBezTo>
                    <a:cubicBezTo>
                      <a:pt x="3371837" y="1840211"/>
                      <a:pt x="3314836" y="1840211"/>
                      <a:pt x="3273483" y="1865172"/>
                    </a:cubicBezTo>
                    <a:cubicBezTo>
                      <a:pt x="3273483" y="1865172"/>
                      <a:pt x="3175128" y="1907643"/>
                      <a:pt x="3152403" y="1853623"/>
                    </a:cubicBezTo>
                    <a:cubicBezTo>
                      <a:pt x="3152403" y="1853623"/>
                      <a:pt x="3127441" y="1822701"/>
                      <a:pt x="3132657" y="1737758"/>
                    </a:cubicBezTo>
                    <a:cubicBezTo>
                      <a:pt x="3136755" y="1670326"/>
                      <a:pt x="3187050" y="1635679"/>
                      <a:pt x="3245913" y="1614816"/>
                    </a:cubicBezTo>
                    <a:cubicBezTo>
                      <a:pt x="3284286" y="1601404"/>
                      <a:pt x="3410210" y="1585384"/>
                      <a:pt x="3409837" y="1530619"/>
                    </a:cubicBezTo>
                    <a:cubicBezTo>
                      <a:pt x="3409837" y="1512736"/>
                      <a:pt x="3396798" y="1498207"/>
                      <a:pt x="3380405" y="1492246"/>
                    </a:cubicBezTo>
                    <a:cubicBezTo>
                      <a:pt x="3367739" y="1487775"/>
                      <a:pt x="3353954" y="1487402"/>
                      <a:pt x="3340542" y="1487775"/>
                    </a:cubicBezTo>
                    <a:cubicBezTo>
                      <a:pt x="3299934" y="1488893"/>
                      <a:pt x="3259698" y="1494481"/>
                      <a:pt x="3220207" y="1504912"/>
                    </a:cubicBezTo>
                    <a:cubicBezTo>
                      <a:pt x="3181089" y="1514971"/>
                      <a:pt x="3144951" y="1532854"/>
                      <a:pt x="3106579" y="1544776"/>
                    </a:cubicBezTo>
                    <a:cubicBezTo>
                      <a:pt x="3048460" y="1562658"/>
                      <a:pt x="2985126" y="1554835"/>
                      <a:pt x="2941537" y="1510128"/>
                    </a:cubicBezTo>
                    <a:cubicBezTo>
                      <a:pt x="2919929" y="1487775"/>
                      <a:pt x="2909125" y="1443069"/>
                      <a:pt x="2919929" y="1414382"/>
                    </a:cubicBezTo>
                    <a:cubicBezTo>
                      <a:pt x="2931106" y="1385323"/>
                      <a:pt x="2961655" y="1368930"/>
                      <a:pt x="2991087" y="1359617"/>
                    </a:cubicBezTo>
                    <a:cubicBezTo>
                      <a:pt x="3086833" y="1329067"/>
                      <a:pt x="3207913" y="1345832"/>
                      <a:pt x="3276835" y="1256047"/>
                    </a:cubicBezTo>
                    <a:cubicBezTo>
                      <a:pt x="3283169" y="1247850"/>
                      <a:pt x="3288385" y="1231458"/>
                      <a:pt x="3285777" y="1221027"/>
                    </a:cubicBezTo>
                    <a:cubicBezTo>
                      <a:pt x="3278698" y="1194203"/>
                      <a:pt x="3239207" y="1202772"/>
                      <a:pt x="3219090" y="1205007"/>
                    </a:cubicBezTo>
                    <a:cubicBezTo>
                      <a:pt x="3187795" y="1208732"/>
                      <a:pt x="3156128" y="1209850"/>
                      <a:pt x="3124461" y="1208732"/>
                    </a:cubicBezTo>
                    <a:cubicBezTo>
                      <a:pt x="3109559" y="1207987"/>
                      <a:pt x="3069696" y="1200536"/>
                      <a:pt x="3069696" y="1225870"/>
                    </a:cubicBezTo>
                    <a:cubicBezTo>
                      <a:pt x="3069696" y="1263125"/>
                      <a:pt x="3016793" y="1305596"/>
                      <a:pt x="2989969" y="1324224"/>
                    </a:cubicBezTo>
                    <a:cubicBezTo>
                      <a:pt x="2938557" y="1359989"/>
                      <a:pt x="2877831" y="1370421"/>
                      <a:pt x="2816359" y="1369303"/>
                    </a:cubicBezTo>
                    <a:cubicBezTo>
                      <a:pt x="2750417" y="1368185"/>
                      <a:pt x="2681122" y="1361479"/>
                      <a:pt x="2615926" y="1349930"/>
                    </a:cubicBezTo>
                    <a:cubicBezTo>
                      <a:pt x="2562650" y="1340616"/>
                      <a:pt x="2507512" y="1316028"/>
                      <a:pt x="2464669" y="1283243"/>
                    </a:cubicBezTo>
                    <a:cubicBezTo>
                      <a:pt x="2423688" y="1251949"/>
                      <a:pt x="2393511" y="1209850"/>
                      <a:pt x="2383825" y="1159183"/>
                    </a:cubicBezTo>
                    <a:cubicBezTo>
                      <a:pt x="2373393" y="1104417"/>
                      <a:pt x="2351413" y="1020220"/>
                      <a:pt x="2418845" y="991534"/>
                    </a:cubicBezTo>
                    <a:cubicBezTo>
                      <a:pt x="2436727" y="984083"/>
                      <a:pt x="2457590" y="983710"/>
                      <a:pt x="2475473" y="991534"/>
                    </a:cubicBezTo>
                    <a:cubicBezTo>
                      <a:pt x="2484787" y="995259"/>
                      <a:pt x="2492983" y="1001220"/>
                      <a:pt x="2501179" y="1006808"/>
                    </a:cubicBezTo>
                    <a:cubicBezTo>
                      <a:pt x="2535826" y="1030652"/>
                      <a:pt x="2568239" y="1062319"/>
                      <a:pt x="2607357" y="1078711"/>
                    </a:cubicBezTo>
                    <a:cubicBezTo>
                      <a:pt x="2649455" y="1096594"/>
                      <a:pt x="2702731" y="1097711"/>
                      <a:pt x="2747064" y="1089888"/>
                    </a:cubicBezTo>
                    <a:cubicBezTo>
                      <a:pt x="2755633" y="1088398"/>
                      <a:pt x="2764574" y="1086162"/>
                      <a:pt x="2771280" y="1080574"/>
                    </a:cubicBezTo>
                    <a:cubicBezTo>
                      <a:pt x="2787300" y="1067162"/>
                      <a:pt x="2785437" y="1040711"/>
                      <a:pt x="2793633" y="1022456"/>
                    </a:cubicBezTo>
                    <a:cubicBezTo>
                      <a:pt x="2813006" y="981475"/>
                      <a:pt x="2848772" y="972533"/>
                      <a:pt x="2890125" y="961729"/>
                    </a:cubicBezTo>
                    <a:cubicBezTo>
                      <a:pt x="2935949" y="949808"/>
                      <a:pt x="2984008" y="944964"/>
                      <a:pt x="3030578" y="954278"/>
                    </a:cubicBezTo>
                    <a:cubicBezTo>
                      <a:pt x="3051068" y="958376"/>
                      <a:pt x="3075656" y="967318"/>
                      <a:pt x="3096520" y="963220"/>
                    </a:cubicBezTo>
                    <a:cubicBezTo>
                      <a:pt x="3103971" y="961729"/>
                      <a:pt x="3111422" y="957259"/>
                      <a:pt x="3114029" y="950180"/>
                    </a:cubicBezTo>
                    <a:cubicBezTo>
                      <a:pt x="3115147" y="946455"/>
                      <a:pt x="3115147" y="942729"/>
                      <a:pt x="3115147" y="939004"/>
                    </a:cubicBezTo>
                    <a:cubicBezTo>
                      <a:pt x="3112912" y="912925"/>
                      <a:pt x="3093912" y="895042"/>
                      <a:pt x="3070441" y="886101"/>
                    </a:cubicBezTo>
                    <a:cubicBezTo>
                      <a:pt x="3055539" y="880513"/>
                      <a:pt x="3035421" y="872689"/>
                      <a:pt x="3027597" y="857414"/>
                    </a:cubicBezTo>
                    <a:cubicBezTo>
                      <a:pt x="3020146" y="842885"/>
                      <a:pt x="3037284" y="819041"/>
                      <a:pt x="3030578" y="810845"/>
                    </a:cubicBezTo>
                    <a:cubicBezTo>
                      <a:pt x="3028342" y="807865"/>
                      <a:pt x="3024244" y="807492"/>
                      <a:pt x="3020519" y="807120"/>
                    </a:cubicBezTo>
                    <a:cubicBezTo>
                      <a:pt x="3003754" y="806375"/>
                      <a:pt x="2987734" y="810473"/>
                      <a:pt x="2971342" y="813826"/>
                    </a:cubicBezTo>
                    <a:cubicBezTo>
                      <a:pt x="2924027" y="824630"/>
                      <a:pt x="2875968" y="832453"/>
                      <a:pt x="2827908" y="838042"/>
                    </a:cubicBezTo>
                    <a:cubicBezTo>
                      <a:pt x="2754143" y="846238"/>
                      <a:pt x="2690436" y="851826"/>
                      <a:pt x="2619651" y="823139"/>
                    </a:cubicBezTo>
                    <a:cubicBezTo>
                      <a:pt x="2595435" y="813453"/>
                      <a:pt x="2571592" y="800786"/>
                      <a:pt x="2553337" y="781786"/>
                    </a:cubicBezTo>
                    <a:cubicBezTo>
                      <a:pt x="2508258" y="735217"/>
                      <a:pt x="2520924" y="659588"/>
                      <a:pt x="2564141" y="616372"/>
                    </a:cubicBezTo>
                    <a:cubicBezTo>
                      <a:pt x="2564141" y="616372"/>
                      <a:pt x="2593200" y="576136"/>
                      <a:pt x="2668828" y="573901"/>
                    </a:cubicBezTo>
                    <a:cubicBezTo>
                      <a:pt x="2692299" y="573156"/>
                      <a:pt x="2717632" y="578372"/>
                      <a:pt x="2741104" y="579862"/>
                    </a:cubicBezTo>
                    <a:cubicBezTo>
                      <a:pt x="2784692" y="582842"/>
                      <a:pt x="2827908" y="583587"/>
                      <a:pt x="2871497" y="577999"/>
                    </a:cubicBezTo>
                    <a:cubicBezTo>
                      <a:pt x="2882674" y="576509"/>
                      <a:pt x="2894968" y="573901"/>
                      <a:pt x="2900929" y="564587"/>
                    </a:cubicBezTo>
                    <a:cubicBezTo>
                      <a:pt x="2907635" y="553783"/>
                      <a:pt x="2902792" y="539626"/>
                      <a:pt x="2896458" y="528450"/>
                    </a:cubicBezTo>
                    <a:cubicBezTo>
                      <a:pt x="2869634" y="479645"/>
                      <a:pt x="2824555" y="443135"/>
                      <a:pt x="2775751" y="415938"/>
                    </a:cubicBezTo>
                    <a:cubicBezTo>
                      <a:pt x="2752653" y="403272"/>
                      <a:pt x="2726574" y="389860"/>
                      <a:pt x="2716888" y="365271"/>
                    </a:cubicBezTo>
                    <a:cubicBezTo>
                      <a:pt x="2709809" y="347016"/>
                      <a:pt x="2713534" y="326153"/>
                      <a:pt x="2708319" y="307153"/>
                    </a:cubicBezTo>
                    <a:cubicBezTo>
                      <a:pt x="2700122" y="277721"/>
                      <a:pt x="2672181" y="258721"/>
                      <a:pt x="2645357" y="244936"/>
                    </a:cubicBezTo>
                    <a:cubicBezTo>
                      <a:pt x="2624122" y="234132"/>
                      <a:pt x="2600651" y="224818"/>
                      <a:pt x="2577180" y="227799"/>
                    </a:cubicBezTo>
                    <a:cubicBezTo>
                      <a:pt x="2513846" y="235995"/>
                      <a:pt x="2524650" y="311623"/>
                      <a:pt x="2550729" y="349624"/>
                    </a:cubicBezTo>
                    <a:cubicBezTo>
                      <a:pt x="2550729" y="349624"/>
                      <a:pt x="2610710" y="447978"/>
                      <a:pt x="2511238" y="509077"/>
                    </a:cubicBezTo>
                    <a:cubicBezTo>
                      <a:pt x="2511238" y="509077"/>
                      <a:pt x="2432629" y="555646"/>
                      <a:pt x="2357001" y="529940"/>
                    </a:cubicBezTo>
                    <a:cubicBezTo>
                      <a:pt x="2291059" y="507214"/>
                      <a:pt x="2248960" y="462880"/>
                      <a:pt x="2243744" y="389860"/>
                    </a:cubicBezTo>
                    <a:cubicBezTo>
                      <a:pt x="2237411" y="303427"/>
                      <a:pt x="2281000" y="222956"/>
                      <a:pt x="2311922" y="145092"/>
                    </a:cubicBezTo>
                    <a:cubicBezTo>
                      <a:pt x="2318255" y="128700"/>
                      <a:pt x="2324961" y="111562"/>
                      <a:pt x="2322353" y="94052"/>
                    </a:cubicBezTo>
                    <a:cubicBezTo>
                      <a:pt x="2321236" y="86974"/>
                      <a:pt x="2317137" y="79150"/>
                      <a:pt x="2310059" y="79150"/>
                    </a:cubicBezTo>
                    <a:cubicBezTo>
                      <a:pt x="2306706" y="79150"/>
                      <a:pt x="2303725" y="80640"/>
                      <a:pt x="2301118" y="82503"/>
                    </a:cubicBezTo>
                    <a:cubicBezTo>
                      <a:pt x="2266098" y="104856"/>
                      <a:pt x="2234058" y="166327"/>
                      <a:pt x="2184881" y="159622"/>
                    </a:cubicBezTo>
                    <a:cubicBezTo>
                      <a:pt x="2184881" y="159622"/>
                      <a:pt x="2106272" y="157759"/>
                      <a:pt x="2104037" y="79522"/>
                    </a:cubicBezTo>
                    <a:cubicBezTo>
                      <a:pt x="2104037" y="79522"/>
                      <a:pt x="2109253" y="-16224"/>
                      <a:pt x="2035859" y="2404"/>
                    </a:cubicBezTo>
                    <a:cubicBezTo>
                      <a:pt x="2035859" y="2404"/>
                      <a:pt x="1926329" y="10600"/>
                      <a:pt x="1936388" y="94425"/>
                    </a:cubicBezTo>
                    <a:cubicBezTo>
                      <a:pt x="1936388" y="94425"/>
                      <a:pt x="1940486" y="131680"/>
                      <a:pt x="2013879" y="160739"/>
                    </a:cubicBezTo>
                    <a:cubicBezTo>
                      <a:pt x="2013879" y="160739"/>
                      <a:pt x="2114096" y="193896"/>
                      <a:pt x="2125645" y="257976"/>
                    </a:cubicBezTo>
                    <a:cubicBezTo>
                      <a:pt x="2125645" y="257976"/>
                      <a:pt x="2157685" y="377938"/>
                      <a:pt x="2089507" y="406997"/>
                    </a:cubicBezTo>
                    <a:cubicBezTo>
                      <a:pt x="2089507" y="406997"/>
                      <a:pt x="2045918" y="428605"/>
                      <a:pt x="2003447" y="412213"/>
                    </a:cubicBezTo>
                    <a:cubicBezTo>
                      <a:pt x="2003447" y="412213"/>
                      <a:pt x="1969172" y="408115"/>
                      <a:pt x="2025055" y="439037"/>
                    </a:cubicBezTo>
                    <a:cubicBezTo>
                      <a:pt x="2025055" y="439037"/>
                      <a:pt x="2104782" y="490822"/>
                      <a:pt x="2114096" y="557881"/>
                    </a:cubicBezTo>
                    <a:cubicBezTo>
                      <a:pt x="2117821" y="583960"/>
                      <a:pt x="2122292" y="608176"/>
                      <a:pt x="2111860" y="633510"/>
                    </a:cubicBezTo>
                    <a:cubicBezTo>
                      <a:pt x="2094723" y="675236"/>
                      <a:pt x="2046291" y="690510"/>
                      <a:pt x="2004565" y="692746"/>
                    </a:cubicBezTo>
                    <a:cubicBezTo>
                      <a:pt x="1952408" y="695354"/>
                      <a:pt x="1914780" y="674863"/>
                      <a:pt x="1877152" y="640588"/>
                    </a:cubicBezTo>
                    <a:cubicBezTo>
                      <a:pt x="1877152" y="640588"/>
                      <a:pt x="1860759" y="624941"/>
                      <a:pt x="1868955" y="652137"/>
                    </a:cubicBezTo>
                    <a:cubicBezTo>
                      <a:pt x="1868955" y="652137"/>
                      <a:pt x="1883858" y="763903"/>
                      <a:pt x="1866720" y="827983"/>
                    </a:cubicBezTo>
                    <a:cubicBezTo>
                      <a:pt x="1867838" y="823885"/>
                      <a:pt x="1897642" y="837669"/>
                      <a:pt x="1899877" y="838787"/>
                    </a:cubicBezTo>
                    <a:cubicBezTo>
                      <a:pt x="1970663" y="886474"/>
                      <a:pt x="1907701" y="991906"/>
                      <a:pt x="1851818" y="1018730"/>
                    </a:cubicBezTo>
                    <a:cubicBezTo>
                      <a:pt x="1816798" y="1035495"/>
                      <a:pt x="1771719" y="1040711"/>
                      <a:pt x="1732601" y="1045181"/>
                    </a:cubicBezTo>
                    <a:cubicBezTo>
                      <a:pt x="1693110" y="1040711"/>
                      <a:pt x="1646541" y="1035868"/>
                      <a:pt x="1610776" y="1018730"/>
                    </a:cubicBezTo>
                    <a:cubicBezTo>
                      <a:pt x="1554893" y="991906"/>
                      <a:pt x="1491931" y="886474"/>
                      <a:pt x="1562717" y="838787"/>
                    </a:cubicBezTo>
                    <a:cubicBezTo>
                      <a:pt x="1564579" y="837669"/>
                      <a:pt x="1594756" y="823885"/>
                      <a:pt x="1595874" y="827983"/>
                    </a:cubicBezTo>
                    <a:cubicBezTo>
                      <a:pt x="1578364" y="763903"/>
                      <a:pt x="1593638" y="652137"/>
                      <a:pt x="1593638" y="652137"/>
                    </a:cubicBezTo>
                    <a:cubicBezTo>
                      <a:pt x="1601835" y="625313"/>
                      <a:pt x="1585442" y="640588"/>
                      <a:pt x="1585442" y="640588"/>
                    </a:cubicBezTo>
                    <a:cubicBezTo>
                      <a:pt x="1547814" y="674863"/>
                      <a:pt x="1510186" y="695354"/>
                      <a:pt x="1458029" y="692746"/>
                    </a:cubicBezTo>
                    <a:cubicBezTo>
                      <a:pt x="1416675" y="690883"/>
                      <a:pt x="1367871" y="675608"/>
                      <a:pt x="1350733" y="633510"/>
                    </a:cubicBezTo>
                    <a:cubicBezTo>
                      <a:pt x="1340302" y="607803"/>
                      <a:pt x="1344773" y="583587"/>
                      <a:pt x="1348498" y="557881"/>
                    </a:cubicBezTo>
                    <a:cubicBezTo>
                      <a:pt x="1357812" y="490449"/>
                      <a:pt x="1437539" y="439037"/>
                      <a:pt x="1437539" y="439037"/>
                    </a:cubicBezTo>
                    <a:cubicBezTo>
                      <a:pt x="1493422" y="408115"/>
                      <a:pt x="1459147" y="412213"/>
                      <a:pt x="1459147" y="412213"/>
                    </a:cubicBezTo>
                    <a:cubicBezTo>
                      <a:pt x="1416675" y="428605"/>
                      <a:pt x="1373087" y="406997"/>
                      <a:pt x="1373087" y="406997"/>
                    </a:cubicBezTo>
                    <a:cubicBezTo>
                      <a:pt x="1304909" y="377938"/>
                      <a:pt x="1336949" y="257976"/>
                      <a:pt x="1336949" y="257976"/>
                    </a:cubicBezTo>
                    <a:cubicBezTo>
                      <a:pt x="1348498" y="193896"/>
                      <a:pt x="1448715" y="160739"/>
                      <a:pt x="1448715" y="160739"/>
                    </a:cubicBezTo>
                    <a:cubicBezTo>
                      <a:pt x="1522108" y="131680"/>
                      <a:pt x="1526206" y="94425"/>
                      <a:pt x="1526206" y="94425"/>
                    </a:cubicBezTo>
                    <a:cubicBezTo>
                      <a:pt x="1536638" y="10600"/>
                      <a:pt x="1426734" y="2404"/>
                      <a:pt x="1426734" y="2404"/>
                    </a:cubicBezTo>
                    <a:cubicBezTo>
                      <a:pt x="1353341" y="-16224"/>
                      <a:pt x="1358557" y="79522"/>
                      <a:pt x="1358557" y="79522"/>
                    </a:cubicBezTo>
                    <a:cubicBezTo>
                      <a:pt x="1356322" y="157759"/>
                      <a:pt x="1277713" y="159622"/>
                      <a:pt x="1277713" y="159622"/>
                    </a:cubicBezTo>
                    <a:cubicBezTo>
                      <a:pt x="1228908" y="166327"/>
                      <a:pt x="1196496" y="104856"/>
                      <a:pt x="1161476" y="82503"/>
                    </a:cubicBezTo>
                    <a:cubicBezTo>
                      <a:pt x="1158868" y="80640"/>
                      <a:pt x="1155888" y="79150"/>
                      <a:pt x="1152535" y="79150"/>
                    </a:cubicBezTo>
                    <a:cubicBezTo>
                      <a:pt x="1145457" y="79150"/>
                      <a:pt x="1141358" y="87346"/>
                      <a:pt x="1140241" y="94052"/>
                    </a:cubicBezTo>
                    <a:cubicBezTo>
                      <a:pt x="1137633" y="111562"/>
                      <a:pt x="1144339" y="128700"/>
                      <a:pt x="1150672" y="145092"/>
                    </a:cubicBezTo>
                    <a:cubicBezTo>
                      <a:pt x="1181594" y="222956"/>
                      <a:pt x="1225183" y="303427"/>
                      <a:pt x="1218850" y="389860"/>
                    </a:cubicBezTo>
                    <a:cubicBezTo>
                      <a:pt x="1213634" y="462880"/>
                      <a:pt x="1171908" y="507214"/>
                      <a:pt x="1105593" y="529940"/>
                    </a:cubicBezTo>
                    <a:cubicBezTo>
                      <a:pt x="1029965" y="555646"/>
                      <a:pt x="951356" y="509077"/>
                      <a:pt x="951356" y="509077"/>
                    </a:cubicBezTo>
                    <a:cubicBezTo>
                      <a:pt x="851884" y="447978"/>
                      <a:pt x="911865" y="349624"/>
                      <a:pt x="911865" y="349624"/>
                    </a:cubicBezTo>
                    <a:cubicBezTo>
                      <a:pt x="937944" y="311623"/>
                      <a:pt x="948748" y="235995"/>
                      <a:pt x="885414" y="227799"/>
                    </a:cubicBezTo>
                    <a:cubicBezTo>
                      <a:pt x="861943" y="224818"/>
                      <a:pt x="838472" y="234132"/>
                      <a:pt x="817237" y="244936"/>
                    </a:cubicBezTo>
                    <a:cubicBezTo>
                      <a:pt x="790040" y="258721"/>
                      <a:pt x="762099" y="278094"/>
                      <a:pt x="754275" y="307153"/>
                    </a:cubicBezTo>
                    <a:cubicBezTo>
                      <a:pt x="749059" y="326153"/>
                      <a:pt x="752785" y="347016"/>
                      <a:pt x="745706" y="365271"/>
                    </a:cubicBezTo>
                    <a:cubicBezTo>
                      <a:pt x="736020" y="389860"/>
                      <a:pt x="709941" y="402899"/>
                      <a:pt x="686843" y="415938"/>
                    </a:cubicBezTo>
                    <a:cubicBezTo>
                      <a:pt x="638038" y="443135"/>
                      <a:pt x="592960" y="479645"/>
                      <a:pt x="566136" y="528450"/>
                    </a:cubicBezTo>
                    <a:cubicBezTo>
                      <a:pt x="560175" y="539626"/>
                      <a:pt x="554959" y="553783"/>
                      <a:pt x="561665" y="564587"/>
                    </a:cubicBezTo>
                    <a:cubicBezTo>
                      <a:pt x="567626" y="573901"/>
                      <a:pt x="579920" y="576509"/>
                      <a:pt x="591097" y="577999"/>
                    </a:cubicBezTo>
                    <a:cubicBezTo>
                      <a:pt x="634685" y="583587"/>
                      <a:pt x="677902" y="582842"/>
                      <a:pt x="721490" y="579862"/>
                    </a:cubicBezTo>
                    <a:cubicBezTo>
                      <a:pt x="744961" y="577999"/>
                      <a:pt x="770295" y="573156"/>
                      <a:pt x="793766" y="573901"/>
                    </a:cubicBezTo>
                    <a:cubicBezTo>
                      <a:pt x="869394" y="576136"/>
                      <a:pt x="898453" y="616372"/>
                      <a:pt x="898453" y="616372"/>
                    </a:cubicBezTo>
                    <a:cubicBezTo>
                      <a:pt x="941670" y="659588"/>
                      <a:pt x="953964" y="735217"/>
                      <a:pt x="909258" y="781786"/>
                    </a:cubicBezTo>
                    <a:cubicBezTo>
                      <a:pt x="891002" y="800786"/>
                      <a:pt x="867159" y="813080"/>
                      <a:pt x="842943" y="823139"/>
                    </a:cubicBezTo>
                    <a:cubicBezTo>
                      <a:pt x="772158" y="851826"/>
                      <a:pt x="708824" y="846238"/>
                      <a:pt x="634685" y="838042"/>
                    </a:cubicBezTo>
                    <a:cubicBezTo>
                      <a:pt x="586254" y="832453"/>
                      <a:pt x="538567" y="824630"/>
                      <a:pt x="491252" y="813826"/>
                    </a:cubicBezTo>
                    <a:cubicBezTo>
                      <a:pt x="475233" y="810100"/>
                      <a:pt x="458840" y="806375"/>
                      <a:pt x="442075" y="807120"/>
                    </a:cubicBezTo>
                    <a:cubicBezTo>
                      <a:pt x="438350" y="807120"/>
                      <a:pt x="434252" y="807865"/>
                      <a:pt x="432016" y="810845"/>
                    </a:cubicBezTo>
                    <a:cubicBezTo>
                      <a:pt x="425310" y="819041"/>
                      <a:pt x="442448" y="842885"/>
                      <a:pt x="434997" y="857414"/>
                    </a:cubicBezTo>
                    <a:cubicBezTo>
                      <a:pt x="427173" y="872689"/>
                      <a:pt x="407055" y="880513"/>
                      <a:pt x="392153" y="886101"/>
                    </a:cubicBezTo>
                    <a:cubicBezTo>
                      <a:pt x="368310" y="895042"/>
                      <a:pt x="349682" y="912552"/>
                      <a:pt x="347447" y="939004"/>
                    </a:cubicBezTo>
                    <a:cubicBezTo>
                      <a:pt x="347447" y="942729"/>
                      <a:pt x="347447" y="946455"/>
                      <a:pt x="348564" y="950180"/>
                    </a:cubicBezTo>
                    <a:cubicBezTo>
                      <a:pt x="351172" y="957259"/>
                      <a:pt x="358623" y="961729"/>
                      <a:pt x="366074" y="963220"/>
                    </a:cubicBezTo>
                    <a:cubicBezTo>
                      <a:pt x="387310" y="966945"/>
                      <a:pt x="411526" y="958376"/>
                      <a:pt x="432016" y="954278"/>
                    </a:cubicBezTo>
                    <a:cubicBezTo>
                      <a:pt x="478586" y="945337"/>
                      <a:pt x="526645" y="950180"/>
                      <a:pt x="572469" y="961729"/>
                    </a:cubicBezTo>
                    <a:cubicBezTo>
                      <a:pt x="613823" y="972533"/>
                      <a:pt x="649588" y="981475"/>
                      <a:pt x="668960" y="1022456"/>
                    </a:cubicBezTo>
                    <a:cubicBezTo>
                      <a:pt x="677529" y="1040338"/>
                      <a:pt x="675294" y="1067162"/>
                      <a:pt x="691314" y="1080574"/>
                    </a:cubicBezTo>
                    <a:cubicBezTo>
                      <a:pt x="698020" y="1086162"/>
                      <a:pt x="706961" y="1088025"/>
                      <a:pt x="715530" y="1089888"/>
                    </a:cubicBezTo>
                    <a:cubicBezTo>
                      <a:pt x="759864" y="1097711"/>
                      <a:pt x="813139" y="1096594"/>
                      <a:pt x="855237" y="1078711"/>
                    </a:cubicBezTo>
                    <a:cubicBezTo>
                      <a:pt x="894355" y="1061946"/>
                      <a:pt x="926767" y="1030652"/>
                      <a:pt x="961415" y="1006808"/>
                    </a:cubicBezTo>
                    <a:cubicBezTo>
                      <a:pt x="969611" y="1001220"/>
                      <a:pt x="977807" y="995632"/>
                      <a:pt x="987121" y="991534"/>
                    </a:cubicBezTo>
                    <a:cubicBezTo>
                      <a:pt x="1005004" y="984083"/>
                      <a:pt x="1025867" y="984083"/>
                      <a:pt x="1043749" y="991534"/>
                    </a:cubicBezTo>
                    <a:cubicBezTo>
                      <a:pt x="1110809" y="1020220"/>
                      <a:pt x="1089201" y="1104417"/>
                      <a:pt x="1078769" y="1159183"/>
                    </a:cubicBezTo>
                    <a:cubicBezTo>
                      <a:pt x="1069083" y="1209850"/>
                      <a:pt x="1038534" y="1251949"/>
                      <a:pt x="997925" y="1283243"/>
                    </a:cubicBezTo>
                    <a:cubicBezTo>
                      <a:pt x="955082" y="1316028"/>
                      <a:pt x="899944" y="1340989"/>
                      <a:pt x="846668" y="1349930"/>
                    </a:cubicBezTo>
                    <a:cubicBezTo>
                      <a:pt x="781472" y="1361107"/>
                      <a:pt x="712177" y="1368185"/>
                      <a:pt x="646235" y="1369303"/>
                    </a:cubicBezTo>
                    <a:cubicBezTo>
                      <a:pt x="584763" y="1370421"/>
                      <a:pt x="524037" y="1359617"/>
                      <a:pt x="472625" y="1324224"/>
                    </a:cubicBezTo>
                    <a:cubicBezTo>
                      <a:pt x="445801" y="1305596"/>
                      <a:pt x="392898" y="1263125"/>
                      <a:pt x="392898" y="1225870"/>
                    </a:cubicBezTo>
                    <a:cubicBezTo>
                      <a:pt x="392898" y="1200536"/>
                      <a:pt x="353035" y="1207987"/>
                      <a:pt x="338133" y="1208732"/>
                    </a:cubicBezTo>
                    <a:cubicBezTo>
                      <a:pt x="306466" y="1210223"/>
                      <a:pt x="275171" y="1208732"/>
                      <a:pt x="243504" y="1205007"/>
                    </a:cubicBezTo>
                    <a:cubicBezTo>
                      <a:pt x="223386" y="1202399"/>
                      <a:pt x="183896" y="1194203"/>
                      <a:pt x="176817" y="1221027"/>
                    </a:cubicBezTo>
                    <a:cubicBezTo>
                      <a:pt x="174209" y="1231458"/>
                      <a:pt x="179425" y="1247478"/>
                      <a:pt x="185758" y="1256047"/>
                    </a:cubicBezTo>
                    <a:cubicBezTo>
                      <a:pt x="254681" y="1346205"/>
                      <a:pt x="375761" y="1329440"/>
                      <a:pt x="471507" y="1359617"/>
                    </a:cubicBezTo>
                    <a:cubicBezTo>
                      <a:pt x="500939" y="1368930"/>
                      <a:pt x="531488" y="1385695"/>
                      <a:pt x="542665" y="1414382"/>
                    </a:cubicBezTo>
                    <a:cubicBezTo>
                      <a:pt x="553469" y="1443069"/>
                      <a:pt x="542665" y="1487775"/>
                      <a:pt x="521057" y="1510128"/>
                    </a:cubicBezTo>
                    <a:cubicBezTo>
                      <a:pt x="477095" y="1555207"/>
                      <a:pt x="414134" y="1563031"/>
                      <a:pt x="356015" y="1544776"/>
                    </a:cubicBezTo>
                    <a:cubicBezTo>
                      <a:pt x="317642" y="1532854"/>
                      <a:pt x="281505" y="1514971"/>
                      <a:pt x="242387" y="1504912"/>
                    </a:cubicBezTo>
                    <a:cubicBezTo>
                      <a:pt x="202896" y="1494854"/>
                      <a:pt x="162660" y="1488893"/>
                      <a:pt x="122052" y="1487775"/>
                    </a:cubicBezTo>
                    <a:cubicBezTo>
                      <a:pt x="108640" y="1487775"/>
                      <a:pt x="94855" y="1487775"/>
                      <a:pt x="82189" y="1492246"/>
                    </a:cubicBezTo>
                    <a:cubicBezTo>
                      <a:pt x="65796" y="1498207"/>
                      <a:pt x="53129" y="1512364"/>
                      <a:pt x="52757" y="1530619"/>
                    </a:cubicBezTo>
                    <a:cubicBezTo>
                      <a:pt x="52757" y="1585384"/>
                      <a:pt x="178307" y="1601404"/>
                      <a:pt x="216680" y="1614816"/>
                    </a:cubicBezTo>
                    <a:cubicBezTo>
                      <a:pt x="275544" y="1635306"/>
                      <a:pt x="325839" y="1670326"/>
                      <a:pt x="329937" y="1737758"/>
                    </a:cubicBezTo>
                    <a:cubicBezTo>
                      <a:pt x="335152" y="1822701"/>
                      <a:pt x="310191" y="1853623"/>
                      <a:pt x="310191" y="1853623"/>
                    </a:cubicBezTo>
                    <a:cubicBezTo>
                      <a:pt x="287466" y="1907270"/>
                      <a:pt x="189111" y="1865172"/>
                      <a:pt x="189111" y="1865172"/>
                    </a:cubicBezTo>
                    <a:cubicBezTo>
                      <a:pt x="147758" y="1840211"/>
                      <a:pt x="90757" y="1840211"/>
                      <a:pt x="90757" y="1840211"/>
                    </a:cubicBezTo>
                    <a:cubicBezTo>
                      <a:pt x="47914" y="1844309"/>
                      <a:pt x="55365" y="1897584"/>
                      <a:pt x="62443" y="1927016"/>
                    </a:cubicBezTo>
                    <a:cubicBezTo>
                      <a:pt x="73620" y="1972840"/>
                      <a:pt x="98208" y="2014193"/>
                      <a:pt x="128758" y="2049586"/>
                    </a:cubicBezTo>
                    <a:cubicBezTo>
                      <a:pt x="152974" y="2077900"/>
                      <a:pt x="188366" y="2121116"/>
                      <a:pt x="228975" y="2122606"/>
                    </a:cubicBezTo>
                    <a:cubicBezTo>
                      <a:pt x="247230" y="2123351"/>
                      <a:pt x="264740" y="2118136"/>
                      <a:pt x="281877" y="2112547"/>
                    </a:cubicBezTo>
                    <a:cubicBezTo>
                      <a:pt x="343721" y="2092802"/>
                      <a:pt x="410408" y="2079390"/>
                      <a:pt x="475605" y="2078645"/>
                    </a:cubicBezTo>
                    <a:cubicBezTo>
                      <a:pt x="514723" y="2078272"/>
                      <a:pt x="567253" y="2078645"/>
                      <a:pt x="604136" y="2094292"/>
                    </a:cubicBezTo>
                    <a:cubicBezTo>
                      <a:pt x="667843" y="2121861"/>
                      <a:pt x="725961" y="2163587"/>
                      <a:pt x="772530" y="2214627"/>
                    </a:cubicBezTo>
                    <a:cubicBezTo>
                      <a:pt x="813139" y="2259334"/>
                      <a:pt x="831021" y="2307393"/>
                      <a:pt x="828041" y="2369237"/>
                    </a:cubicBezTo>
                    <a:cubicBezTo>
                      <a:pt x="826923" y="2388982"/>
                      <a:pt x="824315" y="2409473"/>
                      <a:pt x="812394" y="2425120"/>
                    </a:cubicBezTo>
                    <a:cubicBezTo>
                      <a:pt x="802335" y="2438532"/>
                      <a:pt x="786315" y="2446355"/>
                      <a:pt x="770295" y="2451571"/>
                    </a:cubicBezTo>
                    <a:cubicBezTo>
                      <a:pt x="714412" y="2469081"/>
                      <a:pt x="673804" y="2439277"/>
                      <a:pt x="636176" y="2400904"/>
                    </a:cubicBezTo>
                    <a:cubicBezTo>
                      <a:pt x="600783" y="2365139"/>
                      <a:pt x="547508" y="2316334"/>
                      <a:pt x="492370" y="2331609"/>
                    </a:cubicBezTo>
                    <a:cubicBezTo>
                      <a:pt x="488272" y="2332727"/>
                      <a:pt x="483801" y="2334589"/>
                      <a:pt x="480821" y="2337570"/>
                    </a:cubicBezTo>
                    <a:cubicBezTo>
                      <a:pt x="474487" y="2343531"/>
                      <a:pt x="474487" y="2353962"/>
                      <a:pt x="477840" y="2361786"/>
                    </a:cubicBezTo>
                    <a:cubicBezTo>
                      <a:pt x="481566" y="2369609"/>
                      <a:pt x="487899" y="2375570"/>
                      <a:pt x="494233" y="2381531"/>
                    </a:cubicBezTo>
                    <a:cubicBezTo>
                      <a:pt x="540429" y="2424375"/>
                      <a:pt x="608607" y="2512297"/>
                      <a:pt x="545273" y="2570788"/>
                    </a:cubicBezTo>
                    <a:cubicBezTo>
                      <a:pt x="492370" y="2619593"/>
                      <a:pt x="425310" y="2578985"/>
                      <a:pt x="425310" y="2578985"/>
                    </a:cubicBezTo>
                    <a:cubicBezTo>
                      <a:pt x="377251" y="2548808"/>
                      <a:pt x="322113" y="2532788"/>
                      <a:pt x="269956" y="2511552"/>
                    </a:cubicBezTo>
                    <a:cubicBezTo>
                      <a:pt x="217798" y="2490317"/>
                      <a:pt x="165641" y="2466473"/>
                      <a:pt x="117581" y="2438904"/>
                    </a:cubicBezTo>
                    <a:cubicBezTo>
                      <a:pt x="97836" y="2427355"/>
                      <a:pt x="41580" y="2380413"/>
                      <a:pt x="18109" y="2393453"/>
                    </a:cubicBezTo>
                    <a:cubicBezTo>
                      <a:pt x="6933" y="2399786"/>
                      <a:pt x="3207" y="2421022"/>
                      <a:pt x="8050" y="2431453"/>
                    </a:cubicBezTo>
                    <a:cubicBezTo>
                      <a:pt x="14384" y="2444865"/>
                      <a:pt x="32639" y="2448591"/>
                      <a:pt x="44933" y="2454552"/>
                    </a:cubicBezTo>
                    <a:cubicBezTo>
                      <a:pt x="60580" y="2462375"/>
                      <a:pt x="75110" y="2472062"/>
                      <a:pt x="90012" y="2481375"/>
                    </a:cubicBezTo>
                    <a:cubicBezTo>
                      <a:pt x="120189" y="2500376"/>
                      <a:pt x="149621" y="2520494"/>
                      <a:pt x="181288" y="2536513"/>
                    </a:cubicBezTo>
                    <a:cubicBezTo>
                      <a:pt x="220033" y="2555886"/>
                      <a:pt x="240896" y="2595004"/>
                      <a:pt x="223386" y="2637848"/>
                    </a:cubicBezTo>
                    <a:cubicBezTo>
                      <a:pt x="203268" y="2687025"/>
                      <a:pt x="148131" y="2665790"/>
                      <a:pt x="108640" y="2662436"/>
                    </a:cubicBezTo>
                    <a:cubicBezTo>
                      <a:pt x="82189" y="2660201"/>
                      <a:pt x="52757" y="2663554"/>
                      <a:pt x="26678" y="2669142"/>
                    </a:cubicBezTo>
                    <a:cubicBezTo>
                      <a:pt x="20717" y="2670260"/>
                      <a:pt x="14756" y="2671750"/>
                      <a:pt x="9913" y="2675476"/>
                    </a:cubicBezTo>
                    <a:cubicBezTo>
                      <a:pt x="2090" y="2681437"/>
                      <a:pt x="-891" y="2692241"/>
                      <a:pt x="227" y="2702300"/>
                    </a:cubicBezTo>
                    <a:cubicBezTo>
                      <a:pt x="2462" y="2723163"/>
                      <a:pt x="15874" y="2741790"/>
                      <a:pt x="22580" y="2761536"/>
                    </a:cubicBezTo>
                    <a:cubicBezTo>
                      <a:pt x="24815" y="2767869"/>
                      <a:pt x="25560" y="2774203"/>
                      <a:pt x="26306" y="2780536"/>
                    </a:cubicBezTo>
                    <a:cubicBezTo>
                      <a:pt x="29658" y="2813693"/>
                      <a:pt x="27423" y="2844615"/>
                      <a:pt x="24070" y="2877400"/>
                    </a:cubicBezTo>
                    <a:cubicBezTo>
                      <a:pt x="21462" y="2900498"/>
                      <a:pt x="21835" y="2925832"/>
                      <a:pt x="35247" y="2945205"/>
                    </a:cubicBezTo>
                    <a:cubicBezTo>
                      <a:pt x="46051" y="2961225"/>
                      <a:pt x="64679" y="2970911"/>
                      <a:pt x="84051" y="2973891"/>
                    </a:cubicBezTo>
                    <a:cubicBezTo>
                      <a:pt x="151856" y="2984695"/>
                      <a:pt x="202896" y="2929185"/>
                      <a:pt x="258779" y="2900871"/>
                    </a:cubicBezTo>
                    <a:cubicBezTo>
                      <a:pt x="318015" y="2870694"/>
                      <a:pt x="382467" y="2851321"/>
                      <a:pt x="448409" y="2844243"/>
                    </a:cubicBezTo>
                    <a:cubicBezTo>
                      <a:pt x="469644" y="2842007"/>
                      <a:pt x="490880" y="2840890"/>
                      <a:pt x="511743" y="2846105"/>
                    </a:cubicBezTo>
                    <a:cubicBezTo>
                      <a:pt x="582155" y="2863243"/>
                      <a:pt x="592214" y="2953401"/>
                      <a:pt x="569116" y="3011519"/>
                    </a:cubicBezTo>
                    <a:cubicBezTo>
                      <a:pt x="541920" y="3080814"/>
                      <a:pt x="462566" y="3098697"/>
                      <a:pt x="398487" y="3114344"/>
                    </a:cubicBezTo>
                    <a:cubicBezTo>
                      <a:pt x="356388" y="3124776"/>
                      <a:pt x="315780" y="3141168"/>
                      <a:pt x="277034" y="3161286"/>
                    </a:cubicBezTo>
                    <a:cubicBezTo>
                      <a:pt x="221896" y="3190345"/>
                      <a:pt x="149248" y="3238032"/>
                      <a:pt x="156327" y="3309562"/>
                    </a:cubicBezTo>
                    <a:cubicBezTo>
                      <a:pt x="157072" y="3316640"/>
                      <a:pt x="159680" y="3324837"/>
                      <a:pt x="166758" y="3326327"/>
                    </a:cubicBezTo>
                    <a:cubicBezTo>
                      <a:pt x="169366" y="3326700"/>
                      <a:pt x="172347" y="3326327"/>
                      <a:pt x="174954" y="3325209"/>
                    </a:cubicBezTo>
                    <a:cubicBezTo>
                      <a:pt x="203268" y="3314405"/>
                      <a:pt x="213700" y="3280503"/>
                      <a:pt x="233445" y="3259640"/>
                    </a:cubicBezTo>
                    <a:cubicBezTo>
                      <a:pt x="277779" y="3212698"/>
                      <a:pt x="341858" y="3182894"/>
                      <a:pt x="402585" y="3164266"/>
                    </a:cubicBezTo>
                    <a:cubicBezTo>
                      <a:pt x="469644" y="3143776"/>
                      <a:pt x="544900" y="3138188"/>
                      <a:pt x="612332" y="3160541"/>
                    </a:cubicBezTo>
                    <a:cubicBezTo>
                      <a:pt x="654431" y="3174698"/>
                      <a:pt x="657039" y="3229090"/>
                      <a:pt x="647725" y="3266346"/>
                    </a:cubicBezTo>
                    <a:cubicBezTo>
                      <a:pt x="636176" y="3310680"/>
                      <a:pt x="572096" y="3365818"/>
                      <a:pt x="572096" y="3365818"/>
                    </a:cubicBezTo>
                    <a:cubicBezTo>
                      <a:pt x="544155" y="3393759"/>
                      <a:pt x="576195" y="3389661"/>
                      <a:pt x="576195" y="3389661"/>
                    </a:cubicBezTo>
                    <a:cubicBezTo>
                      <a:pt x="610470" y="3375131"/>
                      <a:pt x="636176" y="3372151"/>
                      <a:pt x="636176" y="3372151"/>
                    </a:cubicBezTo>
                    <a:cubicBezTo>
                      <a:pt x="682745" y="3377367"/>
                      <a:pt x="703608" y="3413505"/>
                      <a:pt x="703608" y="3413505"/>
                    </a:cubicBezTo>
                    <a:cubicBezTo>
                      <a:pt x="758373" y="3499564"/>
                      <a:pt x="687961" y="3560291"/>
                      <a:pt x="687961" y="3560291"/>
                    </a:cubicBezTo>
                    <a:cubicBezTo>
                      <a:pt x="627607" y="3631448"/>
                      <a:pt x="523292" y="3670939"/>
                      <a:pt x="432016" y="3675782"/>
                    </a:cubicBezTo>
                    <a:cubicBezTo>
                      <a:pt x="417114" y="3676527"/>
                      <a:pt x="363839" y="3682488"/>
                      <a:pt x="393643" y="3708194"/>
                    </a:cubicBezTo>
                    <a:cubicBezTo>
                      <a:pt x="405565" y="3718626"/>
                      <a:pt x="424193" y="3721606"/>
                      <a:pt x="432389" y="3735018"/>
                    </a:cubicBezTo>
                    <a:cubicBezTo>
                      <a:pt x="436114" y="3740979"/>
                      <a:pt x="437232" y="3748058"/>
                      <a:pt x="437605" y="3754764"/>
                    </a:cubicBezTo>
                    <a:cubicBezTo>
                      <a:pt x="437977" y="3767431"/>
                      <a:pt x="435369" y="3779725"/>
                      <a:pt x="434252" y="3792019"/>
                    </a:cubicBezTo>
                    <a:cubicBezTo>
                      <a:pt x="432761" y="3806921"/>
                      <a:pt x="433507" y="3822196"/>
                      <a:pt x="436114" y="3837098"/>
                    </a:cubicBezTo>
                    <a:cubicBezTo>
                      <a:pt x="437232" y="3842686"/>
                      <a:pt x="438350" y="3848647"/>
                      <a:pt x="442448" y="3852745"/>
                    </a:cubicBezTo>
                    <a:cubicBezTo>
                      <a:pt x="449899" y="3861314"/>
                      <a:pt x="464429" y="3860196"/>
                      <a:pt x="473370" y="3852745"/>
                    </a:cubicBezTo>
                    <a:cubicBezTo>
                      <a:pt x="482311" y="3845667"/>
                      <a:pt x="486409" y="3834117"/>
                      <a:pt x="488644" y="3822941"/>
                    </a:cubicBezTo>
                    <a:cubicBezTo>
                      <a:pt x="493115" y="3802823"/>
                      <a:pt x="497586" y="3781960"/>
                      <a:pt x="505409" y="3762960"/>
                    </a:cubicBezTo>
                    <a:cubicBezTo>
                      <a:pt x="532233" y="3697763"/>
                      <a:pt x="613077" y="3654174"/>
                      <a:pt x="613077" y="3654174"/>
                    </a:cubicBezTo>
                    <a:cubicBezTo>
                      <a:pt x="677157" y="3619154"/>
                      <a:pt x="731177" y="3637782"/>
                      <a:pt x="731177" y="3637782"/>
                    </a:cubicBezTo>
                    <a:cubicBezTo>
                      <a:pt x="768805" y="3651566"/>
                      <a:pt x="789295" y="3677645"/>
                      <a:pt x="791903" y="3717881"/>
                    </a:cubicBezTo>
                    <a:cubicBezTo>
                      <a:pt x="792648" y="3730548"/>
                      <a:pt x="792276" y="3743214"/>
                      <a:pt x="788550" y="3755136"/>
                    </a:cubicBezTo>
                    <a:cubicBezTo>
                      <a:pt x="779236" y="3783078"/>
                      <a:pt x="747942" y="3793509"/>
                      <a:pt x="730059" y="3815117"/>
                    </a:cubicBezTo>
                    <a:cubicBezTo>
                      <a:pt x="711059" y="3838215"/>
                      <a:pt x="696529" y="3866157"/>
                      <a:pt x="691686" y="3895961"/>
                    </a:cubicBezTo>
                    <a:cubicBezTo>
                      <a:pt x="686843" y="3924276"/>
                      <a:pt x="697275" y="3953335"/>
                      <a:pt x="690569" y="3980904"/>
                    </a:cubicBezTo>
                    <a:cubicBezTo>
                      <a:pt x="683863" y="4008100"/>
                      <a:pt x="661509" y="4028218"/>
                      <a:pt x="655548" y="4055787"/>
                    </a:cubicBezTo>
                    <a:cubicBezTo>
                      <a:pt x="649215" y="4084846"/>
                      <a:pt x="657411" y="4113160"/>
                      <a:pt x="674176" y="4137004"/>
                    </a:cubicBezTo>
                    <a:cubicBezTo>
                      <a:pt x="689823" y="4158984"/>
                      <a:pt x="707333" y="4179102"/>
                      <a:pt x="726706" y="4197357"/>
                    </a:cubicBezTo>
                    <a:cubicBezTo>
                      <a:pt x="736393" y="4206671"/>
                      <a:pt x="791903" y="4253986"/>
                      <a:pt x="797491" y="4215985"/>
                    </a:cubicBezTo>
                    <a:cubicBezTo>
                      <a:pt x="797864" y="4213005"/>
                      <a:pt x="797491" y="4210024"/>
                      <a:pt x="796746" y="4207044"/>
                    </a:cubicBezTo>
                    <a:cubicBezTo>
                      <a:pt x="790040" y="4169788"/>
                      <a:pt x="788550" y="4135513"/>
                      <a:pt x="794138" y="4097885"/>
                    </a:cubicBezTo>
                    <a:cubicBezTo>
                      <a:pt x="800844" y="4050944"/>
                      <a:pt x="823570" y="4004375"/>
                      <a:pt x="873865" y="3993943"/>
                    </a:cubicBezTo>
                    <a:cubicBezTo>
                      <a:pt x="918571" y="3984629"/>
                      <a:pt x="980043" y="4014806"/>
                      <a:pt x="988984" y="4062866"/>
                    </a:cubicBezTo>
                    <a:cubicBezTo>
                      <a:pt x="995317" y="4096023"/>
                      <a:pt x="968121" y="4126200"/>
                      <a:pt x="979670" y="4160847"/>
                    </a:cubicBezTo>
                    <a:cubicBezTo>
                      <a:pt x="981905" y="4167180"/>
                      <a:pt x="986004" y="4173886"/>
                      <a:pt x="992709" y="4175004"/>
                    </a:cubicBezTo>
                    <a:cubicBezTo>
                      <a:pt x="996435" y="4175749"/>
                      <a:pt x="1000533" y="4174259"/>
                      <a:pt x="1003886" y="4172769"/>
                    </a:cubicBezTo>
                    <a:cubicBezTo>
                      <a:pt x="1035181" y="4157122"/>
                      <a:pt x="1048592" y="4124337"/>
                      <a:pt x="1088456" y="4125082"/>
                    </a:cubicBezTo>
                    <a:cubicBezTo>
                      <a:pt x="1107456" y="4125082"/>
                      <a:pt x="1121986" y="4134023"/>
                      <a:pt x="1135770" y="4146317"/>
                    </a:cubicBezTo>
                    <a:cubicBezTo>
                      <a:pt x="1206183" y="4208534"/>
                      <a:pt x="1135770" y="4266280"/>
                      <a:pt x="1135770" y="4266280"/>
                    </a:cubicBezTo>
                    <a:cubicBezTo>
                      <a:pt x="1108201" y="4293849"/>
                      <a:pt x="1072436" y="4339673"/>
                      <a:pt x="1075416" y="4381026"/>
                    </a:cubicBezTo>
                    <a:cubicBezTo>
                      <a:pt x="1076534" y="4396674"/>
                      <a:pt x="1084358" y="4412693"/>
                      <a:pt x="1098515" y="4420144"/>
                    </a:cubicBezTo>
                    <a:cubicBezTo>
                      <a:pt x="1114534" y="4428713"/>
                      <a:pt x="1133907" y="4425733"/>
                      <a:pt x="1150300" y="4433184"/>
                    </a:cubicBezTo>
                    <a:cubicBezTo>
                      <a:pt x="1165574" y="4440262"/>
                      <a:pt x="1178614" y="4452929"/>
                      <a:pt x="1189790" y="4465223"/>
                    </a:cubicBezTo>
                    <a:cubicBezTo>
                      <a:pt x="1218850" y="4496890"/>
                      <a:pt x="1275105" y="4503224"/>
                      <a:pt x="1314223" y="4494655"/>
                    </a:cubicBezTo>
                    <a:cubicBezTo>
                      <a:pt x="1334714" y="4490184"/>
                      <a:pt x="1354832" y="4481616"/>
                      <a:pt x="1370106" y="4466714"/>
                    </a:cubicBezTo>
                    <a:cubicBezTo>
                      <a:pt x="1401401" y="4435419"/>
                      <a:pt x="1402891" y="4361653"/>
                      <a:pt x="1459892" y="4362026"/>
                    </a:cubicBezTo>
                    <a:cubicBezTo>
                      <a:pt x="1469951" y="4362026"/>
                      <a:pt x="1480382" y="4363889"/>
                      <a:pt x="1490441" y="4363516"/>
                    </a:cubicBezTo>
                    <a:cubicBezTo>
                      <a:pt x="1503480" y="4362771"/>
                      <a:pt x="1516147" y="4358301"/>
                      <a:pt x="1527324" y="4351595"/>
                    </a:cubicBezTo>
                    <a:cubicBezTo>
                      <a:pt x="1529559" y="4350104"/>
                      <a:pt x="1531795" y="4348614"/>
                      <a:pt x="1534030" y="4347124"/>
                    </a:cubicBezTo>
                    <a:cubicBezTo>
                      <a:pt x="1550795" y="4335575"/>
                      <a:pt x="1567932" y="4319927"/>
                      <a:pt x="1581344" y="4304653"/>
                    </a:cubicBezTo>
                    <a:cubicBezTo>
                      <a:pt x="1614874" y="4265907"/>
                      <a:pt x="1624188" y="4205181"/>
                      <a:pt x="1615247" y="4155631"/>
                    </a:cubicBezTo>
                    <a:cubicBezTo>
                      <a:pt x="1609658" y="4123964"/>
                      <a:pt x="1578364" y="4110180"/>
                      <a:pt x="1573520" y="4080375"/>
                    </a:cubicBezTo>
                    <a:cubicBezTo>
                      <a:pt x="1568677" y="4051316"/>
                      <a:pt x="1585070" y="4031198"/>
                      <a:pt x="1599599" y="4008100"/>
                    </a:cubicBezTo>
                    <a:cubicBezTo>
                      <a:pt x="1667404" y="3898197"/>
                      <a:pt x="1580226" y="3775999"/>
                      <a:pt x="1502735" y="3699253"/>
                    </a:cubicBezTo>
                    <a:cubicBezTo>
                      <a:pt x="1439029" y="3655664"/>
                      <a:pt x="1469951" y="3547251"/>
                      <a:pt x="1469951" y="3547251"/>
                    </a:cubicBezTo>
                    <a:cubicBezTo>
                      <a:pt x="1490069" y="3477211"/>
                      <a:pt x="1442009" y="3477211"/>
                      <a:pt x="1442009" y="3477211"/>
                    </a:cubicBezTo>
                    <a:cubicBezTo>
                      <a:pt x="1387616" y="3469388"/>
                      <a:pt x="1364518" y="3424308"/>
                      <a:pt x="1364518" y="3424308"/>
                    </a:cubicBezTo>
                    <a:cubicBezTo>
                      <a:pt x="1341420" y="3402701"/>
                      <a:pt x="1383146" y="3331170"/>
                      <a:pt x="1383146" y="3331170"/>
                    </a:cubicBezTo>
                    <a:cubicBezTo>
                      <a:pt x="1390969" y="3301739"/>
                      <a:pt x="1375322" y="3250326"/>
                      <a:pt x="1375322" y="3250326"/>
                    </a:cubicBezTo>
                    <a:cubicBezTo>
                      <a:pt x="1370851" y="3140050"/>
                      <a:pt x="1472931" y="3090500"/>
                      <a:pt x="1472931" y="3090500"/>
                    </a:cubicBezTo>
                    <a:cubicBezTo>
                      <a:pt x="1548932" y="3042441"/>
                      <a:pt x="1539618" y="2981715"/>
                      <a:pt x="1539618" y="2981715"/>
                    </a:cubicBezTo>
                    <a:cubicBezTo>
                      <a:pt x="1550422" y="2848341"/>
                      <a:pt x="1513167" y="2824870"/>
                      <a:pt x="1513167" y="2824870"/>
                    </a:cubicBezTo>
                    <a:cubicBezTo>
                      <a:pt x="1443127" y="2745888"/>
                      <a:pt x="1334714" y="2783144"/>
                      <a:pt x="1334714" y="2783144"/>
                    </a:cubicBezTo>
                    <a:cubicBezTo>
                      <a:pt x="1313106" y="2801771"/>
                      <a:pt x="1277340" y="2803262"/>
                      <a:pt x="1277340" y="2803262"/>
                    </a:cubicBezTo>
                    <a:cubicBezTo>
                      <a:pt x="1221457" y="2793948"/>
                      <a:pt x="1240085" y="2817419"/>
                      <a:pt x="1240085" y="2817419"/>
                    </a:cubicBezTo>
                    <a:cubicBezTo>
                      <a:pt x="1269517" y="2828223"/>
                      <a:pt x="1283674" y="2865478"/>
                      <a:pt x="1283674" y="2865478"/>
                    </a:cubicBezTo>
                    <a:cubicBezTo>
                      <a:pt x="1300811" y="2922851"/>
                      <a:pt x="1257223" y="2941479"/>
                      <a:pt x="1257223" y="2941479"/>
                    </a:cubicBezTo>
                    <a:cubicBezTo>
                      <a:pt x="1195006" y="2964577"/>
                      <a:pt x="1148437" y="3033127"/>
                      <a:pt x="1148437" y="3033127"/>
                    </a:cubicBezTo>
                    <a:cubicBezTo>
                      <a:pt x="1092554" y="3087520"/>
                      <a:pt x="1086220" y="3284601"/>
                      <a:pt x="1086220" y="3284601"/>
                    </a:cubicBezTo>
                    <a:cubicBezTo>
                      <a:pt x="1081750" y="3346818"/>
                      <a:pt x="1114162" y="3397857"/>
                      <a:pt x="1114162" y="3397857"/>
                    </a:cubicBezTo>
                    <a:lnTo>
                      <a:pt x="1177869" y="3480191"/>
                    </a:lnTo>
                    <a:cubicBezTo>
                      <a:pt x="1197987" y="3534585"/>
                      <a:pt x="1182339" y="3571840"/>
                      <a:pt x="1182339" y="3571840"/>
                    </a:cubicBezTo>
                    <a:cubicBezTo>
                      <a:pt x="1171535" y="3638527"/>
                      <a:pt x="1116770" y="3606860"/>
                      <a:pt x="1116770" y="3606860"/>
                    </a:cubicBezTo>
                    <a:cubicBezTo>
                      <a:pt x="1038906" y="3581154"/>
                      <a:pt x="971101" y="3454113"/>
                      <a:pt x="971101" y="3454113"/>
                    </a:cubicBezTo>
                    <a:cubicBezTo>
                      <a:pt x="898081" y="3336013"/>
                      <a:pt x="905905" y="3166874"/>
                      <a:pt x="905905" y="3166874"/>
                    </a:cubicBezTo>
                    <a:cubicBezTo>
                      <a:pt x="913728" y="3067402"/>
                      <a:pt x="949121" y="2985813"/>
                      <a:pt x="949121" y="2985813"/>
                    </a:cubicBezTo>
                    <a:lnTo>
                      <a:pt x="921552" y="2970911"/>
                    </a:lnTo>
                    <a:cubicBezTo>
                      <a:pt x="861198" y="2927322"/>
                      <a:pt x="844061" y="2801771"/>
                      <a:pt x="844061" y="2801771"/>
                    </a:cubicBezTo>
                    <a:cubicBezTo>
                      <a:pt x="822453" y="2626299"/>
                      <a:pt x="915591" y="2567435"/>
                      <a:pt x="915591" y="2567435"/>
                    </a:cubicBezTo>
                    <a:cubicBezTo>
                      <a:pt x="969984" y="2514533"/>
                      <a:pt x="1045985" y="2508572"/>
                      <a:pt x="1045985" y="2508572"/>
                    </a:cubicBezTo>
                    <a:cubicBezTo>
                      <a:pt x="1050455" y="2460513"/>
                      <a:pt x="1091064" y="2446355"/>
                      <a:pt x="1091064" y="2446355"/>
                    </a:cubicBezTo>
                    <a:cubicBezTo>
                      <a:pt x="1161104" y="2446355"/>
                      <a:pt x="1209163" y="2381158"/>
                      <a:pt x="1209163" y="2381158"/>
                    </a:cubicBezTo>
                    <a:cubicBezTo>
                      <a:pt x="1237105" y="2303668"/>
                      <a:pt x="1286654" y="2311118"/>
                      <a:pt x="1286654" y="2311118"/>
                    </a:cubicBezTo>
                    <a:cubicBezTo>
                      <a:pt x="1338067" y="2312609"/>
                      <a:pt x="1435676" y="2369982"/>
                      <a:pt x="1435676" y="2369982"/>
                    </a:cubicBezTo>
                    <a:cubicBezTo>
                      <a:pt x="1544461" y="2397924"/>
                      <a:pt x="1556756" y="2351354"/>
                      <a:pt x="1556756" y="2351354"/>
                    </a:cubicBezTo>
                    <a:cubicBezTo>
                      <a:pt x="1592521" y="2309628"/>
                      <a:pt x="1530304" y="2312609"/>
                      <a:pt x="1530304" y="2312609"/>
                    </a:cubicBezTo>
                    <a:cubicBezTo>
                      <a:pt x="1466598" y="2289510"/>
                      <a:pt x="1511677" y="2175882"/>
                      <a:pt x="1511677" y="2175882"/>
                    </a:cubicBezTo>
                    <a:cubicBezTo>
                      <a:pt x="1547442" y="2049958"/>
                      <a:pt x="1570540" y="2073429"/>
                      <a:pt x="1570540" y="2073429"/>
                    </a:cubicBezTo>
                    <a:cubicBezTo>
                      <a:pt x="1640580" y="2092057"/>
                      <a:pt x="1640580" y="2037664"/>
                      <a:pt x="1640580" y="2037664"/>
                    </a:cubicBezTo>
                    <a:cubicBezTo>
                      <a:pt x="1642070" y="2000409"/>
                      <a:pt x="1623443" y="1885662"/>
                      <a:pt x="1623443" y="1885662"/>
                    </a:cubicBezTo>
                    <a:cubicBezTo>
                      <a:pt x="1611148" y="1795504"/>
                      <a:pt x="1522481" y="1736641"/>
                      <a:pt x="1522481" y="1736641"/>
                    </a:cubicBezTo>
                    <a:cubicBezTo>
                      <a:pt x="1469578" y="1694915"/>
                      <a:pt x="1455794" y="1592090"/>
                      <a:pt x="1455794" y="1592090"/>
                    </a:cubicBezTo>
                    <a:cubicBezTo>
                      <a:pt x="1437166" y="1503422"/>
                      <a:pt x="1347008" y="1447539"/>
                      <a:pt x="1347008" y="1447539"/>
                    </a:cubicBezTo>
                    <a:cubicBezTo>
                      <a:pt x="1228908" y="1385323"/>
                      <a:pt x="1236732" y="1302989"/>
                      <a:pt x="1236732" y="1302989"/>
                    </a:cubicBezTo>
                    <a:cubicBezTo>
                      <a:pt x="1227418" y="1180418"/>
                      <a:pt x="1312733" y="1112241"/>
                      <a:pt x="1312733" y="1112241"/>
                    </a:cubicBezTo>
                    <a:cubicBezTo>
                      <a:pt x="1364891" y="1058221"/>
                      <a:pt x="1463245" y="1096966"/>
                      <a:pt x="1515402" y="1127516"/>
                    </a:cubicBezTo>
                    <a:cubicBezTo>
                      <a:pt x="1557128" y="1152104"/>
                      <a:pt x="1596619" y="1180418"/>
                      <a:pt x="1632756" y="1212458"/>
                    </a:cubicBezTo>
                    <a:cubicBezTo>
                      <a:pt x="1651012" y="1228478"/>
                      <a:pt x="1668894" y="1245615"/>
                      <a:pt x="1685659" y="1263498"/>
                    </a:cubicBezTo>
                    <a:cubicBezTo>
                      <a:pt x="1693855" y="1272439"/>
                      <a:pt x="1731111" y="1302989"/>
                      <a:pt x="1730738" y="1314165"/>
                    </a:cubicBezTo>
                    <a:cubicBezTo>
                      <a:pt x="1730738" y="1302989"/>
                      <a:pt x="1770229" y="1272439"/>
                      <a:pt x="1778425" y="1263498"/>
                    </a:cubicBezTo>
                    <a:cubicBezTo>
                      <a:pt x="1795190" y="1245615"/>
                      <a:pt x="1812700" y="1228478"/>
                      <a:pt x="1831328" y="1212458"/>
                    </a:cubicBezTo>
                    <a:cubicBezTo>
                      <a:pt x="1867465" y="1180418"/>
                      <a:pt x="1906956" y="1151732"/>
                      <a:pt x="1948682" y="1127516"/>
                    </a:cubicBezTo>
                    <a:cubicBezTo>
                      <a:pt x="2000839" y="1096966"/>
                      <a:pt x="2099566" y="1058221"/>
                      <a:pt x="2151351" y="1112241"/>
                    </a:cubicBezTo>
                    <a:cubicBezTo>
                      <a:pt x="2151351" y="1112241"/>
                      <a:pt x="2236666" y="1180418"/>
                      <a:pt x="2227352" y="1302989"/>
                    </a:cubicBezTo>
                    <a:cubicBezTo>
                      <a:pt x="2227352" y="1302989"/>
                      <a:pt x="2235176" y="1385323"/>
                      <a:pt x="2117076" y="1447539"/>
                    </a:cubicBezTo>
                    <a:cubicBezTo>
                      <a:pt x="2117076" y="1447539"/>
                      <a:pt x="2026918" y="1503422"/>
                      <a:pt x="2008291" y="1592090"/>
                    </a:cubicBezTo>
                    <a:cubicBezTo>
                      <a:pt x="2008291" y="1592090"/>
                      <a:pt x="1994133" y="1694542"/>
                      <a:pt x="1941603" y="1736641"/>
                    </a:cubicBezTo>
                    <a:cubicBezTo>
                      <a:pt x="1941603" y="1736641"/>
                      <a:pt x="1852936" y="1795504"/>
                      <a:pt x="1840641" y="1885662"/>
                    </a:cubicBezTo>
                    <a:cubicBezTo>
                      <a:pt x="1840641" y="1885662"/>
                      <a:pt x="1822014" y="2000409"/>
                      <a:pt x="1823504" y="2037664"/>
                    </a:cubicBezTo>
                    <a:cubicBezTo>
                      <a:pt x="1823504" y="2037664"/>
                      <a:pt x="1823504" y="2092057"/>
                      <a:pt x="1893544" y="2073429"/>
                    </a:cubicBezTo>
                    <a:cubicBezTo>
                      <a:pt x="1893544" y="2073429"/>
                      <a:pt x="1916642" y="2050331"/>
                      <a:pt x="1952408" y="2175882"/>
                    </a:cubicBezTo>
                    <a:cubicBezTo>
                      <a:pt x="1952408" y="2175882"/>
                      <a:pt x="1997486" y="2289138"/>
                      <a:pt x="1933780" y="2312609"/>
                    </a:cubicBezTo>
                    <a:cubicBezTo>
                      <a:pt x="1933780" y="2312609"/>
                      <a:pt x="1871563" y="2309628"/>
                      <a:pt x="1907329" y="2351354"/>
                    </a:cubicBezTo>
                    <a:cubicBezTo>
                      <a:pt x="1907329" y="2351354"/>
                      <a:pt x="1919623" y="2397924"/>
                      <a:pt x="2028408" y="2369982"/>
                    </a:cubicBezTo>
                    <a:cubicBezTo>
                      <a:pt x="2028408" y="2369982"/>
                      <a:pt x="2126018" y="2312609"/>
                      <a:pt x="2177430" y="2311118"/>
                    </a:cubicBezTo>
                    <a:cubicBezTo>
                      <a:pt x="2177430" y="2311118"/>
                      <a:pt x="2226980" y="2303295"/>
                      <a:pt x="2254921" y="2381158"/>
                    </a:cubicBezTo>
                    <a:cubicBezTo>
                      <a:pt x="2254921" y="2381158"/>
                      <a:pt x="2302980" y="2446355"/>
                      <a:pt x="2373020" y="2446355"/>
                    </a:cubicBezTo>
                    <a:cubicBezTo>
                      <a:pt x="2373020" y="2446355"/>
                      <a:pt x="2413256" y="2460513"/>
                      <a:pt x="2418099" y="2508572"/>
                    </a:cubicBezTo>
                    <a:cubicBezTo>
                      <a:pt x="2418099" y="2508572"/>
                      <a:pt x="2494100" y="2514905"/>
                      <a:pt x="2548493" y="2567435"/>
                    </a:cubicBezTo>
                    <a:cubicBezTo>
                      <a:pt x="2548493" y="2567435"/>
                      <a:pt x="2641632" y="2626299"/>
                      <a:pt x="2620024" y="2801771"/>
                    </a:cubicBezTo>
                    <a:cubicBezTo>
                      <a:pt x="2620024" y="2801771"/>
                      <a:pt x="2602886" y="2927695"/>
                      <a:pt x="2542532" y="2970911"/>
                    </a:cubicBezTo>
                    <a:lnTo>
                      <a:pt x="2514964" y="2985813"/>
                    </a:lnTo>
                    <a:cubicBezTo>
                      <a:pt x="2514964" y="2985813"/>
                      <a:pt x="2550356" y="3067402"/>
                      <a:pt x="2558180" y="3166874"/>
                    </a:cubicBezTo>
                    <a:cubicBezTo>
                      <a:pt x="2558180" y="3166874"/>
                      <a:pt x="2566003" y="3336013"/>
                      <a:pt x="2492983" y="3454113"/>
                    </a:cubicBezTo>
                    <a:cubicBezTo>
                      <a:pt x="2492983" y="3454113"/>
                      <a:pt x="2425178" y="3581154"/>
                      <a:pt x="2347314" y="3606860"/>
                    </a:cubicBezTo>
                    <a:cubicBezTo>
                      <a:pt x="2347314" y="3606860"/>
                      <a:pt x="2292922" y="3638899"/>
                      <a:pt x="2281745" y="3571840"/>
                    </a:cubicBezTo>
                    <a:cubicBezTo>
                      <a:pt x="2281745" y="3571840"/>
                      <a:pt x="2266098" y="3534585"/>
                      <a:pt x="2286216" y="3480191"/>
                    </a:cubicBezTo>
                    <a:lnTo>
                      <a:pt x="2349922" y="3397857"/>
                    </a:lnTo>
                    <a:cubicBezTo>
                      <a:pt x="2349922" y="3397857"/>
                      <a:pt x="2382707" y="3346445"/>
                      <a:pt x="2377864" y="3284601"/>
                    </a:cubicBezTo>
                    <a:cubicBezTo>
                      <a:pt x="2377864" y="3284601"/>
                      <a:pt x="2371530" y="3087520"/>
                      <a:pt x="2315647" y="3033127"/>
                    </a:cubicBezTo>
                    <a:cubicBezTo>
                      <a:pt x="2315647" y="3033127"/>
                      <a:pt x="2269078" y="2964950"/>
                      <a:pt x="2206862" y="2941479"/>
                    </a:cubicBezTo>
                    <a:cubicBezTo>
                      <a:pt x="2206862" y="2941479"/>
                      <a:pt x="2163273" y="2922851"/>
                      <a:pt x="2180410" y="2865478"/>
                    </a:cubicBezTo>
                    <a:cubicBezTo>
                      <a:pt x="2180410" y="2865478"/>
                      <a:pt x="2194567" y="2828223"/>
                      <a:pt x="2223999" y="2817419"/>
                    </a:cubicBezTo>
                    <a:cubicBezTo>
                      <a:pt x="2223999" y="2817419"/>
                      <a:pt x="2242627" y="2794320"/>
                      <a:pt x="2186744" y="2803262"/>
                    </a:cubicBezTo>
                    <a:cubicBezTo>
                      <a:pt x="2186744" y="2803262"/>
                      <a:pt x="2150979" y="2801771"/>
                      <a:pt x="2129371" y="2783144"/>
                    </a:cubicBezTo>
                    <a:cubicBezTo>
                      <a:pt x="2129371" y="2783144"/>
                      <a:pt x="2020585" y="2745888"/>
                      <a:pt x="1950917" y="2824870"/>
                    </a:cubicBezTo>
                    <a:cubicBezTo>
                      <a:pt x="1950917" y="2824870"/>
                      <a:pt x="1913662" y="2847968"/>
                      <a:pt x="1924466" y="2981715"/>
                    </a:cubicBezTo>
                    <a:cubicBezTo>
                      <a:pt x="1924466" y="2981715"/>
                      <a:pt x="1915152" y="3042069"/>
                      <a:pt x="1991153" y="3090500"/>
                    </a:cubicBezTo>
                    <a:cubicBezTo>
                      <a:pt x="1991153" y="3090500"/>
                      <a:pt x="2093605" y="3140050"/>
                      <a:pt x="2088762" y="3250326"/>
                    </a:cubicBezTo>
                    <a:cubicBezTo>
                      <a:pt x="2088762" y="3250326"/>
                      <a:pt x="2073115" y="3301739"/>
                      <a:pt x="2080939" y="3331170"/>
                    </a:cubicBezTo>
                    <a:cubicBezTo>
                      <a:pt x="2080939" y="3331170"/>
                      <a:pt x="2122665" y="3402701"/>
                      <a:pt x="2099566" y="3424308"/>
                    </a:cubicBezTo>
                    <a:cubicBezTo>
                      <a:pt x="2099566" y="3424308"/>
                      <a:pt x="2076468" y="3469388"/>
                      <a:pt x="2022075" y="3477211"/>
                    </a:cubicBezTo>
                    <a:cubicBezTo>
                      <a:pt x="2022075" y="3477211"/>
                      <a:pt x="1974016" y="3477211"/>
                      <a:pt x="1994133" y="3547251"/>
                    </a:cubicBezTo>
                    <a:cubicBezTo>
                      <a:pt x="1994133" y="3547251"/>
                      <a:pt x="2025055" y="3656037"/>
                      <a:pt x="1961349" y="3699253"/>
                    </a:cubicBezTo>
                    <a:cubicBezTo>
                      <a:pt x="1883485" y="3775999"/>
                      <a:pt x="1796308" y="3898197"/>
                      <a:pt x="1864485" y="4008100"/>
                    </a:cubicBezTo>
                    <a:cubicBezTo>
                      <a:pt x="1878642" y="4031198"/>
                      <a:pt x="1895407" y="4051316"/>
                      <a:pt x="1890564" y="4080375"/>
                    </a:cubicBezTo>
                    <a:cubicBezTo>
                      <a:pt x="1885348" y="4110180"/>
                      <a:pt x="1854426" y="4123964"/>
                      <a:pt x="1848838" y="4155631"/>
                    </a:cubicBezTo>
                    <a:cubicBezTo>
                      <a:pt x="1839896" y="4205181"/>
                      <a:pt x="1848838" y="4265907"/>
                      <a:pt x="1882740" y="4304653"/>
                    </a:cubicBezTo>
                    <a:cubicBezTo>
                      <a:pt x="1896152" y="4319927"/>
                      <a:pt x="1913289" y="4335575"/>
                      <a:pt x="1930054" y="4347124"/>
                    </a:cubicBezTo>
                    <a:cubicBezTo>
                      <a:pt x="1932290" y="4348614"/>
                      <a:pt x="1934525" y="4350104"/>
                      <a:pt x="1936760" y="4351595"/>
                    </a:cubicBezTo>
                    <a:cubicBezTo>
                      <a:pt x="1947937" y="4358301"/>
                      <a:pt x="1960604" y="4362771"/>
                      <a:pt x="1973643" y="4363516"/>
                    </a:cubicBezTo>
                    <a:cubicBezTo>
                      <a:pt x="1983702" y="4363889"/>
                      <a:pt x="1994133" y="4362026"/>
                      <a:pt x="2004192" y="4362026"/>
                    </a:cubicBezTo>
                    <a:cubicBezTo>
                      <a:pt x="2061193" y="4362026"/>
                      <a:pt x="2062683" y="4435419"/>
                      <a:pt x="2093978" y="4466714"/>
                    </a:cubicBezTo>
                    <a:cubicBezTo>
                      <a:pt x="2108880" y="4481616"/>
                      <a:pt x="2128998" y="4490184"/>
                      <a:pt x="2149861" y="4494655"/>
                    </a:cubicBezTo>
                    <a:cubicBezTo>
                      <a:pt x="2189352" y="4503224"/>
                      <a:pt x="2245235" y="4496890"/>
                      <a:pt x="2274294" y="4465223"/>
                    </a:cubicBezTo>
                    <a:cubicBezTo>
                      <a:pt x="2285470" y="4452929"/>
                      <a:pt x="2298510" y="4440262"/>
                      <a:pt x="2313785" y="4433184"/>
                    </a:cubicBezTo>
                    <a:cubicBezTo>
                      <a:pt x="2330177" y="4425733"/>
                      <a:pt x="2349550" y="4428341"/>
                      <a:pt x="2365569" y="4420144"/>
                    </a:cubicBezTo>
                    <a:cubicBezTo>
                      <a:pt x="2379726" y="4412693"/>
                      <a:pt x="2387550" y="4396674"/>
                      <a:pt x="2388668" y="4381026"/>
                    </a:cubicBezTo>
                    <a:cubicBezTo>
                      <a:pt x="2391276" y="4339673"/>
                      <a:pt x="2355510" y="4293849"/>
                      <a:pt x="2328314" y="4266280"/>
                    </a:cubicBezTo>
                    <a:cubicBezTo>
                      <a:pt x="2328314" y="4266280"/>
                      <a:pt x="2257902" y="4208161"/>
                      <a:pt x="2328314" y="4146317"/>
                    </a:cubicBezTo>
                    <a:cubicBezTo>
                      <a:pt x="2342099" y="4134396"/>
                      <a:pt x="2356628" y="4125455"/>
                      <a:pt x="2375628" y="4125082"/>
                    </a:cubicBezTo>
                    <a:cubicBezTo>
                      <a:pt x="2415492" y="4124337"/>
                      <a:pt x="2428903" y="4157122"/>
                      <a:pt x="2460198" y="4172769"/>
                    </a:cubicBezTo>
                    <a:cubicBezTo>
                      <a:pt x="2463551" y="4174632"/>
                      <a:pt x="2467649" y="4175749"/>
                      <a:pt x="2471375" y="4175004"/>
                    </a:cubicBezTo>
                    <a:cubicBezTo>
                      <a:pt x="2478081" y="4173886"/>
                      <a:pt x="2482179" y="4167180"/>
                      <a:pt x="2484414" y="4160847"/>
                    </a:cubicBezTo>
                    <a:cubicBezTo>
                      <a:pt x="2496336" y="4126200"/>
                      <a:pt x="2469139" y="4096395"/>
                      <a:pt x="2475100" y="4062866"/>
                    </a:cubicBezTo>
                    <a:cubicBezTo>
                      <a:pt x="2484042" y="4014806"/>
                      <a:pt x="2545140" y="3984629"/>
                      <a:pt x="2590219" y="3993943"/>
                    </a:cubicBezTo>
                    <a:cubicBezTo>
                      <a:pt x="2640514" y="4004375"/>
                      <a:pt x="2663240" y="4050944"/>
                      <a:pt x="2669946" y="4097885"/>
                    </a:cubicBezTo>
                    <a:cubicBezTo>
                      <a:pt x="2675534" y="4135513"/>
                      <a:pt x="2674044" y="4169788"/>
                      <a:pt x="2667338" y="4207044"/>
                    </a:cubicBezTo>
                    <a:cubicBezTo>
                      <a:pt x="2666593" y="4210024"/>
                      <a:pt x="2666220" y="4213005"/>
                      <a:pt x="2666593" y="4215985"/>
                    </a:cubicBezTo>
                    <a:cubicBezTo>
                      <a:pt x="2672181" y="4253986"/>
                      <a:pt x="2727692" y="4206671"/>
                      <a:pt x="2737378" y="4197357"/>
                    </a:cubicBezTo>
                    <a:cubicBezTo>
                      <a:pt x="2756751" y="4179102"/>
                      <a:pt x="2774633" y="4158612"/>
                      <a:pt x="2789908" y="4137004"/>
                    </a:cubicBezTo>
                    <a:cubicBezTo>
                      <a:pt x="2807045" y="4112788"/>
                      <a:pt x="2814869" y="4084846"/>
                      <a:pt x="2808536" y="4055787"/>
                    </a:cubicBezTo>
                    <a:cubicBezTo>
                      <a:pt x="2802575" y="4027845"/>
                      <a:pt x="2780222" y="4008100"/>
                      <a:pt x="2773516" y="3980904"/>
                    </a:cubicBezTo>
                    <a:cubicBezTo>
                      <a:pt x="2766437" y="3953335"/>
                      <a:pt x="2776869" y="3924276"/>
                      <a:pt x="2772398" y="3895961"/>
                    </a:cubicBezTo>
                    <a:cubicBezTo>
                      <a:pt x="2767182" y="3866157"/>
                      <a:pt x="2753025" y="3838215"/>
                      <a:pt x="2734025" y="3815117"/>
                    </a:cubicBezTo>
                    <a:cubicBezTo>
                      <a:pt x="2716142" y="3793509"/>
                      <a:pt x="2684848" y="3783078"/>
                      <a:pt x="2675534" y="3755136"/>
                    </a:cubicBezTo>
                    <a:cubicBezTo>
                      <a:pt x="2671436" y="3743214"/>
                      <a:pt x="2671063" y="3730175"/>
                      <a:pt x="2672181" y="3717881"/>
                    </a:cubicBezTo>
                    <a:cubicBezTo>
                      <a:pt x="2675161" y="3678018"/>
                      <a:pt x="2695652" y="3651566"/>
                      <a:pt x="2732907" y="3637782"/>
                    </a:cubicBezTo>
                    <a:cubicBezTo>
                      <a:pt x="2732907" y="3637782"/>
                      <a:pt x="2786555" y="3619154"/>
                      <a:pt x="2851007" y="3654174"/>
                    </a:cubicBezTo>
                    <a:cubicBezTo>
                      <a:pt x="2851007" y="3654174"/>
                      <a:pt x="2931851" y="3697763"/>
                      <a:pt x="2958675" y="3762960"/>
                    </a:cubicBezTo>
                    <a:cubicBezTo>
                      <a:pt x="2966498" y="3782332"/>
                      <a:pt x="2970969" y="3802823"/>
                      <a:pt x="2975440" y="3822941"/>
                    </a:cubicBezTo>
                    <a:cubicBezTo>
                      <a:pt x="2977675" y="3834117"/>
                      <a:pt x="2982146" y="3845667"/>
                      <a:pt x="2990714" y="3852745"/>
                    </a:cubicBezTo>
                    <a:cubicBezTo>
                      <a:pt x="2999656" y="3859824"/>
                      <a:pt x="3014185" y="3861314"/>
                      <a:pt x="3021636" y="3852745"/>
                    </a:cubicBezTo>
                    <a:cubicBezTo>
                      <a:pt x="3025362" y="3848275"/>
                      <a:pt x="3026852" y="3842686"/>
                      <a:pt x="3027970" y="3837098"/>
                    </a:cubicBezTo>
                    <a:cubicBezTo>
                      <a:pt x="3030578" y="3822196"/>
                      <a:pt x="3031323" y="3806921"/>
                      <a:pt x="3029833" y="3792019"/>
                    </a:cubicBezTo>
                    <a:cubicBezTo>
                      <a:pt x="3028715" y="3779725"/>
                      <a:pt x="3026107" y="3767058"/>
                      <a:pt x="3026852" y="3754764"/>
                    </a:cubicBezTo>
                    <a:cubicBezTo>
                      <a:pt x="3026852" y="3748058"/>
                      <a:pt x="3028342" y="3740979"/>
                      <a:pt x="3032068" y="3735018"/>
                    </a:cubicBezTo>
                    <a:cubicBezTo>
                      <a:pt x="3040637" y="3721606"/>
                      <a:pt x="3058892" y="3718626"/>
                      <a:pt x="3070813" y="3708194"/>
                    </a:cubicBezTo>
                    <a:cubicBezTo>
                      <a:pt x="3100618" y="3682488"/>
                      <a:pt x="3047343" y="3676527"/>
                      <a:pt x="3032440" y="3675782"/>
                    </a:cubicBezTo>
                    <a:cubicBezTo>
                      <a:pt x="2941165" y="3670939"/>
                      <a:pt x="2836850" y="3631448"/>
                      <a:pt x="2776869" y="3560291"/>
                    </a:cubicBezTo>
                    <a:cubicBezTo>
                      <a:pt x="2776869" y="3560291"/>
                      <a:pt x="2706456" y="3499192"/>
                      <a:pt x="2761221" y="3413505"/>
                    </a:cubicBezTo>
                    <a:cubicBezTo>
                      <a:pt x="2761221" y="3413505"/>
                      <a:pt x="2782084" y="3377367"/>
                      <a:pt x="2828654" y="3372151"/>
                    </a:cubicBezTo>
                    <a:cubicBezTo>
                      <a:pt x="2828654" y="3372151"/>
                      <a:pt x="2854360" y="3375131"/>
                      <a:pt x="2888635" y="3389661"/>
                    </a:cubicBezTo>
                    <a:cubicBezTo>
                      <a:pt x="2888635" y="3389661"/>
                      <a:pt x="2920674" y="3393759"/>
                      <a:pt x="2892733" y="3365818"/>
                    </a:cubicBezTo>
                    <a:cubicBezTo>
                      <a:pt x="2892733" y="3365818"/>
                      <a:pt x="2828654" y="3311052"/>
                      <a:pt x="2817105" y="3266346"/>
                    </a:cubicBezTo>
                    <a:cubicBezTo>
                      <a:pt x="2807418" y="3229090"/>
                      <a:pt x="2810399" y="3174698"/>
                      <a:pt x="2852497" y="3160541"/>
                    </a:cubicBezTo>
                    <a:cubicBezTo>
                      <a:pt x="2919929" y="3138188"/>
                      <a:pt x="2995185" y="3143776"/>
                      <a:pt x="3062245" y="3164266"/>
                    </a:cubicBezTo>
                    <a:cubicBezTo>
                      <a:pt x="3122971" y="3182894"/>
                      <a:pt x="3187050" y="3212698"/>
                      <a:pt x="3231384" y="3259640"/>
                    </a:cubicBezTo>
                    <a:cubicBezTo>
                      <a:pt x="3251129" y="3280503"/>
                      <a:pt x="3261561" y="3314405"/>
                      <a:pt x="3289875" y="3325209"/>
                    </a:cubicBezTo>
                    <a:cubicBezTo>
                      <a:pt x="3292483" y="3326327"/>
                      <a:pt x="3295463" y="3327072"/>
                      <a:pt x="3298071" y="3326327"/>
                    </a:cubicBezTo>
                    <a:cubicBezTo>
                      <a:pt x="3305150" y="3325209"/>
                      <a:pt x="3307757" y="3316640"/>
                      <a:pt x="3308502" y="3309562"/>
                    </a:cubicBezTo>
                    <a:cubicBezTo>
                      <a:pt x="3315581" y="3237659"/>
                      <a:pt x="3242933" y="3189972"/>
                      <a:pt x="3187795" y="3161286"/>
                    </a:cubicBezTo>
                    <a:cubicBezTo>
                      <a:pt x="3149422" y="3141168"/>
                      <a:pt x="3108814" y="3124776"/>
                      <a:pt x="3066343" y="3114344"/>
                    </a:cubicBezTo>
                    <a:cubicBezTo>
                      <a:pt x="3002636" y="3098697"/>
                      <a:pt x="2922910" y="3080814"/>
                      <a:pt x="2895713" y="3011519"/>
                    </a:cubicBezTo>
                    <a:cubicBezTo>
                      <a:pt x="2872988" y="2953401"/>
                      <a:pt x="2883046" y="2863243"/>
                      <a:pt x="2953086" y="2846105"/>
                    </a:cubicBezTo>
                    <a:cubicBezTo>
                      <a:pt x="2973577" y="2840890"/>
                      <a:pt x="2995185" y="2842007"/>
                      <a:pt x="3016421" y="2844243"/>
                    </a:cubicBezTo>
                    <a:cubicBezTo>
                      <a:pt x="3082362" y="2851321"/>
                      <a:pt x="3146814" y="2870694"/>
                      <a:pt x="3206050" y="2900871"/>
                    </a:cubicBezTo>
                    <a:cubicBezTo>
                      <a:pt x="3261933" y="2929185"/>
                      <a:pt x="3312973" y="2984695"/>
                      <a:pt x="3380778" y="2973891"/>
                    </a:cubicBezTo>
                    <a:cubicBezTo>
                      <a:pt x="3399778" y="2970911"/>
                      <a:pt x="3418778" y="2961225"/>
                      <a:pt x="3429582" y="2945205"/>
                    </a:cubicBezTo>
                    <a:cubicBezTo>
                      <a:pt x="3442994" y="2925832"/>
                      <a:pt x="3443367" y="2900871"/>
                      <a:pt x="3440759" y="2877400"/>
                    </a:cubicBezTo>
                    <a:cubicBezTo>
                      <a:pt x="3437034" y="2844615"/>
                      <a:pt x="3435171" y="2813321"/>
                      <a:pt x="3438524" y="2780536"/>
                    </a:cubicBezTo>
                    <a:cubicBezTo>
                      <a:pt x="3439269" y="2774203"/>
                      <a:pt x="3440014" y="2767497"/>
                      <a:pt x="3442249" y="2761536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491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0AB9081-C2E4-5C0F-F16F-45DD3FE54487}"/>
                  </a:ext>
                </a:extLst>
              </p:cNvPr>
              <p:cNvSpPr/>
              <p:nvPr/>
            </p:nvSpPr>
            <p:spPr>
              <a:xfrm>
                <a:off x="2630235" y="2936021"/>
                <a:ext cx="366618" cy="896845"/>
              </a:xfrm>
              <a:custGeom>
                <a:avLst/>
                <a:gdLst>
                  <a:gd name="connsiteX0" fmla="*/ 62744 w 366618"/>
                  <a:gd name="connsiteY0" fmla="*/ 891148 h 896845"/>
                  <a:gd name="connsiteX1" fmla="*/ 9096 w 366618"/>
                  <a:gd name="connsiteY1" fmla="*/ 537595 h 896845"/>
                  <a:gd name="connsiteX2" fmla="*/ 189040 w 366618"/>
                  <a:gd name="connsiteY2" fmla="*/ 37255 h 896845"/>
                  <a:gd name="connsiteX3" fmla="*/ 287021 w 366618"/>
                  <a:gd name="connsiteY3" fmla="*/ 37255 h 896845"/>
                  <a:gd name="connsiteX4" fmla="*/ 366375 w 366618"/>
                  <a:gd name="connsiteY4" fmla="*/ 250356 h 896845"/>
                  <a:gd name="connsiteX5" fmla="*/ 301178 w 366618"/>
                  <a:gd name="connsiteY5" fmla="*/ 426201 h 896845"/>
                  <a:gd name="connsiteX6" fmla="*/ 113784 w 366618"/>
                  <a:gd name="connsiteY6" fmla="*/ 828187 h 896845"/>
                  <a:gd name="connsiteX7" fmla="*/ 63489 w 366618"/>
                  <a:gd name="connsiteY7" fmla="*/ 891148 h 896845"/>
                  <a:gd name="connsiteX8" fmla="*/ 63489 w 366618"/>
                  <a:gd name="connsiteY8" fmla="*/ 891148 h 896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6618" h="896845">
                    <a:moveTo>
                      <a:pt x="62744" y="891148"/>
                    </a:moveTo>
                    <a:cubicBezTo>
                      <a:pt x="62744" y="891148"/>
                      <a:pt x="-28532" y="873638"/>
                      <a:pt x="9096" y="537595"/>
                    </a:cubicBezTo>
                    <a:cubicBezTo>
                      <a:pt x="9096" y="537595"/>
                      <a:pt x="48959" y="284631"/>
                      <a:pt x="189040" y="37255"/>
                    </a:cubicBezTo>
                    <a:cubicBezTo>
                      <a:pt x="189040" y="37255"/>
                      <a:pt x="229275" y="-46569"/>
                      <a:pt x="287021" y="37255"/>
                    </a:cubicBezTo>
                    <a:cubicBezTo>
                      <a:pt x="287021" y="37255"/>
                      <a:pt x="364885" y="132256"/>
                      <a:pt x="366375" y="250356"/>
                    </a:cubicBezTo>
                    <a:cubicBezTo>
                      <a:pt x="366375" y="250356"/>
                      <a:pt x="374199" y="326357"/>
                      <a:pt x="301178" y="426201"/>
                    </a:cubicBezTo>
                    <a:cubicBezTo>
                      <a:pt x="215864" y="549144"/>
                      <a:pt x="123470" y="674695"/>
                      <a:pt x="113784" y="828187"/>
                    </a:cubicBezTo>
                    <a:cubicBezTo>
                      <a:pt x="111176" y="852403"/>
                      <a:pt x="101490" y="916109"/>
                      <a:pt x="63489" y="891148"/>
                    </a:cubicBezTo>
                    <a:lnTo>
                      <a:pt x="63489" y="891148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35000"/>
                </a:schemeClr>
              </a:solidFill>
              <a:ln w="491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21505FFA-E383-D69A-C304-AE6D5FC643FF}"/>
                  </a:ext>
                </a:extLst>
              </p:cNvPr>
              <p:cNvSpPr/>
              <p:nvPr/>
            </p:nvSpPr>
            <p:spPr>
              <a:xfrm>
                <a:off x="3957182" y="2936021"/>
                <a:ext cx="366618" cy="896845"/>
              </a:xfrm>
              <a:custGeom>
                <a:avLst/>
                <a:gdLst>
                  <a:gd name="connsiteX0" fmla="*/ 303875 w 366618"/>
                  <a:gd name="connsiteY0" fmla="*/ 891148 h 896845"/>
                  <a:gd name="connsiteX1" fmla="*/ 357523 w 366618"/>
                  <a:gd name="connsiteY1" fmla="*/ 537595 h 896845"/>
                  <a:gd name="connsiteX2" fmla="*/ 177579 w 366618"/>
                  <a:gd name="connsiteY2" fmla="*/ 37255 h 896845"/>
                  <a:gd name="connsiteX3" fmla="*/ 79597 w 366618"/>
                  <a:gd name="connsiteY3" fmla="*/ 37255 h 896845"/>
                  <a:gd name="connsiteX4" fmla="*/ 244 w 366618"/>
                  <a:gd name="connsiteY4" fmla="*/ 250356 h 896845"/>
                  <a:gd name="connsiteX5" fmla="*/ 65441 w 366618"/>
                  <a:gd name="connsiteY5" fmla="*/ 426201 h 896845"/>
                  <a:gd name="connsiteX6" fmla="*/ 252835 w 366618"/>
                  <a:gd name="connsiteY6" fmla="*/ 828187 h 896845"/>
                  <a:gd name="connsiteX7" fmla="*/ 303130 w 366618"/>
                  <a:gd name="connsiteY7" fmla="*/ 891148 h 896845"/>
                  <a:gd name="connsiteX8" fmla="*/ 303130 w 366618"/>
                  <a:gd name="connsiteY8" fmla="*/ 891148 h 896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6618" h="896845">
                    <a:moveTo>
                      <a:pt x="303875" y="891148"/>
                    </a:moveTo>
                    <a:cubicBezTo>
                      <a:pt x="303875" y="891148"/>
                      <a:pt x="395150" y="873638"/>
                      <a:pt x="357523" y="537595"/>
                    </a:cubicBezTo>
                    <a:cubicBezTo>
                      <a:pt x="357523" y="537595"/>
                      <a:pt x="317659" y="284631"/>
                      <a:pt x="177579" y="37255"/>
                    </a:cubicBezTo>
                    <a:cubicBezTo>
                      <a:pt x="177579" y="37255"/>
                      <a:pt x="137343" y="-46569"/>
                      <a:pt x="79597" y="37255"/>
                    </a:cubicBezTo>
                    <a:cubicBezTo>
                      <a:pt x="79597" y="37255"/>
                      <a:pt x="1734" y="132256"/>
                      <a:pt x="244" y="250356"/>
                    </a:cubicBezTo>
                    <a:cubicBezTo>
                      <a:pt x="244" y="250356"/>
                      <a:pt x="-7580" y="326357"/>
                      <a:pt x="65441" y="426201"/>
                    </a:cubicBezTo>
                    <a:cubicBezTo>
                      <a:pt x="150755" y="549144"/>
                      <a:pt x="243148" y="674695"/>
                      <a:pt x="252835" y="828187"/>
                    </a:cubicBezTo>
                    <a:cubicBezTo>
                      <a:pt x="255443" y="852403"/>
                      <a:pt x="265129" y="916109"/>
                      <a:pt x="303130" y="891148"/>
                    </a:cubicBezTo>
                    <a:lnTo>
                      <a:pt x="303130" y="891148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35000"/>
                </a:schemeClr>
              </a:solidFill>
              <a:ln w="491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DBFF3CA-E3A6-6DAE-81B2-4EA6E2A38E5A}"/>
                </a:ext>
              </a:extLst>
            </p:cNvPr>
            <p:cNvGrpSpPr/>
            <p:nvPr/>
          </p:nvGrpSpPr>
          <p:grpSpPr>
            <a:xfrm>
              <a:off x="10170467" y="2765474"/>
              <a:ext cx="1268062" cy="1441395"/>
              <a:chOff x="9444786" y="2688380"/>
              <a:chExt cx="1638322" cy="2253343"/>
            </a:xfrm>
          </p:grpSpPr>
          <p:sp>
            <p:nvSpPr>
              <p:cNvPr id="16" name="Arc 15">
                <a:extLst>
                  <a:ext uri="{FF2B5EF4-FFF2-40B4-BE49-F238E27FC236}">
                    <a16:creationId xmlns:a16="http://schemas.microsoft.com/office/drawing/2014/main" id="{03BDCFBF-C563-A211-AE86-B4F870D297CF}"/>
                  </a:ext>
                </a:extLst>
              </p:cNvPr>
              <p:cNvSpPr/>
              <p:nvPr/>
            </p:nvSpPr>
            <p:spPr>
              <a:xfrm>
                <a:off x="9444786" y="2688380"/>
                <a:ext cx="605987" cy="2253343"/>
              </a:xfrm>
              <a:prstGeom prst="arc">
                <a:avLst>
                  <a:gd name="adj1" fmla="val 16200000"/>
                  <a:gd name="adj2" fmla="val 5372178"/>
                </a:avLst>
              </a:prstGeom>
              <a:noFill/>
              <a:ln w="101600" cap="rnd">
                <a:gradFill>
                  <a:gsLst>
                    <a:gs pos="0">
                      <a:schemeClr val="accent5"/>
                    </a:gs>
                    <a:gs pos="100000">
                      <a:schemeClr val="accent5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  <a:round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lt1"/>
                  </a:solidFill>
                </a:endParaRPr>
              </a:p>
            </p:txBody>
          </p:sp>
          <p:sp>
            <p:nvSpPr>
              <p:cNvPr id="17" name="Arc 16">
                <a:extLst>
                  <a:ext uri="{FF2B5EF4-FFF2-40B4-BE49-F238E27FC236}">
                    <a16:creationId xmlns:a16="http://schemas.microsoft.com/office/drawing/2014/main" id="{288377F2-BDE2-990A-9D89-ED5C18B418CF}"/>
                  </a:ext>
                </a:extLst>
              </p:cNvPr>
              <p:cNvSpPr/>
              <p:nvPr/>
            </p:nvSpPr>
            <p:spPr>
              <a:xfrm flipH="1">
                <a:off x="10477121" y="2688380"/>
                <a:ext cx="605987" cy="2253343"/>
              </a:xfrm>
              <a:prstGeom prst="arc">
                <a:avLst>
                  <a:gd name="adj1" fmla="val 16200000"/>
                  <a:gd name="adj2" fmla="val 5372178"/>
                </a:avLst>
              </a:prstGeom>
              <a:noFill/>
              <a:ln w="101600" cap="rnd">
                <a:gradFill>
                  <a:gsLst>
                    <a:gs pos="0">
                      <a:schemeClr val="accent5"/>
                    </a:gs>
                    <a:gs pos="100000">
                      <a:schemeClr val="accent5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  <a:round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E23D5FDB-B05D-6F7D-7CC8-8543557B06DF}"/>
              </a:ext>
            </a:extLst>
          </p:cNvPr>
          <p:cNvSpPr txBox="1"/>
          <p:nvPr/>
        </p:nvSpPr>
        <p:spPr>
          <a:xfrm>
            <a:off x="8271813" y="1924446"/>
            <a:ext cx="31231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External potential border zone</a:t>
            </a:r>
            <a:endParaRPr lang="en-GB" sz="14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A482EA6-2A1B-3519-78E2-9266752FA69B}"/>
              </a:ext>
            </a:extLst>
          </p:cNvPr>
          <p:cNvSpPr txBox="1"/>
          <p:nvPr/>
        </p:nvSpPr>
        <p:spPr>
          <a:xfrm>
            <a:off x="8278296" y="2226273"/>
            <a:ext cx="31231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Internal potential border zone</a:t>
            </a:r>
            <a:endParaRPr lang="en-GB" sz="140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B86A8CC-129B-8AB9-159D-62C6517E18F5}"/>
              </a:ext>
            </a:extLst>
          </p:cNvPr>
          <p:cNvSpPr/>
          <p:nvPr/>
        </p:nvSpPr>
        <p:spPr>
          <a:xfrm>
            <a:off x="8070916" y="1995706"/>
            <a:ext cx="199375" cy="173821"/>
          </a:xfrm>
          <a:prstGeom prst="rect">
            <a:avLst/>
          </a:prstGeom>
          <a:solidFill>
            <a:srgbClr val="87A5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CDDCD14-56C2-819D-8B6B-A06A14CD9245}"/>
              </a:ext>
            </a:extLst>
          </p:cNvPr>
          <p:cNvSpPr/>
          <p:nvPr/>
        </p:nvSpPr>
        <p:spPr>
          <a:xfrm>
            <a:off x="8070916" y="2296226"/>
            <a:ext cx="199375" cy="173821"/>
          </a:xfrm>
          <a:prstGeom prst="rect">
            <a:avLst/>
          </a:prstGeom>
          <a:solidFill>
            <a:srgbClr val="FDBD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88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19177</TotalTime>
  <Words>327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Watershed infarction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82</cp:revision>
  <cp:lastPrinted>2022-09-28T10:51:32Z</cp:lastPrinted>
  <dcterms:created xsi:type="dcterms:W3CDTF">2022-02-04T12:28:06Z</dcterms:created>
  <dcterms:modified xsi:type="dcterms:W3CDTF">2024-10-02T08:38:56Z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