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00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4" d="100"/>
          <a:sy n="84" d="100"/>
        </p:scale>
        <p:origin x="7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655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9A85C9E-3C4F-C0E7-E41B-654263CD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3C4454-7D0C-D000-65B3-C5E106281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905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19168</TotalTime>
  <Words>2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Introduction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66</cp:revision>
  <cp:lastPrinted>2022-09-28T10:51:32Z</cp:lastPrinted>
  <dcterms:created xsi:type="dcterms:W3CDTF">2022-02-04T12:28:06Z</dcterms:created>
  <dcterms:modified xsi:type="dcterms:W3CDTF">2024-10-02T08:29:19Z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