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41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4" d="100"/>
          <a:sy n="84" d="100"/>
        </p:scale>
        <p:origin x="121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is, understandably, very little evidence to guide the treatment of rare stroke syndromes, such as those expanded on the slide.</a:t>
            </a:r>
            <a:r>
              <a:rPr lang="en-GB" baseline="30000" dirty="0"/>
              <a:t>[</a:t>
            </a:r>
            <a:r>
              <a:rPr lang="en-GB" baseline="30000" dirty="0" err="1"/>
              <a:t>Balami</a:t>
            </a:r>
            <a:r>
              <a:rPr lang="en-GB" baseline="30000" dirty="0"/>
              <a:t> et al., 2013]</a:t>
            </a:r>
            <a:r>
              <a:rPr lang="en-GB" dirty="0"/>
              <a:t> Patient management starts with a pragmatic, common-sense approach, e.g., modifying the living environment of a patient with alien hand syndrome to remove distractors and reduce the risk of self-injury, and maintaining patients with Ondine’s syndrome on mechanical ventilation during sleep.</a:t>
            </a:r>
            <a:r>
              <a:rPr lang="en-GB" baseline="30000" dirty="0"/>
              <a:t>[</a:t>
            </a:r>
            <a:r>
              <a:rPr lang="en-GB" baseline="30000" dirty="0" err="1"/>
              <a:t>Balami</a:t>
            </a:r>
            <a:r>
              <a:rPr lang="en-GB" baseline="30000" dirty="0"/>
              <a:t> et al., 2013]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Balami JS, Chen RL, Buchan AM. Stroke syndromes and clinical management. QJM 2013; 106 (7): 607–615.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Panikkath</a:t>
            </a:r>
            <a:r>
              <a:rPr lang="en-US" dirty="0"/>
              <a:t> R, </a:t>
            </a:r>
            <a:r>
              <a:rPr lang="en-US" dirty="0" err="1"/>
              <a:t>Panikkath</a:t>
            </a:r>
            <a:r>
              <a:rPr lang="en-US" dirty="0"/>
              <a:t> D, </a:t>
            </a:r>
            <a:r>
              <a:rPr lang="en-US" dirty="0" err="1"/>
              <a:t>Mojumder</a:t>
            </a:r>
            <a:r>
              <a:rPr lang="en-US" dirty="0"/>
              <a:t> D, Nugent K. The alien hand syndrome. Proc (</a:t>
            </a:r>
            <a:r>
              <a:rPr lang="en-US" dirty="0" err="1"/>
              <a:t>Bayl</a:t>
            </a:r>
            <a:r>
              <a:rPr lang="en-US" dirty="0"/>
              <a:t> Univ Med Cent) 2014; 27 (3): 219–220.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Haig AJ, Katz RT, Sahgal V. Mortality and complications of the locked-in syndrome. Arch Phys Med </a:t>
            </a:r>
            <a:r>
              <a:rPr lang="en-US" dirty="0" err="1"/>
              <a:t>Rehabil</a:t>
            </a:r>
            <a:r>
              <a:rPr lang="en-US" dirty="0"/>
              <a:t> 1987; 68 (1): 24–27.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0490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AEFDC6-0DD5-85CF-B540-7AE1846C6C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96A9AE-60A4-18C8-18B6-8828FA02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06426"/>
            <a:ext cx="9213851" cy="332399"/>
          </a:xfrm>
        </p:spPr>
        <p:txBody>
          <a:bodyPr/>
          <a:lstStyle/>
          <a:p>
            <a:r>
              <a:rPr lang="en-GB" dirty="0"/>
              <a:t>Unusual and rare stroke syndromes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81FA2-E1B2-76EB-98B2-758C366B05A1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 rIns="216000"/>
          <a:lstStyle/>
          <a:p>
            <a:pPr marL="0" indent="0" algn="ctr">
              <a:buNone/>
            </a:pPr>
            <a:r>
              <a:rPr lang="en-GB" b="1" dirty="0"/>
              <a:t>‘Locked-in’ syndrome</a:t>
            </a:r>
            <a:r>
              <a:rPr lang="en-GB" b="1" baseline="30000" dirty="0"/>
              <a:t>1,3</a:t>
            </a:r>
            <a:endParaRPr lang="en-GB" b="1" dirty="0"/>
          </a:p>
          <a:p>
            <a:r>
              <a:rPr lang="en-GB" dirty="0"/>
              <a:t>It is thought to be the result of occlusion of the corticospinal and corticobulbar pathways in the pons</a:t>
            </a:r>
          </a:p>
          <a:p>
            <a:r>
              <a:rPr lang="en-US" dirty="0"/>
              <a:t>Patients experience quadriplegia and anarthria (inability to speak), but with preserved consciousness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5B758D-C9FB-3D44-08E8-62A5A6A03800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/>
              <a:t>Alien hand syndrome</a:t>
            </a:r>
            <a:r>
              <a:rPr lang="en-GB" b="1" baseline="30000" dirty="0"/>
              <a:t>1,2</a:t>
            </a:r>
            <a:endParaRPr lang="en-GB" b="1" dirty="0"/>
          </a:p>
          <a:p>
            <a:r>
              <a:rPr lang="en-GB" dirty="0"/>
              <a:t>An extremely rare syndrome, causing involuntary and uncontrollable motor activity, usually of one arm or hand</a:t>
            </a:r>
          </a:p>
          <a:p>
            <a:r>
              <a:rPr lang="en-GB" dirty="0"/>
              <a:t>It can be disabling, can impact on activities of daily living, and can cause injury if the arm grasps dangerous objects</a:t>
            </a:r>
          </a:p>
          <a:p>
            <a:r>
              <a:rPr lang="en-GB" dirty="0"/>
              <a:t>It can be, understandably, terrifying for the patient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9FC09D8-6E54-2F38-6A4B-EDDAE0EE7CBE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/>
              <a:t>Ondine’s syndrome</a:t>
            </a:r>
            <a:r>
              <a:rPr lang="en-GB" b="1" baseline="30000" dirty="0"/>
              <a:t>1</a:t>
            </a:r>
            <a:endParaRPr lang="en-GB" dirty="0"/>
          </a:p>
          <a:p>
            <a:r>
              <a:rPr lang="en-GB" dirty="0"/>
              <a:t>Caused by damage to brainstem centres that regulate autonomic breathing</a:t>
            </a:r>
          </a:p>
          <a:p>
            <a:r>
              <a:rPr lang="en-GB" dirty="0"/>
              <a:t>There is a total failure of breathing during sleeping – which can be life-threatening</a:t>
            </a:r>
          </a:p>
          <a:p>
            <a:r>
              <a:rPr lang="en-GB" dirty="0"/>
              <a:t>Patients should be monitored closely for respiratory arrest during sleep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106324-3121-2844-70B3-F78B885CD2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1. </a:t>
            </a:r>
            <a:r>
              <a:rPr lang="en-GB" dirty="0" err="1"/>
              <a:t>Balami</a:t>
            </a:r>
            <a:r>
              <a:rPr lang="en-GB" dirty="0"/>
              <a:t> et al. QJM 2013;106(7):607–615; 2. </a:t>
            </a:r>
            <a:r>
              <a:rPr lang="en-GB" dirty="0" err="1"/>
              <a:t>Panikkath</a:t>
            </a:r>
            <a:r>
              <a:rPr lang="en-GB" dirty="0"/>
              <a:t> et al. Proc (</a:t>
            </a:r>
            <a:r>
              <a:rPr lang="en-GB" dirty="0" err="1"/>
              <a:t>Bayl</a:t>
            </a:r>
            <a:r>
              <a:rPr lang="en-GB" dirty="0"/>
              <a:t> </a:t>
            </a:r>
            <a:r>
              <a:rPr lang="en-GB" dirty="0" err="1"/>
              <a:t>Univ</a:t>
            </a:r>
            <a:r>
              <a:rPr lang="en-GB" dirty="0"/>
              <a:t> Med Cent) 2014;27(3):219–220; 3. </a:t>
            </a:r>
            <a:r>
              <a:rPr lang="en-US" dirty="0"/>
              <a:t>Haig et al. Arch Phys Med </a:t>
            </a:r>
            <a:r>
              <a:rPr lang="en-US" dirty="0" err="1"/>
              <a:t>Rehabil</a:t>
            </a:r>
            <a:r>
              <a:rPr lang="en-US" dirty="0"/>
              <a:t> 1987;68(1):24–27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795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19178</TotalTime>
  <Words>351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Unusual and rare stroke syndromes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84</cp:revision>
  <cp:lastPrinted>2022-09-28T10:51:32Z</cp:lastPrinted>
  <dcterms:created xsi:type="dcterms:W3CDTF">2022-02-04T12:28:06Z</dcterms:created>
  <dcterms:modified xsi:type="dcterms:W3CDTF">2024-10-02T08:39:36Z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