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09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4278764"/>
          </a:xfrm>
        </p:spPr>
        <p:txBody>
          <a:bodyPr/>
          <a:lstStyle/>
          <a:p>
            <a:r>
              <a:rPr lang="en-GB" dirty="0"/>
              <a:t>Depending on the severity and the location within the brain of the stroke pathology,</a:t>
            </a:r>
            <a:r>
              <a:rPr lang="en-GB" baseline="30000" dirty="0"/>
              <a:t>[Campbell et al., 2019]</a:t>
            </a:r>
            <a:r>
              <a:rPr lang="en-GB" dirty="0"/>
              <a:t> the damage caused by a stroke can lead to severe functional, sensory, and motor symptoms,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2013; Odier &amp; Michel, 2010]</a:t>
            </a:r>
            <a:r>
              <a:rPr lang="en-GB" dirty="0"/>
              <a:t> as well as neurobehavioural consequences, including neuropsychiatric symptoms (depression, anxiety, apathy, and fatigue), delirium, and cognitive impairment and dementia.</a:t>
            </a:r>
            <a:r>
              <a:rPr lang="en-GB" baseline="30000" dirty="0"/>
              <a:t>[Shi et al., 2012; Chun et al., 2022; </a:t>
            </a:r>
            <a:r>
              <a:rPr lang="en-GB" baseline="30000" dirty="0" err="1"/>
              <a:t>Douiri</a:t>
            </a:r>
            <a:r>
              <a:rPr lang="en-GB" baseline="30000" dirty="0"/>
              <a:t> et al., 2013]</a:t>
            </a:r>
            <a:r>
              <a:rPr lang="en-GB" dirty="0"/>
              <a:t> These neurobehavioural consequences can have a considerable impact on the quality of life of the patient.</a:t>
            </a:r>
            <a:r>
              <a:rPr lang="en-GB" baseline="30000" dirty="0"/>
              <a:t>[Shi et al., 2012; Chun et al., 2022; </a:t>
            </a:r>
            <a:r>
              <a:rPr lang="en-GB" baseline="30000" dirty="0" err="1"/>
              <a:t>Douiri</a:t>
            </a:r>
            <a:r>
              <a:rPr lang="en-GB" baseline="30000" dirty="0"/>
              <a:t> et al., 2013]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There are a number of relatively well-defined stroke syndromes, defined based on a characteristic set of clinical presentations.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2013; Odier &amp; Michel, 2010]</a:t>
            </a:r>
            <a:r>
              <a:rPr lang="en-GB" dirty="0"/>
              <a:t> Being able to recognize stroke syndromes is still an important clinical skill, because some different stroke syndromes have different indications for treatment, and some can be acutely life threatening.</a:t>
            </a:r>
            <a:r>
              <a:rPr lang="en-GB" baseline="30000" dirty="0"/>
              <a:t>[</a:t>
            </a:r>
            <a:r>
              <a:rPr lang="en-GB" baseline="30000" dirty="0" err="1"/>
              <a:t>Balami</a:t>
            </a:r>
            <a:r>
              <a:rPr lang="en-GB" baseline="30000" dirty="0"/>
              <a:t> et al., 2013]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Campbell BCV, De Silva DA, Macleod MR, et al. </a:t>
            </a:r>
            <a:r>
              <a:rPr lang="en-US" dirty="0" err="1"/>
              <a:t>Ischaemic</a:t>
            </a:r>
            <a:r>
              <a:rPr lang="en-US" dirty="0"/>
              <a:t> stroke. Nat Rev Dis Primers 2019; 5 (1): 70.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Shi Q, </a:t>
            </a:r>
            <a:r>
              <a:rPr lang="en-GB" dirty="0" err="1"/>
              <a:t>Presutti</a:t>
            </a:r>
            <a:r>
              <a:rPr lang="en-GB" dirty="0"/>
              <a:t> R, </a:t>
            </a:r>
            <a:r>
              <a:rPr lang="en-GB" dirty="0" err="1"/>
              <a:t>Selchen</a:t>
            </a:r>
            <a:r>
              <a:rPr lang="en-GB" dirty="0"/>
              <a:t> D, </a:t>
            </a:r>
            <a:r>
              <a:rPr lang="en-GB" dirty="0" err="1"/>
              <a:t>Saposnik</a:t>
            </a:r>
            <a:r>
              <a:rPr lang="en-GB" dirty="0"/>
              <a:t> G. Delirium in acute stroke: a systematic review and meta-analysis. Stroke 2012; 43 (3): 645–649.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Chun HY, Ford A, </a:t>
            </a:r>
            <a:r>
              <a:rPr lang="en-US" dirty="0" err="1"/>
              <a:t>Kutlubaev</a:t>
            </a:r>
            <a:r>
              <a:rPr lang="en-US" dirty="0"/>
              <a:t> MA, et al. Depression, anxiety, and suicide after stroke: a narrative review of the best available evidence. Stroke 2022; 53 (4): 1402–1410.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Douiri</a:t>
            </a:r>
            <a:r>
              <a:rPr lang="en-US" dirty="0"/>
              <a:t> A, Rudd AG, Wolfe CD. Prevalence of poststroke cognitive impairment: South London stroke register 1995–2010. Stroke 2013; 44 (1): 138–145.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Balami</a:t>
            </a:r>
            <a:r>
              <a:rPr lang="en-US" dirty="0"/>
              <a:t> JS, Chen RL, Buchan AM. Stroke syndromes and clinical management. QJM 2013; 106 (7): 607–615.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263BDD-FA8D-4E6D-96A3-4835BF873E0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16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605449-9726-38DB-82AB-727C355BD7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Neurobehavioural consequences of stroke – Stroke syndromes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249F73-C3DA-CE5F-632C-2BA76A3B6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dirty="0"/>
              <a:t>Stroke syndromes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CDAA4C-D7BF-905E-6471-FEC47001703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r>
              <a:rPr lang="en-US" dirty="0"/>
              <a:t>Stroke is a leading cause of disability worldwide –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 of the burden of stroke is related to the many different neurobehavioural consequences that result from stroke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1-4</a:t>
            </a:r>
            <a:endParaRPr lang="en-US" baseline="30000" dirty="0"/>
          </a:p>
          <a:p>
            <a:r>
              <a:rPr lang="en-US" dirty="0"/>
              <a:t>A stroke syndrome is a set of symptoms that occur after a stroke, which can help to identify which part of the brain has been affected by the stroke</a:t>
            </a:r>
            <a:r>
              <a:rPr lang="en-US" baseline="30000" dirty="0"/>
              <a:t>5</a:t>
            </a:r>
          </a:p>
          <a:p>
            <a:pPr lvl="0"/>
            <a:r>
              <a:rPr lang="en-US" dirty="0"/>
              <a:t>Recognizing stroke syndromes allows:</a:t>
            </a:r>
            <a:r>
              <a:rPr lang="en-US" baseline="30000" dirty="0"/>
              <a:t>6</a:t>
            </a:r>
          </a:p>
          <a:p>
            <a:pPr lvl="1"/>
            <a:r>
              <a:rPr lang="en-GB" dirty="0"/>
              <a:t>Early identification crucial for effective treatment, including cases of rare manifestations of stroke</a:t>
            </a:r>
          </a:p>
          <a:p>
            <a:pPr lvl="1"/>
            <a:r>
              <a:rPr lang="en-GB" dirty="0"/>
              <a:t>Planning of treatments in the acute phase and of recovery pathways in the chronic phase post-stroke</a:t>
            </a:r>
          </a:p>
          <a:p>
            <a:pPr lvl="1"/>
            <a:r>
              <a:rPr lang="en-GB" dirty="0"/>
              <a:t>Preventing complications and improving outcomes</a:t>
            </a:r>
          </a:p>
          <a:p>
            <a:pPr lvl="0"/>
            <a:r>
              <a:rPr lang="en-US" dirty="0"/>
              <a:t>Stroke syndromes are consequent to the location within the brain of the stroke damage and the severity of that damage</a:t>
            </a:r>
            <a:r>
              <a:rPr lang="en-US" baseline="30000" dirty="0"/>
              <a:t>5,6</a:t>
            </a:r>
          </a:p>
          <a:p>
            <a:pPr lvl="0"/>
            <a:r>
              <a:rPr lang="en-US" dirty="0"/>
              <a:t>Stroke syndromes can be recognized with clinical testing and with brain imaging in some parts of the world, which has led to specific classification mechanisms</a:t>
            </a:r>
            <a:r>
              <a:rPr lang="en-US" baseline="30000" dirty="0"/>
              <a:t>5,6</a:t>
            </a:r>
            <a:endParaRPr lang="en-GB" baseline="30000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B5F8CA0-D331-F5A4-5BF2-459621462A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1. Campbell et al. Nat Rev Dis Primers 2019;5(1):70; </a:t>
            </a:r>
            <a:r>
              <a:rPr lang="en-US" dirty="0"/>
              <a:t>2. </a:t>
            </a:r>
            <a:r>
              <a:rPr lang="en-GB" dirty="0"/>
              <a:t>Shi et al. Stroke 2012;43(3):645–649; </a:t>
            </a:r>
            <a:r>
              <a:rPr lang="en-US" dirty="0"/>
              <a:t>3. Chun et al. Stroke 2022;53(4):1402–1410; </a:t>
            </a:r>
            <a:br>
              <a:rPr lang="en-US" dirty="0"/>
            </a:br>
            <a:r>
              <a:rPr lang="en-GB" dirty="0"/>
              <a:t>4. </a:t>
            </a:r>
            <a:r>
              <a:rPr lang="en-US" dirty="0" err="1"/>
              <a:t>Douiri</a:t>
            </a:r>
            <a:r>
              <a:rPr lang="en-US" dirty="0"/>
              <a:t> et al. Stroke 2013;44(1):138–145; 5. Balami et al. QJM 2013;106(7):607–615; 6. 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</a:t>
            </a:r>
          </a:p>
        </p:txBody>
      </p:sp>
    </p:spTree>
    <p:extLst>
      <p:ext uri="{BB962C8B-B14F-4D97-AF65-F5344CB8AC3E}">
        <p14:creationId xmlns:p14="http://schemas.microsoft.com/office/powerpoint/2010/main" val="448934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19168</TotalTime>
  <Words>624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Stroke syndromes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67</cp:revision>
  <cp:lastPrinted>2022-09-28T10:51:32Z</cp:lastPrinted>
  <dcterms:created xsi:type="dcterms:W3CDTF">2022-02-04T12:28:06Z</dcterms:created>
  <dcterms:modified xsi:type="dcterms:W3CDTF">2024-10-02T08:29:48Z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