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28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are many well-described stroke syndromes, as outlined on the slide.</a:t>
            </a:r>
            <a:r>
              <a:rPr lang="en-GB" baseline="30000" dirty="0"/>
              <a:t>[</a:t>
            </a:r>
            <a:r>
              <a:rPr lang="en-GB" baseline="30000" dirty="0" err="1"/>
              <a:t>Balami</a:t>
            </a:r>
            <a:r>
              <a:rPr lang="en-GB" baseline="30000" dirty="0"/>
              <a:t> et al., 2013]</a:t>
            </a:r>
            <a:r>
              <a:rPr lang="en-GB" dirty="0"/>
              <a:t> Some stroke syndromes can be life-threatening, reinforcing the importance of clinicians recognizing and responding to stroke syndromes where they are present in the treatment of acute stroke.</a:t>
            </a:r>
            <a:r>
              <a:rPr lang="en-GB" baseline="30000" dirty="0"/>
              <a:t>[</a:t>
            </a:r>
            <a:r>
              <a:rPr lang="en-GB" baseline="30000" dirty="0" err="1"/>
              <a:t>Balami</a:t>
            </a:r>
            <a:r>
              <a:rPr lang="en-GB" baseline="30000" dirty="0"/>
              <a:t> et al., 2013</a:t>
            </a:r>
            <a:r>
              <a:rPr lang="en-GB" sz="1100" baseline="30000" dirty="0"/>
              <a:t>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Balami</a:t>
            </a:r>
            <a:r>
              <a:rPr lang="en-GB" dirty="0"/>
              <a:t> JS, Chen RL, Buchan AM. Stroke syndromes and clinical management. QJM 2013; 106 (7): 607–615.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Moos T, Møller M. Blood supply of the central nervous system. In: Basic Neuroanatomy, 1</a:t>
            </a:r>
            <a:r>
              <a:rPr lang="en-GB" baseline="30000" dirty="0"/>
              <a:t>st</a:t>
            </a:r>
            <a:r>
              <a:rPr lang="en-GB" dirty="0"/>
              <a:t> edition, 2003.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Radiopaedia</a:t>
            </a:r>
            <a:r>
              <a:rPr lang="en-US" dirty="0"/>
              <a:t>. Brain arterial vascular territories. Available at: https://radiopaedia.org/articles/brain-arterial-vascular-territories. Accessed Jul 2024.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5457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AEFDC6-0DD5-85CF-B540-7AE1846C6C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996A9AE-60A4-18C8-18B6-8828FA027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 stroke syndromes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5560367-5EA6-E1BE-D1C3-76CC6B1D16E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556202" cy="619200"/>
          </a:xfrm>
        </p:spPr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Balami</a:t>
            </a:r>
            <a:r>
              <a:rPr lang="en-US" dirty="0"/>
              <a:t> et al. QJM 2013;106(7):607–615; 2. </a:t>
            </a:r>
            <a:r>
              <a:rPr lang="en-GB" dirty="0"/>
              <a:t>Moos &amp; Møller. Basic Neuroanatomy. 2003;</a:t>
            </a:r>
            <a:br>
              <a:rPr lang="en-US" dirty="0"/>
            </a:br>
            <a:r>
              <a:rPr lang="en-US" dirty="0"/>
              <a:t>3. </a:t>
            </a:r>
            <a:r>
              <a:rPr lang="en-US" dirty="0" err="1"/>
              <a:t>Radiopaedia</a:t>
            </a:r>
            <a:r>
              <a:rPr lang="en-US" dirty="0"/>
              <a:t>. Brain arterial vascular territories. Available at: https://radiopaedia.org/articles/brain-arterial-vascular-territories. Accessed Jul 2024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47DE2A0-1480-EB08-DADF-D79A7180028F}"/>
              </a:ext>
            </a:extLst>
          </p:cNvPr>
          <p:cNvSpPr/>
          <p:nvPr/>
        </p:nvSpPr>
        <p:spPr>
          <a:xfrm>
            <a:off x="8950602" y="3675833"/>
            <a:ext cx="2936703" cy="1739020"/>
          </a:xfrm>
          <a:custGeom>
            <a:avLst/>
            <a:gdLst>
              <a:gd name="connsiteX0" fmla="*/ 5837886 w 5858923"/>
              <a:gd name="connsiteY0" fmla="*/ 2186917 h 3469462"/>
              <a:gd name="connsiteX1" fmla="*/ 5746260 w 5858923"/>
              <a:gd name="connsiteY1" fmla="*/ 1990296 h 3469462"/>
              <a:gd name="connsiteX2" fmla="*/ 5664315 w 5858923"/>
              <a:gd name="connsiteY2" fmla="*/ 1589332 h 3469462"/>
              <a:gd name="connsiteX3" fmla="*/ 5634811 w 5858923"/>
              <a:gd name="connsiteY3" fmla="*/ 1288638 h 3469462"/>
              <a:gd name="connsiteX4" fmla="*/ 5394394 w 5858923"/>
              <a:gd name="connsiteY4" fmla="*/ 1145956 h 3469462"/>
              <a:gd name="connsiteX5" fmla="*/ 5020861 w 5858923"/>
              <a:gd name="connsiteY5" fmla="*/ 797086 h 3469462"/>
              <a:gd name="connsiteX6" fmla="*/ 4655741 w 5858923"/>
              <a:gd name="connsiteY6" fmla="*/ 471729 h 3469462"/>
              <a:gd name="connsiteX7" fmla="*/ 4323237 w 5858923"/>
              <a:gd name="connsiteY7" fmla="*/ 343452 h 3469462"/>
              <a:gd name="connsiteX8" fmla="*/ 4012401 w 5858923"/>
              <a:gd name="connsiteY8" fmla="*/ 211488 h 3469462"/>
              <a:gd name="connsiteX9" fmla="*/ 3605790 w 5858923"/>
              <a:gd name="connsiteY9" fmla="*/ 47023 h 3469462"/>
              <a:gd name="connsiteX10" fmla="*/ 3363645 w 5858923"/>
              <a:gd name="connsiteY10" fmla="*/ 113869 h 3469462"/>
              <a:gd name="connsiteX11" fmla="*/ 3083466 w 5858923"/>
              <a:gd name="connsiteY11" fmla="*/ 47023 h 3469462"/>
              <a:gd name="connsiteX12" fmla="*/ 2862988 w 5858923"/>
              <a:gd name="connsiteY12" fmla="*/ 68691 h 3469462"/>
              <a:gd name="connsiteX13" fmla="*/ 2599060 w 5858923"/>
              <a:gd name="connsiteY13" fmla="*/ 0 h 3469462"/>
              <a:gd name="connsiteX14" fmla="*/ 2392988 w 5858923"/>
              <a:gd name="connsiteY14" fmla="*/ 43335 h 3469462"/>
              <a:gd name="connsiteX15" fmla="*/ 2206855 w 5858923"/>
              <a:gd name="connsiteY15" fmla="*/ 10834 h 3469462"/>
              <a:gd name="connsiteX16" fmla="*/ 2023028 w 5858923"/>
              <a:gd name="connsiteY16" fmla="*/ 65002 h 3469462"/>
              <a:gd name="connsiteX17" fmla="*/ 1521794 w 5858923"/>
              <a:gd name="connsiteY17" fmla="*/ 220478 h 3469462"/>
              <a:gd name="connsiteX18" fmla="*/ 1062743 w 5858923"/>
              <a:gd name="connsiteY18" fmla="*/ 444644 h 3469462"/>
              <a:gd name="connsiteX19" fmla="*/ 712145 w 5858923"/>
              <a:gd name="connsiteY19" fmla="*/ 784409 h 3469462"/>
              <a:gd name="connsiteX20" fmla="*/ 318097 w 5858923"/>
              <a:gd name="connsiteY20" fmla="*/ 1330245 h 3469462"/>
              <a:gd name="connsiteX21" fmla="*/ 61430 w 5858923"/>
              <a:gd name="connsiteY21" fmla="*/ 1839891 h 3469462"/>
              <a:gd name="connsiteX22" fmla="*/ 0 w 5858923"/>
              <a:gd name="connsiteY22" fmla="*/ 2389300 h 3469462"/>
              <a:gd name="connsiteX23" fmla="*/ 878339 w 5858923"/>
              <a:gd name="connsiteY23" fmla="*/ 3466450 h 3469462"/>
              <a:gd name="connsiteX24" fmla="*/ 1319296 w 5858923"/>
              <a:gd name="connsiteY24" fmla="*/ 3376092 h 3469462"/>
              <a:gd name="connsiteX25" fmla="*/ 1561441 w 5858923"/>
              <a:gd name="connsiteY25" fmla="*/ 3430261 h 3469462"/>
              <a:gd name="connsiteX26" fmla="*/ 1676117 w 5858923"/>
              <a:gd name="connsiteY26" fmla="*/ 3411474 h 3469462"/>
              <a:gd name="connsiteX27" fmla="*/ 2193947 w 5858923"/>
              <a:gd name="connsiteY27" fmla="*/ 2801789 h 3469462"/>
              <a:gd name="connsiteX28" fmla="*/ 2008390 w 5858923"/>
              <a:gd name="connsiteY28" fmla="*/ 2557914 h 3469462"/>
              <a:gd name="connsiteX29" fmla="*/ 1528940 w 5858923"/>
              <a:gd name="connsiteY29" fmla="*/ 2688956 h 3469462"/>
              <a:gd name="connsiteX30" fmla="*/ 927783 w 5858923"/>
              <a:gd name="connsiteY30" fmla="*/ 2115229 h 3469462"/>
              <a:gd name="connsiteX31" fmla="*/ 1034391 w 5858923"/>
              <a:gd name="connsiteY31" fmla="*/ 1970933 h 3469462"/>
              <a:gd name="connsiteX32" fmla="*/ 1034852 w 5858923"/>
              <a:gd name="connsiteY32" fmla="*/ 1969896 h 3469462"/>
              <a:gd name="connsiteX33" fmla="*/ 1040269 w 5858923"/>
              <a:gd name="connsiteY33" fmla="*/ 1956411 h 3469462"/>
              <a:gd name="connsiteX34" fmla="*/ 1040961 w 5858923"/>
              <a:gd name="connsiteY34" fmla="*/ 1954452 h 3469462"/>
              <a:gd name="connsiteX35" fmla="*/ 1049144 w 5858923"/>
              <a:gd name="connsiteY35" fmla="*/ 1929903 h 3469462"/>
              <a:gd name="connsiteX36" fmla="*/ 1050642 w 5858923"/>
              <a:gd name="connsiteY36" fmla="*/ 1925063 h 3469462"/>
              <a:gd name="connsiteX37" fmla="*/ 1053523 w 5858923"/>
              <a:gd name="connsiteY37" fmla="*/ 1913999 h 3469462"/>
              <a:gd name="connsiteX38" fmla="*/ 1055483 w 5858923"/>
              <a:gd name="connsiteY38" fmla="*/ 1905355 h 3469462"/>
              <a:gd name="connsiteX39" fmla="*/ 1057672 w 5858923"/>
              <a:gd name="connsiteY39" fmla="*/ 1895097 h 3469462"/>
              <a:gd name="connsiteX40" fmla="*/ 1060554 w 5858923"/>
              <a:gd name="connsiteY40" fmla="*/ 1877809 h 3469462"/>
              <a:gd name="connsiteX41" fmla="*/ 1061591 w 5858923"/>
              <a:gd name="connsiteY41" fmla="*/ 1869396 h 3469462"/>
              <a:gd name="connsiteX42" fmla="*/ 1062974 w 5858923"/>
              <a:gd name="connsiteY42" fmla="*/ 1855105 h 3469462"/>
              <a:gd name="connsiteX43" fmla="*/ 1063550 w 5858923"/>
              <a:gd name="connsiteY43" fmla="*/ 1846576 h 3469462"/>
              <a:gd name="connsiteX44" fmla="*/ 1064127 w 5858923"/>
              <a:gd name="connsiteY44" fmla="*/ 1830325 h 3469462"/>
              <a:gd name="connsiteX45" fmla="*/ 1064242 w 5858923"/>
              <a:gd name="connsiteY45" fmla="*/ 1824102 h 3469462"/>
              <a:gd name="connsiteX46" fmla="*/ 1063550 w 5858923"/>
              <a:gd name="connsiteY46" fmla="*/ 1801281 h 3469462"/>
              <a:gd name="connsiteX47" fmla="*/ 1063089 w 5858923"/>
              <a:gd name="connsiteY47" fmla="*/ 1794827 h 3469462"/>
              <a:gd name="connsiteX48" fmla="*/ 1061360 w 5858923"/>
              <a:gd name="connsiteY48" fmla="*/ 1776157 h 3469462"/>
              <a:gd name="connsiteX49" fmla="*/ 1060438 w 5858923"/>
              <a:gd name="connsiteY49" fmla="*/ 1768896 h 3469462"/>
              <a:gd name="connsiteX50" fmla="*/ 1056520 w 5858923"/>
              <a:gd name="connsiteY50" fmla="*/ 1743540 h 3469462"/>
              <a:gd name="connsiteX51" fmla="*/ 1446880 w 5858923"/>
              <a:gd name="connsiteY51" fmla="*/ 1290482 h 3469462"/>
              <a:gd name="connsiteX52" fmla="*/ 1460249 w 5858923"/>
              <a:gd name="connsiteY52" fmla="*/ 1282761 h 3469462"/>
              <a:gd name="connsiteX53" fmla="*/ 1464283 w 5858923"/>
              <a:gd name="connsiteY53" fmla="*/ 1280571 h 3469462"/>
              <a:gd name="connsiteX54" fmla="*/ 1475117 w 5858923"/>
              <a:gd name="connsiteY54" fmla="*/ 1274923 h 3469462"/>
              <a:gd name="connsiteX55" fmla="*/ 1479151 w 5858923"/>
              <a:gd name="connsiteY55" fmla="*/ 1272849 h 3469462"/>
              <a:gd name="connsiteX56" fmla="*/ 1493788 w 5858923"/>
              <a:gd name="connsiteY56" fmla="*/ 1265703 h 3469462"/>
              <a:gd name="connsiteX57" fmla="*/ 1497822 w 5858923"/>
              <a:gd name="connsiteY57" fmla="*/ 1263859 h 3469462"/>
              <a:gd name="connsiteX58" fmla="*/ 1509462 w 5858923"/>
              <a:gd name="connsiteY58" fmla="*/ 1258442 h 3469462"/>
              <a:gd name="connsiteX59" fmla="*/ 1515916 w 5858923"/>
              <a:gd name="connsiteY59" fmla="*/ 1255561 h 3469462"/>
              <a:gd name="connsiteX60" fmla="*/ 1525367 w 5858923"/>
              <a:gd name="connsiteY60" fmla="*/ 1251412 h 3469462"/>
              <a:gd name="connsiteX61" fmla="*/ 1662518 w 5858923"/>
              <a:gd name="connsiteY61" fmla="*/ 1189406 h 3469462"/>
              <a:gd name="connsiteX62" fmla="*/ 1662518 w 5858923"/>
              <a:gd name="connsiteY62" fmla="*/ 1189406 h 3469462"/>
              <a:gd name="connsiteX63" fmla="*/ 1711846 w 5858923"/>
              <a:gd name="connsiteY63" fmla="*/ 1160132 h 3469462"/>
              <a:gd name="connsiteX64" fmla="*/ 1712998 w 5858923"/>
              <a:gd name="connsiteY64" fmla="*/ 1159325 h 3469462"/>
              <a:gd name="connsiteX65" fmla="*/ 1775580 w 5858923"/>
              <a:gd name="connsiteY65" fmla="*/ 1090174 h 3469462"/>
              <a:gd name="connsiteX66" fmla="*/ 1775580 w 5858923"/>
              <a:gd name="connsiteY66" fmla="*/ 1090174 h 3469462"/>
              <a:gd name="connsiteX67" fmla="*/ 2102091 w 5858923"/>
              <a:gd name="connsiteY67" fmla="*/ 996589 h 3469462"/>
              <a:gd name="connsiteX68" fmla="*/ 2680428 w 5858923"/>
              <a:gd name="connsiteY68" fmla="*/ 861628 h 3469462"/>
              <a:gd name="connsiteX69" fmla="*/ 3326303 w 5858923"/>
              <a:gd name="connsiteY69" fmla="*/ 1054445 h 3469462"/>
              <a:gd name="connsiteX70" fmla="*/ 3850010 w 5858923"/>
              <a:gd name="connsiteY70" fmla="*/ 1415877 h 3469462"/>
              <a:gd name="connsiteX71" fmla="*/ 4174562 w 5858923"/>
              <a:gd name="connsiteY71" fmla="*/ 1801397 h 3469462"/>
              <a:gd name="connsiteX72" fmla="*/ 3966300 w 5858923"/>
              <a:gd name="connsiteY72" fmla="*/ 2332826 h 3469462"/>
              <a:gd name="connsiteX73" fmla="*/ 4579789 w 5858923"/>
              <a:gd name="connsiteY73" fmla="*/ 3103289 h 3469462"/>
              <a:gd name="connsiteX74" fmla="*/ 4858931 w 5858923"/>
              <a:gd name="connsiteY74" fmla="*/ 2963027 h 3469462"/>
              <a:gd name="connsiteX75" fmla="*/ 5143259 w 5858923"/>
              <a:gd name="connsiteY75" fmla="*/ 2881082 h 3469462"/>
              <a:gd name="connsiteX76" fmla="*/ 5480603 w 5858923"/>
              <a:gd name="connsiteY76" fmla="*/ 2689187 h 3469462"/>
              <a:gd name="connsiteX77" fmla="*/ 5798700 w 5858923"/>
              <a:gd name="connsiteY77" fmla="*/ 2423184 h 3469462"/>
              <a:gd name="connsiteX78" fmla="*/ 5837310 w 5858923"/>
              <a:gd name="connsiteY78" fmla="*/ 2187032 h 346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858923" h="3469462">
                <a:moveTo>
                  <a:pt x="5837886" y="2186917"/>
                </a:moveTo>
                <a:cubicBezTo>
                  <a:pt x="5842727" y="2114653"/>
                  <a:pt x="5837886" y="2049074"/>
                  <a:pt x="5746260" y="1990296"/>
                </a:cubicBezTo>
                <a:cubicBezTo>
                  <a:pt x="5857133" y="1854413"/>
                  <a:pt x="5765507" y="1661595"/>
                  <a:pt x="5664315" y="1589332"/>
                </a:cubicBezTo>
                <a:cubicBezTo>
                  <a:pt x="5760667" y="1483300"/>
                  <a:pt x="5736003" y="1356061"/>
                  <a:pt x="5634811" y="1288638"/>
                </a:cubicBezTo>
                <a:cubicBezTo>
                  <a:pt x="5533619" y="1221216"/>
                  <a:pt x="5534196" y="1141115"/>
                  <a:pt x="5394394" y="1145956"/>
                </a:cubicBezTo>
                <a:cubicBezTo>
                  <a:pt x="5375147" y="900122"/>
                  <a:pt x="5175069" y="784524"/>
                  <a:pt x="5020861" y="797086"/>
                </a:cubicBezTo>
                <a:cubicBezTo>
                  <a:pt x="4963004" y="596432"/>
                  <a:pt x="4764193" y="600120"/>
                  <a:pt x="4655741" y="471729"/>
                </a:cubicBezTo>
                <a:cubicBezTo>
                  <a:pt x="4547288" y="343452"/>
                  <a:pt x="4370145" y="377798"/>
                  <a:pt x="4323237" y="343452"/>
                </a:cubicBezTo>
                <a:cubicBezTo>
                  <a:pt x="4276214" y="309107"/>
                  <a:pt x="4166033" y="204227"/>
                  <a:pt x="4012401" y="211488"/>
                </a:cubicBezTo>
                <a:cubicBezTo>
                  <a:pt x="3903949" y="86785"/>
                  <a:pt x="3748473" y="47023"/>
                  <a:pt x="3605790" y="47023"/>
                </a:cubicBezTo>
                <a:cubicBezTo>
                  <a:pt x="3463108" y="47023"/>
                  <a:pt x="3363645" y="113869"/>
                  <a:pt x="3363645" y="113869"/>
                </a:cubicBezTo>
                <a:cubicBezTo>
                  <a:pt x="3363645" y="113869"/>
                  <a:pt x="3238941" y="47023"/>
                  <a:pt x="3083466" y="47023"/>
                </a:cubicBezTo>
                <a:cubicBezTo>
                  <a:pt x="2927990" y="47023"/>
                  <a:pt x="2862988" y="68691"/>
                  <a:pt x="2862988" y="68691"/>
                </a:cubicBezTo>
                <a:cubicBezTo>
                  <a:pt x="2862988" y="68691"/>
                  <a:pt x="2754535" y="0"/>
                  <a:pt x="2599060" y="0"/>
                </a:cubicBezTo>
                <a:cubicBezTo>
                  <a:pt x="2443584" y="0"/>
                  <a:pt x="2392988" y="43335"/>
                  <a:pt x="2392988" y="43335"/>
                </a:cubicBezTo>
                <a:cubicBezTo>
                  <a:pt x="2392988" y="43335"/>
                  <a:pt x="2335131" y="10834"/>
                  <a:pt x="2206855" y="10834"/>
                </a:cubicBezTo>
                <a:cubicBezTo>
                  <a:pt x="2078579" y="10834"/>
                  <a:pt x="2023028" y="65002"/>
                  <a:pt x="2023028" y="65002"/>
                </a:cubicBezTo>
                <a:cubicBezTo>
                  <a:pt x="2023028" y="65002"/>
                  <a:pt x="1742388" y="46908"/>
                  <a:pt x="1521794" y="220478"/>
                </a:cubicBezTo>
                <a:cubicBezTo>
                  <a:pt x="1301316" y="393933"/>
                  <a:pt x="1214531" y="404882"/>
                  <a:pt x="1062743" y="444644"/>
                </a:cubicBezTo>
                <a:cubicBezTo>
                  <a:pt x="910956" y="484406"/>
                  <a:pt x="816910" y="737386"/>
                  <a:pt x="712145" y="784409"/>
                </a:cubicBezTo>
                <a:cubicBezTo>
                  <a:pt x="607266" y="831432"/>
                  <a:pt x="357859" y="983219"/>
                  <a:pt x="318097" y="1330245"/>
                </a:cubicBezTo>
                <a:cubicBezTo>
                  <a:pt x="180716" y="1377268"/>
                  <a:pt x="0" y="1538736"/>
                  <a:pt x="61430" y="1839891"/>
                </a:cubicBezTo>
                <a:cubicBezTo>
                  <a:pt x="104649" y="2051495"/>
                  <a:pt x="0" y="2226679"/>
                  <a:pt x="0" y="2389300"/>
                </a:cubicBezTo>
                <a:cubicBezTo>
                  <a:pt x="0" y="2880852"/>
                  <a:pt x="487979" y="3431759"/>
                  <a:pt x="878339" y="3466450"/>
                </a:cubicBezTo>
                <a:cubicBezTo>
                  <a:pt x="1133970" y="3489155"/>
                  <a:pt x="1268700" y="3376092"/>
                  <a:pt x="1319296" y="3376092"/>
                </a:cubicBezTo>
                <a:cubicBezTo>
                  <a:pt x="1369891" y="3376092"/>
                  <a:pt x="1409654" y="3430261"/>
                  <a:pt x="1561441" y="3430261"/>
                </a:cubicBezTo>
                <a:cubicBezTo>
                  <a:pt x="1599359" y="3430261"/>
                  <a:pt x="1638660" y="3422769"/>
                  <a:pt x="1676117" y="3411474"/>
                </a:cubicBezTo>
                <a:cubicBezTo>
                  <a:pt x="1789641" y="3377244"/>
                  <a:pt x="2193947" y="3056151"/>
                  <a:pt x="2193947" y="2801789"/>
                </a:cubicBezTo>
                <a:cubicBezTo>
                  <a:pt x="2193947" y="2688956"/>
                  <a:pt x="2148076" y="2557914"/>
                  <a:pt x="2008390" y="2557914"/>
                </a:cubicBezTo>
                <a:cubicBezTo>
                  <a:pt x="1868704" y="2557914"/>
                  <a:pt x="1813268" y="2688956"/>
                  <a:pt x="1528940" y="2688956"/>
                </a:cubicBezTo>
                <a:cubicBezTo>
                  <a:pt x="1312035" y="2688956"/>
                  <a:pt x="927783" y="2528986"/>
                  <a:pt x="927783" y="2115229"/>
                </a:cubicBezTo>
                <a:cubicBezTo>
                  <a:pt x="966277" y="2081230"/>
                  <a:pt x="1007422" y="2033515"/>
                  <a:pt x="1034391" y="1970933"/>
                </a:cubicBezTo>
                <a:cubicBezTo>
                  <a:pt x="1034507" y="1970587"/>
                  <a:pt x="1034737" y="1970242"/>
                  <a:pt x="1034852" y="1969896"/>
                </a:cubicBezTo>
                <a:cubicBezTo>
                  <a:pt x="1036696" y="1965516"/>
                  <a:pt x="1038540" y="1961021"/>
                  <a:pt x="1040269" y="1956411"/>
                </a:cubicBezTo>
                <a:cubicBezTo>
                  <a:pt x="1040500" y="1955720"/>
                  <a:pt x="1040730" y="1955028"/>
                  <a:pt x="1040961" y="1954452"/>
                </a:cubicBezTo>
                <a:cubicBezTo>
                  <a:pt x="1043957" y="1946500"/>
                  <a:pt x="1046723" y="1938317"/>
                  <a:pt x="1049144" y="1929903"/>
                </a:cubicBezTo>
                <a:cubicBezTo>
                  <a:pt x="1049605" y="1928290"/>
                  <a:pt x="1050181" y="1926676"/>
                  <a:pt x="1050642" y="1925063"/>
                </a:cubicBezTo>
                <a:cubicBezTo>
                  <a:pt x="1051679" y="1921375"/>
                  <a:pt x="1052601" y="1917687"/>
                  <a:pt x="1053523" y="1913999"/>
                </a:cubicBezTo>
                <a:cubicBezTo>
                  <a:pt x="1054215" y="1911117"/>
                  <a:pt x="1054906" y="1908236"/>
                  <a:pt x="1055483" y="1905355"/>
                </a:cubicBezTo>
                <a:cubicBezTo>
                  <a:pt x="1056174" y="1901897"/>
                  <a:pt x="1056981" y="1898555"/>
                  <a:pt x="1057672" y="1895097"/>
                </a:cubicBezTo>
                <a:cubicBezTo>
                  <a:pt x="1058710" y="1889450"/>
                  <a:pt x="1059747" y="1883687"/>
                  <a:pt x="1060554" y="1877809"/>
                </a:cubicBezTo>
                <a:cubicBezTo>
                  <a:pt x="1060899" y="1875043"/>
                  <a:pt x="1061245" y="1872277"/>
                  <a:pt x="1061591" y="1869396"/>
                </a:cubicBezTo>
                <a:cubicBezTo>
                  <a:pt x="1062167" y="1864670"/>
                  <a:pt x="1062628" y="1859945"/>
                  <a:pt x="1062974" y="1855105"/>
                </a:cubicBezTo>
                <a:cubicBezTo>
                  <a:pt x="1063204" y="1852338"/>
                  <a:pt x="1063435" y="1849457"/>
                  <a:pt x="1063550" y="1846576"/>
                </a:cubicBezTo>
                <a:cubicBezTo>
                  <a:pt x="1063896" y="1841274"/>
                  <a:pt x="1064011" y="1835857"/>
                  <a:pt x="1064127" y="1830325"/>
                </a:cubicBezTo>
                <a:cubicBezTo>
                  <a:pt x="1064127" y="1828251"/>
                  <a:pt x="1064242" y="1826176"/>
                  <a:pt x="1064242" y="1824102"/>
                </a:cubicBezTo>
                <a:cubicBezTo>
                  <a:pt x="1064242" y="1816610"/>
                  <a:pt x="1064011" y="1809004"/>
                  <a:pt x="1063550" y="1801281"/>
                </a:cubicBezTo>
                <a:cubicBezTo>
                  <a:pt x="1063435" y="1799092"/>
                  <a:pt x="1063204" y="1797017"/>
                  <a:pt x="1063089" y="1794827"/>
                </a:cubicBezTo>
                <a:cubicBezTo>
                  <a:pt x="1062628" y="1788719"/>
                  <a:pt x="1062052" y="1782495"/>
                  <a:pt x="1061360" y="1776157"/>
                </a:cubicBezTo>
                <a:cubicBezTo>
                  <a:pt x="1061130" y="1773736"/>
                  <a:pt x="1060784" y="1771316"/>
                  <a:pt x="1060438" y="1768896"/>
                </a:cubicBezTo>
                <a:cubicBezTo>
                  <a:pt x="1059401" y="1760597"/>
                  <a:pt x="1058133" y="1752069"/>
                  <a:pt x="1056520" y="1743540"/>
                </a:cubicBezTo>
                <a:cubicBezTo>
                  <a:pt x="1268584" y="1651914"/>
                  <a:pt x="1336007" y="1358020"/>
                  <a:pt x="1446880" y="1290482"/>
                </a:cubicBezTo>
                <a:cubicBezTo>
                  <a:pt x="1451144" y="1287832"/>
                  <a:pt x="1455639" y="1285296"/>
                  <a:pt x="1460249" y="1282761"/>
                </a:cubicBezTo>
                <a:cubicBezTo>
                  <a:pt x="1461632" y="1282069"/>
                  <a:pt x="1463015" y="1281262"/>
                  <a:pt x="1464283" y="1280571"/>
                </a:cubicBezTo>
                <a:cubicBezTo>
                  <a:pt x="1467856" y="1278611"/>
                  <a:pt x="1471429" y="1276767"/>
                  <a:pt x="1475117" y="1274923"/>
                </a:cubicBezTo>
                <a:cubicBezTo>
                  <a:pt x="1476500" y="1274232"/>
                  <a:pt x="1477768" y="1273540"/>
                  <a:pt x="1479151" y="1272849"/>
                </a:cubicBezTo>
                <a:cubicBezTo>
                  <a:pt x="1483991" y="1270429"/>
                  <a:pt x="1488832" y="1268008"/>
                  <a:pt x="1493788" y="1265703"/>
                </a:cubicBezTo>
                <a:cubicBezTo>
                  <a:pt x="1495056" y="1265127"/>
                  <a:pt x="1496439" y="1264435"/>
                  <a:pt x="1497822" y="1263859"/>
                </a:cubicBezTo>
                <a:cubicBezTo>
                  <a:pt x="1501625" y="1262015"/>
                  <a:pt x="1505544" y="1260286"/>
                  <a:pt x="1509462" y="1258442"/>
                </a:cubicBezTo>
                <a:cubicBezTo>
                  <a:pt x="1511652" y="1257405"/>
                  <a:pt x="1513842" y="1256483"/>
                  <a:pt x="1515916" y="1255561"/>
                </a:cubicBezTo>
                <a:cubicBezTo>
                  <a:pt x="1519028" y="1254178"/>
                  <a:pt x="1522140" y="1252795"/>
                  <a:pt x="1525367" y="1251412"/>
                </a:cubicBezTo>
                <a:cubicBezTo>
                  <a:pt x="1569970" y="1231704"/>
                  <a:pt x="1619067" y="1212111"/>
                  <a:pt x="1662518" y="1189406"/>
                </a:cubicBezTo>
                <a:cubicBezTo>
                  <a:pt x="1662518" y="1189406"/>
                  <a:pt x="1662518" y="1189406"/>
                  <a:pt x="1662518" y="1189406"/>
                </a:cubicBezTo>
                <a:cubicBezTo>
                  <a:pt x="1680151" y="1180186"/>
                  <a:pt x="1696748" y="1170505"/>
                  <a:pt x="1711846" y="1160132"/>
                </a:cubicBezTo>
                <a:cubicBezTo>
                  <a:pt x="1712191" y="1159901"/>
                  <a:pt x="1712652" y="1159556"/>
                  <a:pt x="1712998" y="1159325"/>
                </a:cubicBezTo>
                <a:cubicBezTo>
                  <a:pt x="1741581" y="1139386"/>
                  <a:pt x="1764055" y="1116797"/>
                  <a:pt x="1775580" y="1090174"/>
                </a:cubicBezTo>
                <a:lnTo>
                  <a:pt x="1775580" y="1090174"/>
                </a:lnTo>
                <a:cubicBezTo>
                  <a:pt x="1935897" y="1135122"/>
                  <a:pt x="2029827" y="1078533"/>
                  <a:pt x="2102091" y="996589"/>
                </a:cubicBezTo>
                <a:cubicBezTo>
                  <a:pt x="2323837" y="1035198"/>
                  <a:pt x="2425028" y="861628"/>
                  <a:pt x="2680428" y="861628"/>
                </a:cubicBezTo>
                <a:cubicBezTo>
                  <a:pt x="2935827" y="861628"/>
                  <a:pt x="3234677" y="957979"/>
                  <a:pt x="3326303" y="1054445"/>
                </a:cubicBezTo>
                <a:cubicBezTo>
                  <a:pt x="3429915" y="1046032"/>
                  <a:pt x="3799876" y="1136390"/>
                  <a:pt x="3850010" y="1415877"/>
                </a:cubicBezTo>
                <a:cubicBezTo>
                  <a:pt x="4075790" y="1415877"/>
                  <a:pt x="4174562" y="1654450"/>
                  <a:pt x="4174562" y="1801397"/>
                </a:cubicBezTo>
                <a:cubicBezTo>
                  <a:pt x="4174562" y="2050573"/>
                  <a:pt x="4074407" y="2113846"/>
                  <a:pt x="3966300" y="2332826"/>
                </a:cubicBezTo>
                <a:lnTo>
                  <a:pt x="4579789" y="3103289"/>
                </a:lnTo>
                <a:cubicBezTo>
                  <a:pt x="4661964" y="3061222"/>
                  <a:pt x="4760390" y="2963027"/>
                  <a:pt x="4858931" y="2963027"/>
                </a:cubicBezTo>
                <a:cubicBezTo>
                  <a:pt x="4984211" y="2963027"/>
                  <a:pt x="5046908" y="2881082"/>
                  <a:pt x="5143259" y="2881082"/>
                </a:cubicBezTo>
                <a:cubicBezTo>
                  <a:pt x="5239610" y="2881082"/>
                  <a:pt x="5350483" y="2689187"/>
                  <a:pt x="5480603" y="2689187"/>
                </a:cubicBezTo>
                <a:cubicBezTo>
                  <a:pt x="5610723" y="2689187"/>
                  <a:pt x="5813107" y="2659337"/>
                  <a:pt x="5798700" y="2423184"/>
                </a:cubicBezTo>
                <a:cubicBezTo>
                  <a:pt x="5909573" y="2273817"/>
                  <a:pt x="5832469" y="2259295"/>
                  <a:pt x="5837310" y="2187032"/>
                </a:cubicBezTo>
                <a:close/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4C10398-88DA-5FA9-DA61-1A86D99ED0F0}"/>
              </a:ext>
            </a:extLst>
          </p:cNvPr>
          <p:cNvSpPr/>
          <p:nvPr/>
        </p:nvSpPr>
        <p:spPr>
          <a:xfrm>
            <a:off x="9396038" y="4099803"/>
            <a:ext cx="1840973" cy="1579968"/>
          </a:xfrm>
          <a:custGeom>
            <a:avLst/>
            <a:gdLst>
              <a:gd name="connsiteX0" fmla="*/ 1810617 w 3672867"/>
              <a:gd name="connsiteY0" fmla="*/ 3116082 h 3116082"/>
              <a:gd name="connsiteX1" fmla="*/ 1676233 w 3672867"/>
              <a:gd name="connsiteY1" fmla="*/ 3093954 h 3116082"/>
              <a:gd name="connsiteX2" fmla="*/ 1534587 w 3672867"/>
              <a:gd name="connsiteY2" fmla="*/ 3071019 h 3116082"/>
              <a:gd name="connsiteX3" fmla="*/ 1376807 w 3672867"/>
              <a:gd name="connsiteY3" fmla="*/ 3092916 h 3116082"/>
              <a:gd name="connsiteX4" fmla="*/ 1207385 w 3672867"/>
              <a:gd name="connsiteY4" fmla="*/ 3116082 h 3116082"/>
              <a:gd name="connsiteX5" fmla="*/ 919139 w 3672867"/>
              <a:gd name="connsiteY5" fmla="*/ 2960146 h 3116082"/>
              <a:gd name="connsiteX6" fmla="*/ 868658 w 3672867"/>
              <a:gd name="connsiteY6" fmla="*/ 2966369 h 3116082"/>
              <a:gd name="connsiteX7" fmla="*/ 661319 w 3672867"/>
              <a:gd name="connsiteY7" fmla="*/ 2790724 h 3116082"/>
              <a:gd name="connsiteX8" fmla="*/ 603001 w 3672867"/>
              <a:gd name="connsiteY8" fmla="*/ 2715004 h 3116082"/>
              <a:gd name="connsiteX9" fmla="*/ 559205 w 3672867"/>
              <a:gd name="connsiteY9" fmla="*/ 2652652 h 3116082"/>
              <a:gd name="connsiteX10" fmla="*/ 594934 w 3672867"/>
              <a:gd name="connsiteY10" fmla="*/ 2485075 h 3116082"/>
              <a:gd name="connsiteX11" fmla="*/ 595279 w 3672867"/>
              <a:gd name="connsiteY11" fmla="*/ 2484383 h 3116082"/>
              <a:gd name="connsiteX12" fmla="*/ 1178342 w 3672867"/>
              <a:gd name="connsiteY12" fmla="*/ 1755642 h 3116082"/>
              <a:gd name="connsiteX13" fmla="*/ 1107807 w 3672867"/>
              <a:gd name="connsiteY13" fmla="*/ 1741811 h 3116082"/>
              <a:gd name="connsiteX14" fmla="*/ 955674 w 3672867"/>
              <a:gd name="connsiteY14" fmla="*/ 1790563 h 3116082"/>
              <a:gd name="connsiteX15" fmla="*/ 618791 w 3672867"/>
              <a:gd name="connsiteY15" fmla="*/ 1875389 h 3116082"/>
              <a:gd name="connsiteX16" fmla="*/ 225895 w 3672867"/>
              <a:gd name="connsiteY16" fmla="*/ 1739967 h 3116082"/>
              <a:gd name="connsiteX17" fmla="*/ 0 w 3672867"/>
              <a:gd name="connsiteY17" fmla="*/ 1284605 h 3116082"/>
              <a:gd name="connsiteX18" fmla="*/ 0 w 3672867"/>
              <a:gd name="connsiteY18" fmla="*/ 1281954 h 3116082"/>
              <a:gd name="connsiteX19" fmla="*/ 1959 w 3672867"/>
              <a:gd name="connsiteY19" fmla="*/ 1280225 h 3116082"/>
              <a:gd name="connsiteX20" fmla="*/ 109259 w 3672867"/>
              <a:gd name="connsiteY20" fmla="*/ 1135122 h 3116082"/>
              <a:gd name="connsiteX21" fmla="*/ 115137 w 3672867"/>
              <a:gd name="connsiteY21" fmla="*/ 1120600 h 3116082"/>
              <a:gd name="connsiteX22" fmla="*/ 115829 w 3672867"/>
              <a:gd name="connsiteY22" fmla="*/ 1118526 h 3116082"/>
              <a:gd name="connsiteX23" fmla="*/ 124012 w 3672867"/>
              <a:gd name="connsiteY23" fmla="*/ 1093862 h 3116082"/>
              <a:gd name="connsiteX24" fmla="*/ 125395 w 3672867"/>
              <a:gd name="connsiteY24" fmla="*/ 1089021 h 3116082"/>
              <a:gd name="connsiteX25" fmla="*/ 128276 w 3672867"/>
              <a:gd name="connsiteY25" fmla="*/ 1077842 h 3116082"/>
              <a:gd name="connsiteX26" fmla="*/ 130351 w 3672867"/>
              <a:gd name="connsiteY26" fmla="*/ 1069082 h 3116082"/>
              <a:gd name="connsiteX27" fmla="*/ 132540 w 3672867"/>
              <a:gd name="connsiteY27" fmla="*/ 1058710 h 3116082"/>
              <a:gd name="connsiteX28" fmla="*/ 135422 w 3672867"/>
              <a:gd name="connsiteY28" fmla="*/ 1041306 h 3116082"/>
              <a:gd name="connsiteX29" fmla="*/ 136459 w 3672867"/>
              <a:gd name="connsiteY29" fmla="*/ 1032893 h 3116082"/>
              <a:gd name="connsiteX30" fmla="*/ 137842 w 3672867"/>
              <a:gd name="connsiteY30" fmla="*/ 1018487 h 3116082"/>
              <a:gd name="connsiteX31" fmla="*/ 138418 w 3672867"/>
              <a:gd name="connsiteY31" fmla="*/ 1009958 h 3116082"/>
              <a:gd name="connsiteX32" fmla="*/ 138995 w 3672867"/>
              <a:gd name="connsiteY32" fmla="*/ 993592 h 3116082"/>
              <a:gd name="connsiteX33" fmla="*/ 138995 w 3672867"/>
              <a:gd name="connsiteY33" fmla="*/ 987368 h 3116082"/>
              <a:gd name="connsiteX34" fmla="*/ 138418 w 3672867"/>
              <a:gd name="connsiteY34" fmla="*/ 964433 h 3116082"/>
              <a:gd name="connsiteX35" fmla="*/ 137957 w 3672867"/>
              <a:gd name="connsiteY35" fmla="*/ 957864 h 3116082"/>
              <a:gd name="connsiteX36" fmla="*/ 136228 w 3672867"/>
              <a:gd name="connsiteY36" fmla="*/ 939193 h 3116082"/>
              <a:gd name="connsiteX37" fmla="*/ 135306 w 3672867"/>
              <a:gd name="connsiteY37" fmla="*/ 931817 h 3116082"/>
              <a:gd name="connsiteX38" fmla="*/ 131273 w 3672867"/>
              <a:gd name="connsiteY38" fmla="*/ 906230 h 3116082"/>
              <a:gd name="connsiteX39" fmla="*/ 130466 w 3672867"/>
              <a:gd name="connsiteY39" fmla="*/ 901736 h 3116082"/>
              <a:gd name="connsiteX40" fmla="*/ 134730 w 3672867"/>
              <a:gd name="connsiteY40" fmla="*/ 899892 h 3116082"/>
              <a:gd name="connsiteX41" fmla="*/ 403038 w 3672867"/>
              <a:gd name="connsiteY41" fmla="*/ 606459 h 3116082"/>
              <a:gd name="connsiteX42" fmla="*/ 532121 w 3672867"/>
              <a:gd name="connsiteY42" fmla="*/ 438305 h 3116082"/>
              <a:gd name="connsiteX43" fmla="*/ 545951 w 3672867"/>
              <a:gd name="connsiteY43" fmla="*/ 430353 h 3116082"/>
              <a:gd name="connsiteX44" fmla="*/ 550216 w 3672867"/>
              <a:gd name="connsiteY44" fmla="*/ 428048 h 3116082"/>
              <a:gd name="connsiteX45" fmla="*/ 561395 w 3672867"/>
              <a:gd name="connsiteY45" fmla="*/ 422170 h 3116082"/>
              <a:gd name="connsiteX46" fmla="*/ 565544 w 3672867"/>
              <a:gd name="connsiteY46" fmla="*/ 420095 h 3116082"/>
              <a:gd name="connsiteX47" fmla="*/ 580642 w 3672867"/>
              <a:gd name="connsiteY47" fmla="*/ 412719 h 3116082"/>
              <a:gd name="connsiteX48" fmla="*/ 596778 w 3672867"/>
              <a:gd name="connsiteY48" fmla="*/ 405228 h 3116082"/>
              <a:gd name="connsiteX49" fmla="*/ 613028 w 3672867"/>
              <a:gd name="connsiteY49" fmla="*/ 397967 h 3116082"/>
              <a:gd name="connsiteX50" fmla="*/ 649333 w 3672867"/>
              <a:gd name="connsiteY50" fmla="*/ 382177 h 3116082"/>
              <a:gd name="connsiteX51" fmla="*/ 752484 w 3672867"/>
              <a:gd name="connsiteY51" fmla="*/ 334924 h 3116082"/>
              <a:gd name="connsiteX52" fmla="*/ 802273 w 3672867"/>
              <a:gd name="connsiteY52" fmla="*/ 305419 h 3116082"/>
              <a:gd name="connsiteX53" fmla="*/ 803425 w 3672867"/>
              <a:gd name="connsiteY53" fmla="*/ 304612 h 3116082"/>
              <a:gd name="connsiteX54" fmla="*/ 865201 w 3672867"/>
              <a:gd name="connsiteY54" fmla="*/ 236613 h 3116082"/>
              <a:gd name="connsiteX55" fmla="*/ 865546 w 3672867"/>
              <a:gd name="connsiteY55" fmla="*/ 235691 h 3116082"/>
              <a:gd name="connsiteX56" fmla="*/ 868543 w 3672867"/>
              <a:gd name="connsiteY56" fmla="*/ 232349 h 3116082"/>
              <a:gd name="connsiteX57" fmla="*/ 872116 w 3672867"/>
              <a:gd name="connsiteY57" fmla="*/ 233156 h 3116082"/>
              <a:gd name="connsiteX58" fmla="*/ 978840 w 3672867"/>
              <a:gd name="connsiteY58" fmla="*/ 249176 h 3116082"/>
              <a:gd name="connsiteX59" fmla="*/ 1199202 w 3672867"/>
              <a:gd name="connsiteY59" fmla="*/ 139571 h 3116082"/>
              <a:gd name="connsiteX60" fmla="*/ 1201392 w 3672867"/>
              <a:gd name="connsiteY60" fmla="*/ 137151 h 3116082"/>
              <a:gd name="connsiteX61" fmla="*/ 1204619 w 3672867"/>
              <a:gd name="connsiteY61" fmla="*/ 137727 h 3116082"/>
              <a:gd name="connsiteX62" fmla="*/ 1268008 w 3672867"/>
              <a:gd name="connsiteY62" fmla="*/ 143374 h 3116082"/>
              <a:gd name="connsiteX63" fmla="*/ 1494940 w 3672867"/>
              <a:gd name="connsiteY63" fmla="*/ 78717 h 3116082"/>
              <a:gd name="connsiteX64" fmla="*/ 1793329 w 3672867"/>
              <a:gd name="connsiteY64" fmla="*/ 0 h 3116082"/>
              <a:gd name="connsiteX65" fmla="*/ 2454072 w 3672867"/>
              <a:gd name="connsiteY65" fmla="*/ 196390 h 3116082"/>
              <a:gd name="connsiteX66" fmla="*/ 2466404 w 3672867"/>
              <a:gd name="connsiteY66" fmla="*/ 196045 h 3116082"/>
              <a:gd name="connsiteX67" fmla="*/ 2990457 w 3672867"/>
              <a:gd name="connsiteY67" fmla="*/ 565198 h 3116082"/>
              <a:gd name="connsiteX68" fmla="*/ 3322384 w 3672867"/>
              <a:gd name="connsiteY68" fmla="*/ 964087 h 3116082"/>
              <a:gd name="connsiteX69" fmla="*/ 3200562 w 3672867"/>
              <a:gd name="connsiteY69" fmla="*/ 1346726 h 3116082"/>
              <a:gd name="connsiteX70" fmla="*/ 3068598 w 3672867"/>
              <a:gd name="connsiteY70" fmla="*/ 1599013 h 3116082"/>
              <a:gd name="connsiteX71" fmla="*/ 3380702 w 3672867"/>
              <a:gd name="connsiteY71" fmla="*/ 1788258 h 3116082"/>
              <a:gd name="connsiteX72" fmla="*/ 3672867 w 3672867"/>
              <a:gd name="connsiteY72" fmla="*/ 2268169 h 3116082"/>
              <a:gd name="connsiteX73" fmla="*/ 3157458 w 3672867"/>
              <a:gd name="connsiteY73" fmla="*/ 2800521 h 3116082"/>
              <a:gd name="connsiteX74" fmla="*/ 2634442 w 3672867"/>
              <a:gd name="connsiteY74" fmla="*/ 2674320 h 3116082"/>
              <a:gd name="connsiteX75" fmla="*/ 2564714 w 3672867"/>
              <a:gd name="connsiteY75" fmla="*/ 2324759 h 3116082"/>
              <a:gd name="connsiteX76" fmla="*/ 2313925 w 3672867"/>
              <a:gd name="connsiteY76" fmla="*/ 2346772 h 3116082"/>
              <a:gd name="connsiteX77" fmla="*/ 2303322 w 3672867"/>
              <a:gd name="connsiteY77" fmla="*/ 2346772 h 3116082"/>
              <a:gd name="connsiteX78" fmla="*/ 2281424 w 3672867"/>
              <a:gd name="connsiteY78" fmla="*/ 2827721 h 3116082"/>
              <a:gd name="connsiteX79" fmla="*/ 1810386 w 3672867"/>
              <a:gd name="connsiteY79" fmla="*/ 3115737 h 3116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3672867" h="3116082">
                <a:moveTo>
                  <a:pt x="1810617" y="3116082"/>
                </a:moveTo>
                <a:cubicBezTo>
                  <a:pt x="1751954" y="3116082"/>
                  <a:pt x="1713459" y="3104787"/>
                  <a:pt x="1676233" y="3093954"/>
                </a:cubicBezTo>
                <a:cubicBezTo>
                  <a:pt x="1637738" y="3082659"/>
                  <a:pt x="1597976" y="3071019"/>
                  <a:pt x="1534587" y="3071019"/>
                </a:cubicBezTo>
                <a:cubicBezTo>
                  <a:pt x="1471198" y="3071019"/>
                  <a:pt x="1426250" y="3081622"/>
                  <a:pt x="1376807" y="3092916"/>
                </a:cubicBezTo>
                <a:cubicBezTo>
                  <a:pt x="1327018" y="3104327"/>
                  <a:pt x="1275615" y="3116082"/>
                  <a:pt x="1207385" y="3116082"/>
                </a:cubicBezTo>
                <a:cubicBezTo>
                  <a:pt x="1065049" y="3116082"/>
                  <a:pt x="991056" y="3056497"/>
                  <a:pt x="919139" y="2960146"/>
                </a:cubicBezTo>
                <a:cubicBezTo>
                  <a:pt x="901966" y="2964295"/>
                  <a:pt x="885024" y="2966369"/>
                  <a:pt x="868658" y="2966369"/>
                </a:cubicBezTo>
                <a:cubicBezTo>
                  <a:pt x="760897" y="2966369"/>
                  <a:pt x="686905" y="2878201"/>
                  <a:pt x="661319" y="2790724"/>
                </a:cubicBezTo>
                <a:cubicBezTo>
                  <a:pt x="647719" y="2743932"/>
                  <a:pt x="623977" y="2728603"/>
                  <a:pt x="603001" y="2715004"/>
                </a:cubicBezTo>
                <a:cubicBezTo>
                  <a:pt x="582601" y="2701749"/>
                  <a:pt x="563354" y="2689302"/>
                  <a:pt x="559205" y="2652652"/>
                </a:cubicBezTo>
                <a:cubicBezTo>
                  <a:pt x="551253" y="2581311"/>
                  <a:pt x="593205" y="2488993"/>
                  <a:pt x="594934" y="2485075"/>
                </a:cubicBezTo>
                <a:lnTo>
                  <a:pt x="595279" y="2484383"/>
                </a:lnTo>
                <a:lnTo>
                  <a:pt x="1178342" y="1755642"/>
                </a:lnTo>
                <a:cubicBezTo>
                  <a:pt x="1157366" y="1746537"/>
                  <a:pt x="1133624" y="1741811"/>
                  <a:pt x="1107807" y="1741811"/>
                </a:cubicBezTo>
                <a:cubicBezTo>
                  <a:pt x="1050527" y="1741811"/>
                  <a:pt x="1006500" y="1764401"/>
                  <a:pt x="955674" y="1790563"/>
                </a:cubicBezTo>
                <a:cubicBezTo>
                  <a:pt x="882143" y="1828366"/>
                  <a:pt x="790747" y="1875389"/>
                  <a:pt x="618791" y="1875389"/>
                </a:cubicBezTo>
                <a:cubicBezTo>
                  <a:pt x="516792" y="1875389"/>
                  <a:pt x="360049" y="1839776"/>
                  <a:pt x="225895" y="1739967"/>
                </a:cubicBezTo>
                <a:cubicBezTo>
                  <a:pt x="122859" y="1663209"/>
                  <a:pt x="0" y="1522025"/>
                  <a:pt x="0" y="1284605"/>
                </a:cubicBezTo>
                <a:lnTo>
                  <a:pt x="0" y="1281954"/>
                </a:lnTo>
                <a:lnTo>
                  <a:pt x="1959" y="1280225"/>
                </a:lnTo>
                <a:cubicBezTo>
                  <a:pt x="49904" y="1237812"/>
                  <a:pt x="85978" y="1188945"/>
                  <a:pt x="109259" y="1135122"/>
                </a:cubicBezTo>
                <a:cubicBezTo>
                  <a:pt x="111564" y="1129705"/>
                  <a:pt x="113409" y="1125210"/>
                  <a:pt x="115137" y="1120600"/>
                </a:cubicBezTo>
                <a:lnTo>
                  <a:pt x="115829" y="1118526"/>
                </a:lnTo>
                <a:cubicBezTo>
                  <a:pt x="118825" y="1110689"/>
                  <a:pt x="121591" y="1102390"/>
                  <a:pt x="124012" y="1093862"/>
                </a:cubicBezTo>
                <a:lnTo>
                  <a:pt x="125395" y="1089021"/>
                </a:lnTo>
                <a:cubicBezTo>
                  <a:pt x="126432" y="1085333"/>
                  <a:pt x="127354" y="1081645"/>
                  <a:pt x="128276" y="1077842"/>
                </a:cubicBezTo>
                <a:cubicBezTo>
                  <a:pt x="128968" y="1074960"/>
                  <a:pt x="129659" y="1072079"/>
                  <a:pt x="130351" y="1069082"/>
                </a:cubicBezTo>
                <a:cubicBezTo>
                  <a:pt x="131157" y="1065510"/>
                  <a:pt x="131849" y="1062167"/>
                  <a:pt x="132540" y="1058710"/>
                </a:cubicBezTo>
                <a:cubicBezTo>
                  <a:pt x="133578" y="1052947"/>
                  <a:pt x="134615" y="1047184"/>
                  <a:pt x="135422" y="1041306"/>
                </a:cubicBezTo>
                <a:cubicBezTo>
                  <a:pt x="135652" y="1039347"/>
                  <a:pt x="136459" y="1032893"/>
                  <a:pt x="136459" y="1032893"/>
                </a:cubicBezTo>
                <a:cubicBezTo>
                  <a:pt x="137035" y="1028168"/>
                  <a:pt x="137496" y="1023327"/>
                  <a:pt x="137842" y="1018487"/>
                </a:cubicBezTo>
                <a:cubicBezTo>
                  <a:pt x="138073" y="1015720"/>
                  <a:pt x="138303" y="1012839"/>
                  <a:pt x="138418" y="1009958"/>
                </a:cubicBezTo>
                <a:cubicBezTo>
                  <a:pt x="138764" y="1004541"/>
                  <a:pt x="138879" y="999124"/>
                  <a:pt x="138995" y="993592"/>
                </a:cubicBezTo>
                <a:lnTo>
                  <a:pt x="138995" y="987368"/>
                </a:lnTo>
                <a:cubicBezTo>
                  <a:pt x="139110" y="979877"/>
                  <a:pt x="138995" y="972155"/>
                  <a:pt x="138418" y="964433"/>
                </a:cubicBezTo>
                <a:lnTo>
                  <a:pt x="137957" y="957864"/>
                </a:lnTo>
                <a:cubicBezTo>
                  <a:pt x="137496" y="951755"/>
                  <a:pt x="136920" y="945416"/>
                  <a:pt x="136228" y="939193"/>
                </a:cubicBezTo>
                <a:lnTo>
                  <a:pt x="135306" y="931817"/>
                </a:lnTo>
                <a:cubicBezTo>
                  <a:pt x="134154" y="923403"/>
                  <a:pt x="132886" y="914990"/>
                  <a:pt x="131273" y="906230"/>
                </a:cubicBezTo>
                <a:lnTo>
                  <a:pt x="130466" y="901736"/>
                </a:lnTo>
                <a:lnTo>
                  <a:pt x="134730" y="899892"/>
                </a:lnTo>
                <a:cubicBezTo>
                  <a:pt x="262430" y="844686"/>
                  <a:pt x="337114" y="718138"/>
                  <a:pt x="403038" y="606459"/>
                </a:cubicBezTo>
                <a:cubicBezTo>
                  <a:pt x="447295" y="531429"/>
                  <a:pt x="485559" y="466657"/>
                  <a:pt x="532121" y="438305"/>
                </a:cubicBezTo>
                <a:cubicBezTo>
                  <a:pt x="536501" y="435655"/>
                  <a:pt x="541226" y="433004"/>
                  <a:pt x="545951" y="430353"/>
                </a:cubicBezTo>
                <a:lnTo>
                  <a:pt x="550216" y="428048"/>
                </a:lnTo>
                <a:cubicBezTo>
                  <a:pt x="553788" y="426089"/>
                  <a:pt x="557592" y="424129"/>
                  <a:pt x="561395" y="422170"/>
                </a:cubicBezTo>
                <a:lnTo>
                  <a:pt x="565544" y="420095"/>
                </a:lnTo>
                <a:cubicBezTo>
                  <a:pt x="570500" y="417675"/>
                  <a:pt x="575456" y="415140"/>
                  <a:pt x="580642" y="412719"/>
                </a:cubicBezTo>
                <a:cubicBezTo>
                  <a:pt x="580642" y="412719"/>
                  <a:pt x="592629" y="407072"/>
                  <a:pt x="596778" y="405228"/>
                </a:cubicBezTo>
                <a:lnTo>
                  <a:pt x="613028" y="397967"/>
                </a:lnTo>
                <a:cubicBezTo>
                  <a:pt x="624899" y="392781"/>
                  <a:pt x="637116" y="387479"/>
                  <a:pt x="649333" y="382177"/>
                </a:cubicBezTo>
                <a:cubicBezTo>
                  <a:pt x="684024" y="367310"/>
                  <a:pt x="719982" y="351866"/>
                  <a:pt x="752484" y="334924"/>
                </a:cubicBezTo>
                <a:cubicBezTo>
                  <a:pt x="771731" y="324897"/>
                  <a:pt x="787982" y="315216"/>
                  <a:pt x="802273" y="305419"/>
                </a:cubicBezTo>
                <a:lnTo>
                  <a:pt x="803425" y="304612"/>
                </a:lnTo>
                <a:cubicBezTo>
                  <a:pt x="834543" y="282830"/>
                  <a:pt x="854828" y="260586"/>
                  <a:pt x="865201" y="236613"/>
                </a:cubicBezTo>
                <a:lnTo>
                  <a:pt x="865546" y="235691"/>
                </a:lnTo>
                <a:lnTo>
                  <a:pt x="868543" y="232349"/>
                </a:lnTo>
                <a:lnTo>
                  <a:pt x="872116" y="233156"/>
                </a:lnTo>
                <a:cubicBezTo>
                  <a:pt x="910034" y="243759"/>
                  <a:pt x="945877" y="249176"/>
                  <a:pt x="978840" y="249176"/>
                </a:cubicBezTo>
                <a:cubicBezTo>
                  <a:pt x="1064357" y="249176"/>
                  <a:pt x="1132356" y="215407"/>
                  <a:pt x="1199202" y="139571"/>
                </a:cubicBezTo>
                <a:lnTo>
                  <a:pt x="1201392" y="137151"/>
                </a:lnTo>
                <a:lnTo>
                  <a:pt x="1204619" y="137727"/>
                </a:lnTo>
                <a:cubicBezTo>
                  <a:pt x="1226056" y="141415"/>
                  <a:pt x="1247378" y="143374"/>
                  <a:pt x="1268008" y="143374"/>
                </a:cubicBezTo>
                <a:cubicBezTo>
                  <a:pt x="1353065" y="143374"/>
                  <a:pt x="1421986" y="112025"/>
                  <a:pt x="1494940" y="78717"/>
                </a:cubicBezTo>
                <a:cubicBezTo>
                  <a:pt x="1579881" y="39993"/>
                  <a:pt x="1667704" y="0"/>
                  <a:pt x="1793329" y="0"/>
                </a:cubicBezTo>
                <a:cubicBezTo>
                  <a:pt x="2039970" y="0"/>
                  <a:pt x="2353456" y="93355"/>
                  <a:pt x="2454072" y="196390"/>
                </a:cubicBezTo>
                <a:cubicBezTo>
                  <a:pt x="2457875" y="196160"/>
                  <a:pt x="2462024" y="196045"/>
                  <a:pt x="2466404" y="196045"/>
                </a:cubicBezTo>
                <a:cubicBezTo>
                  <a:pt x="2583155" y="196045"/>
                  <a:pt x="2936865" y="287094"/>
                  <a:pt x="2990457" y="565198"/>
                </a:cubicBezTo>
                <a:cubicBezTo>
                  <a:pt x="3216928" y="568425"/>
                  <a:pt x="3322384" y="804347"/>
                  <a:pt x="3322384" y="964087"/>
                </a:cubicBezTo>
                <a:cubicBezTo>
                  <a:pt x="3322384" y="1146302"/>
                  <a:pt x="3271328" y="1230436"/>
                  <a:pt x="3200562" y="1346726"/>
                </a:cubicBezTo>
                <a:cubicBezTo>
                  <a:pt x="3159994" y="1413342"/>
                  <a:pt x="3114123" y="1488832"/>
                  <a:pt x="3068598" y="1599013"/>
                </a:cubicBezTo>
                <a:lnTo>
                  <a:pt x="3380702" y="1788258"/>
                </a:lnTo>
                <a:lnTo>
                  <a:pt x="3672867" y="2268169"/>
                </a:lnTo>
                <a:lnTo>
                  <a:pt x="3157458" y="2800521"/>
                </a:lnTo>
                <a:lnTo>
                  <a:pt x="2634442" y="2674320"/>
                </a:lnTo>
                <a:lnTo>
                  <a:pt x="2564714" y="2324759"/>
                </a:lnTo>
                <a:cubicBezTo>
                  <a:pt x="2490376" y="2339395"/>
                  <a:pt x="2406011" y="2346772"/>
                  <a:pt x="2313925" y="2346772"/>
                </a:cubicBezTo>
                <a:cubicBezTo>
                  <a:pt x="2310352" y="2346772"/>
                  <a:pt x="2306895" y="2346772"/>
                  <a:pt x="2303322" y="2346772"/>
                </a:cubicBezTo>
                <a:cubicBezTo>
                  <a:pt x="2311505" y="2510430"/>
                  <a:pt x="2319226" y="2783809"/>
                  <a:pt x="2281424" y="2827721"/>
                </a:cubicBezTo>
                <a:cubicBezTo>
                  <a:pt x="2232902" y="2884194"/>
                  <a:pt x="1933361" y="3115737"/>
                  <a:pt x="1810386" y="3115737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D5E0827-3BF6-D0FC-2CB8-202A2D44CC5B}"/>
              </a:ext>
            </a:extLst>
          </p:cNvPr>
          <p:cNvSpPr/>
          <p:nvPr/>
        </p:nvSpPr>
        <p:spPr>
          <a:xfrm>
            <a:off x="9803782" y="4458137"/>
            <a:ext cx="1278197" cy="829328"/>
          </a:xfrm>
          <a:custGeom>
            <a:avLst/>
            <a:gdLst>
              <a:gd name="connsiteX0" fmla="*/ 967557 w 2550089"/>
              <a:gd name="connsiteY0" fmla="*/ 0 h 1654565"/>
              <a:gd name="connsiteX1" fmla="*/ 177501 w 2550089"/>
              <a:gd name="connsiteY1" fmla="*/ 174031 h 1654565"/>
              <a:gd name="connsiteX2" fmla="*/ 82418 w 2550089"/>
              <a:gd name="connsiteY2" fmla="*/ 697623 h 1654565"/>
              <a:gd name="connsiteX3" fmla="*/ 280076 w 2550089"/>
              <a:gd name="connsiteY3" fmla="*/ 791324 h 1654565"/>
              <a:gd name="connsiteX4" fmla="*/ 547462 w 2550089"/>
              <a:gd name="connsiteY4" fmla="*/ 866238 h 1654565"/>
              <a:gd name="connsiteX5" fmla="*/ 621454 w 2550089"/>
              <a:gd name="connsiteY5" fmla="*/ 1042574 h 1654565"/>
              <a:gd name="connsiteX6" fmla="*/ 661562 w 2550089"/>
              <a:gd name="connsiteY6" fmla="*/ 1241154 h 1654565"/>
              <a:gd name="connsiteX7" fmla="*/ 783845 w 2550089"/>
              <a:gd name="connsiteY7" fmla="*/ 1241154 h 1654565"/>
              <a:gd name="connsiteX8" fmla="*/ 817153 w 2550089"/>
              <a:gd name="connsiteY8" fmla="*/ 1292211 h 1654565"/>
              <a:gd name="connsiteX9" fmla="*/ 920189 w 2550089"/>
              <a:gd name="connsiteY9" fmla="*/ 1213148 h 1654565"/>
              <a:gd name="connsiteX10" fmla="*/ 1116233 w 2550089"/>
              <a:gd name="connsiteY10" fmla="*/ 908305 h 1654565"/>
              <a:gd name="connsiteX11" fmla="*/ 1504865 w 2550089"/>
              <a:gd name="connsiteY11" fmla="*/ 812645 h 1654565"/>
              <a:gd name="connsiteX12" fmla="*/ 1764874 w 2550089"/>
              <a:gd name="connsiteY12" fmla="*/ 1042574 h 1654565"/>
              <a:gd name="connsiteX13" fmla="*/ 1880818 w 2550089"/>
              <a:gd name="connsiteY13" fmla="*/ 1317106 h 1654565"/>
              <a:gd name="connsiteX14" fmla="*/ 2050816 w 2550089"/>
              <a:gd name="connsiteY14" fmla="*/ 1654565 h 1654565"/>
              <a:gd name="connsiteX15" fmla="*/ 2310365 w 2550089"/>
              <a:gd name="connsiteY15" fmla="*/ 1594518 h 1654565"/>
              <a:gd name="connsiteX16" fmla="*/ 2550090 w 2550089"/>
              <a:gd name="connsiteY16" fmla="*/ 1428901 h 1654565"/>
              <a:gd name="connsiteX17" fmla="*/ 2212746 w 2550089"/>
              <a:gd name="connsiteY17" fmla="*/ 1292211 h 1654565"/>
              <a:gd name="connsiteX18" fmla="*/ 2064531 w 2550089"/>
              <a:gd name="connsiteY18" fmla="*/ 1225134 h 1654565"/>
              <a:gd name="connsiteX19" fmla="*/ 1978437 w 2550089"/>
              <a:gd name="connsiteY19" fmla="*/ 1002812 h 1654565"/>
              <a:gd name="connsiteX20" fmla="*/ 2034911 w 2550089"/>
              <a:gd name="connsiteY20" fmla="*/ 754673 h 1654565"/>
              <a:gd name="connsiteX21" fmla="*/ 2100144 w 2550089"/>
              <a:gd name="connsiteY21" fmla="*/ 597584 h 1654565"/>
              <a:gd name="connsiteX22" fmla="*/ 1492532 w 2550089"/>
              <a:gd name="connsiteY22" fmla="*/ 131734 h 1654565"/>
              <a:gd name="connsiteX23" fmla="*/ 967673 w 2550089"/>
              <a:gd name="connsiteY23" fmla="*/ 0 h 1654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550089" h="1654565">
                <a:moveTo>
                  <a:pt x="967557" y="0"/>
                </a:moveTo>
                <a:cubicBezTo>
                  <a:pt x="967557" y="0"/>
                  <a:pt x="365017" y="16596"/>
                  <a:pt x="177501" y="174031"/>
                </a:cubicBezTo>
                <a:cubicBezTo>
                  <a:pt x="177501" y="174031"/>
                  <a:pt x="-147856" y="429777"/>
                  <a:pt x="82418" y="697623"/>
                </a:cubicBezTo>
                <a:lnTo>
                  <a:pt x="280076" y="791324"/>
                </a:lnTo>
                <a:lnTo>
                  <a:pt x="547462" y="866238"/>
                </a:lnTo>
                <a:lnTo>
                  <a:pt x="621454" y="1042574"/>
                </a:lnTo>
                <a:lnTo>
                  <a:pt x="661562" y="1241154"/>
                </a:lnTo>
                <a:lnTo>
                  <a:pt x="783845" y="1241154"/>
                </a:lnTo>
                <a:lnTo>
                  <a:pt x="817153" y="1292211"/>
                </a:lnTo>
                <a:lnTo>
                  <a:pt x="920189" y="1213148"/>
                </a:lnTo>
                <a:lnTo>
                  <a:pt x="1116233" y="908305"/>
                </a:lnTo>
                <a:lnTo>
                  <a:pt x="1504865" y="812645"/>
                </a:lnTo>
                <a:lnTo>
                  <a:pt x="1764874" y="1042574"/>
                </a:lnTo>
                <a:lnTo>
                  <a:pt x="1880818" y="1317106"/>
                </a:lnTo>
                <a:lnTo>
                  <a:pt x="2050816" y="1654565"/>
                </a:lnTo>
                <a:lnTo>
                  <a:pt x="2310365" y="1594518"/>
                </a:lnTo>
                <a:lnTo>
                  <a:pt x="2550090" y="1428901"/>
                </a:lnTo>
                <a:lnTo>
                  <a:pt x="2212746" y="1292211"/>
                </a:lnTo>
                <a:lnTo>
                  <a:pt x="2064531" y="1225134"/>
                </a:lnTo>
                <a:cubicBezTo>
                  <a:pt x="2064531" y="1225134"/>
                  <a:pt x="1976708" y="1160362"/>
                  <a:pt x="1978437" y="1002812"/>
                </a:cubicBezTo>
                <a:cubicBezTo>
                  <a:pt x="1978437" y="1002812"/>
                  <a:pt x="1974634" y="887790"/>
                  <a:pt x="2034911" y="754673"/>
                </a:cubicBezTo>
                <a:cubicBezTo>
                  <a:pt x="2034911" y="754673"/>
                  <a:pt x="2101066" y="635963"/>
                  <a:pt x="2100144" y="597584"/>
                </a:cubicBezTo>
                <a:lnTo>
                  <a:pt x="1492532" y="131734"/>
                </a:lnTo>
                <a:lnTo>
                  <a:pt x="967673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15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A4F3966F-35EC-8561-3633-EE0D2398E7FC}"/>
              </a:ext>
            </a:extLst>
          </p:cNvPr>
          <p:cNvSpPr/>
          <p:nvPr/>
        </p:nvSpPr>
        <p:spPr>
          <a:xfrm>
            <a:off x="10078189" y="5226083"/>
            <a:ext cx="421134" cy="318164"/>
          </a:xfrm>
          <a:custGeom>
            <a:avLst/>
            <a:gdLst>
              <a:gd name="connsiteX0" fmla="*/ 0 w 840190"/>
              <a:gd name="connsiteY0" fmla="*/ 634759 h 634759"/>
              <a:gd name="connsiteX1" fmla="*/ 252403 w 840190"/>
              <a:gd name="connsiteY1" fmla="*/ 404254 h 634759"/>
              <a:gd name="connsiteX2" fmla="*/ 840191 w 840190"/>
              <a:gd name="connsiteY2" fmla="*/ 871 h 634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0190" h="634759">
                <a:moveTo>
                  <a:pt x="0" y="634759"/>
                </a:moveTo>
                <a:cubicBezTo>
                  <a:pt x="50711" y="519507"/>
                  <a:pt x="135076" y="508558"/>
                  <a:pt x="252403" y="404254"/>
                </a:cubicBezTo>
                <a:cubicBezTo>
                  <a:pt x="405113" y="268602"/>
                  <a:pt x="405113" y="-17800"/>
                  <a:pt x="840191" y="871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5E67C5E-8C1C-AD40-C8C3-75A2A785A58E}"/>
              </a:ext>
            </a:extLst>
          </p:cNvPr>
          <p:cNvSpPr/>
          <p:nvPr/>
        </p:nvSpPr>
        <p:spPr>
          <a:xfrm>
            <a:off x="10135387" y="5463718"/>
            <a:ext cx="23909" cy="80530"/>
          </a:xfrm>
          <a:custGeom>
            <a:avLst/>
            <a:gdLst>
              <a:gd name="connsiteX0" fmla="*/ 14394 w 47701"/>
              <a:gd name="connsiteY0" fmla="*/ 160662 h 160662"/>
              <a:gd name="connsiteX1" fmla="*/ 47702 w 47701"/>
              <a:gd name="connsiteY1" fmla="*/ 0 h 16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701" h="160662">
                <a:moveTo>
                  <a:pt x="14394" y="160662"/>
                </a:moveTo>
                <a:cubicBezTo>
                  <a:pt x="-23063" y="91511"/>
                  <a:pt x="21424" y="33539"/>
                  <a:pt x="47702" y="0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65331A10-3C5C-2710-5E59-6CD6FD168766}"/>
              </a:ext>
            </a:extLst>
          </p:cNvPr>
          <p:cNvSpPr/>
          <p:nvPr/>
        </p:nvSpPr>
        <p:spPr>
          <a:xfrm>
            <a:off x="10255539" y="5447672"/>
            <a:ext cx="215419" cy="70136"/>
          </a:xfrm>
          <a:custGeom>
            <a:avLst/>
            <a:gdLst>
              <a:gd name="connsiteX0" fmla="*/ 0 w 429776"/>
              <a:gd name="connsiteY0" fmla="*/ 137928 h 139926"/>
              <a:gd name="connsiteX1" fmla="*/ 429777 w 429776"/>
              <a:gd name="connsiteY1" fmla="*/ 2506 h 139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9776" h="139926">
                <a:moveTo>
                  <a:pt x="0" y="137928"/>
                </a:moveTo>
                <a:cubicBezTo>
                  <a:pt x="114676" y="160978"/>
                  <a:pt x="219441" y="-23426"/>
                  <a:pt x="429777" y="2506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FF271D71-138D-977D-DF9A-6ED7D52FCB3E}"/>
              </a:ext>
            </a:extLst>
          </p:cNvPr>
          <p:cNvSpPr/>
          <p:nvPr/>
        </p:nvSpPr>
        <p:spPr>
          <a:xfrm>
            <a:off x="10281246" y="5498668"/>
            <a:ext cx="35181" cy="52800"/>
          </a:xfrm>
          <a:custGeom>
            <a:avLst/>
            <a:gdLst>
              <a:gd name="connsiteX0" fmla="*/ 0 w 70188"/>
              <a:gd name="connsiteY0" fmla="*/ 105341 h 105340"/>
              <a:gd name="connsiteX1" fmla="*/ 70189 w 70188"/>
              <a:gd name="connsiteY1" fmla="*/ 0 h 10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188" h="105340">
                <a:moveTo>
                  <a:pt x="0" y="105341"/>
                </a:moveTo>
                <a:cubicBezTo>
                  <a:pt x="50481" y="60623"/>
                  <a:pt x="62582" y="34460"/>
                  <a:pt x="70189" y="0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2B70AA3-9101-A57D-4947-6E5EC1C92137}"/>
              </a:ext>
            </a:extLst>
          </p:cNvPr>
          <p:cNvSpPr/>
          <p:nvPr/>
        </p:nvSpPr>
        <p:spPr>
          <a:xfrm>
            <a:off x="10028284" y="5310804"/>
            <a:ext cx="95542" cy="112129"/>
          </a:xfrm>
          <a:custGeom>
            <a:avLst/>
            <a:gdLst>
              <a:gd name="connsiteX0" fmla="*/ 190614 w 190614"/>
              <a:gd name="connsiteY0" fmla="*/ 0 h 223705"/>
              <a:gd name="connsiteX1" fmla="*/ 448 w 190614"/>
              <a:gd name="connsiteY1" fmla="*/ 223705 h 223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0614" h="223705">
                <a:moveTo>
                  <a:pt x="190614" y="0"/>
                </a:moveTo>
                <a:cubicBezTo>
                  <a:pt x="110283" y="39186"/>
                  <a:pt x="-8196" y="91165"/>
                  <a:pt x="448" y="223705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D1EB0101-CEBF-3A08-3130-4036183CE940}"/>
              </a:ext>
            </a:extLst>
          </p:cNvPr>
          <p:cNvSpPr/>
          <p:nvPr/>
        </p:nvSpPr>
        <p:spPr>
          <a:xfrm>
            <a:off x="9934634" y="5199079"/>
            <a:ext cx="153087" cy="197396"/>
          </a:xfrm>
          <a:custGeom>
            <a:avLst/>
            <a:gdLst>
              <a:gd name="connsiteX0" fmla="*/ 305419 w 305419"/>
              <a:gd name="connsiteY0" fmla="*/ 0 h 393817"/>
              <a:gd name="connsiteX1" fmla="*/ 0 w 305419"/>
              <a:gd name="connsiteY1" fmla="*/ 393818 h 393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5419" h="393817">
                <a:moveTo>
                  <a:pt x="305419" y="0"/>
                </a:moveTo>
                <a:cubicBezTo>
                  <a:pt x="246525" y="59586"/>
                  <a:pt x="227624" y="188323"/>
                  <a:pt x="0" y="393818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AF7DD563-450E-68C3-156B-1A7380264D20}"/>
              </a:ext>
            </a:extLst>
          </p:cNvPr>
          <p:cNvSpPr/>
          <p:nvPr/>
        </p:nvSpPr>
        <p:spPr>
          <a:xfrm>
            <a:off x="9724371" y="5414903"/>
            <a:ext cx="4317" cy="63950"/>
          </a:xfrm>
          <a:custGeom>
            <a:avLst/>
            <a:gdLst>
              <a:gd name="connsiteX0" fmla="*/ 1698 w 8613"/>
              <a:gd name="connsiteY0" fmla="*/ 0 h 127584"/>
              <a:gd name="connsiteX1" fmla="*/ 8613 w 8613"/>
              <a:gd name="connsiteY1" fmla="*/ 127584 h 1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13" h="127584">
                <a:moveTo>
                  <a:pt x="1698" y="0"/>
                </a:moveTo>
                <a:cubicBezTo>
                  <a:pt x="-1183" y="44833"/>
                  <a:pt x="-1299" y="73531"/>
                  <a:pt x="8613" y="127584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5E7F6AD6-60DC-7B20-8547-DAFF81359846}"/>
              </a:ext>
            </a:extLst>
          </p:cNvPr>
          <p:cNvSpPr/>
          <p:nvPr/>
        </p:nvSpPr>
        <p:spPr>
          <a:xfrm>
            <a:off x="9825908" y="5355112"/>
            <a:ext cx="35071" cy="217153"/>
          </a:xfrm>
          <a:custGeom>
            <a:avLst/>
            <a:gdLst>
              <a:gd name="connsiteX0" fmla="*/ 69970 w 69969"/>
              <a:gd name="connsiteY0" fmla="*/ 433234 h 433234"/>
              <a:gd name="connsiteX1" fmla="*/ 40926 w 69969"/>
              <a:gd name="connsiteY1" fmla="*/ 0 h 43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969" h="433234">
                <a:moveTo>
                  <a:pt x="69970" y="433234"/>
                </a:moveTo>
                <a:cubicBezTo>
                  <a:pt x="-12090" y="294701"/>
                  <a:pt x="-22233" y="132425"/>
                  <a:pt x="40926" y="0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B292939D-2B15-F8EA-70A7-31C5F534B9D9}"/>
              </a:ext>
            </a:extLst>
          </p:cNvPr>
          <p:cNvSpPr/>
          <p:nvPr/>
        </p:nvSpPr>
        <p:spPr>
          <a:xfrm>
            <a:off x="10170116" y="4532246"/>
            <a:ext cx="486627" cy="340728"/>
          </a:xfrm>
          <a:custGeom>
            <a:avLst/>
            <a:gdLst>
              <a:gd name="connsiteX0" fmla="*/ 970854 w 970853"/>
              <a:gd name="connsiteY0" fmla="*/ 173588 h 679776"/>
              <a:gd name="connsiteX1" fmla="*/ 317372 w 970853"/>
              <a:gd name="connsiteY1" fmla="*/ 65481 h 679776"/>
              <a:gd name="connsiteX2" fmla="*/ 3078 w 970853"/>
              <a:gd name="connsiteY2" fmla="*/ 462872 h 679776"/>
              <a:gd name="connsiteX3" fmla="*/ 240729 w 970853"/>
              <a:gd name="connsiteY3" fmla="*/ 619615 h 679776"/>
              <a:gd name="connsiteX4" fmla="*/ 587754 w 970853"/>
              <a:gd name="connsiteY4" fmla="*/ 679777 h 67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0853" h="679776">
                <a:moveTo>
                  <a:pt x="970854" y="173588"/>
                </a:moveTo>
                <a:cubicBezTo>
                  <a:pt x="761555" y="-64178"/>
                  <a:pt x="538311" y="-12891"/>
                  <a:pt x="317372" y="65481"/>
                </a:cubicBezTo>
                <a:cubicBezTo>
                  <a:pt x="101158" y="142239"/>
                  <a:pt x="-21355" y="333212"/>
                  <a:pt x="3078" y="462872"/>
                </a:cubicBezTo>
                <a:cubicBezTo>
                  <a:pt x="31085" y="611547"/>
                  <a:pt x="153368" y="639669"/>
                  <a:pt x="240729" y="619615"/>
                </a:cubicBezTo>
                <a:cubicBezTo>
                  <a:pt x="328090" y="599561"/>
                  <a:pt x="489905" y="528796"/>
                  <a:pt x="587754" y="679777"/>
                </a:cubicBezTo>
              </a:path>
            </a:pathLst>
          </a:custGeom>
          <a:noFill/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48C5B791-E4F4-33AB-1DC3-935ADCAD63D1}"/>
              </a:ext>
            </a:extLst>
          </p:cNvPr>
          <p:cNvSpPr/>
          <p:nvPr/>
        </p:nvSpPr>
        <p:spPr>
          <a:xfrm>
            <a:off x="10480895" y="4204301"/>
            <a:ext cx="141938" cy="8845"/>
          </a:xfrm>
          <a:custGeom>
            <a:avLst/>
            <a:gdLst>
              <a:gd name="connsiteX0" fmla="*/ 283175 w 283175"/>
              <a:gd name="connsiteY0" fmla="*/ 0 h 17645"/>
              <a:gd name="connsiteX1" fmla="*/ 0 w 283175"/>
              <a:gd name="connsiteY1" fmla="*/ 15674 h 17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3175" h="17645">
                <a:moveTo>
                  <a:pt x="283175" y="0"/>
                </a:moveTo>
                <a:cubicBezTo>
                  <a:pt x="79524" y="8413"/>
                  <a:pt x="119286" y="22935"/>
                  <a:pt x="0" y="15674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32FAF99-A83A-7A63-CA28-AF628B89B085}"/>
              </a:ext>
            </a:extLst>
          </p:cNvPr>
          <p:cNvSpPr/>
          <p:nvPr/>
        </p:nvSpPr>
        <p:spPr>
          <a:xfrm>
            <a:off x="10873953" y="4385464"/>
            <a:ext cx="6752" cy="32293"/>
          </a:xfrm>
          <a:custGeom>
            <a:avLst/>
            <a:gdLst>
              <a:gd name="connsiteX0" fmla="*/ 13369 w 13470"/>
              <a:gd name="connsiteY0" fmla="*/ 0 h 64426"/>
              <a:gd name="connsiteX1" fmla="*/ 0 w 13470"/>
              <a:gd name="connsiteY1" fmla="*/ 64426 h 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70" h="64426">
                <a:moveTo>
                  <a:pt x="13369" y="0"/>
                </a:moveTo>
                <a:cubicBezTo>
                  <a:pt x="14407" y="24664"/>
                  <a:pt x="7261" y="50020"/>
                  <a:pt x="0" y="64426"/>
                </a:cubicBezTo>
              </a:path>
            </a:pathLst>
          </a:custGeom>
          <a:solidFill>
            <a:srgbClr val="EDECE5"/>
          </a:soli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8D345040-0265-513F-F481-A223E6F36A2F}"/>
              </a:ext>
            </a:extLst>
          </p:cNvPr>
          <p:cNvSpPr/>
          <p:nvPr/>
        </p:nvSpPr>
        <p:spPr>
          <a:xfrm>
            <a:off x="10213368" y="4268251"/>
            <a:ext cx="101153" cy="80991"/>
          </a:xfrm>
          <a:custGeom>
            <a:avLst/>
            <a:gdLst>
              <a:gd name="connsiteX0" fmla="*/ 0 w 201807"/>
              <a:gd name="connsiteY0" fmla="*/ 0 h 161583"/>
              <a:gd name="connsiteX1" fmla="*/ 201807 w 201807"/>
              <a:gd name="connsiteY1" fmla="*/ 161584 h 16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1807" h="161583">
                <a:moveTo>
                  <a:pt x="0" y="0"/>
                </a:moveTo>
                <a:cubicBezTo>
                  <a:pt x="24433" y="57626"/>
                  <a:pt x="89551" y="135883"/>
                  <a:pt x="201807" y="161584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D84EB2C3-2820-7FB3-B8E9-6722287DAFC8}"/>
              </a:ext>
            </a:extLst>
          </p:cNvPr>
          <p:cNvSpPr/>
          <p:nvPr/>
        </p:nvSpPr>
        <p:spPr>
          <a:xfrm>
            <a:off x="9685940" y="4488523"/>
            <a:ext cx="16945" cy="84920"/>
          </a:xfrm>
          <a:custGeom>
            <a:avLst/>
            <a:gdLst>
              <a:gd name="connsiteX0" fmla="*/ 24664 w 33807"/>
              <a:gd name="connsiteY0" fmla="*/ 0 h 169421"/>
              <a:gd name="connsiteX1" fmla="*/ 0 w 33807"/>
              <a:gd name="connsiteY1" fmla="*/ 169421 h 16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807" h="169421">
                <a:moveTo>
                  <a:pt x="24664" y="0"/>
                </a:moveTo>
                <a:cubicBezTo>
                  <a:pt x="39993" y="55667"/>
                  <a:pt x="38725" y="97389"/>
                  <a:pt x="0" y="169421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4C20089-A2B4-AA1A-9F45-7FD0DE9377B9}"/>
              </a:ext>
            </a:extLst>
          </p:cNvPr>
          <p:cNvSpPr/>
          <p:nvPr/>
        </p:nvSpPr>
        <p:spPr>
          <a:xfrm>
            <a:off x="9561564" y="4807811"/>
            <a:ext cx="50895" cy="82609"/>
          </a:xfrm>
          <a:custGeom>
            <a:avLst/>
            <a:gdLst>
              <a:gd name="connsiteX0" fmla="*/ 0 w 101540"/>
              <a:gd name="connsiteY0" fmla="*/ 0 h 164811"/>
              <a:gd name="connsiteX1" fmla="*/ 100615 w 101540"/>
              <a:gd name="connsiteY1" fmla="*/ 164811 h 164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1540" h="164811">
                <a:moveTo>
                  <a:pt x="0" y="0"/>
                </a:moveTo>
                <a:cubicBezTo>
                  <a:pt x="0" y="0"/>
                  <a:pt x="112832" y="34921"/>
                  <a:pt x="100615" y="164811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ECA295BA-86C4-FED6-0B3F-A55BB3ABEFFF}"/>
              </a:ext>
            </a:extLst>
          </p:cNvPr>
          <p:cNvSpPr/>
          <p:nvPr/>
        </p:nvSpPr>
        <p:spPr>
          <a:xfrm>
            <a:off x="9892752" y="4161437"/>
            <a:ext cx="160077" cy="152856"/>
          </a:xfrm>
          <a:custGeom>
            <a:avLst/>
            <a:gdLst>
              <a:gd name="connsiteX0" fmla="*/ 0 w 319364"/>
              <a:gd name="connsiteY0" fmla="*/ 304958 h 304958"/>
              <a:gd name="connsiteX1" fmla="*/ 319365 w 319364"/>
              <a:gd name="connsiteY1" fmla="*/ 0 h 30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9364" h="304958">
                <a:moveTo>
                  <a:pt x="0" y="304958"/>
                </a:moveTo>
                <a:cubicBezTo>
                  <a:pt x="143374" y="256898"/>
                  <a:pt x="256783" y="188668"/>
                  <a:pt x="319365" y="0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grpSp>
        <p:nvGrpSpPr>
          <p:cNvPr id="66" name="Graphic 167">
            <a:extLst>
              <a:ext uri="{FF2B5EF4-FFF2-40B4-BE49-F238E27FC236}">
                <a16:creationId xmlns:a16="http://schemas.microsoft.com/office/drawing/2014/main" id="{279583DF-73C5-F0B8-8DB3-8DF77EC5D374}"/>
              </a:ext>
            </a:extLst>
          </p:cNvPr>
          <p:cNvGrpSpPr/>
          <p:nvPr/>
        </p:nvGrpSpPr>
        <p:grpSpPr>
          <a:xfrm>
            <a:off x="8950602" y="3675833"/>
            <a:ext cx="2936703" cy="1739020"/>
            <a:chOff x="873701" y="1116986"/>
            <a:chExt cx="5858923" cy="3469462"/>
          </a:xfrm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7F38AF6-E7CF-7D72-597A-25F66C6AC7F2}"/>
                </a:ext>
              </a:extLst>
            </p:cNvPr>
            <p:cNvSpPr/>
            <p:nvPr/>
          </p:nvSpPr>
          <p:spPr>
            <a:xfrm>
              <a:off x="873701" y="1116986"/>
              <a:ext cx="5858923" cy="3469462"/>
            </a:xfrm>
            <a:custGeom>
              <a:avLst/>
              <a:gdLst>
                <a:gd name="connsiteX0" fmla="*/ 5837886 w 5858923"/>
                <a:gd name="connsiteY0" fmla="*/ 2186917 h 3469462"/>
                <a:gd name="connsiteX1" fmla="*/ 5746260 w 5858923"/>
                <a:gd name="connsiteY1" fmla="*/ 1990296 h 3469462"/>
                <a:gd name="connsiteX2" fmla="*/ 5664315 w 5858923"/>
                <a:gd name="connsiteY2" fmla="*/ 1589332 h 3469462"/>
                <a:gd name="connsiteX3" fmla="*/ 5634811 w 5858923"/>
                <a:gd name="connsiteY3" fmla="*/ 1288638 h 3469462"/>
                <a:gd name="connsiteX4" fmla="*/ 5394394 w 5858923"/>
                <a:gd name="connsiteY4" fmla="*/ 1145956 h 3469462"/>
                <a:gd name="connsiteX5" fmla="*/ 5020861 w 5858923"/>
                <a:gd name="connsiteY5" fmla="*/ 797086 h 3469462"/>
                <a:gd name="connsiteX6" fmla="*/ 4655741 w 5858923"/>
                <a:gd name="connsiteY6" fmla="*/ 471729 h 3469462"/>
                <a:gd name="connsiteX7" fmla="*/ 4323237 w 5858923"/>
                <a:gd name="connsiteY7" fmla="*/ 343452 h 3469462"/>
                <a:gd name="connsiteX8" fmla="*/ 4012401 w 5858923"/>
                <a:gd name="connsiteY8" fmla="*/ 211488 h 3469462"/>
                <a:gd name="connsiteX9" fmla="*/ 3605790 w 5858923"/>
                <a:gd name="connsiteY9" fmla="*/ 47023 h 3469462"/>
                <a:gd name="connsiteX10" fmla="*/ 3363645 w 5858923"/>
                <a:gd name="connsiteY10" fmla="*/ 113869 h 3469462"/>
                <a:gd name="connsiteX11" fmla="*/ 3083466 w 5858923"/>
                <a:gd name="connsiteY11" fmla="*/ 47023 h 3469462"/>
                <a:gd name="connsiteX12" fmla="*/ 2862988 w 5858923"/>
                <a:gd name="connsiteY12" fmla="*/ 68691 h 3469462"/>
                <a:gd name="connsiteX13" fmla="*/ 2599060 w 5858923"/>
                <a:gd name="connsiteY13" fmla="*/ 0 h 3469462"/>
                <a:gd name="connsiteX14" fmla="*/ 2392988 w 5858923"/>
                <a:gd name="connsiteY14" fmla="*/ 43335 h 3469462"/>
                <a:gd name="connsiteX15" fmla="*/ 2206855 w 5858923"/>
                <a:gd name="connsiteY15" fmla="*/ 10834 h 3469462"/>
                <a:gd name="connsiteX16" fmla="*/ 2023028 w 5858923"/>
                <a:gd name="connsiteY16" fmla="*/ 65002 h 3469462"/>
                <a:gd name="connsiteX17" fmla="*/ 1521794 w 5858923"/>
                <a:gd name="connsiteY17" fmla="*/ 220478 h 3469462"/>
                <a:gd name="connsiteX18" fmla="*/ 1062743 w 5858923"/>
                <a:gd name="connsiteY18" fmla="*/ 444644 h 3469462"/>
                <a:gd name="connsiteX19" fmla="*/ 712145 w 5858923"/>
                <a:gd name="connsiteY19" fmla="*/ 784409 h 3469462"/>
                <a:gd name="connsiteX20" fmla="*/ 318097 w 5858923"/>
                <a:gd name="connsiteY20" fmla="*/ 1330245 h 3469462"/>
                <a:gd name="connsiteX21" fmla="*/ 61430 w 5858923"/>
                <a:gd name="connsiteY21" fmla="*/ 1839891 h 3469462"/>
                <a:gd name="connsiteX22" fmla="*/ 0 w 5858923"/>
                <a:gd name="connsiteY22" fmla="*/ 2389300 h 3469462"/>
                <a:gd name="connsiteX23" fmla="*/ 878339 w 5858923"/>
                <a:gd name="connsiteY23" fmla="*/ 3466450 h 3469462"/>
                <a:gd name="connsiteX24" fmla="*/ 1319296 w 5858923"/>
                <a:gd name="connsiteY24" fmla="*/ 3376092 h 3469462"/>
                <a:gd name="connsiteX25" fmla="*/ 1561441 w 5858923"/>
                <a:gd name="connsiteY25" fmla="*/ 3430261 h 3469462"/>
                <a:gd name="connsiteX26" fmla="*/ 1676117 w 5858923"/>
                <a:gd name="connsiteY26" fmla="*/ 3411474 h 3469462"/>
                <a:gd name="connsiteX27" fmla="*/ 2193947 w 5858923"/>
                <a:gd name="connsiteY27" fmla="*/ 2801789 h 3469462"/>
                <a:gd name="connsiteX28" fmla="*/ 2008390 w 5858923"/>
                <a:gd name="connsiteY28" fmla="*/ 2557914 h 3469462"/>
                <a:gd name="connsiteX29" fmla="*/ 1528940 w 5858923"/>
                <a:gd name="connsiteY29" fmla="*/ 2688956 h 3469462"/>
                <a:gd name="connsiteX30" fmla="*/ 927783 w 5858923"/>
                <a:gd name="connsiteY30" fmla="*/ 2115229 h 3469462"/>
                <a:gd name="connsiteX31" fmla="*/ 1034391 w 5858923"/>
                <a:gd name="connsiteY31" fmla="*/ 1970933 h 3469462"/>
                <a:gd name="connsiteX32" fmla="*/ 1034852 w 5858923"/>
                <a:gd name="connsiteY32" fmla="*/ 1969896 h 3469462"/>
                <a:gd name="connsiteX33" fmla="*/ 1040269 w 5858923"/>
                <a:gd name="connsiteY33" fmla="*/ 1956411 h 3469462"/>
                <a:gd name="connsiteX34" fmla="*/ 1040961 w 5858923"/>
                <a:gd name="connsiteY34" fmla="*/ 1954452 h 3469462"/>
                <a:gd name="connsiteX35" fmla="*/ 1049144 w 5858923"/>
                <a:gd name="connsiteY35" fmla="*/ 1929903 h 3469462"/>
                <a:gd name="connsiteX36" fmla="*/ 1050642 w 5858923"/>
                <a:gd name="connsiteY36" fmla="*/ 1925063 h 3469462"/>
                <a:gd name="connsiteX37" fmla="*/ 1053523 w 5858923"/>
                <a:gd name="connsiteY37" fmla="*/ 1913999 h 3469462"/>
                <a:gd name="connsiteX38" fmla="*/ 1055483 w 5858923"/>
                <a:gd name="connsiteY38" fmla="*/ 1905355 h 3469462"/>
                <a:gd name="connsiteX39" fmla="*/ 1057672 w 5858923"/>
                <a:gd name="connsiteY39" fmla="*/ 1895097 h 3469462"/>
                <a:gd name="connsiteX40" fmla="*/ 1060554 w 5858923"/>
                <a:gd name="connsiteY40" fmla="*/ 1877809 h 3469462"/>
                <a:gd name="connsiteX41" fmla="*/ 1061591 w 5858923"/>
                <a:gd name="connsiteY41" fmla="*/ 1869396 h 3469462"/>
                <a:gd name="connsiteX42" fmla="*/ 1062974 w 5858923"/>
                <a:gd name="connsiteY42" fmla="*/ 1855105 h 3469462"/>
                <a:gd name="connsiteX43" fmla="*/ 1063550 w 5858923"/>
                <a:gd name="connsiteY43" fmla="*/ 1846576 h 3469462"/>
                <a:gd name="connsiteX44" fmla="*/ 1064127 w 5858923"/>
                <a:gd name="connsiteY44" fmla="*/ 1830325 h 3469462"/>
                <a:gd name="connsiteX45" fmla="*/ 1064242 w 5858923"/>
                <a:gd name="connsiteY45" fmla="*/ 1824102 h 3469462"/>
                <a:gd name="connsiteX46" fmla="*/ 1063550 w 5858923"/>
                <a:gd name="connsiteY46" fmla="*/ 1801281 h 3469462"/>
                <a:gd name="connsiteX47" fmla="*/ 1063089 w 5858923"/>
                <a:gd name="connsiteY47" fmla="*/ 1794827 h 3469462"/>
                <a:gd name="connsiteX48" fmla="*/ 1061360 w 5858923"/>
                <a:gd name="connsiteY48" fmla="*/ 1776157 h 3469462"/>
                <a:gd name="connsiteX49" fmla="*/ 1060438 w 5858923"/>
                <a:gd name="connsiteY49" fmla="*/ 1768896 h 3469462"/>
                <a:gd name="connsiteX50" fmla="*/ 1056520 w 5858923"/>
                <a:gd name="connsiteY50" fmla="*/ 1743540 h 3469462"/>
                <a:gd name="connsiteX51" fmla="*/ 1446880 w 5858923"/>
                <a:gd name="connsiteY51" fmla="*/ 1290482 h 3469462"/>
                <a:gd name="connsiteX52" fmla="*/ 1460249 w 5858923"/>
                <a:gd name="connsiteY52" fmla="*/ 1282761 h 3469462"/>
                <a:gd name="connsiteX53" fmla="*/ 1464283 w 5858923"/>
                <a:gd name="connsiteY53" fmla="*/ 1280571 h 3469462"/>
                <a:gd name="connsiteX54" fmla="*/ 1475117 w 5858923"/>
                <a:gd name="connsiteY54" fmla="*/ 1274923 h 3469462"/>
                <a:gd name="connsiteX55" fmla="*/ 1479151 w 5858923"/>
                <a:gd name="connsiteY55" fmla="*/ 1272849 h 3469462"/>
                <a:gd name="connsiteX56" fmla="*/ 1493788 w 5858923"/>
                <a:gd name="connsiteY56" fmla="*/ 1265703 h 3469462"/>
                <a:gd name="connsiteX57" fmla="*/ 1497822 w 5858923"/>
                <a:gd name="connsiteY57" fmla="*/ 1263859 h 3469462"/>
                <a:gd name="connsiteX58" fmla="*/ 1509462 w 5858923"/>
                <a:gd name="connsiteY58" fmla="*/ 1258442 h 3469462"/>
                <a:gd name="connsiteX59" fmla="*/ 1515916 w 5858923"/>
                <a:gd name="connsiteY59" fmla="*/ 1255561 h 3469462"/>
                <a:gd name="connsiteX60" fmla="*/ 1525367 w 5858923"/>
                <a:gd name="connsiteY60" fmla="*/ 1251412 h 3469462"/>
                <a:gd name="connsiteX61" fmla="*/ 1662518 w 5858923"/>
                <a:gd name="connsiteY61" fmla="*/ 1189406 h 3469462"/>
                <a:gd name="connsiteX62" fmla="*/ 1662518 w 5858923"/>
                <a:gd name="connsiteY62" fmla="*/ 1189406 h 3469462"/>
                <a:gd name="connsiteX63" fmla="*/ 1711846 w 5858923"/>
                <a:gd name="connsiteY63" fmla="*/ 1160132 h 3469462"/>
                <a:gd name="connsiteX64" fmla="*/ 1712998 w 5858923"/>
                <a:gd name="connsiteY64" fmla="*/ 1159325 h 3469462"/>
                <a:gd name="connsiteX65" fmla="*/ 1775580 w 5858923"/>
                <a:gd name="connsiteY65" fmla="*/ 1090174 h 3469462"/>
                <a:gd name="connsiteX66" fmla="*/ 1775580 w 5858923"/>
                <a:gd name="connsiteY66" fmla="*/ 1090174 h 3469462"/>
                <a:gd name="connsiteX67" fmla="*/ 2102091 w 5858923"/>
                <a:gd name="connsiteY67" fmla="*/ 996589 h 3469462"/>
                <a:gd name="connsiteX68" fmla="*/ 2680428 w 5858923"/>
                <a:gd name="connsiteY68" fmla="*/ 861628 h 3469462"/>
                <a:gd name="connsiteX69" fmla="*/ 3326303 w 5858923"/>
                <a:gd name="connsiteY69" fmla="*/ 1054445 h 3469462"/>
                <a:gd name="connsiteX70" fmla="*/ 3850010 w 5858923"/>
                <a:gd name="connsiteY70" fmla="*/ 1415877 h 3469462"/>
                <a:gd name="connsiteX71" fmla="*/ 4174562 w 5858923"/>
                <a:gd name="connsiteY71" fmla="*/ 1801397 h 3469462"/>
                <a:gd name="connsiteX72" fmla="*/ 3966300 w 5858923"/>
                <a:gd name="connsiteY72" fmla="*/ 2332826 h 3469462"/>
                <a:gd name="connsiteX73" fmla="*/ 4579789 w 5858923"/>
                <a:gd name="connsiteY73" fmla="*/ 3103289 h 3469462"/>
                <a:gd name="connsiteX74" fmla="*/ 4858931 w 5858923"/>
                <a:gd name="connsiteY74" fmla="*/ 2963027 h 3469462"/>
                <a:gd name="connsiteX75" fmla="*/ 5143259 w 5858923"/>
                <a:gd name="connsiteY75" fmla="*/ 2881082 h 3469462"/>
                <a:gd name="connsiteX76" fmla="*/ 5480603 w 5858923"/>
                <a:gd name="connsiteY76" fmla="*/ 2689187 h 3469462"/>
                <a:gd name="connsiteX77" fmla="*/ 5798700 w 5858923"/>
                <a:gd name="connsiteY77" fmla="*/ 2423184 h 3469462"/>
                <a:gd name="connsiteX78" fmla="*/ 5837310 w 5858923"/>
                <a:gd name="connsiteY78" fmla="*/ 2187032 h 346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858923" h="3469462">
                  <a:moveTo>
                    <a:pt x="5837886" y="2186917"/>
                  </a:moveTo>
                  <a:cubicBezTo>
                    <a:pt x="5842727" y="2114653"/>
                    <a:pt x="5837886" y="2049074"/>
                    <a:pt x="5746260" y="1990296"/>
                  </a:cubicBezTo>
                  <a:cubicBezTo>
                    <a:pt x="5857133" y="1854413"/>
                    <a:pt x="5765507" y="1661595"/>
                    <a:pt x="5664315" y="1589332"/>
                  </a:cubicBezTo>
                  <a:cubicBezTo>
                    <a:pt x="5760667" y="1483300"/>
                    <a:pt x="5736003" y="1356061"/>
                    <a:pt x="5634811" y="1288638"/>
                  </a:cubicBezTo>
                  <a:cubicBezTo>
                    <a:pt x="5533619" y="1221216"/>
                    <a:pt x="5534196" y="1141115"/>
                    <a:pt x="5394394" y="1145956"/>
                  </a:cubicBezTo>
                  <a:cubicBezTo>
                    <a:pt x="5375147" y="900122"/>
                    <a:pt x="5175069" y="784524"/>
                    <a:pt x="5020861" y="797086"/>
                  </a:cubicBezTo>
                  <a:cubicBezTo>
                    <a:pt x="4963004" y="596432"/>
                    <a:pt x="4764193" y="600120"/>
                    <a:pt x="4655741" y="471729"/>
                  </a:cubicBezTo>
                  <a:cubicBezTo>
                    <a:pt x="4547288" y="343452"/>
                    <a:pt x="4370145" y="377798"/>
                    <a:pt x="4323237" y="343452"/>
                  </a:cubicBezTo>
                  <a:cubicBezTo>
                    <a:pt x="4276214" y="309107"/>
                    <a:pt x="4166033" y="204227"/>
                    <a:pt x="4012401" y="211488"/>
                  </a:cubicBezTo>
                  <a:cubicBezTo>
                    <a:pt x="3903949" y="86785"/>
                    <a:pt x="3748473" y="47023"/>
                    <a:pt x="3605790" y="47023"/>
                  </a:cubicBezTo>
                  <a:cubicBezTo>
                    <a:pt x="3463108" y="47023"/>
                    <a:pt x="3363645" y="113869"/>
                    <a:pt x="3363645" y="113869"/>
                  </a:cubicBezTo>
                  <a:cubicBezTo>
                    <a:pt x="3363645" y="113869"/>
                    <a:pt x="3238941" y="47023"/>
                    <a:pt x="3083466" y="47023"/>
                  </a:cubicBezTo>
                  <a:cubicBezTo>
                    <a:pt x="2927990" y="47023"/>
                    <a:pt x="2862988" y="68691"/>
                    <a:pt x="2862988" y="68691"/>
                  </a:cubicBezTo>
                  <a:cubicBezTo>
                    <a:pt x="2862988" y="68691"/>
                    <a:pt x="2754535" y="0"/>
                    <a:pt x="2599060" y="0"/>
                  </a:cubicBezTo>
                  <a:cubicBezTo>
                    <a:pt x="2443584" y="0"/>
                    <a:pt x="2392988" y="43335"/>
                    <a:pt x="2392988" y="43335"/>
                  </a:cubicBezTo>
                  <a:cubicBezTo>
                    <a:pt x="2392988" y="43335"/>
                    <a:pt x="2335131" y="10834"/>
                    <a:pt x="2206855" y="10834"/>
                  </a:cubicBezTo>
                  <a:cubicBezTo>
                    <a:pt x="2078579" y="10834"/>
                    <a:pt x="2023028" y="65002"/>
                    <a:pt x="2023028" y="65002"/>
                  </a:cubicBezTo>
                  <a:cubicBezTo>
                    <a:pt x="2023028" y="65002"/>
                    <a:pt x="1742388" y="46908"/>
                    <a:pt x="1521794" y="220478"/>
                  </a:cubicBezTo>
                  <a:cubicBezTo>
                    <a:pt x="1301316" y="393933"/>
                    <a:pt x="1214531" y="404882"/>
                    <a:pt x="1062743" y="444644"/>
                  </a:cubicBezTo>
                  <a:cubicBezTo>
                    <a:pt x="910956" y="484406"/>
                    <a:pt x="816910" y="737386"/>
                    <a:pt x="712145" y="784409"/>
                  </a:cubicBezTo>
                  <a:cubicBezTo>
                    <a:pt x="607266" y="831432"/>
                    <a:pt x="357859" y="983219"/>
                    <a:pt x="318097" y="1330245"/>
                  </a:cubicBezTo>
                  <a:cubicBezTo>
                    <a:pt x="180716" y="1377268"/>
                    <a:pt x="0" y="1538736"/>
                    <a:pt x="61430" y="1839891"/>
                  </a:cubicBezTo>
                  <a:cubicBezTo>
                    <a:pt x="104649" y="2051495"/>
                    <a:pt x="0" y="2226679"/>
                    <a:pt x="0" y="2389300"/>
                  </a:cubicBezTo>
                  <a:cubicBezTo>
                    <a:pt x="0" y="2880852"/>
                    <a:pt x="487979" y="3431759"/>
                    <a:pt x="878339" y="3466450"/>
                  </a:cubicBezTo>
                  <a:cubicBezTo>
                    <a:pt x="1133970" y="3489155"/>
                    <a:pt x="1268700" y="3376092"/>
                    <a:pt x="1319296" y="3376092"/>
                  </a:cubicBezTo>
                  <a:cubicBezTo>
                    <a:pt x="1369891" y="3376092"/>
                    <a:pt x="1409654" y="3430261"/>
                    <a:pt x="1561441" y="3430261"/>
                  </a:cubicBezTo>
                  <a:cubicBezTo>
                    <a:pt x="1599359" y="3430261"/>
                    <a:pt x="1638660" y="3422769"/>
                    <a:pt x="1676117" y="3411474"/>
                  </a:cubicBezTo>
                  <a:cubicBezTo>
                    <a:pt x="1789641" y="3377244"/>
                    <a:pt x="2193947" y="3056151"/>
                    <a:pt x="2193947" y="2801789"/>
                  </a:cubicBezTo>
                  <a:cubicBezTo>
                    <a:pt x="2193947" y="2688956"/>
                    <a:pt x="2148076" y="2557914"/>
                    <a:pt x="2008390" y="2557914"/>
                  </a:cubicBezTo>
                  <a:cubicBezTo>
                    <a:pt x="1868704" y="2557914"/>
                    <a:pt x="1813268" y="2688956"/>
                    <a:pt x="1528940" y="2688956"/>
                  </a:cubicBezTo>
                  <a:cubicBezTo>
                    <a:pt x="1312035" y="2688956"/>
                    <a:pt x="927783" y="2528986"/>
                    <a:pt x="927783" y="2115229"/>
                  </a:cubicBezTo>
                  <a:cubicBezTo>
                    <a:pt x="966277" y="2081230"/>
                    <a:pt x="1007422" y="2033515"/>
                    <a:pt x="1034391" y="1970933"/>
                  </a:cubicBezTo>
                  <a:cubicBezTo>
                    <a:pt x="1034507" y="1970587"/>
                    <a:pt x="1034737" y="1970242"/>
                    <a:pt x="1034852" y="1969896"/>
                  </a:cubicBezTo>
                  <a:cubicBezTo>
                    <a:pt x="1036696" y="1965516"/>
                    <a:pt x="1038540" y="1961021"/>
                    <a:pt x="1040269" y="1956411"/>
                  </a:cubicBezTo>
                  <a:cubicBezTo>
                    <a:pt x="1040500" y="1955720"/>
                    <a:pt x="1040730" y="1955028"/>
                    <a:pt x="1040961" y="1954452"/>
                  </a:cubicBezTo>
                  <a:cubicBezTo>
                    <a:pt x="1043957" y="1946500"/>
                    <a:pt x="1046723" y="1938317"/>
                    <a:pt x="1049144" y="1929903"/>
                  </a:cubicBezTo>
                  <a:cubicBezTo>
                    <a:pt x="1049605" y="1928290"/>
                    <a:pt x="1050181" y="1926676"/>
                    <a:pt x="1050642" y="1925063"/>
                  </a:cubicBezTo>
                  <a:cubicBezTo>
                    <a:pt x="1051679" y="1921375"/>
                    <a:pt x="1052601" y="1917687"/>
                    <a:pt x="1053523" y="1913999"/>
                  </a:cubicBezTo>
                  <a:cubicBezTo>
                    <a:pt x="1054215" y="1911117"/>
                    <a:pt x="1054906" y="1908236"/>
                    <a:pt x="1055483" y="1905355"/>
                  </a:cubicBezTo>
                  <a:cubicBezTo>
                    <a:pt x="1056174" y="1901897"/>
                    <a:pt x="1056981" y="1898555"/>
                    <a:pt x="1057672" y="1895097"/>
                  </a:cubicBezTo>
                  <a:cubicBezTo>
                    <a:pt x="1058710" y="1889450"/>
                    <a:pt x="1059747" y="1883687"/>
                    <a:pt x="1060554" y="1877809"/>
                  </a:cubicBezTo>
                  <a:cubicBezTo>
                    <a:pt x="1060899" y="1875043"/>
                    <a:pt x="1061245" y="1872277"/>
                    <a:pt x="1061591" y="1869396"/>
                  </a:cubicBezTo>
                  <a:cubicBezTo>
                    <a:pt x="1062167" y="1864670"/>
                    <a:pt x="1062628" y="1859945"/>
                    <a:pt x="1062974" y="1855105"/>
                  </a:cubicBezTo>
                  <a:cubicBezTo>
                    <a:pt x="1063204" y="1852338"/>
                    <a:pt x="1063435" y="1849457"/>
                    <a:pt x="1063550" y="1846576"/>
                  </a:cubicBezTo>
                  <a:cubicBezTo>
                    <a:pt x="1063896" y="1841274"/>
                    <a:pt x="1064011" y="1835857"/>
                    <a:pt x="1064127" y="1830325"/>
                  </a:cubicBezTo>
                  <a:cubicBezTo>
                    <a:pt x="1064127" y="1828251"/>
                    <a:pt x="1064242" y="1826176"/>
                    <a:pt x="1064242" y="1824102"/>
                  </a:cubicBezTo>
                  <a:cubicBezTo>
                    <a:pt x="1064242" y="1816610"/>
                    <a:pt x="1064011" y="1809004"/>
                    <a:pt x="1063550" y="1801281"/>
                  </a:cubicBezTo>
                  <a:cubicBezTo>
                    <a:pt x="1063435" y="1799092"/>
                    <a:pt x="1063204" y="1797017"/>
                    <a:pt x="1063089" y="1794827"/>
                  </a:cubicBezTo>
                  <a:cubicBezTo>
                    <a:pt x="1062628" y="1788719"/>
                    <a:pt x="1062052" y="1782495"/>
                    <a:pt x="1061360" y="1776157"/>
                  </a:cubicBezTo>
                  <a:cubicBezTo>
                    <a:pt x="1061130" y="1773736"/>
                    <a:pt x="1060784" y="1771316"/>
                    <a:pt x="1060438" y="1768896"/>
                  </a:cubicBezTo>
                  <a:cubicBezTo>
                    <a:pt x="1059401" y="1760597"/>
                    <a:pt x="1058133" y="1752069"/>
                    <a:pt x="1056520" y="1743540"/>
                  </a:cubicBezTo>
                  <a:cubicBezTo>
                    <a:pt x="1268584" y="1651914"/>
                    <a:pt x="1336007" y="1358020"/>
                    <a:pt x="1446880" y="1290482"/>
                  </a:cubicBezTo>
                  <a:cubicBezTo>
                    <a:pt x="1451144" y="1287832"/>
                    <a:pt x="1455639" y="1285296"/>
                    <a:pt x="1460249" y="1282761"/>
                  </a:cubicBezTo>
                  <a:cubicBezTo>
                    <a:pt x="1461632" y="1282069"/>
                    <a:pt x="1463015" y="1281262"/>
                    <a:pt x="1464283" y="1280571"/>
                  </a:cubicBezTo>
                  <a:cubicBezTo>
                    <a:pt x="1467856" y="1278611"/>
                    <a:pt x="1471429" y="1276767"/>
                    <a:pt x="1475117" y="1274923"/>
                  </a:cubicBezTo>
                  <a:cubicBezTo>
                    <a:pt x="1476500" y="1274232"/>
                    <a:pt x="1477768" y="1273540"/>
                    <a:pt x="1479151" y="1272849"/>
                  </a:cubicBezTo>
                  <a:cubicBezTo>
                    <a:pt x="1483991" y="1270429"/>
                    <a:pt x="1488832" y="1268008"/>
                    <a:pt x="1493788" y="1265703"/>
                  </a:cubicBezTo>
                  <a:cubicBezTo>
                    <a:pt x="1495056" y="1265127"/>
                    <a:pt x="1496439" y="1264435"/>
                    <a:pt x="1497822" y="1263859"/>
                  </a:cubicBezTo>
                  <a:cubicBezTo>
                    <a:pt x="1501625" y="1262015"/>
                    <a:pt x="1505544" y="1260286"/>
                    <a:pt x="1509462" y="1258442"/>
                  </a:cubicBezTo>
                  <a:cubicBezTo>
                    <a:pt x="1511652" y="1257405"/>
                    <a:pt x="1513842" y="1256483"/>
                    <a:pt x="1515916" y="1255561"/>
                  </a:cubicBezTo>
                  <a:cubicBezTo>
                    <a:pt x="1519028" y="1254178"/>
                    <a:pt x="1522140" y="1252795"/>
                    <a:pt x="1525367" y="1251412"/>
                  </a:cubicBezTo>
                  <a:cubicBezTo>
                    <a:pt x="1569970" y="1231704"/>
                    <a:pt x="1619067" y="1212111"/>
                    <a:pt x="1662518" y="1189406"/>
                  </a:cubicBezTo>
                  <a:cubicBezTo>
                    <a:pt x="1662518" y="1189406"/>
                    <a:pt x="1662518" y="1189406"/>
                    <a:pt x="1662518" y="1189406"/>
                  </a:cubicBezTo>
                  <a:cubicBezTo>
                    <a:pt x="1680151" y="1180186"/>
                    <a:pt x="1696748" y="1170505"/>
                    <a:pt x="1711846" y="1160132"/>
                  </a:cubicBezTo>
                  <a:cubicBezTo>
                    <a:pt x="1712191" y="1159901"/>
                    <a:pt x="1712652" y="1159556"/>
                    <a:pt x="1712998" y="1159325"/>
                  </a:cubicBezTo>
                  <a:cubicBezTo>
                    <a:pt x="1741581" y="1139386"/>
                    <a:pt x="1764055" y="1116797"/>
                    <a:pt x="1775580" y="1090174"/>
                  </a:cubicBezTo>
                  <a:lnTo>
                    <a:pt x="1775580" y="1090174"/>
                  </a:lnTo>
                  <a:cubicBezTo>
                    <a:pt x="1935897" y="1135122"/>
                    <a:pt x="2029827" y="1078533"/>
                    <a:pt x="2102091" y="996589"/>
                  </a:cubicBezTo>
                  <a:cubicBezTo>
                    <a:pt x="2323837" y="1035198"/>
                    <a:pt x="2425028" y="861628"/>
                    <a:pt x="2680428" y="861628"/>
                  </a:cubicBezTo>
                  <a:cubicBezTo>
                    <a:pt x="2935827" y="861628"/>
                    <a:pt x="3234677" y="957979"/>
                    <a:pt x="3326303" y="1054445"/>
                  </a:cubicBezTo>
                  <a:cubicBezTo>
                    <a:pt x="3429915" y="1046032"/>
                    <a:pt x="3799876" y="1136390"/>
                    <a:pt x="3850010" y="1415877"/>
                  </a:cubicBezTo>
                  <a:cubicBezTo>
                    <a:pt x="4075790" y="1415877"/>
                    <a:pt x="4174562" y="1654450"/>
                    <a:pt x="4174562" y="1801397"/>
                  </a:cubicBezTo>
                  <a:cubicBezTo>
                    <a:pt x="4174562" y="2050573"/>
                    <a:pt x="4074407" y="2113846"/>
                    <a:pt x="3966300" y="2332826"/>
                  </a:cubicBezTo>
                  <a:lnTo>
                    <a:pt x="4579789" y="3103289"/>
                  </a:lnTo>
                  <a:cubicBezTo>
                    <a:pt x="4661964" y="3061222"/>
                    <a:pt x="4760390" y="2963027"/>
                    <a:pt x="4858931" y="2963027"/>
                  </a:cubicBezTo>
                  <a:cubicBezTo>
                    <a:pt x="4984211" y="2963027"/>
                    <a:pt x="5046908" y="2881082"/>
                    <a:pt x="5143259" y="2881082"/>
                  </a:cubicBezTo>
                  <a:cubicBezTo>
                    <a:pt x="5239610" y="2881082"/>
                    <a:pt x="5350483" y="2689187"/>
                    <a:pt x="5480603" y="2689187"/>
                  </a:cubicBezTo>
                  <a:cubicBezTo>
                    <a:pt x="5610723" y="2689187"/>
                    <a:pt x="5813107" y="2659337"/>
                    <a:pt x="5798700" y="2423184"/>
                  </a:cubicBezTo>
                  <a:cubicBezTo>
                    <a:pt x="5909573" y="2273817"/>
                    <a:pt x="5832469" y="2259295"/>
                    <a:pt x="5837310" y="2187032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FEF6A82-089A-A3EC-9BC3-362E3DA78363}"/>
                </a:ext>
              </a:extLst>
            </p:cNvPr>
            <p:cNvSpPr/>
            <p:nvPr/>
          </p:nvSpPr>
          <p:spPr>
            <a:xfrm>
              <a:off x="873701" y="1116986"/>
              <a:ext cx="5858923" cy="3469462"/>
            </a:xfrm>
            <a:custGeom>
              <a:avLst/>
              <a:gdLst>
                <a:gd name="connsiteX0" fmla="*/ 5837886 w 5858923"/>
                <a:gd name="connsiteY0" fmla="*/ 2186917 h 3469462"/>
                <a:gd name="connsiteX1" fmla="*/ 5746260 w 5858923"/>
                <a:gd name="connsiteY1" fmla="*/ 1990296 h 3469462"/>
                <a:gd name="connsiteX2" fmla="*/ 5664315 w 5858923"/>
                <a:gd name="connsiteY2" fmla="*/ 1589332 h 3469462"/>
                <a:gd name="connsiteX3" fmla="*/ 5634811 w 5858923"/>
                <a:gd name="connsiteY3" fmla="*/ 1288638 h 3469462"/>
                <a:gd name="connsiteX4" fmla="*/ 5394394 w 5858923"/>
                <a:gd name="connsiteY4" fmla="*/ 1145956 h 3469462"/>
                <a:gd name="connsiteX5" fmla="*/ 5020861 w 5858923"/>
                <a:gd name="connsiteY5" fmla="*/ 797086 h 3469462"/>
                <a:gd name="connsiteX6" fmla="*/ 4655741 w 5858923"/>
                <a:gd name="connsiteY6" fmla="*/ 471729 h 3469462"/>
                <a:gd name="connsiteX7" fmla="*/ 4323237 w 5858923"/>
                <a:gd name="connsiteY7" fmla="*/ 343452 h 3469462"/>
                <a:gd name="connsiteX8" fmla="*/ 4012401 w 5858923"/>
                <a:gd name="connsiteY8" fmla="*/ 211488 h 3469462"/>
                <a:gd name="connsiteX9" fmla="*/ 3605790 w 5858923"/>
                <a:gd name="connsiteY9" fmla="*/ 47023 h 3469462"/>
                <a:gd name="connsiteX10" fmla="*/ 3363645 w 5858923"/>
                <a:gd name="connsiteY10" fmla="*/ 113869 h 3469462"/>
                <a:gd name="connsiteX11" fmla="*/ 3083466 w 5858923"/>
                <a:gd name="connsiteY11" fmla="*/ 47023 h 3469462"/>
                <a:gd name="connsiteX12" fmla="*/ 2862988 w 5858923"/>
                <a:gd name="connsiteY12" fmla="*/ 68691 h 3469462"/>
                <a:gd name="connsiteX13" fmla="*/ 2599060 w 5858923"/>
                <a:gd name="connsiteY13" fmla="*/ 0 h 3469462"/>
                <a:gd name="connsiteX14" fmla="*/ 2392988 w 5858923"/>
                <a:gd name="connsiteY14" fmla="*/ 43335 h 3469462"/>
                <a:gd name="connsiteX15" fmla="*/ 2206855 w 5858923"/>
                <a:gd name="connsiteY15" fmla="*/ 10834 h 3469462"/>
                <a:gd name="connsiteX16" fmla="*/ 2023028 w 5858923"/>
                <a:gd name="connsiteY16" fmla="*/ 65002 h 3469462"/>
                <a:gd name="connsiteX17" fmla="*/ 1521794 w 5858923"/>
                <a:gd name="connsiteY17" fmla="*/ 220478 h 3469462"/>
                <a:gd name="connsiteX18" fmla="*/ 1062743 w 5858923"/>
                <a:gd name="connsiteY18" fmla="*/ 444644 h 3469462"/>
                <a:gd name="connsiteX19" fmla="*/ 712145 w 5858923"/>
                <a:gd name="connsiteY19" fmla="*/ 784409 h 3469462"/>
                <a:gd name="connsiteX20" fmla="*/ 318097 w 5858923"/>
                <a:gd name="connsiteY20" fmla="*/ 1330245 h 3469462"/>
                <a:gd name="connsiteX21" fmla="*/ 61430 w 5858923"/>
                <a:gd name="connsiteY21" fmla="*/ 1839891 h 3469462"/>
                <a:gd name="connsiteX22" fmla="*/ 0 w 5858923"/>
                <a:gd name="connsiteY22" fmla="*/ 2389300 h 3469462"/>
                <a:gd name="connsiteX23" fmla="*/ 878339 w 5858923"/>
                <a:gd name="connsiteY23" fmla="*/ 3466450 h 3469462"/>
                <a:gd name="connsiteX24" fmla="*/ 1319296 w 5858923"/>
                <a:gd name="connsiteY24" fmla="*/ 3376092 h 3469462"/>
                <a:gd name="connsiteX25" fmla="*/ 1561441 w 5858923"/>
                <a:gd name="connsiteY25" fmla="*/ 3430261 h 3469462"/>
                <a:gd name="connsiteX26" fmla="*/ 1676117 w 5858923"/>
                <a:gd name="connsiteY26" fmla="*/ 3411474 h 3469462"/>
                <a:gd name="connsiteX27" fmla="*/ 2193947 w 5858923"/>
                <a:gd name="connsiteY27" fmla="*/ 2801789 h 3469462"/>
                <a:gd name="connsiteX28" fmla="*/ 2008390 w 5858923"/>
                <a:gd name="connsiteY28" fmla="*/ 2557914 h 3469462"/>
                <a:gd name="connsiteX29" fmla="*/ 1528940 w 5858923"/>
                <a:gd name="connsiteY29" fmla="*/ 2688956 h 3469462"/>
                <a:gd name="connsiteX30" fmla="*/ 927783 w 5858923"/>
                <a:gd name="connsiteY30" fmla="*/ 2115229 h 3469462"/>
                <a:gd name="connsiteX31" fmla="*/ 1034391 w 5858923"/>
                <a:gd name="connsiteY31" fmla="*/ 1970933 h 3469462"/>
                <a:gd name="connsiteX32" fmla="*/ 1034852 w 5858923"/>
                <a:gd name="connsiteY32" fmla="*/ 1969896 h 3469462"/>
                <a:gd name="connsiteX33" fmla="*/ 1040269 w 5858923"/>
                <a:gd name="connsiteY33" fmla="*/ 1956411 h 3469462"/>
                <a:gd name="connsiteX34" fmla="*/ 1040961 w 5858923"/>
                <a:gd name="connsiteY34" fmla="*/ 1954452 h 3469462"/>
                <a:gd name="connsiteX35" fmla="*/ 1049144 w 5858923"/>
                <a:gd name="connsiteY35" fmla="*/ 1929903 h 3469462"/>
                <a:gd name="connsiteX36" fmla="*/ 1050642 w 5858923"/>
                <a:gd name="connsiteY36" fmla="*/ 1925063 h 3469462"/>
                <a:gd name="connsiteX37" fmla="*/ 1053523 w 5858923"/>
                <a:gd name="connsiteY37" fmla="*/ 1913999 h 3469462"/>
                <a:gd name="connsiteX38" fmla="*/ 1055483 w 5858923"/>
                <a:gd name="connsiteY38" fmla="*/ 1905355 h 3469462"/>
                <a:gd name="connsiteX39" fmla="*/ 1057672 w 5858923"/>
                <a:gd name="connsiteY39" fmla="*/ 1895097 h 3469462"/>
                <a:gd name="connsiteX40" fmla="*/ 1060554 w 5858923"/>
                <a:gd name="connsiteY40" fmla="*/ 1877809 h 3469462"/>
                <a:gd name="connsiteX41" fmla="*/ 1061591 w 5858923"/>
                <a:gd name="connsiteY41" fmla="*/ 1869396 h 3469462"/>
                <a:gd name="connsiteX42" fmla="*/ 1062974 w 5858923"/>
                <a:gd name="connsiteY42" fmla="*/ 1855105 h 3469462"/>
                <a:gd name="connsiteX43" fmla="*/ 1063550 w 5858923"/>
                <a:gd name="connsiteY43" fmla="*/ 1846576 h 3469462"/>
                <a:gd name="connsiteX44" fmla="*/ 1064127 w 5858923"/>
                <a:gd name="connsiteY44" fmla="*/ 1830325 h 3469462"/>
                <a:gd name="connsiteX45" fmla="*/ 1064242 w 5858923"/>
                <a:gd name="connsiteY45" fmla="*/ 1824102 h 3469462"/>
                <a:gd name="connsiteX46" fmla="*/ 1063550 w 5858923"/>
                <a:gd name="connsiteY46" fmla="*/ 1801281 h 3469462"/>
                <a:gd name="connsiteX47" fmla="*/ 1063089 w 5858923"/>
                <a:gd name="connsiteY47" fmla="*/ 1794827 h 3469462"/>
                <a:gd name="connsiteX48" fmla="*/ 1061360 w 5858923"/>
                <a:gd name="connsiteY48" fmla="*/ 1776157 h 3469462"/>
                <a:gd name="connsiteX49" fmla="*/ 1060438 w 5858923"/>
                <a:gd name="connsiteY49" fmla="*/ 1768896 h 3469462"/>
                <a:gd name="connsiteX50" fmla="*/ 1056520 w 5858923"/>
                <a:gd name="connsiteY50" fmla="*/ 1743540 h 3469462"/>
                <a:gd name="connsiteX51" fmla="*/ 1446880 w 5858923"/>
                <a:gd name="connsiteY51" fmla="*/ 1290482 h 3469462"/>
                <a:gd name="connsiteX52" fmla="*/ 1460249 w 5858923"/>
                <a:gd name="connsiteY52" fmla="*/ 1282761 h 3469462"/>
                <a:gd name="connsiteX53" fmla="*/ 1464283 w 5858923"/>
                <a:gd name="connsiteY53" fmla="*/ 1280571 h 3469462"/>
                <a:gd name="connsiteX54" fmla="*/ 1475117 w 5858923"/>
                <a:gd name="connsiteY54" fmla="*/ 1274923 h 3469462"/>
                <a:gd name="connsiteX55" fmla="*/ 1479151 w 5858923"/>
                <a:gd name="connsiteY55" fmla="*/ 1272849 h 3469462"/>
                <a:gd name="connsiteX56" fmla="*/ 1493788 w 5858923"/>
                <a:gd name="connsiteY56" fmla="*/ 1265703 h 3469462"/>
                <a:gd name="connsiteX57" fmla="*/ 1497822 w 5858923"/>
                <a:gd name="connsiteY57" fmla="*/ 1263859 h 3469462"/>
                <a:gd name="connsiteX58" fmla="*/ 1509462 w 5858923"/>
                <a:gd name="connsiteY58" fmla="*/ 1258442 h 3469462"/>
                <a:gd name="connsiteX59" fmla="*/ 1515916 w 5858923"/>
                <a:gd name="connsiteY59" fmla="*/ 1255561 h 3469462"/>
                <a:gd name="connsiteX60" fmla="*/ 1525367 w 5858923"/>
                <a:gd name="connsiteY60" fmla="*/ 1251412 h 3469462"/>
                <a:gd name="connsiteX61" fmla="*/ 1662518 w 5858923"/>
                <a:gd name="connsiteY61" fmla="*/ 1189406 h 3469462"/>
                <a:gd name="connsiteX62" fmla="*/ 1662518 w 5858923"/>
                <a:gd name="connsiteY62" fmla="*/ 1189406 h 3469462"/>
                <a:gd name="connsiteX63" fmla="*/ 1711846 w 5858923"/>
                <a:gd name="connsiteY63" fmla="*/ 1160132 h 3469462"/>
                <a:gd name="connsiteX64" fmla="*/ 1712998 w 5858923"/>
                <a:gd name="connsiteY64" fmla="*/ 1159325 h 3469462"/>
                <a:gd name="connsiteX65" fmla="*/ 1775580 w 5858923"/>
                <a:gd name="connsiteY65" fmla="*/ 1090174 h 3469462"/>
                <a:gd name="connsiteX66" fmla="*/ 1775580 w 5858923"/>
                <a:gd name="connsiteY66" fmla="*/ 1090174 h 3469462"/>
                <a:gd name="connsiteX67" fmla="*/ 2102091 w 5858923"/>
                <a:gd name="connsiteY67" fmla="*/ 996589 h 3469462"/>
                <a:gd name="connsiteX68" fmla="*/ 2680428 w 5858923"/>
                <a:gd name="connsiteY68" fmla="*/ 861628 h 3469462"/>
                <a:gd name="connsiteX69" fmla="*/ 3326303 w 5858923"/>
                <a:gd name="connsiteY69" fmla="*/ 1054445 h 3469462"/>
                <a:gd name="connsiteX70" fmla="*/ 3850010 w 5858923"/>
                <a:gd name="connsiteY70" fmla="*/ 1415877 h 3469462"/>
                <a:gd name="connsiteX71" fmla="*/ 4174562 w 5858923"/>
                <a:gd name="connsiteY71" fmla="*/ 1801397 h 3469462"/>
                <a:gd name="connsiteX72" fmla="*/ 3966300 w 5858923"/>
                <a:gd name="connsiteY72" fmla="*/ 2332826 h 3469462"/>
                <a:gd name="connsiteX73" fmla="*/ 4579789 w 5858923"/>
                <a:gd name="connsiteY73" fmla="*/ 3103289 h 3469462"/>
                <a:gd name="connsiteX74" fmla="*/ 4858931 w 5858923"/>
                <a:gd name="connsiteY74" fmla="*/ 2963027 h 3469462"/>
                <a:gd name="connsiteX75" fmla="*/ 5143259 w 5858923"/>
                <a:gd name="connsiteY75" fmla="*/ 2881082 h 3469462"/>
                <a:gd name="connsiteX76" fmla="*/ 5480603 w 5858923"/>
                <a:gd name="connsiteY76" fmla="*/ 2689187 h 3469462"/>
                <a:gd name="connsiteX77" fmla="*/ 5798700 w 5858923"/>
                <a:gd name="connsiteY77" fmla="*/ 2423184 h 3469462"/>
                <a:gd name="connsiteX78" fmla="*/ 5837310 w 5858923"/>
                <a:gd name="connsiteY78" fmla="*/ 2187032 h 346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858923" h="3469462">
                  <a:moveTo>
                    <a:pt x="5837886" y="2186917"/>
                  </a:moveTo>
                  <a:cubicBezTo>
                    <a:pt x="5842727" y="2114653"/>
                    <a:pt x="5837886" y="2049074"/>
                    <a:pt x="5746260" y="1990296"/>
                  </a:cubicBezTo>
                  <a:cubicBezTo>
                    <a:pt x="5857133" y="1854413"/>
                    <a:pt x="5765507" y="1661595"/>
                    <a:pt x="5664315" y="1589332"/>
                  </a:cubicBezTo>
                  <a:cubicBezTo>
                    <a:pt x="5760667" y="1483300"/>
                    <a:pt x="5736003" y="1356061"/>
                    <a:pt x="5634811" y="1288638"/>
                  </a:cubicBezTo>
                  <a:cubicBezTo>
                    <a:pt x="5533619" y="1221216"/>
                    <a:pt x="5534196" y="1141115"/>
                    <a:pt x="5394394" y="1145956"/>
                  </a:cubicBezTo>
                  <a:cubicBezTo>
                    <a:pt x="5375147" y="900122"/>
                    <a:pt x="5175069" y="784524"/>
                    <a:pt x="5020861" y="797086"/>
                  </a:cubicBezTo>
                  <a:cubicBezTo>
                    <a:pt x="4963004" y="596432"/>
                    <a:pt x="4764193" y="600120"/>
                    <a:pt x="4655741" y="471729"/>
                  </a:cubicBezTo>
                  <a:cubicBezTo>
                    <a:pt x="4547288" y="343452"/>
                    <a:pt x="4370145" y="377798"/>
                    <a:pt x="4323237" y="343452"/>
                  </a:cubicBezTo>
                  <a:cubicBezTo>
                    <a:pt x="4276214" y="309107"/>
                    <a:pt x="4166033" y="204227"/>
                    <a:pt x="4012401" y="211488"/>
                  </a:cubicBezTo>
                  <a:cubicBezTo>
                    <a:pt x="3903949" y="86785"/>
                    <a:pt x="3748473" y="47023"/>
                    <a:pt x="3605790" y="47023"/>
                  </a:cubicBezTo>
                  <a:cubicBezTo>
                    <a:pt x="3463108" y="47023"/>
                    <a:pt x="3363645" y="113869"/>
                    <a:pt x="3363645" y="113869"/>
                  </a:cubicBezTo>
                  <a:cubicBezTo>
                    <a:pt x="3363645" y="113869"/>
                    <a:pt x="3238941" y="47023"/>
                    <a:pt x="3083466" y="47023"/>
                  </a:cubicBezTo>
                  <a:cubicBezTo>
                    <a:pt x="2927990" y="47023"/>
                    <a:pt x="2862988" y="68691"/>
                    <a:pt x="2862988" y="68691"/>
                  </a:cubicBezTo>
                  <a:cubicBezTo>
                    <a:pt x="2862988" y="68691"/>
                    <a:pt x="2754535" y="0"/>
                    <a:pt x="2599060" y="0"/>
                  </a:cubicBezTo>
                  <a:cubicBezTo>
                    <a:pt x="2443584" y="0"/>
                    <a:pt x="2392988" y="43335"/>
                    <a:pt x="2392988" y="43335"/>
                  </a:cubicBezTo>
                  <a:cubicBezTo>
                    <a:pt x="2392988" y="43335"/>
                    <a:pt x="2335131" y="10834"/>
                    <a:pt x="2206855" y="10834"/>
                  </a:cubicBezTo>
                  <a:cubicBezTo>
                    <a:pt x="2078579" y="10834"/>
                    <a:pt x="2023028" y="65002"/>
                    <a:pt x="2023028" y="65002"/>
                  </a:cubicBezTo>
                  <a:cubicBezTo>
                    <a:pt x="2023028" y="65002"/>
                    <a:pt x="1742388" y="46908"/>
                    <a:pt x="1521794" y="220478"/>
                  </a:cubicBezTo>
                  <a:cubicBezTo>
                    <a:pt x="1301316" y="393933"/>
                    <a:pt x="1214531" y="404882"/>
                    <a:pt x="1062743" y="444644"/>
                  </a:cubicBezTo>
                  <a:cubicBezTo>
                    <a:pt x="910956" y="484406"/>
                    <a:pt x="816910" y="737386"/>
                    <a:pt x="712145" y="784409"/>
                  </a:cubicBezTo>
                  <a:cubicBezTo>
                    <a:pt x="607266" y="831432"/>
                    <a:pt x="357859" y="983219"/>
                    <a:pt x="318097" y="1330245"/>
                  </a:cubicBezTo>
                  <a:cubicBezTo>
                    <a:pt x="180716" y="1377268"/>
                    <a:pt x="0" y="1538736"/>
                    <a:pt x="61430" y="1839891"/>
                  </a:cubicBezTo>
                  <a:cubicBezTo>
                    <a:pt x="104649" y="2051495"/>
                    <a:pt x="0" y="2226679"/>
                    <a:pt x="0" y="2389300"/>
                  </a:cubicBezTo>
                  <a:cubicBezTo>
                    <a:pt x="0" y="2880852"/>
                    <a:pt x="487979" y="3431759"/>
                    <a:pt x="878339" y="3466450"/>
                  </a:cubicBezTo>
                  <a:cubicBezTo>
                    <a:pt x="1133970" y="3489155"/>
                    <a:pt x="1268700" y="3376092"/>
                    <a:pt x="1319296" y="3376092"/>
                  </a:cubicBezTo>
                  <a:cubicBezTo>
                    <a:pt x="1369891" y="3376092"/>
                    <a:pt x="1409654" y="3430261"/>
                    <a:pt x="1561441" y="3430261"/>
                  </a:cubicBezTo>
                  <a:cubicBezTo>
                    <a:pt x="1599359" y="3430261"/>
                    <a:pt x="1638660" y="3422769"/>
                    <a:pt x="1676117" y="3411474"/>
                  </a:cubicBezTo>
                  <a:cubicBezTo>
                    <a:pt x="1789641" y="3377244"/>
                    <a:pt x="2193947" y="3056151"/>
                    <a:pt x="2193947" y="2801789"/>
                  </a:cubicBezTo>
                  <a:cubicBezTo>
                    <a:pt x="2193947" y="2688956"/>
                    <a:pt x="2148076" y="2557914"/>
                    <a:pt x="2008390" y="2557914"/>
                  </a:cubicBezTo>
                  <a:cubicBezTo>
                    <a:pt x="1868704" y="2557914"/>
                    <a:pt x="1813268" y="2688956"/>
                    <a:pt x="1528940" y="2688956"/>
                  </a:cubicBezTo>
                  <a:cubicBezTo>
                    <a:pt x="1312035" y="2688956"/>
                    <a:pt x="927783" y="2528986"/>
                    <a:pt x="927783" y="2115229"/>
                  </a:cubicBezTo>
                  <a:cubicBezTo>
                    <a:pt x="966277" y="2081230"/>
                    <a:pt x="1007422" y="2033515"/>
                    <a:pt x="1034391" y="1970933"/>
                  </a:cubicBezTo>
                  <a:cubicBezTo>
                    <a:pt x="1034507" y="1970587"/>
                    <a:pt x="1034737" y="1970242"/>
                    <a:pt x="1034852" y="1969896"/>
                  </a:cubicBezTo>
                  <a:cubicBezTo>
                    <a:pt x="1036696" y="1965516"/>
                    <a:pt x="1038540" y="1961021"/>
                    <a:pt x="1040269" y="1956411"/>
                  </a:cubicBezTo>
                  <a:cubicBezTo>
                    <a:pt x="1040500" y="1955720"/>
                    <a:pt x="1040730" y="1955028"/>
                    <a:pt x="1040961" y="1954452"/>
                  </a:cubicBezTo>
                  <a:cubicBezTo>
                    <a:pt x="1043957" y="1946500"/>
                    <a:pt x="1046723" y="1938317"/>
                    <a:pt x="1049144" y="1929903"/>
                  </a:cubicBezTo>
                  <a:cubicBezTo>
                    <a:pt x="1049605" y="1928290"/>
                    <a:pt x="1050181" y="1926676"/>
                    <a:pt x="1050642" y="1925063"/>
                  </a:cubicBezTo>
                  <a:cubicBezTo>
                    <a:pt x="1051679" y="1921375"/>
                    <a:pt x="1052601" y="1917687"/>
                    <a:pt x="1053523" y="1913999"/>
                  </a:cubicBezTo>
                  <a:cubicBezTo>
                    <a:pt x="1054215" y="1911117"/>
                    <a:pt x="1054906" y="1908236"/>
                    <a:pt x="1055483" y="1905355"/>
                  </a:cubicBezTo>
                  <a:cubicBezTo>
                    <a:pt x="1056174" y="1901897"/>
                    <a:pt x="1056981" y="1898555"/>
                    <a:pt x="1057672" y="1895097"/>
                  </a:cubicBezTo>
                  <a:cubicBezTo>
                    <a:pt x="1058710" y="1889450"/>
                    <a:pt x="1059747" y="1883687"/>
                    <a:pt x="1060554" y="1877809"/>
                  </a:cubicBezTo>
                  <a:cubicBezTo>
                    <a:pt x="1060899" y="1875043"/>
                    <a:pt x="1061245" y="1872277"/>
                    <a:pt x="1061591" y="1869396"/>
                  </a:cubicBezTo>
                  <a:cubicBezTo>
                    <a:pt x="1062167" y="1864670"/>
                    <a:pt x="1062628" y="1859945"/>
                    <a:pt x="1062974" y="1855105"/>
                  </a:cubicBezTo>
                  <a:cubicBezTo>
                    <a:pt x="1063204" y="1852338"/>
                    <a:pt x="1063435" y="1849457"/>
                    <a:pt x="1063550" y="1846576"/>
                  </a:cubicBezTo>
                  <a:cubicBezTo>
                    <a:pt x="1063896" y="1841274"/>
                    <a:pt x="1064011" y="1835857"/>
                    <a:pt x="1064127" y="1830325"/>
                  </a:cubicBezTo>
                  <a:cubicBezTo>
                    <a:pt x="1064127" y="1828251"/>
                    <a:pt x="1064242" y="1826176"/>
                    <a:pt x="1064242" y="1824102"/>
                  </a:cubicBezTo>
                  <a:cubicBezTo>
                    <a:pt x="1064242" y="1816610"/>
                    <a:pt x="1064011" y="1809004"/>
                    <a:pt x="1063550" y="1801281"/>
                  </a:cubicBezTo>
                  <a:cubicBezTo>
                    <a:pt x="1063435" y="1799092"/>
                    <a:pt x="1063204" y="1797017"/>
                    <a:pt x="1063089" y="1794827"/>
                  </a:cubicBezTo>
                  <a:cubicBezTo>
                    <a:pt x="1062628" y="1788719"/>
                    <a:pt x="1062052" y="1782495"/>
                    <a:pt x="1061360" y="1776157"/>
                  </a:cubicBezTo>
                  <a:cubicBezTo>
                    <a:pt x="1061130" y="1773736"/>
                    <a:pt x="1060784" y="1771316"/>
                    <a:pt x="1060438" y="1768896"/>
                  </a:cubicBezTo>
                  <a:cubicBezTo>
                    <a:pt x="1059401" y="1760597"/>
                    <a:pt x="1058133" y="1752069"/>
                    <a:pt x="1056520" y="1743540"/>
                  </a:cubicBezTo>
                  <a:cubicBezTo>
                    <a:pt x="1268584" y="1651914"/>
                    <a:pt x="1336007" y="1358020"/>
                    <a:pt x="1446880" y="1290482"/>
                  </a:cubicBezTo>
                  <a:cubicBezTo>
                    <a:pt x="1451144" y="1287832"/>
                    <a:pt x="1455639" y="1285296"/>
                    <a:pt x="1460249" y="1282761"/>
                  </a:cubicBezTo>
                  <a:cubicBezTo>
                    <a:pt x="1461632" y="1282069"/>
                    <a:pt x="1463015" y="1281262"/>
                    <a:pt x="1464283" y="1280571"/>
                  </a:cubicBezTo>
                  <a:cubicBezTo>
                    <a:pt x="1467856" y="1278611"/>
                    <a:pt x="1471429" y="1276767"/>
                    <a:pt x="1475117" y="1274923"/>
                  </a:cubicBezTo>
                  <a:cubicBezTo>
                    <a:pt x="1476500" y="1274232"/>
                    <a:pt x="1477768" y="1273540"/>
                    <a:pt x="1479151" y="1272849"/>
                  </a:cubicBezTo>
                  <a:cubicBezTo>
                    <a:pt x="1483991" y="1270429"/>
                    <a:pt x="1488832" y="1268008"/>
                    <a:pt x="1493788" y="1265703"/>
                  </a:cubicBezTo>
                  <a:cubicBezTo>
                    <a:pt x="1495056" y="1265127"/>
                    <a:pt x="1496439" y="1264435"/>
                    <a:pt x="1497822" y="1263859"/>
                  </a:cubicBezTo>
                  <a:cubicBezTo>
                    <a:pt x="1501625" y="1262015"/>
                    <a:pt x="1505544" y="1260286"/>
                    <a:pt x="1509462" y="1258442"/>
                  </a:cubicBezTo>
                  <a:cubicBezTo>
                    <a:pt x="1511652" y="1257405"/>
                    <a:pt x="1513842" y="1256483"/>
                    <a:pt x="1515916" y="1255561"/>
                  </a:cubicBezTo>
                  <a:cubicBezTo>
                    <a:pt x="1519028" y="1254178"/>
                    <a:pt x="1522140" y="1252795"/>
                    <a:pt x="1525367" y="1251412"/>
                  </a:cubicBezTo>
                  <a:cubicBezTo>
                    <a:pt x="1569970" y="1231704"/>
                    <a:pt x="1619067" y="1212111"/>
                    <a:pt x="1662518" y="1189406"/>
                  </a:cubicBezTo>
                  <a:cubicBezTo>
                    <a:pt x="1662518" y="1189406"/>
                    <a:pt x="1662518" y="1189406"/>
                    <a:pt x="1662518" y="1189406"/>
                  </a:cubicBezTo>
                  <a:cubicBezTo>
                    <a:pt x="1680151" y="1180186"/>
                    <a:pt x="1696748" y="1170505"/>
                    <a:pt x="1711846" y="1160132"/>
                  </a:cubicBezTo>
                  <a:cubicBezTo>
                    <a:pt x="1712191" y="1159901"/>
                    <a:pt x="1712652" y="1159556"/>
                    <a:pt x="1712998" y="1159325"/>
                  </a:cubicBezTo>
                  <a:cubicBezTo>
                    <a:pt x="1741581" y="1139386"/>
                    <a:pt x="1764055" y="1116797"/>
                    <a:pt x="1775580" y="1090174"/>
                  </a:cubicBezTo>
                  <a:lnTo>
                    <a:pt x="1775580" y="1090174"/>
                  </a:lnTo>
                  <a:cubicBezTo>
                    <a:pt x="1935897" y="1135122"/>
                    <a:pt x="2029827" y="1078533"/>
                    <a:pt x="2102091" y="996589"/>
                  </a:cubicBezTo>
                  <a:cubicBezTo>
                    <a:pt x="2323837" y="1035198"/>
                    <a:pt x="2425028" y="861628"/>
                    <a:pt x="2680428" y="861628"/>
                  </a:cubicBezTo>
                  <a:cubicBezTo>
                    <a:pt x="2935827" y="861628"/>
                    <a:pt x="3234677" y="957979"/>
                    <a:pt x="3326303" y="1054445"/>
                  </a:cubicBezTo>
                  <a:cubicBezTo>
                    <a:pt x="3429915" y="1046032"/>
                    <a:pt x="3799876" y="1136390"/>
                    <a:pt x="3850010" y="1415877"/>
                  </a:cubicBezTo>
                  <a:cubicBezTo>
                    <a:pt x="4075790" y="1415877"/>
                    <a:pt x="4174562" y="1654450"/>
                    <a:pt x="4174562" y="1801397"/>
                  </a:cubicBezTo>
                  <a:cubicBezTo>
                    <a:pt x="4174562" y="2050573"/>
                    <a:pt x="4074407" y="2113846"/>
                    <a:pt x="3966300" y="2332826"/>
                  </a:cubicBezTo>
                  <a:lnTo>
                    <a:pt x="4579789" y="3103289"/>
                  </a:lnTo>
                  <a:cubicBezTo>
                    <a:pt x="4661964" y="3061222"/>
                    <a:pt x="4760390" y="2963027"/>
                    <a:pt x="4858931" y="2963027"/>
                  </a:cubicBezTo>
                  <a:cubicBezTo>
                    <a:pt x="4984211" y="2963027"/>
                    <a:pt x="5046908" y="2881082"/>
                    <a:pt x="5143259" y="2881082"/>
                  </a:cubicBezTo>
                  <a:cubicBezTo>
                    <a:pt x="5239610" y="2881082"/>
                    <a:pt x="5350483" y="2689187"/>
                    <a:pt x="5480603" y="2689187"/>
                  </a:cubicBezTo>
                  <a:cubicBezTo>
                    <a:pt x="5610723" y="2689187"/>
                    <a:pt x="5813107" y="2659337"/>
                    <a:pt x="5798700" y="2423184"/>
                  </a:cubicBezTo>
                  <a:cubicBezTo>
                    <a:pt x="5909573" y="2273817"/>
                    <a:pt x="5832469" y="2259295"/>
                    <a:pt x="5837310" y="2187032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FAC994B9-863E-014A-F233-A41CEB5B6314}"/>
              </a:ext>
            </a:extLst>
          </p:cNvPr>
          <p:cNvSpPr/>
          <p:nvPr/>
        </p:nvSpPr>
        <p:spPr>
          <a:xfrm>
            <a:off x="11161526" y="5251129"/>
            <a:ext cx="24956" cy="20912"/>
          </a:xfrm>
          <a:custGeom>
            <a:avLst/>
            <a:gdLst>
              <a:gd name="connsiteX0" fmla="*/ 0 w 49789"/>
              <a:gd name="connsiteY0" fmla="*/ 41721 h 41721"/>
              <a:gd name="connsiteX1" fmla="*/ 45410 w 49789"/>
              <a:gd name="connsiteY1" fmla="*/ 36881 h 41721"/>
              <a:gd name="connsiteX2" fmla="*/ 49789 w 49789"/>
              <a:gd name="connsiteY2" fmla="*/ 0 h 41721"/>
              <a:gd name="connsiteX3" fmla="*/ 0 w 49789"/>
              <a:gd name="connsiteY3" fmla="*/ 41721 h 4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89" h="41721">
                <a:moveTo>
                  <a:pt x="0" y="41721"/>
                </a:moveTo>
                <a:lnTo>
                  <a:pt x="45410" y="36881"/>
                </a:lnTo>
                <a:cubicBezTo>
                  <a:pt x="45410" y="36881"/>
                  <a:pt x="47023" y="23627"/>
                  <a:pt x="49789" y="0"/>
                </a:cubicBezTo>
                <a:cubicBezTo>
                  <a:pt x="33423" y="11064"/>
                  <a:pt x="16827" y="25701"/>
                  <a:pt x="0" y="41721"/>
                </a:cubicBezTo>
                <a:close/>
              </a:path>
            </a:pathLst>
          </a:custGeom>
          <a:solidFill>
            <a:srgbClr val="EDECE5"/>
          </a:solidFill>
          <a:ln w="115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68" name="Graphic 167">
            <a:extLst>
              <a:ext uri="{FF2B5EF4-FFF2-40B4-BE49-F238E27FC236}">
                <a16:creationId xmlns:a16="http://schemas.microsoft.com/office/drawing/2014/main" id="{9833FF91-E53F-E993-8DC9-59118CC9F065}"/>
              </a:ext>
            </a:extLst>
          </p:cNvPr>
          <p:cNvGrpSpPr/>
          <p:nvPr/>
        </p:nvGrpSpPr>
        <p:grpSpPr>
          <a:xfrm>
            <a:off x="10651948" y="4997104"/>
            <a:ext cx="1031110" cy="743614"/>
            <a:chOff x="4268003" y="3753011"/>
            <a:chExt cx="2057135" cy="1483560"/>
          </a:xfrm>
          <a:solidFill>
            <a:srgbClr val="B2A499"/>
          </a:solidFill>
        </p:grpSpPr>
        <p:grpSp>
          <p:nvGrpSpPr>
            <p:cNvPr id="137" name="Graphic 167">
              <a:extLst>
                <a:ext uri="{FF2B5EF4-FFF2-40B4-BE49-F238E27FC236}">
                  <a16:creationId xmlns:a16="http://schemas.microsoft.com/office/drawing/2014/main" id="{A5BA53F3-C562-41FF-4915-DC3D494D8CB9}"/>
                </a:ext>
              </a:extLst>
            </p:cNvPr>
            <p:cNvGrpSpPr/>
            <p:nvPr/>
          </p:nvGrpSpPr>
          <p:grpSpPr>
            <a:xfrm>
              <a:off x="4268003" y="3753011"/>
              <a:ext cx="2057135" cy="1483560"/>
              <a:chOff x="4268003" y="3753011"/>
              <a:chExt cx="2057135" cy="1483560"/>
            </a:xfrm>
            <a:grpFill/>
          </p:grpSpPr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EDA9838F-8D87-AD18-4CF2-664DDE701FD5}"/>
                  </a:ext>
                </a:extLst>
              </p:cNvPr>
              <p:cNvSpPr/>
              <p:nvPr/>
            </p:nvSpPr>
            <p:spPr>
              <a:xfrm>
                <a:off x="4268003" y="3753011"/>
                <a:ext cx="2057135" cy="1483560"/>
              </a:xfrm>
              <a:custGeom>
                <a:avLst/>
                <a:gdLst>
                  <a:gd name="connsiteX0" fmla="*/ 115 w 2057135"/>
                  <a:gd name="connsiteY0" fmla="*/ 1058510 h 1483560"/>
                  <a:gd name="connsiteX1" fmla="*/ 703732 w 2057135"/>
                  <a:gd name="connsiteY1" fmla="*/ 1483561 h 1483560"/>
                  <a:gd name="connsiteX2" fmla="*/ 1629094 w 2057135"/>
                  <a:gd name="connsiteY2" fmla="*/ 1150942 h 1483560"/>
                  <a:gd name="connsiteX3" fmla="*/ 1990526 w 2057135"/>
                  <a:gd name="connsiteY3" fmla="*/ 776141 h 1483560"/>
                  <a:gd name="connsiteX4" fmla="*/ 2000323 w 2057135"/>
                  <a:gd name="connsiteY4" fmla="*/ 134876 h 1483560"/>
                  <a:gd name="connsiteX5" fmla="*/ 827283 w 2057135"/>
                  <a:gd name="connsiteY5" fmla="*/ 382208 h 1483560"/>
                  <a:gd name="connsiteX6" fmla="*/ 0 w 2057135"/>
                  <a:gd name="connsiteY6" fmla="*/ 1058510 h 148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57135" h="1483560">
                    <a:moveTo>
                      <a:pt x="115" y="1058510"/>
                    </a:moveTo>
                    <a:cubicBezTo>
                      <a:pt x="115" y="1058510"/>
                      <a:pt x="178411" y="1483561"/>
                      <a:pt x="703732" y="1483561"/>
                    </a:cubicBezTo>
                    <a:cubicBezTo>
                      <a:pt x="1229053" y="1483561"/>
                      <a:pt x="1445958" y="1309991"/>
                      <a:pt x="1629094" y="1150942"/>
                    </a:cubicBezTo>
                    <a:cubicBezTo>
                      <a:pt x="1812230" y="991894"/>
                      <a:pt x="1913422" y="979792"/>
                      <a:pt x="1990526" y="776141"/>
                    </a:cubicBezTo>
                    <a:cubicBezTo>
                      <a:pt x="2067630" y="572490"/>
                      <a:pt x="2086532" y="312711"/>
                      <a:pt x="2000323" y="134876"/>
                    </a:cubicBezTo>
                    <a:cubicBezTo>
                      <a:pt x="1873315" y="-127324"/>
                      <a:pt x="1459904" y="12824"/>
                      <a:pt x="827283" y="382208"/>
                    </a:cubicBezTo>
                    <a:cubicBezTo>
                      <a:pt x="194662" y="751592"/>
                      <a:pt x="0" y="1058510"/>
                      <a:pt x="0" y="105851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C83C34CD-088B-2507-5D7E-13DBF376A250}"/>
                  </a:ext>
                </a:extLst>
              </p:cNvPr>
              <p:cNvSpPr/>
              <p:nvPr/>
            </p:nvSpPr>
            <p:spPr>
              <a:xfrm>
                <a:off x="4268003" y="3753011"/>
                <a:ext cx="2057135" cy="1483560"/>
              </a:xfrm>
              <a:custGeom>
                <a:avLst/>
                <a:gdLst>
                  <a:gd name="connsiteX0" fmla="*/ 115 w 2057135"/>
                  <a:gd name="connsiteY0" fmla="*/ 1058510 h 1483560"/>
                  <a:gd name="connsiteX1" fmla="*/ 703732 w 2057135"/>
                  <a:gd name="connsiteY1" fmla="*/ 1483561 h 1483560"/>
                  <a:gd name="connsiteX2" fmla="*/ 1629094 w 2057135"/>
                  <a:gd name="connsiteY2" fmla="*/ 1150942 h 1483560"/>
                  <a:gd name="connsiteX3" fmla="*/ 1990526 w 2057135"/>
                  <a:gd name="connsiteY3" fmla="*/ 776141 h 1483560"/>
                  <a:gd name="connsiteX4" fmla="*/ 2000323 w 2057135"/>
                  <a:gd name="connsiteY4" fmla="*/ 134876 h 1483560"/>
                  <a:gd name="connsiteX5" fmla="*/ 827283 w 2057135"/>
                  <a:gd name="connsiteY5" fmla="*/ 382208 h 1483560"/>
                  <a:gd name="connsiteX6" fmla="*/ 0 w 2057135"/>
                  <a:gd name="connsiteY6" fmla="*/ 1058510 h 148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57135" h="1483560">
                    <a:moveTo>
                      <a:pt x="115" y="1058510"/>
                    </a:moveTo>
                    <a:cubicBezTo>
                      <a:pt x="115" y="1058510"/>
                      <a:pt x="178411" y="1483561"/>
                      <a:pt x="703732" y="1483561"/>
                    </a:cubicBezTo>
                    <a:cubicBezTo>
                      <a:pt x="1229053" y="1483561"/>
                      <a:pt x="1445958" y="1309991"/>
                      <a:pt x="1629094" y="1150942"/>
                    </a:cubicBezTo>
                    <a:cubicBezTo>
                      <a:pt x="1812230" y="991894"/>
                      <a:pt x="1913422" y="979792"/>
                      <a:pt x="1990526" y="776141"/>
                    </a:cubicBezTo>
                    <a:cubicBezTo>
                      <a:pt x="2067630" y="572490"/>
                      <a:pt x="2086532" y="312711"/>
                      <a:pt x="2000323" y="134876"/>
                    </a:cubicBezTo>
                    <a:cubicBezTo>
                      <a:pt x="1873315" y="-127324"/>
                      <a:pt x="1459904" y="12824"/>
                      <a:pt x="827283" y="382208"/>
                    </a:cubicBezTo>
                    <a:cubicBezTo>
                      <a:pt x="194662" y="751592"/>
                      <a:pt x="0" y="1058510"/>
                      <a:pt x="0" y="105851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8" name="Graphic 167">
              <a:extLst>
                <a:ext uri="{FF2B5EF4-FFF2-40B4-BE49-F238E27FC236}">
                  <a16:creationId xmlns:a16="http://schemas.microsoft.com/office/drawing/2014/main" id="{F8521918-540C-033D-D70E-BF1993FE6650}"/>
                </a:ext>
              </a:extLst>
            </p:cNvPr>
            <p:cNvGrpSpPr/>
            <p:nvPr/>
          </p:nvGrpSpPr>
          <p:grpSpPr>
            <a:xfrm>
              <a:off x="4268003" y="3753011"/>
              <a:ext cx="2057135" cy="1483560"/>
              <a:chOff x="4268003" y="3753011"/>
              <a:chExt cx="2057135" cy="1483560"/>
            </a:xfrm>
            <a:grpFill/>
          </p:grpSpPr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41A68B49-4733-5536-FFCC-623BE12BD088}"/>
                  </a:ext>
                </a:extLst>
              </p:cNvPr>
              <p:cNvSpPr/>
              <p:nvPr/>
            </p:nvSpPr>
            <p:spPr>
              <a:xfrm>
                <a:off x="4268003" y="3753011"/>
                <a:ext cx="2057135" cy="1483560"/>
              </a:xfrm>
              <a:custGeom>
                <a:avLst/>
                <a:gdLst>
                  <a:gd name="connsiteX0" fmla="*/ 115 w 2057135"/>
                  <a:gd name="connsiteY0" fmla="*/ 1058510 h 1483560"/>
                  <a:gd name="connsiteX1" fmla="*/ 703732 w 2057135"/>
                  <a:gd name="connsiteY1" fmla="*/ 1483561 h 1483560"/>
                  <a:gd name="connsiteX2" fmla="*/ 1629094 w 2057135"/>
                  <a:gd name="connsiteY2" fmla="*/ 1150942 h 1483560"/>
                  <a:gd name="connsiteX3" fmla="*/ 1990526 w 2057135"/>
                  <a:gd name="connsiteY3" fmla="*/ 776141 h 1483560"/>
                  <a:gd name="connsiteX4" fmla="*/ 2000323 w 2057135"/>
                  <a:gd name="connsiteY4" fmla="*/ 134876 h 1483560"/>
                  <a:gd name="connsiteX5" fmla="*/ 827283 w 2057135"/>
                  <a:gd name="connsiteY5" fmla="*/ 382208 h 1483560"/>
                  <a:gd name="connsiteX6" fmla="*/ 0 w 2057135"/>
                  <a:gd name="connsiteY6" fmla="*/ 1058510 h 148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57135" h="1483560">
                    <a:moveTo>
                      <a:pt x="115" y="1058510"/>
                    </a:moveTo>
                    <a:cubicBezTo>
                      <a:pt x="115" y="1058510"/>
                      <a:pt x="178411" y="1483561"/>
                      <a:pt x="703732" y="1483561"/>
                    </a:cubicBezTo>
                    <a:cubicBezTo>
                      <a:pt x="1229053" y="1483561"/>
                      <a:pt x="1445958" y="1309991"/>
                      <a:pt x="1629094" y="1150942"/>
                    </a:cubicBezTo>
                    <a:cubicBezTo>
                      <a:pt x="1812230" y="991894"/>
                      <a:pt x="1913422" y="979792"/>
                      <a:pt x="1990526" y="776141"/>
                    </a:cubicBezTo>
                    <a:cubicBezTo>
                      <a:pt x="2067630" y="572490"/>
                      <a:pt x="2086532" y="312711"/>
                      <a:pt x="2000323" y="134876"/>
                    </a:cubicBezTo>
                    <a:cubicBezTo>
                      <a:pt x="1873315" y="-127324"/>
                      <a:pt x="1459904" y="12824"/>
                      <a:pt x="827283" y="382208"/>
                    </a:cubicBezTo>
                    <a:cubicBezTo>
                      <a:pt x="194662" y="751592"/>
                      <a:pt x="0" y="1058510"/>
                      <a:pt x="0" y="105851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39AC20CC-181F-6438-0F43-735421AB1E98}"/>
                  </a:ext>
                </a:extLst>
              </p:cNvPr>
              <p:cNvSpPr/>
              <p:nvPr/>
            </p:nvSpPr>
            <p:spPr>
              <a:xfrm>
                <a:off x="4268003" y="3753011"/>
                <a:ext cx="2057135" cy="1483560"/>
              </a:xfrm>
              <a:custGeom>
                <a:avLst/>
                <a:gdLst>
                  <a:gd name="connsiteX0" fmla="*/ 115 w 2057135"/>
                  <a:gd name="connsiteY0" fmla="*/ 1058510 h 1483560"/>
                  <a:gd name="connsiteX1" fmla="*/ 703732 w 2057135"/>
                  <a:gd name="connsiteY1" fmla="*/ 1483561 h 1483560"/>
                  <a:gd name="connsiteX2" fmla="*/ 1629094 w 2057135"/>
                  <a:gd name="connsiteY2" fmla="*/ 1150942 h 1483560"/>
                  <a:gd name="connsiteX3" fmla="*/ 1990526 w 2057135"/>
                  <a:gd name="connsiteY3" fmla="*/ 776141 h 1483560"/>
                  <a:gd name="connsiteX4" fmla="*/ 2000323 w 2057135"/>
                  <a:gd name="connsiteY4" fmla="*/ 134876 h 1483560"/>
                  <a:gd name="connsiteX5" fmla="*/ 827283 w 2057135"/>
                  <a:gd name="connsiteY5" fmla="*/ 382208 h 1483560"/>
                  <a:gd name="connsiteX6" fmla="*/ 0 w 2057135"/>
                  <a:gd name="connsiteY6" fmla="*/ 1058510 h 148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57135" h="1483560">
                    <a:moveTo>
                      <a:pt x="115" y="1058510"/>
                    </a:moveTo>
                    <a:cubicBezTo>
                      <a:pt x="115" y="1058510"/>
                      <a:pt x="178411" y="1483561"/>
                      <a:pt x="703732" y="1483561"/>
                    </a:cubicBezTo>
                    <a:cubicBezTo>
                      <a:pt x="1229053" y="1483561"/>
                      <a:pt x="1445958" y="1309991"/>
                      <a:pt x="1629094" y="1150942"/>
                    </a:cubicBezTo>
                    <a:cubicBezTo>
                      <a:pt x="1812230" y="991894"/>
                      <a:pt x="1913422" y="979792"/>
                      <a:pt x="1990526" y="776141"/>
                    </a:cubicBezTo>
                    <a:cubicBezTo>
                      <a:pt x="2067630" y="572490"/>
                      <a:pt x="2086532" y="312711"/>
                      <a:pt x="2000323" y="134876"/>
                    </a:cubicBezTo>
                    <a:cubicBezTo>
                      <a:pt x="1873315" y="-127324"/>
                      <a:pt x="1459904" y="12824"/>
                      <a:pt x="827283" y="382208"/>
                    </a:cubicBezTo>
                    <a:cubicBezTo>
                      <a:pt x="194662" y="751592"/>
                      <a:pt x="0" y="1058510"/>
                      <a:pt x="0" y="105851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8AD59317-9797-440B-C0B8-9AB5E117FDE2}"/>
              </a:ext>
            </a:extLst>
          </p:cNvPr>
          <p:cNvSpPr/>
          <p:nvPr/>
        </p:nvSpPr>
        <p:spPr>
          <a:xfrm>
            <a:off x="10665871" y="5396475"/>
            <a:ext cx="818352" cy="159320"/>
          </a:xfrm>
          <a:custGeom>
            <a:avLst/>
            <a:gdLst>
              <a:gd name="connsiteX0" fmla="*/ 0 w 1632667"/>
              <a:gd name="connsiteY0" fmla="*/ 314524 h 317855"/>
              <a:gd name="connsiteX1" fmla="*/ 531314 w 1632667"/>
              <a:gd name="connsiteY1" fmla="*/ 224166 h 317855"/>
              <a:gd name="connsiteX2" fmla="*/ 859092 w 1632667"/>
              <a:gd name="connsiteY2" fmla="*/ 238572 h 317855"/>
              <a:gd name="connsiteX3" fmla="*/ 1632667 w 1632667"/>
              <a:gd name="connsiteY3" fmla="*/ 0 h 317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2667" h="317855">
                <a:moveTo>
                  <a:pt x="0" y="314524"/>
                </a:moveTo>
                <a:cubicBezTo>
                  <a:pt x="120439" y="338612"/>
                  <a:pt x="372265" y="224166"/>
                  <a:pt x="531314" y="224166"/>
                </a:cubicBezTo>
                <a:cubicBezTo>
                  <a:pt x="690363" y="224166"/>
                  <a:pt x="709610" y="238572"/>
                  <a:pt x="859092" y="238572"/>
                </a:cubicBezTo>
                <a:cubicBezTo>
                  <a:pt x="1150681" y="238572"/>
                  <a:pt x="1314570" y="0"/>
                  <a:pt x="1632667" y="0"/>
                </a:cubicBezTo>
              </a:path>
            </a:pathLst>
          </a:custGeom>
          <a:solidFill>
            <a:srgbClr val="B2A499"/>
          </a:solidFill>
          <a:ln w="9525" cap="flat">
            <a:solidFill>
              <a:schemeClr val="accent4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5BC07335-65B9-7741-0278-252ED567318A}"/>
              </a:ext>
            </a:extLst>
          </p:cNvPr>
          <p:cNvSpPr/>
          <p:nvPr/>
        </p:nvSpPr>
        <p:spPr>
          <a:xfrm>
            <a:off x="11322354" y="5188681"/>
            <a:ext cx="359956" cy="197511"/>
          </a:xfrm>
          <a:custGeom>
            <a:avLst/>
            <a:gdLst>
              <a:gd name="connsiteX0" fmla="*/ 0 w 718138"/>
              <a:gd name="connsiteY0" fmla="*/ 394048 h 394048"/>
              <a:gd name="connsiteX1" fmla="*/ 381371 w 718138"/>
              <a:gd name="connsiteY1" fmla="*/ 303690 h 394048"/>
              <a:gd name="connsiteX2" fmla="*/ 718138 w 718138"/>
              <a:gd name="connsiteY2" fmla="*/ 0 h 394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8138" h="394048">
                <a:moveTo>
                  <a:pt x="0" y="394048"/>
                </a:moveTo>
                <a:cubicBezTo>
                  <a:pt x="0" y="394048"/>
                  <a:pt x="133693" y="318443"/>
                  <a:pt x="381371" y="303690"/>
                </a:cubicBezTo>
                <a:cubicBezTo>
                  <a:pt x="583178" y="291589"/>
                  <a:pt x="718138" y="0"/>
                  <a:pt x="718138" y="0"/>
                </a:cubicBezTo>
              </a:path>
            </a:pathLst>
          </a:custGeom>
          <a:solidFill>
            <a:srgbClr val="B2A499"/>
          </a:solidFill>
          <a:ln w="9525" cap="flat">
            <a:solidFill>
              <a:schemeClr val="accent4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BB5BB969-43FC-5E24-FC4D-EDF3C2996F29}"/>
              </a:ext>
            </a:extLst>
          </p:cNvPr>
          <p:cNvSpPr/>
          <p:nvPr/>
        </p:nvSpPr>
        <p:spPr>
          <a:xfrm>
            <a:off x="10781119" y="5538759"/>
            <a:ext cx="456083" cy="93867"/>
          </a:xfrm>
          <a:custGeom>
            <a:avLst/>
            <a:gdLst>
              <a:gd name="connsiteX0" fmla="*/ 909919 w 909918"/>
              <a:gd name="connsiteY0" fmla="*/ 183597 h 187272"/>
              <a:gd name="connsiteX1" fmla="*/ 354401 w 909918"/>
              <a:gd name="connsiteY1" fmla="*/ 108913 h 187272"/>
              <a:gd name="connsiteX2" fmla="*/ 0 w 909918"/>
              <a:gd name="connsiteY2" fmla="*/ 0 h 1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9918" h="187272">
                <a:moveTo>
                  <a:pt x="909919" y="183597"/>
                </a:moveTo>
                <a:cubicBezTo>
                  <a:pt x="585829" y="208953"/>
                  <a:pt x="602656" y="94276"/>
                  <a:pt x="354401" y="108913"/>
                </a:cubicBezTo>
                <a:cubicBezTo>
                  <a:pt x="110412" y="123320"/>
                  <a:pt x="0" y="0"/>
                  <a:pt x="0" y="0"/>
                </a:cubicBezTo>
              </a:path>
            </a:pathLst>
          </a:custGeom>
          <a:solidFill>
            <a:srgbClr val="B2A499"/>
          </a:solidFill>
          <a:ln w="9525" cap="flat">
            <a:solidFill>
              <a:schemeClr val="accent4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2" name="Graphic 167">
            <a:extLst>
              <a:ext uri="{FF2B5EF4-FFF2-40B4-BE49-F238E27FC236}">
                <a16:creationId xmlns:a16="http://schemas.microsoft.com/office/drawing/2014/main" id="{178AC606-7E9A-2FEE-B86A-F1D003F04740}"/>
              </a:ext>
            </a:extLst>
          </p:cNvPr>
          <p:cNvGrpSpPr/>
          <p:nvPr/>
        </p:nvGrpSpPr>
        <p:grpSpPr>
          <a:xfrm>
            <a:off x="10711103" y="5001915"/>
            <a:ext cx="972825" cy="738804"/>
            <a:chOff x="4386021" y="3762608"/>
            <a:chExt cx="1940852" cy="1473964"/>
          </a:xfrm>
          <a:solidFill>
            <a:srgbClr val="B2A499"/>
          </a:solidFill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6F1C6351-EDE4-1C37-343F-BAFB09E936E3}"/>
                </a:ext>
              </a:extLst>
            </p:cNvPr>
            <p:cNvSpPr/>
            <p:nvPr/>
          </p:nvSpPr>
          <p:spPr>
            <a:xfrm>
              <a:off x="4386021" y="4311440"/>
              <a:ext cx="662817" cy="892284"/>
            </a:xfrm>
            <a:custGeom>
              <a:avLst/>
              <a:gdLst>
                <a:gd name="connsiteX0" fmla="*/ 346449 w 662817"/>
                <a:gd name="connsiteY0" fmla="*/ 892285 h 892284"/>
                <a:gd name="connsiteX1" fmla="*/ 0 w 662817"/>
                <a:gd name="connsiteY1" fmla="*/ 552059 h 892284"/>
                <a:gd name="connsiteX2" fmla="*/ 662817 w 662817"/>
                <a:gd name="connsiteY2" fmla="*/ 0 h 89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2817" h="892284">
                  <a:moveTo>
                    <a:pt x="346449" y="892285"/>
                  </a:moveTo>
                  <a:cubicBezTo>
                    <a:pt x="109721" y="761819"/>
                    <a:pt x="0" y="552059"/>
                    <a:pt x="0" y="552059"/>
                  </a:cubicBezTo>
                  <a:cubicBezTo>
                    <a:pt x="0" y="552059"/>
                    <a:pt x="477261" y="339880"/>
                    <a:pt x="662817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D39774C5-4CBA-034F-785F-40D681E545C1}"/>
                </a:ext>
              </a:extLst>
            </p:cNvPr>
            <p:cNvSpPr/>
            <p:nvPr/>
          </p:nvSpPr>
          <p:spPr>
            <a:xfrm>
              <a:off x="4460705" y="4849554"/>
              <a:ext cx="346103" cy="372035"/>
            </a:xfrm>
            <a:custGeom>
              <a:avLst/>
              <a:gdLst>
                <a:gd name="connsiteX0" fmla="*/ 346103 w 346103"/>
                <a:gd name="connsiteY0" fmla="*/ 372035 h 372035"/>
                <a:gd name="connsiteX1" fmla="*/ 0 w 346103"/>
                <a:gd name="connsiteY1" fmla="*/ 0 h 37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6103" h="372035">
                  <a:moveTo>
                    <a:pt x="346103" y="372035"/>
                  </a:moveTo>
                  <a:cubicBezTo>
                    <a:pt x="104649" y="250674"/>
                    <a:pt x="0" y="0"/>
                    <a:pt x="0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6DBAC7F-274E-D6E7-75ED-FD7F1FB864F6}"/>
                </a:ext>
              </a:extLst>
            </p:cNvPr>
            <p:cNvSpPr/>
            <p:nvPr/>
          </p:nvSpPr>
          <p:spPr>
            <a:xfrm>
              <a:off x="4525707" y="4833649"/>
              <a:ext cx="413756" cy="402461"/>
            </a:xfrm>
            <a:custGeom>
              <a:avLst/>
              <a:gdLst>
                <a:gd name="connsiteX0" fmla="*/ 413757 w 413756"/>
                <a:gd name="connsiteY0" fmla="*/ 402462 h 402461"/>
                <a:gd name="connsiteX1" fmla="*/ 0 w 413756"/>
                <a:gd name="connsiteY1" fmla="*/ 0 h 40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3756" h="402461">
                  <a:moveTo>
                    <a:pt x="413757" y="402462"/>
                  </a:moveTo>
                  <a:cubicBezTo>
                    <a:pt x="299426" y="352327"/>
                    <a:pt x="151788" y="288707"/>
                    <a:pt x="0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832234F-9253-3B8B-3BDE-3E658B4DF4EF}"/>
                </a:ext>
              </a:extLst>
            </p:cNvPr>
            <p:cNvSpPr/>
            <p:nvPr/>
          </p:nvSpPr>
          <p:spPr>
            <a:xfrm>
              <a:off x="4588290" y="4279861"/>
              <a:ext cx="579950" cy="956711"/>
            </a:xfrm>
            <a:custGeom>
              <a:avLst/>
              <a:gdLst>
                <a:gd name="connsiteX0" fmla="*/ 444298 w 579950"/>
                <a:gd name="connsiteY0" fmla="*/ 956711 h 956711"/>
                <a:gd name="connsiteX1" fmla="*/ 0 w 579950"/>
                <a:gd name="connsiteY1" fmla="*/ 537423 h 956711"/>
                <a:gd name="connsiteX2" fmla="*/ 301501 w 579950"/>
                <a:gd name="connsiteY2" fmla="*/ 365466 h 956711"/>
                <a:gd name="connsiteX3" fmla="*/ 579950 w 579950"/>
                <a:gd name="connsiteY3" fmla="*/ 0 h 956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9950" h="956711">
                  <a:moveTo>
                    <a:pt x="444298" y="956711"/>
                  </a:moveTo>
                  <a:cubicBezTo>
                    <a:pt x="189475" y="809649"/>
                    <a:pt x="65694" y="669617"/>
                    <a:pt x="0" y="537423"/>
                  </a:cubicBezTo>
                  <a:cubicBezTo>
                    <a:pt x="0" y="537423"/>
                    <a:pt x="196505" y="457783"/>
                    <a:pt x="301501" y="365466"/>
                  </a:cubicBezTo>
                  <a:cubicBezTo>
                    <a:pt x="457552" y="228085"/>
                    <a:pt x="579950" y="0"/>
                    <a:pt x="579950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D90FE07-E24E-7E64-70E9-A9FCFA13DD5D}"/>
                </a:ext>
              </a:extLst>
            </p:cNvPr>
            <p:cNvSpPr/>
            <p:nvPr/>
          </p:nvSpPr>
          <p:spPr>
            <a:xfrm>
              <a:off x="4667698" y="4797344"/>
              <a:ext cx="444413" cy="434847"/>
            </a:xfrm>
            <a:custGeom>
              <a:avLst/>
              <a:gdLst>
                <a:gd name="connsiteX0" fmla="*/ 0 w 444413"/>
                <a:gd name="connsiteY0" fmla="*/ 0 h 434847"/>
                <a:gd name="connsiteX1" fmla="*/ 444414 w 444413"/>
                <a:gd name="connsiteY1" fmla="*/ 434848 h 43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4413" h="434847">
                  <a:moveTo>
                    <a:pt x="0" y="0"/>
                  </a:moveTo>
                  <a:cubicBezTo>
                    <a:pt x="46216" y="97043"/>
                    <a:pt x="245027" y="317060"/>
                    <a:pt x="444414" y="434848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C2E4E1A4-2ABE-A653-C546-CD76EC1E5C5D}"/>
                </a:ext>
              </a:extLst>
            </p:cNvPr>
            <p:cNvSpPr/>
            <p:nvPr/>
          </p:nvSpPr>
          <p:spPr>
            <a:xfrm>
              <a:off x="4724287" y="4785243"/>
              <a:ext cx="474033" cy="439112"/>
            </a:xfrm>
            <a:custGeom>
              <a:avLst/>
              <a:gdLst>
                <a:gd name="connsiteX0" fmla="*/ 0 w 474033"/>
                <a:gd name="connsiteY0" fmla="*/ 0 h 439112"/>
                <a:gd name="connsiteX1" fmla="*/ 474034 w 474033"/>
                <a:gd name="connsiteY1" fmla="*/ 439112 h 43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4033" h="439112">
                  <a:moveTo>
                    <a:pt x="0" y="0"/>
                  </a:moveTo>
                  <a:cubicBezTo>
                    <a:pt x="154093" y="107530"/>
                    <a:pt x="224512" y="329392"/>
                    <a:pt x="474034" y="439112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6661F6C-A300-86BC-FF74-7879495CB5F0}"/>
                </a:ext>
              </a:extLst>
            </p:cNvPr>
            <p:cNvSpPr/>
            <p:nvPr/>
          </p:nvSpPr>
          <p:spPr>
            <a:xfrm>
              <a:off x="4827093" y="4175557"/>
              <a:ext cx="525320" cy="1031279"/>
            </a:xfrm>
            <a:custGeom>
              <a:avLst/>
              <a:gdLst>
                <a:gd name="connsiteX0" fmla="*/ 486135 w 525320"/>
                <a:gd name="connsiteY0" fmla="*/ 1031279 h 1031279"/>
                <a:gd name="connsiteX1" fmla="*/ 0 w 525320"/>
                <a:gd name="connsiteY1" fmla="*/ 598391 h 1031279"/>
                <a:gd name="connsiteX2" fmla="*/ 525321 w 525320"/>
                <a:gd name="connsiteY2" fmla="*/ 0 h 10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5320" h="1031279">
                  <a:moveTo>
                    <a:pt x="486135" y="1031279"/>
                  </a:moveTo>
                  <a:cubicBezTo>
                    <a:pt x="286748" y="942996"/>
                    <a:pt x="175875" y="689901"/>
                    <a:pt x="0" y="598391"/>
                  </a:cubicBezTo>
                  <a:cubicBezTo>
                    <a:pt x="173455" y="509186"/>
                    <a:pt x="418136" y="300924"/>
                    <a:pt x="525321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5B9DF16-CD6C-6390-154E-62BB05A47FC1}"/>
                </a:ext>
              </a:extLst>
            </p:cNvPr>
            <p:cNvSpPr/>
            <p:nvPr/>
          </p:nvSpPr>
          <p:spPr>
            <a:xfrm>
              <a:off x="4961246" y="4071139"/>
              <a:ext cx="579720" cy="1113915"/>
            </a:xfrm>
            <a:custGeom>
              <a:avLst/>
              <a:gdLst>
                <a:gd name="connsiteX0" fmla="*/ 445451 w 579720"/>
                <a:gd name="connsiteY0" fmla="*/ 1113916 h 1113915"/>
                <a:gd name="connsiteX1" fmla="*/ 0 w 579720"/>
                <a:gd name="connsiteY1" fmla="*/ 707305 h 1113915"/>
                <a:gd name="connsiteX2" fmla="*/ 579720 w 579720"/>
                <a:gd name="connsiteY2" fmla="*/ 0 h 1113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9720" h="1113915">
                  <a:moveTo>
                    <a:pt x="445451" y="1113916"/>
                  </a:moveTo>
                  <a:cubicBezTo>
                    <a:pt x="230390" y="997971"/>
                    <a:pt x="150866" y="776226"/>
                    <a:pt x="0" y="707305"/>
                  </a:cubicBezTo>
                  <a:cubicBezTo>
                    <a:pt x="150866" y="609801"/>
                    <a:pt x="463546" y="364198"/>
                    <a:pt x="579720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0FFB8089-F7C1-9536-2355-39B7A396034A}"/>
                </a:ext>
              </a:extLst>
            </p:cNvPr>
            <p:cNvSpPr/>
            <p:nvPr/>
          </p:nvSpPr>
          <p:spPr>
            <a:xfrm>
              <a:off x="6026525" y="4135334"/>
              <a:ext cx="297236" cy="297581"/>
            </a:xfrm>
            <a:custGeom>
              <a:avLst/>
              <a:gdLst>
                <a:gd name="connsiteX0" fmla="*/ 0 w 297236"/>
                <a:gd name="connsiteY0" fmla="*/ 297582 h 297581"/>
                <a:gd name="connsiteX1" fmla="*/ 297236 w 297236"/>
                <a:gd name="connsiteY1" fmla="*/ 0 h 29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236" h="297581">
                  <a:moveTo>
                    <a:pt x="0" y="297582"/>
                  </a:moveTo>
                  <a:cubicBezTo>
                    <a:pt x="99578" y="115713"/>
                    <a:pt x="297236" y="0"/>
                    <a:pt x="297236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5C01FC6B-AB68-74FF-3635-D53AB14B083E}"/>
                </a:ext>
              </a:extLst>
            </p:cNvPr>
            <p:cNvSpPr/>
            <p:nvPr/>
          </p:nvSpPr>
          <p:spPr>
            <a:xfrm>
              <a:off x="5079496" y="3941940"/>
              <a:ext cx="871193" cy="843417"/>
            </a:xfrm>
            <a:custGeom>
              <a:avLst/>
              <a:gdLst>
                <a:gd name="connsiteX0" fmla="*/ 871194 w 871193"/>
                <a:gd name="connsiteY0" fmla="*/ 0 h 843417"/>
                <a:gd name="connsiteX1" fmla="*/ 0 w 871193"/>
                <a:gd name="connsiteY1" fmla="*/ 843418 h 84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71193" h="843417">
                  <a:moveTo>
                    <a:pt x="871194" y="0"/>
                  </a:moveTo>
                  <a:cubicBezTo>
                    <a:pt x="453634" y="258511"/>
                    <a:pt x="283752" y="643455"/>
                    <a:pt x="0" y="843418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7001436-AE17-DE74-ADED-4FF5D50D86CC}"/>
                </a:ext>
              </a:extLst>
            </p:cNvPr>
            <p:cNvSpPr/>
            <p:nvPr/>
          </p:nvSpPr>
          <p:spPr>
            <a:xfrm>
              <a:off x="5079611" y="4785243"/>
              <a:ext cx="435538" cy="364428"/>
            </a:xfrm>
            <a:custGeom>
              <a:avLst/>
              <a:gdLst>
                <a:gd name="connsiteX0" fmla="*/ 435539 w 435538"/>
                <a:gd name="connsiteY0" fmla="*/ 364428 h 364428"/>
                <a:gd name="connsiteX1" fmla="*/ 0 w 435538"/>
                <a:gd name="connsiteY1" fmla="*/ 0 h 364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5538" h="364428">
                  <a:moveTo>
                    <a:pt x="435539" y="364428"/>
                  </a:moveTo>
                  <a:cubicBezTo>
                    <a:pt x="229467" y="297121"/>
                    <a:pt x="171495" y="78487"/>
                    <a:pt x="0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67ADD91-A827-9851-4CA8-D8521B7C259C}"/>
                </a:ext>
              </a:extLst>
            </p:cNvPr>
            <p:cNvSpPr/>
            <p:nvPr/>
          </p:nvSpPr>
          <p:spPr>
            <a:xfrm>
              <a:off x="5229670" y="3762608"/>
              <a:ext cx="884678" cy="1020445"/>
            </a:xfrm>
            <a:custGeom>
              <a:avLst/>
              <a:gdLst>
                <a:gd name="connsiteX0" fmla="*/ 0 w 884678"/>
                <a:gd name="connsiteY0" fmla="*/ 1020446 h 1020445"/>
                <a:gd name="connsiteX1" fmla="*/ 884678 w 884678"/>
                <a:gd name="connsiteY1" fmla="*/ 0 h 102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4678" h="1020445">
                  <a:moveTo>
                    <a:pt x="0" y="1020446"/>
                  </a:moveTo>
                  <a:cubicBezTo>
                    <a:pt x="216444" y="748795"/>
                    <a:pt x="734965" y="321324"/>
                    <a:pt x="884678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188C50F5-C777-6925-8E87-79A8DD6D9A07}"/>
                </a:ext>
              </a:extLst>
            </p:cNvPr>
            <p:cNvSpPr/>
            <p:nvPr/>
          </p:nvSpPr>
          <p:spPr>
            <a:xfrm>
              <a:off x="5229785" y="4783053"/>
              <a:ext cx="394624" cy="317059"/>
            </a:xfrm>
            <a:custGeom>
              <a:avLst/>
              <a:gdLst>
                <a:gd name="connsiteX0" fmla="*/ 394625 w 394624"/>
                <a:gd name="connsiteY0" fmla="*/ 317060 h 317059"/>
                <a:gd name="connsiteX1" fmla="*/ 0 w 394624"/>
                <a:gd name="connsiteY1" fmla="*/ 0 h 31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4624" h="317059">
                  <a:moveTo>
                    <a:pt x="394625" y="317060"/>
                  </a:moveTo>
                  <a:cubicBezTo>
                    <a:pt x="169767" y="214370"/>
                    <a:pt x="113869" y="76528"/>
                    <a:pt x="0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CB7A35A2-5700-FF17-A2B1-607973F937D1}"/>
                </a:ext>
              </a:extLst>
            </p:cNvPr>
            <p:cNvSpPr/>
            <p:nvPr/>
          </p:nvSpPr>
          <p:spPr>
            <a:xfrm>
              <a:off x="5333512" y="4758274"/>
              <a:ext cx="397736" cy="277297"/>
            </a:xfrm>
            <a:custGeom>
              <a:avLst/>
              <a:gdLst>
                <a:gd name="connsiteX0" fmla="*/ 0 w 397736"/>
                <a:gd name="connsiteY0" fmla="*/ 0 h 277297"/>
                <a:gd name="connsiteX1" fmla="*/ 397736 w 397736"/>
                <a:gd name="connsiteY1" fmla="*/ 277298 h 27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7736" h="277297">
                  <a:moveTo>
                    <a:pt x="0" y="0"/>
                  </a:moveTo>
                  <a:cubicBezTo>
                    <a:pt x="111103" y="85517"/>
                    <a:pt x="218058" y="239610"/>
                    <a:pt x="397736" y="277298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CD03E986-DBB9-17E0-DA5A-FB7CD2A458B9}"/>
                </a:ext>
              </a:extLst>
            </p:cNvPr>
            <p:cNvSpPr/>
            <p:nvPr/>
          </p:nvSpPr>
          <p:spPr>
            <a:xfrm>
              <a:off x="5412114" y="4727501"/>
              <a:ext cx="425973" cy="226817"/>
            </a:xfrm>
            <a:custGeom>
              <a:avLst/>
              <a:gdLst>
                <a:gd name="connsiteX0" fmla="*/ 0 w 425973"/>
                <a:gd name="connsiteY0" fmla="*/ 0 h 226817"/>
                <a:gd name="connsiteX1" fmla="*/ 425974 w 425973"/>
                <a:gd name="connsiteY1" fmla="*/ 226817 h 22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5973" h="226817">
                  <a:moveTo>
                    <a:pt x="0" y="0"/>
                  </a:moveTo>
                  <a:cubicBezTo>
                    <a:pt x="117212" y="81484"/>
                    <a:pt x="253210" y="216329"/>
                    <a:pt x="425974" y="226817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6A4166E5-0924-E942-BCDA-B3A5DEEC73FF}"/>
                </a:ext>
              </a:extLst>
            </p:cNvPr>
            <p:cNvSpPr/>
            <p:nvPr/>
          </p:nvSpPr>
          <p:spPr>
            <a:xfrm>
              <a:off x="5549957" y="4659848"/>
              <a:ext cx="540764" cy="116002"/>
            </a:xfrm>
            <a:custGeom>
              <a:avLst/>
              <a:gdLst>
                <a:gd name="connsiteX0" fmla="*/ 0 w 540764"/>
                <a:gd name="connsiteY0" fmla="*/ 0 h 116002"/>
                <a:gd name="connsiteX1" fmla="*/ 540765 w 540764"/>
                <a:gd name="connsiteY1" fmla="*/ 98426 h 11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764" h="116002">
                  <a:moveTo>
                    <a:pt x="0" y="0"/>
                  </a:moveTo>
                  <a:cubicBezTo>
                    <a:pt x="129198" y="73416"/>
                    <a:pt x="332157" y="151788"/>
                    <a:pt x="540765" y="98426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E858B9A1-9839-F197-B41B-38AD0DC77C16}"/>
                </a:ext>
              </a:extLst>
            </p:cNvPr>
            <p:cNvSpPr/>
            <p:nvPr/>
          </p:nvSpPr>
          <p:spPr>
            <a:xfrm>
              <a:off x="5633399" y="4619510"/>
              <a:ext cx="565083" cy="85981"/>
            </a:xfrm>
            <a:custGeom>
              <a:avLst/>
              <a:gdLst>
                <a:gd name="connsiteX0" fmla="*/ 0 w 565083"/>
                <a:gd name="connsiteY0" fmla="*/ 0 h 85981"/>
                <a:gd name="connsiteX1" fmla="*/ 565083 w 565083"/>
                <a:gd name="connsiteY1" fmla="*/ 27430 h 85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5083" h="85981">
                  <a:moveTo>
                    <a:pt x="0" y="0"/>
                  </a:moveTo>
                  <a:cubicBezTo>
                    <a:pt x="135191" y="69382"/>
                    <a:pt x="331121" y="138764"/>
                    <a:pt x="565083" y="2743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141C6BC3-3F0E-04FB-6B7C-F5E704F4EA30}"/>
                </a:ext>
              </a:extLst>
            </p:cNvPr>
            <p:cNvSpPr/>
            <p:nvPr/>
          </p:nvSpPr>
          <p:spPr>
            <a:xfrm>
              <a:off x="5707045" y="4570413"/>
              <a:ext cx="534541" cy="78487"/>
            </a:xfrm>
            <a:custGeom>
              <a:avLst/>
              <a:gdLst>
                <a:gd name="connsiteX0" fmla="*/ 0 w 534541"/>
                <a:gd name="connsiteY0" fmla="*/ 19247 h 78487"/>
                <a:gd name="connsiteX1" fmla="*/ 534541 w 534541"/>
                <a:gd name="connsiteY1" fmla="*/ 0 h 78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4541" h="78487">
                  <a:moveTo>
                    <a:pt x="0" y="19247"/>
                  </a:moveTo>
                  <a:cubicBezTo>
                    <a:pt x="141184" y="84595"/>
                    <a:pt x="377337" y="118018"/>
                    <a:pt x="534541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43F09F94-9A73-392E-49E2-E8725C7FE273}"/>
                </a:ext>
              </a:extLst>
            </p:cNvPr>
            <p:cNvSpPr/>
            <p:nvPr/>
          </p:nvSpPr>
          <p:spPr>
            <a:xfrm>
              <a:off x="5928446" y="4315589"/>
              <a:ext cx="378719" cy="234193"/>
            </a:xfrm>
            <a:custGeom>
              <a:avLst/>
              <a:gdLst>
                <a:gd name="connsiteX0" fmla="*/ 378720 w 378719"/>
                <a:gd name="connsiteY0" fmla="*/ 0 h 234193"/>
                <a:gd name="connsiteX1" fmla="*/ 0 w 378719"/>
                <a:gd name="connsiteY1" fmla="*/ 234193 h 234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8719" h="234193">
                  <a:moveTo>
                    <a:pt x="378720" y="0"/>
                  </a:moveTo>
                  <a:cubicBezTo>
                    <a:pt x="302423" y="134154"/>
                    <a:pt x="213793" y="213678"/>
                    <a:pt x="0" y="234193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67278890-E2DD-6AB8-8BB5-DFA00AC2AF7F}"/>
                </a:ext>
              </a:extLst>
            </p:cNvPr>
            <p:cNvSpPr/>
            <p:nvPr/>
          </p:nvSpPr>
          <p:spPr>
            <a:xfrm>
              <a:off x="5915998" y="4071254"/>
              <a:ext cx="410875" cy="373879"/>
            </a:xfrm>
            <a:custGeom>
              <a:avLst/>
              <a:gdLst>
                <a:gd name="connsiteX0" fmla="*/ 0 w 410875"/>
                <a:gd name="connsiteY0" fmla="*/ 373879 h 373879"/>
                <a:gd name="connsiteX1" fmla="*/ 410876 w 410875"/>
                <a:gd name="connsiteY1" fmla="*/ 0 h 373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875" h="373879">
                  <a:moveTo>
                    <a:pt x="0" y="373879"/>
                  </a:moveTo>
                  <a:cubicBezTo>
                    <a:pt x="49213" y="232234"/>
                    <a:pt x="293548" y="22705"/>
                    <a:pt x="410876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8E70C36C-6AC5-A54D-A9B2-A1F42E7E4AC7}"/>
                </a:ext>
              </a:extLst>
            </p:cNvPr>
            <p:cNvSpPr/>
            <p:nvPr/>
          </p:nvSpPr>
          <p:spPr>
            <a:xfrm>
              <a:off x="5752455" y="3846972"/>
              <a:ext cx="491321" cy="628356"/>
            </a:xfrm>
            <a:custGeom>
              <a:avLst/>
              <a:gdLst>
                <a:gd name="connsiteX0" fmla="*/ 0 w 491321"/>
                <a:gd name="connsiteY0" fmla="*/ 628357 h 628356"/>
                <a:gd name="connsiteX1" fmla="*/ 491322 w 491321"/>
                <a:gd name="connsiteY1" fmla="*/ 0 h 62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1321" h="628356">
                  <a:moveTo>
                    <a:pt x="0" y="628357"/>
                  </a:moveTo>
                  <a:cubicBezTo>
                    <a:pt x="100616" y="437153"/>
                    <a:pt x="390245" y="412719"/>
                    <a:pt x="491322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DE9B18AC-D615-79C8-59A6-BF239BF9C744}"/>
                </a:ext>
              </a:extLst>
            </p:cNvPr>
            <p:cNvSpPr/>
            <p:nvPr/>
          </p:nvSpPr>
          <p:spPr>
            <a:xfrm>
              <a:off x="5489337" y="4653164"/>
              <a:ext cx="425973" cy="226817"/>
            </a:xfrm>
            <a:custGeom>
              <a:avLst/>
              <a:gdLst>
                <a:gd name="connsiteX0" fmla="*/ 0 w 425973"/>
                <a:gd name="connsiteY0" fmla="*/ 0 h 226817"/>
                <a:gd name="connsiteX1" fmla="*/ 425974 w 425973"/>
                <a:gd name="connsiteY1" fmla="*/ 226817 h 22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5973" h="226817">
                  <a:moveTo>
                    <a:pt x="0" y="0"/>
                  </a:moveTo>
                  <a:cubicBezTo>
                    <a:pt x="117212" y="81484"/>
                    <a:pt x="253210" y="216329"/>
                    <a:pt x="425974" y="226817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C748098-9458-81E3-8B5E-2DF35890319B}"/>
                </a:ext>
              </a:extLst>
            </p:cNvPr>
            <p:cNvSpPr/>
            <p:nvPr/>
          </p:nvSpPr>
          <p:spPr>
            <a:xfrm>
              <a:off x="5698517" y="3796961"/>
              <a:ext cx="491321" cy="628356"/>
            </a:xfrm>
            <a:custGeom>
              <a:avLst/>
              <a:gdLst>
                <a:gd name="connsiteX0" fmla="*/ 0 w 491321"/>
                <a:gd name="connsiteY0" fmla="*/ 628357 h 628356"/>
                <a:gd name="connsiteX1" fmla="*/ 491322 w 491321"/>
                <a:gd name="connsiteY1" fmla="*/ 0 h 62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1321" h="628356">
                  <a:moveTo>
                    <a:pt x="0" y="628357"/>
                  </a:moveTo>
                  <a:cubicBezTo>
                    <a:pt x="100616" y="437153"/>
                    <a:pt x="390245" y="412719"/>
                    <a:pt x="491322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889FAC4-EBF4-0C17-AB7C-19F789817D9C}"/>
                </a:ext>
              </a:extLst>
            </p:cNvPr>
            <p:cNvSpPr/>
            <p:nvPr/>
          </p:nvSpPr>
          <p:spPr>
            <a:xfrm>
              <a:off x="5666469" y="3772754"/>
              <a:ext cx="491321" cy="628356"/>
            </a:xfrm>
            <a:custGeom>
              <a:avLst/>
              <a:gdLst>
                <a:gd name="connsiteX0" fmla="*/ 0 w 491321"/>
                <a:gd name="connsiteY0" fmla="*/ 628357 h 628356"/>
                <a:gd name="connsiteX1" fmla="*/ 491322 w 491321"/>
                <a:gd name="connsiteY1" fmla="*/ 0 h 62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1321" h="628356">
                  <a:moveTo>
                    <a:pt x="0" y="628357"/>
                  </a:moveTo>
                  <a:cubicBezTo>
                    <a:pt x="100616" y="437153"/>
                    <a:pt x="390245" y="412719"/>
                    <a:pt x="491322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720D74A-2818-A1FB-B04A-188DFEDB74E8}"/>
                </a:ext>
              </a:extLst>
            </p:cNvPr>
            <p:cNvSpPr/>
            <p:nvPr/>
          </p:nvSpPr>
          <p:spPr>
            <a:xfrm>
              <a:off x="5237341" y="3762608"/>
              <a:ext cx="804487" cy="908595"/>
            </a:xfrm>
            <a:custGeom>
              <a:avLst/>
              <a:gdLst>
                <a:gd name="connsiteX0" fmla="*/ 0 w 884678"/>
                <a:gd name="connsiteY0" fmla="*/ 1020446 h 1020445"/>
                <a:gd name="connsiteX1" fmla="*/ 884678 w 884678"/>
                <a:gd name="connsiteY1" fmla="*/ 0 h 102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4678" h="1020445">
                  <a:moveTo>
                    <a:pt x="0" y="1020446"/>
                  </a:moveTo>
                  <a:cubicBezTo>
                    <a:pt x="216444" y="748795"/>
                    <a:pt x="734965" y="321324"/>
                    <a:pt x="884678" y="0"/>
                  </a:cubicBezTo>
                </a:path>
              </a:pathLst>
            </a:custGeom>
            <a:grpFill/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0692952-EB72-8A85-FDFA-831D0B444CEE}"/>
              </a:ext>
            </a:extLst>
          </p:cNvPr>
          <p:cNvSpPr/>
          <p:nvPr/>
        </p:nvSpPr>
        <p:spPr>
          <a:xfrm>
            <a:off x="11553082" y="4837216"/>
            <a:ext cx="304441" cy="106294"/>
          </a:xfrm>
          <a:custGeom>
            <a:avLst/>
            <a:gdLst>
              <a:gd name="connsiteX0" fmla="*/ 0 w 607380"/>
              <a:gd name="connsiteY0" fmla="*/ 212065 h 212064"/>
              <a:gd name="connsiteX1" fmla="*/ 303690 w 607380"/>
              <a:gd name="connsiteY1" fmla="*/ 0 h 212064"/>
              <a:gd name="connsiteX2" fmla="*/ 607381 w 607380"/>
              <a:gd name="connsiteY2" fmla="*/ 106032 h 21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7380" h="212064">
                <a:moveTo>
                  <a:pt x="0" y="212065"/>
                </a:moveTo>
                <a:cubicBezTo>
                  <a:pt x="0" y="212065"/>
                  <a:pt x="96351" y="0"/>
                  <a:pt x="303690" y="0"/>
                </a:cubicBezTo>
                <a:cubicBezTo>
                  <a:pt x="511030" y="0"/>
                  <a:pt x="468732" y="121131"/>
                  <a:pt x="607381" y="106032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3248C5D5-4303-10F8-D18D-8E05E20995D6}"/>
              </a:ext>
            </a:extLst>
          </p:cNvPr>
          <p:cNvSpPr/>
          <p:nvPr/>
        </p:nvSpPr>
        <p:spPr>
          <a:xfrm>
            <a:off x="11536156" y="4825142"/>
            <a:ext cx="82551" cy="40322"/>
          </a:xfrm>
          <a:custGeom>
            <a:avLst/>
            <a:gdLst>
              <a:gd name="connsiteX0" fmla="*/ 0 w 164695"/>
              <a:gd name="connsiteY0" fmla="*/ 0 h 80446"/>
              <a:gd name="connsiteX1" fmla="*/ 164696 w 164695"/>
              <a:gd name="connsiteY1" fmla="*/ 80446 h 80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4695" h="80446">
                <a:moveTo>
                  <a:pt x="0" y="0"/>
                </a:moveTo>
                <a:cubicBezTo>
                  <a:pt x="0" y="0"/>
                  <a:pt x="107646" y="1844"/>
                  <a:pt x="164696" y="80446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50268741-89A7-69EA-D126-BBB2DAF672ED}"/>
              </a:ext>
            </a:extLst>
          </p:cNvPr>
          <p:cNvSpPr/>
          <p:nvPr/>
        </p:nvSpPr>
        <p:spPr>
          <a:xfrm>
            <a:off x="11670237" y="4664810"/>
            <a:ext cx="160655" cy="67323"/>
          </a:xfrm>
          <a:custGeom>
            <a:avLst/>
            <a:gdLst>
              <a:gd name="connsiteX0" fmla="*/ 0 w 320517"/>
              <a:gd name="connsiteY0" fmla="*/ 134316 h 134315"/>
              <a:gd name="connsiteX1" fmla="*/ 320517 w 320517"/>
              <a:gd name="connsiteY1" fmla="*/ 17219 h 13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0517" h="134315">
                <a:moveTo>
                  <a:pt x="0" y="134316"/>
                </a:moveTo>
                <a:cubicBezTo>
                  <a:pt x="106032" y="90981"/>
                  <a:pt x="189821" y="-48245"/>
                  <a:pt x="320517" y="17219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D0AAFBBF-D2D4-3CB2-76C8-93711D42F97E}"/>
              </a:ext>
            </a:extLst>
          </p:cNvPr>
          <p:cNvSpPr/>
          <p:nvPr/>
        </p:nvSpPr>
        <p:spPr>
          <a:xfrm>
            <a:off x="11043331" y="4785702"/>
            <a:ext cx="304383" cy="87204"/>
          </a:xfrm>
          <a:custGeom>
            <a:avLst/>
            <a:gdLst>
              <a:gd name="connsiteX0" fmla="*/ 0 w 607265"/>
              <a:gd name="connsiteY0" fmla="*/ 159132 h 173979"/>
              <a:gd name="connsiteX1" fmla="*/ 607266 w 607265"/>
              <a:gd name="connsiteY1" fmla="*/ 1582 h 17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07265" h="173979">
                <a:moveTo>
                  <a:pt x="0" y="159132"/>
                </a:moveTo>
                <a:cubicBezTo>
                  <a:pt x="303690" y="237734"/>
                  <a:pt x="496393" y="-22506"/>
                  <a:pt x="607266" y="1582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AD1C1251-E322-B351-0C7E-88D8E326148D}"/>
              </a:ext>
            </a:extLst>
          </p:cNvPr>
          <p:cNvSpPr/>
          <p:nvPr/>
        </p:nvSpPr>
        <p:spPr>
          <a:xfrm>
            <a:off x="11166552" y="4208692"/>
            <a:ext cx="224670" cy="370066"/>
          </a:xfrm>
          <a:custGeom>
            <a:avLst/>
            <a:gdLst>
              <a:gd name="connsiteX0" fmla="*/ 255169 w 448233"/>
              <a:gd name="connsiteY0" fmla="*/ 0 h 738307"/>
              <a:gd name="connsiteX1" fmla="*/ 0 w 448233"/>
              <a:gd name="connsiteY1" fmla="*/ 386442 h 738307"/>
              <a:gd name="connsiteX2" fmla="*/ 448217 w 448233"/>
              <a:gd name="connsiteY2" fmla="*/ 738308 h 738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8233" h="738307">
                <a:moveTo>
                  <a:pt x="255169" y="0"/>
                </a:moveTo>
                <a:cubicBezTo>
                  <a:pt x="292050" y="151211"/>
                  <a:pt x="202499" y="302653"/>
                  <a:pt x="0" y="386442"/>
                </a:cubicBezTo>
                <a:cubicBezTo>
                  <a:pt x="457898" y="386442"/>
                  <a:pt x="448217" y="738308"/>
                  <a:pt x="448217" y="738308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C2F3111-7EF4-D217-3020-30DF341C3F67}"/>
              </a:ext>
            </a:extLst>
          </p:cNvPr>
          <p:cNvSpPr/>
          <p:nvPr/>
        </p:nvSpPr>
        <p:spPr>
          <a:xfrm>
            <a:off x="10665871" y="4084836"/>
            <a:ext cx="416107" cy="205310"/>
          </a:xfrm>
          <a:custGeom>
            <a:avLst/>
            <a:gdLst>
              <a:gd name="connsiteX0" fmla="*/ 0 w 830163"/>
              <a:gd name="connsiteY0" fmla="*/ 0 h 409607"/>
              <a:gd name="connsiteX1" fmla="*/ 77104 w 830163"/>
              <a:gd name="connsiteY1" fmla="*/ 96351 h 409607"/>
              <a:gd name="connsiteX2" fmla="*/ 585598 w 830163"/>
              <a:gd name="connsiteY2" fmla="*/ 409607 h 409607"/>
              <a:gd name="connsiteX3" fmla="*/ 830164 w 830163"/>
              <a:gd name="connsiteY3" fmla="*/ 375838 h 409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0163" h="409607">
                <a:moveTo>
                  <a:pt x="0" y="0"/>
                </a:moveTo>
                <a:cubicBezTo>
                  <a:pt x="0" y="0"/>
                  <a:pt x="62697" y="43335"/>
                  <a:pt x="77104" y="96351"/>
                </a:cubicBezTo>
                <a:cubicBezTo>
                  <a:pt x="279487" y="48176"/>
                  <a:pt x="520480" y="187977"/>
                  <a:pt x="585598" y="409607"/>
                </a:cubicBezTo>
                <a:cubicBezTo>
                  <a:pt x="698891" y="322822"/>
                  <a:pt x="830164" y="375838"/>
                  <a:pt x="830164" y="375838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811CB2B4-4BF5-AD27-4926-DC1346667654}"/>
              </a:ext>
            </a:extLst>
          </p:cNvPr>
          <p:cNvSpPr/>
          <p:nvPr/>
        </p:nvSpPr>
        <p:spPr>
          <a:xfrm>
            <a:off x="9393341" y="5041486"/>
            <a:ext cx="529045" cy="132850"/>
          </a:xfrm>
          <a:custGeom>
            <a:avLst/>
            <a:gdLst>
              <a:gd name="connsiteX0" fmla="*/ 0 w 1055482"/>
              <a:gd name="connsiteY0" fmla="*/ 156398 h 265045"/>
              <a:gd name="connsiteX1" fmla="*/ 1055483 w 1055482"/>
              <a:gd name="connsiteY1" fmla="*/ 0 h 2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55482" h="265045">
                <a:moveTo>
                  <a:pt x="0" y="156398"/>
                </a:moveTo>
                <a:cubicBezTo>
                  <a:pt x="260240" y="291358"/>
                  <a:pt x="689210" y="359242"/>
                  <a:pt x="1055483" y="0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15B4CEF5-2D17-3735-9315-D4DBAA68ED3D}"/>
              </a:ext>
            </a:extLst>
          </p:cNvPr>
          <p:cNvSpPr/>
          <p:nvPr/>
        </p:nvSpPr>
        <p:spPr>
          <a:xfrm>
            <a:off x="9393341" y="5149398"/>
            <a:ext cx="69900" cy="38015"/>
          </a:xfrm>
          <a:custGeom>
            <a:avLst/>
            <a:gdLst>
              <a:gd name="connsiteX0" fmla="*/ 0 w 139455"/>
              <a:gd name="connsiteY0" fmla="*/ 75836 h 75843"/>
              <a:gd name="connsiteX1" fmla="*/ 139456 w 139455"/>
              <a:gd name="connsiteY1" fmla="*/ 0 h 7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455" h="75843">
                <a:moveTo>
                  <a:pt x="0" y="75836"/>
                </a:moveTo>
                <a:cubicBezTo>
                  <a:pt x="0" y="75836"/>
                  <a:pt x="81253" y="78141"/>
                  <a:pt x="139456" y="0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428C51FC-757F-8A01-AAAA-72C723766C16}"/>
              </a:ext>
            </a:extLst>
          </p:cNvPr>
          <p:cNvSpPr/>
          <p:nvPr/>
        </p:nvSpPr>
        <p:spPr>
          <a:xfrm>
            <a:off x="9878367" y="5080249"/>
            <a:ext cx="65798" cy="39629"/>
          </a:xfrm>
          <a:custGeom>
            <a:avLst/>
            <a:gdLst>
              <a:gd name="connsiteX0" fmla="*/ 131273 w 131272"/>
              <a:gd name="connsiteY0" fmla="*/ 79063 h 79063"/>
              <a:gd name="connsiteX1" fmla="*/ 0 w 131272"/>
              <a:gd name="connsiteY1" fmla="*/ 0 h 79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1272" h="79063">
                <a:moveTo>
                  <a:pt x="131273" y="79063"/>
                </a:moveTo>
                <a:cubicBezTo>
                  <a:pt x="87938" y="21206"/>
                  <a:pt x="0" y="0"/>
                  <a:pt x="0" y="0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84AE40A4-B757-B71A-E8B2-2354B19AFEE6}"/>
              </a:ext>
            </a:extLst>
          </p:cNvPr>
          <p:cNvSpPr/>
          <p:nvPr/>
        </p:nvSpPr>
        <p:spPr>
          <a:xfrm>
            <a:off x="9212905" y="4871414"/>
            <a:ext cx="236183" cy="296989"/>
          </a:xfrm>
          <a:custGeom>
            <a:avLst/>
            <a:gdLst>
              <a:gd name="connsiteX0" fmla="*/ 41886 w 471201"/>
              <a:gd name="connsiteY0" fmla="*/ 592513 h 592513"/>
              <a:gd name="connsiteX1" fmla="*/ 471201 w 471201"/>
              <a:gd name="connsiteY1" fmla="*/ 0 h 592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1201" h="592513">
                <a:moveTo>
                  <a:pt x="41886" y="592513"/>
                </a:moveTo>
                <a:cubicBezTo>
                  <a:pt x="-83394" y="370306"/>
                  <a:pt x="76001" y="104880"/>
                  <a:pt x="471201" y="0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256F64CF-BBE5-D81F-9752-5EEDA6A695F4}"/>
              </a:ext>
            </a:extLst>
          </p:cNvPr>
          <p:cNvSpPr/>
          <p:nvPr/>
        </p:nvSpPr>
        <p:spPr>
          <a:xfrm>
            <a:off x="9064811" y="4983717"/>
            <a:ext cx="165276" cy="35416"/>
          </a:xfrm>
          <a:custGeom>
            <a:avLst/>
            <a:gdLst>
              <a:gd name="connsiteX0" fmla="*/ 0 w 329737"/>
              <a:gd name="connsiteY0" fmla="*/ 0 h 70658"/>
              <a:gd name="connsiteX1" fmla="*/ 329737 w 329737"/>
              <a:gd name="connsiteY1" fmla="*/ 63735 h 70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9737" h="70658">
                <a:moveTo>
                  <a:pt x="0" y="0"/>
                </a:moveTo>
                <a:cubicBezTo>
                  <a:pt x="0" y="0"/>
                  <a:pt x="57050" y="96927"/>
                  <a:pt x="329737" y="63735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F3D106C0-764D-E312-43B6-8A8571BF31B3}"/>
              </a:ext>
            </a:extLst>
          </p:cNvPr>
          <p:cNvSpPr/>
          <p:nvPr/>
        </p:nvSpPr>
        <p:spPr>
          <a:xfrm>
            <a:off x="9064811" y="5010233"/>
            <a:ext cx="43500" cy="19960"/>
          </a:xfrm>
          <a:custGeom>
            <a:avLst/>
            <a:gdLst>
              <a:gd name="connsiteX0" fmla="*/ 0 w 86785"/>
              <a:gd name="connsiteY0" fmla="*/ 39762 h 39821"/>
              <a:gd name="connsiteX1" fmla="*/ 86785 w 86785"/>
              <a:gd name="connsiteY1" fmla="*/ 0 h 39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85" h="39821">
                <a:moveTo>
                  <a:pt x="0" y="39762"/>
                </a:moveTo>
                <a:cubicBezTo>
                  <a:pt x="41606" y="41606"/>
                  <a:pt x="86785" y="0"/>
                  <a:pt x="86785" y="0"/>
                </a:cubicBezTo>
              </a:path>
            </a:pathLst>
          </a:custGeom>
          <a:noFill/>
          <a:ln w="11509" cap="flat">
            <a:solidFill>
              <a:srgbClr val="B1AF9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781D9DB9-8E7D-3D10-C568-D31E064001F3}"/>
              </a:ext>
            </a:extLst>
          </p:cNvPr>
          <p:cNvSpPr/>
          <p:nvPr/>
        </p:nvSpPr>
        <p:spPr>
          <a:xfrm>
            <a:off x="9484558" y="5321607"/>
            <a:ext cx="127437" cy="47053"/>
          </a:xfrm>
          <a:custGeom>
            <a:avLst/>
            <a:gdLst>
              <a:gd name="connsiteX0" fmla="*/ 0 w 254247"/>
              <a:gd name="connsiteY0" fmla="*/ 0 h 93873"/>
              <a:gd name="connsiteX1" fmla="*/ 254247 w 254247"/>
              <a:gd name="connsiteY1" fmla="*/ 92778 h 93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4247" h="93873">
                <a:moveTo>
                  <a:pt x="0" y="0"/>
                </a:moveTo>
                <a:cubicBezTo>
                  <a:pt x="100039" y="110873"/>
                  <a:pt x="254247" y="92778"/>
                  <a:pt x="254247" y="92778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0B6EE19B-9D63-3237-1BD7-43106B0280DE}"/>
              </a:ext>
            </a:extLst>
          </p:cNvPr>
          <p:cNvSpPr/>
          <p:nvPr/>
        </p:nvSpPr>
        <p:spPr>
          <a:xfrm>
            <a:off x="11467296" y="4075362"/>
            <a:ext cx="20276" cy="50836"/>
          </a:xfrm>
          <a:custGeom>
            <a:avLst/>
            <a:gdLst>
              <a:gd name="connsiteX0" fmla="*/ 0 w 40453"/>
              <a:gd name="connsiteY0" fmla="*/ 0 h 101422"/>
              <a:gd name="connsiteX1" fmla="*/ 40453 w 40453"/>
              <a:gd name="connsiteY1" fmla="*/ 101422 h 10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453" h="101422">
                <a:moveTo>
                  <a:pt x="0" y="0"/>
                </a:moveTo>
                <a:cubicBezTo>
                  <a:pt x="19362" y="62697"/>
                  <a:pt x="40453" y="101422"/>
                  <a:pt x="40453" y="101422"/>
                </a:cubicBezTo>
              </a:path>
            </a:pathLst>
          </a:custGeom>
          <a:noFill/>
          <a:ln w="11509" cap="flat">
            <a:solidFill>
              <a:srgbClr val="B1AF9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09A01355-C285-1F24-6D17-7E13F409E1E8}"/>
              </a:ext>
            </a:extLst>
          </p:cNvPr>
          <p:cNvSpPr/>
          <p:nvPr/>
        </p:nvSpPr>
        <p:spPr>
          <a:xfrm>
            <a:off x="11654524" y="4250170"/>
            <a:ext cx="462" cy="36221"/>
          </a:xfrm>
          <a:custGeom>
            <a:avLst/>
            <a:gdLst>
              <a:gd name="connsiteX0" fmla="*/ 0 w 922"/>
              <a:gd name="connsiteY0" fmla="*/ 0 h 72263"/>
              <a:gd name="connsiteX1" fmla="*/ 0 w 922"/>
              <a:gd name="connsiteY1" fmla="*/ 72263 h 7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2" h="72263">
                <a:moveTo>
                  <a:pt x="0" y="0"/>
                </a:moveTo>
                <a:cubicBezTo>
                  <a:pt x="2075" y="31464"/>
                  <a:pt x="0" y="72263"/>
                  <a:pt x="0" y="72263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C4DF0C91-4FBA-870B-A6CB-469A6E9D3A31}"/>
              </a:ext>
            </a:extLst>
          </p:cNvPr>
          <p:cNvSpPr/>
          <p:nvPr/>
        </p:nvSpPr>
        <p:spPr>
          <a:xfrm>
            <a:off x="11743835" y="4458137"/>
            <a:ext cx="45983" cy="14326"/>
          </a:xfrm>
          <a:custGeom>
            <a:avLst/>
            <a:gdLst>
              <a:gd name="connsiteX0" fmla="*/ 0 w 91740"/>
              <a:gd name="connsiteY0" fmla="*/ 0 h 28582"/>
              <a:gd name="connsiteX1" fmla="*/ 91741 w 91740"/>
              <a:gd name="connsiteY1" fmla="*/ 28583 h 2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1740" h="28582">
                <a:moveTo>
                  <a:pt x="0" y="0"/>
                </a:moveTo>
                <a:cubicBezTo>
                  <a:pt x="0" y="0"/>
                  <a:pt x="61660" y="3227"/>
                  <a:pt x="91741" y="28583"/>
                </a:cubicBezTo>
              </a:path>
            </a:pathLst>
          </a:custGeom>
          <a:noFill/>
          <a:ln w="11509" cap="flat">
            <a:solidFill>
              <a:srgbClr val="B1AF9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B719609A-B916-B394-CDB7-626CC1C803F0}"/>
              </a:ext>
            </a:extLst>
          </p:cNvPr>
          <p:cNvSpPr/>
          <p:nvPr/>
        </p:nvSpPr>
        <p:spPr>
          <a:xfrm>
            <a:off x="9931283" y="3708473"/>
            <a:ext cx="33390" cy="39109"/>
          </a:xfrm>
          <a:custGeom>
            <a:avLst/>
            <a:gdLst>
              <a:gd name="connsiteX0" fmla="*/ 66616 w 66615"/>
              <a:gd name="connsiteY0" fmla="*/ 0 h 78025"/>
              <a:gd name="connsiteX1" fmla="*/ 0 w 66615"/>
              <a:gd name="connsiteY1" fmla="*/ 78026 h 7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615" h="78025">
                <a:moveTo>
                  <a:pt x="66616" y="0"/>
                </a:moveTo>
                <a:cubicBezTo>
                  <a:pt x="26278" y="35037"/>
                  <a:pt x="0" y="78026"/>
                  <a:pt x="0" y="78026"/>
                </a:cubicBezTo>
              </a:path>
            </a:pathLst>
          </a:custGeom>
          <a:solidFill>
            <a:srgbClr val="CECBBA"/>
          </a:solidFill>
          <a:ln w="11509" cap="flat">
            <a:solidFill>
              <a:srgbClr val="B1AF9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20618469-E029-E9EE-75E8-2D7CE9633FD3}"/>
              </a:ext>
            </a:extLst>
          </p:cNvPr>
          <p:cNvSpPr/>
          <p:nvPr/>
        </p:nvSpPr>
        <p:spPr>
          <a:xfrm>
            <a:off x="10080500" y="3697554"/>
            <a:ext cx="69611" cy="126571"/>
          </a:xfrm>
          <a:custGeom>
            <a:avLst/>
            <a:gdLst>
              <a:gd name="connsiteX0" fmla="*/ 138879 w 138879"/>
              <a:gd name="connsiteY0" fmla="*/ 0 h 252518"/>
              <a:gd name="connsiteX1" fmla="*/ 0 w 138879"/>
              <a:gd name="connsiteY1" fmla="*/ 252518 h 252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8879" h="252518">
                <a:moveTo>
                  <a:pt x="138879" y="0"/>
                </a:moveTo>
                <a:cubicBezTo>
                  <a:pt x="89321" y="40684"/>
                  <a:pt x="10603" y="113754"/>
                  <a:pt x="0" y="252518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B87D1149-D9D7-8E8C-C889-031D0E85BBF4}"/>
              </a:ext>
            </a:extLst>
          </p:cNvPr>
          <p:cNvSpPr/>
          <p:nvPr/>
        </p:nvSpPr>
        <p:spPr>
          <a:xfrm>
            <a:off x="10591638" y="3732908"/>
            <a:ext cx="45525" cy="87924"/>
          </a:xfrm>
          <a:custGeom>
            <a:avLst/>
            <a:gdLst>
              <a:gd name="connsiteX0" fmla="*/ 89666 w 90826"/>
              <a:gd name="connsiteY0" fmla="*/ 0 h 175414"/>
              <a:gd name="connsiteX1" fmla="*/ 0 w 90826"/>
              <a:gd name="connsiteY1" fmla="*/ 175414 h 17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826" h="175414">
                <a:moveTo>
                  <a:pt x="89666" y="0"/>
                </a:moveTo>
                <a:cubicBezTo>
                  <a:pt x="102805" y="135883"/>
                  <a:pt x="0" y="175414"/>
                  <a:pt x="0" y="175414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DE4317A2-D6BF-7895-9C79-85D8441483E2}"/>
              </a:ext>
            </a:extLst>
          </p:cNvPr>
          <p:cNvSpPr/>
          <p:nvPr/>
        </p:nvSpPr>
        <p:spPr>
          <a:xfrm>
            <a:off x="9306919" y="4126140"/>
            <a:ext cx="187575" cy="320674"/>
          </a:xfrm>
          <a:custGeom>
            <a:avLst/>
            <a:gdLst>
              <a:gd name="connsiteX0" fmla="*/ 374225 w 374224"/>
              <a:gd name="connsiteY0" fmla="*/ 0 h 639766"/>
              <a:gd name="connsiteX1" fmla="*/ 0 w 374224"/>
              <a:gd name="connsiteY1" fmla="*/ 375377 h 639766"/>
              <a:gd name="connsiteX2" fmla="*/ 278565 w 374224"/>
              <a:gd name="connsiteY2" fmla="*/ 639767 h 639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224" h="639766">
                <a:moveTo>
                  <a:pt x="374225" y="0"/>
                </a:moveTo>
                <a:cubicBezTo>
                  <a:pt x="157665" y="32271"/>
                  <a:pt x="0" y="181753"/>
                  <a:pt x="0" y="375377"/>
                </a:cubicBezTo>
                <a:cubicBezTo>
                  <a:pt x="0" y="569002"/>
                  <a:pt x="160547" y="639767"/>
                  <a:pt x="278565" y="639767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61947964-ACBE-D8C9-9098-6F63E38F5551}"/>
              </a:ext>
            </a:extLst>
          </p:cNvPr>
          <p:cNvSpPr/>
          <p:nvPr/>
        </p:nvSpPr>
        <p:spPr>
          <a:xfrm>
            <a:off x="9219899" y="4314293"/>
            <a:ext cx="87019" cy="206061"/>
          </a:xfrm>
          <a:custGeom>
            <a:avLst/>
            <a:gdLst>
              <a:gd name="connsiteX0" fmla="*/ 173611 w 173610"/>
              <a:gd name="connsiteY0" fmla="*/ 0 h 411105"/>
              <a:gd name="connsiteX1" fmla="*/ 22745 w 173610"/>
              <a:gd name="connsiteY1" fmla="*/ 411106 h 411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3610" h="411105">
                <a:moveTo>
                  <a:pt x="173611" y="0"/>
                </a:moveTo>
                <a:cubicBezTo>
                  <a:pt x="35538" y="80216"/>
                  <a:pt x="-40989" y="234078"/>
                  <a:pt x="22745" y="411106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A407FE52-F40A-7784-8E13-C2F47DDB0492}"/>
              </a:ext>
            </a:extLst>
          </p:cNvPr>
          <p:cNvSpPr/>
          <p:nvPr/>
        </p:nvSpPr>
        <p:spPr>
          <a:xfrm>
            <a:off x="9161400" y="4506133"/>
            <a:ext cx="138414" cy="234187"/>
          </a:xfrm>
          <a:custGeom>
            <a:avLst/>
            <a:gdLst>
              <a:gd name="connsiteX0" fmla="*/ 261969 w 276145"/>
              <a:gd name="connsiteY0" fmla="*/ 6819 h 467218"/>
              <a:gd name="connsiteX1" fmla="*/ 0 w 276145"/>
              <a:gd name="connsiteY1" fmla="*/ 259453 h 467218"/>
              <a:gd name="connsiteX2" fmla="*/ 276145 w 276145"/>
              <a:gd name="connsiteY2" fmla="*/ 448351 h 46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145" h="467218">
                <a:moveTo>
                  <a:pt x="261969" y="6819"/>
                </a:moveTo>
                <a:cubicBezTo>
                  <a:pt x="194661" y="-28564"/>
                  <a:pt x="0" y="76432"/>
                  <a:pt x="0" y="259453"/>
                </a:cubicBezTo>
                <a:cubicBezTo>
                  <a:pt x="0" y="442473"/>
                  <a:pt x="173455" y="501829"/>
                  <a:pt x="276145" y="448351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6AEFFEED-FE39-2869-E985-45661001D856}"/>
              </a:ext>
            </a:extLst>
          </p:cNvPr>
          <p:cNvSpPr/>
          <p:nvPr/>
        </p:nvSpPr>
        <p:spPr>
          <a:xfrm>
            <a:off x="9097450" y="4636123"/>
            <a:ext cx="63892" cy="19208"/>
          </a:xfrm>
          <a:custGeom>
            <a:avLst/>
            <a:gdLst>
              <a:gd name="connsiteX0" fmla="*/ 0 w 127469"/>
              <a:gd name="connsiteY0" fmla="*/ 30657 h 38321"/>
              <a:gd name="connsiteX1" fmla="*/ 127469 w 127469"/>
              <a:gd name="connsiteY1" fmla="*/ 0 h 38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7469" h="38321">
                <a:moveTo>
                  <a:pt x="0" y="30657"/>
                </a:moveTo>
                <a:cubicBezTo>
                  <a:pt x="0" y="30657"/>
                  <a:pt x="70765" y="61314"/>
                  <a:pt x="127469" y="0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CB153E86-E268-5750-1C49-DE11BEB6AE0F}"/>
              </a:ext>
            </a:extLst>
          </p:cNvPr>
          <p:cNvSpPr/>
          <p:nvPr/>
        </p:nvSpPr>
        <p:spPr>
          <a:xfrm>
            <a:off x="9815515" y="4145088"/>
            <a:ext cx="29578" cy="77063"/>
          </a:xfrm>
          <a:custGeom>
            <a:avLst/>
            <a:gdLst>
              <a:gd name="connsiteX0" fmla="*/ 50596 w 59009"/>
              <a:gd name="connsiteY0" fmla="*/ 153747 h 153746"/>
              <a:gd name="connsiteX1" fmla="*/ 59009 w 59009"/>
              <a:gd name="connsiteY1" fmla="*/ 113293 h 153746"/>
              <a:gd name="connsiteX2" fmla="*/ 0 w 59009"/>
              <a:gd name="connsiteY2" fmla="*/ 0 h 15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009" h="153746">
                <a:moveTo>
                  <a:pt x="50596" y="153747"/>
                </a:moveTo>
                <a:cubicBezTo>
                  <a:pt x="56013" y="141184"/>
                  <a:pt x="59009" y="127815"/>
                  <a:pt x="59009" y="113293"/>
                </a:cubicBezTo>
                <a:cubicBezTo>
                  <a:pt x="59009" y="19362"/>
                  <a:pt x="0" y="0"/>
                  <a:pt x="0" y="0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EB7C1B26-9861-F8A3-3C49-7D7134154EE0}"/>
              </a:ext>
            </a:extLst>
          </p:cNvPr>
          <p:cNvSpPr/>
          <p:nvPr/>
        </p:nvSpPr>
        <p:spPr>
          <a:xfrm>
            <a:off x="9955430" y="4004190"/>
            <a:ext cx="66036" cy="171111"/>
          </a:xfrm>
          <a:custGeom>
            <a:avLst/>
            <a:gdLst>
              <a:gd name="connsiteX0" fmla="*/ 0 w 131746"/>
              <a:gd name="connsiteY0" fmla="*/ 0 h 341377"/>
              <a:gd name="connsiteX1" fmla="*/ 97965 w 131746"/>
              <a:gd name="connsiteY1" fmla="*/ 341378 h 341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1746" h="341377">
                <a:moveTo>
                  <a:pt x="0" y="0"/>
                </a:moveTo>
                <a:cubicBezTo>
                  <a:pt x="147984" y="90012"/>
                  <a:pt x="156513" y="265311"/>
                  <a:pt x="97965" y="341378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394A86E2-C08E-EFA7-501C-B64CE72002AA}"/>
              </a:ext>
            </a:extLst>
          </p:cNvPr>
          <p:cNvSpPr/>
          <p:nvPr/>
        </p:nvSpPr>
        <p:spPr>
          <a:xfrm>
            <a:off x="9110101" y="4333527"/>
            <a:ext cx="56844" cy="9073"/>
          </a:xfrm>
          <a:custGeom>
            <a:avLst/>
            <a:gdLst>
              <a:gd name="connsiteX0" fmla="*/ 113408 w 113408"/>
              <a:gd name="connsiteY0" fmla="*/ 7 h 18101"/>
              <a:gd name="connsiteX1" fmla="*/ 0 w 113408"/>
              <a:gd name="connsiteY1" fmla="*/ 18102 h 18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3408" h="18101">
                <a:moveTo>
                  <a:pt x="113408" y="7"/>
                </a:moveTo>
                <a:cubicBezTo>
                  <a:pt x="113408" y="7"/>
                  <a:pt x="54975" y="-915"/>
                  <a:pt x="0" y="18102"/>
                </a:cubicBezTo>
              </a:path>
            </a:pathLst>
          </a:custGeom>
          <a:solidFill>
            <a:srgbClr val="CECBBA"/>
          </a:solidFill>
          <a:ln w="11509" cap="flat">
            <a:solidFill>
              <a:srgbClr val="B1AF9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FF260CDF-0118-2164-1FB2-EAB37C2802CE}"/>
              </a:ext>
            </a:extLst>
          </p:cNvPr>
          <p:cNvSpPr/>
          <p:nvPr/>
        </p:nvSpPr>
        <p:spPr>
          <a:xfrm>
            <a:off x="10873953" y="3782301"/>
            <a:ext cx="87866" cy="100402"/>
          </a:xfrm>
          <a:custGeom>
            <a:avLst/>
            <a:gdLst>
              <a:gd name="connsiteX0" fmla="*/ 175299 w 175299"/>
              <a:gd name="connsiteY0" fmla="*/ 0 h 200308"/>
              <a:gd name="connsiteX1" fmla="*/ 0 w 175299"/>
              <a:gd name="connsiteY1" fmla="*/ 200309 h 200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299" h="200308">
                <a:moveTo>
                  <a:pt x="175299" y="0"/>
                </a:moveTo>
                <a:cubicBezTo>
                  <a:pt x="168499" y="116059"/>
                  <a:pt x="84480" y="172303"/>
                  <a:pt x="0" y="200309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BB3B96C2-464C-425C-D55E-689260DC6C5F}"/>
              </a:ext>
            </a:extLst>
          </p:cNvPr>
          <p:cNvSpPr/>
          <p:nvPr/>
        </p:nvSpPr>
        <p:spPr>
          <a:xfrm>
            <a:off x="10912889" y="3974946"/>
            <a:ext cx="328992" cy="49983"/>
          </a:xfrm>
          <a:custGeom>
            <a:avLst/>
            <a:gdLst>
              <a:gd name="connsiteX0" fmla="*/ 0 w 656362"/>
              <a:gd name="connsiteY0" fmla="*/ 99720 h 99720"/>
              <a:gd name="connsiteX1" fmla="*/ 413987 w 656362"/>
              <a:gd name="connsiteY1" fmla="*/ 36447 h 99720"/>
              <a:gd name="connsiteX2" fmla="*/ 656363 w 656362"/>
              <a:gd name="connsiteY2" fmla="*/ 75056 h 9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6362" h="99720">
                <a:moveTo>
                  <a:pt x="0" y="99720"/>
                </a:moveTo>
                <a:cubicBezTo>
                  <a:pt x="97619" y="2908"/>
                  <a:pt x="273494" y="-33742"/>
                  <a:pt x="413987" y="36447"/>
                </a:cubicBezTo>
                <a:cubicBezTo>
                  <a:pt x="554480" y="106751"/>
                  <a:pt x="656363" y="75056"/>
                  <a:pt x="656363" y="75056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45F82B7D-C0A9-44E8-C3E8-F9F60B546342}"/>
              </a:ext>
            </a:extLst>
          </p:cNvPr>
          <p:cNvSpPr/>
          <p:nvPr/>
        </p:nvSpPr>
        <p:spPr>
          <a:xfrm>
            <a:off x="9366768" y="4736120"/>
            <a:ext cx="48988" cy="33448"/>
          </a:xfrm>
          <a:custGeom>
            <a:avLst/>
            <a:gdLst>
              <a:gd name="connsiteX0" fmla="*/ 0 w 97734"/>
              <a:gd name="connsiteY0" fmla="*/ 66731 h 66731"/>
              <a:gd name="connsiteX1" fmla="*/ 97734 w 97734"/>
              <a:gd name="connsiteY1" fmla="*/ 0 h 6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7734" h="66731">
                <a:moveTo>
                  <a:pt x="0" y="66731"/>
                </a:moveTo>
                <a:cubicBezTo>
                  <a:pt x="0" y="66731"/>
                  <a:pt x="46332" y="45525"/>
                  <a:pt x="97734" y="0"/>
                </a:cubicBezTo>
              </a:path>
            </a:pathLst>
          </a:custGeom>
          <a:noFill/>
          <a:ln w="11509" cap="flat">
            <a:solidFill>
              <a:srgbClr val="B1AF9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02" name="Graphic 167">
            <a:extLst>
              <a:ext uri="{FF2B5EF4-FFF2-40B4-BE49-F238E27FC236}">
                <a16:creationId xmlns:a16="http://schemas.microsoft.com/office/drawing/2014/main" id="{1B629D48-8C31-241D-1778-6DA699C49122}"/>
              </a:ext>
            </a:extLst>
          </p:cNvPr>
          <p:cNvGrpSpPr/>
          <p:nvPr/>
        </p:nvGrpSpPr>
        <p:grpSpPr>
          <a:xfrm>
            <a:off x="9644000" y="4342311"/>
            <a:ext cx="1658886" cy="1882278"/>
            <a:chOff x="2257077" y="2446654"/>
            <a:chExt cx="3309591" cy="3755272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A4F87024-9273-DB26-89BE-9A86F9647A79}"/>
                </a:ext>
              </a:extLst>
            </p:cNvPr>
            <p:cNvSpPr/>
            <p:nvPr/>
          </p:nvSpPr>
          <p:spPr>
            <a:xfrm>
              <a:off x="2257077" y="2446654"/>
              <a:ext cx="3309591" cy="3755272"/>
            </a:xfrm>
            <a:custGeom>
              <a:avLst/>
              <a:gdLst>
                <a:gd name="connsiteX0" fmla="*/ 2803402 w 3309591"/>
                <a:gd name="connsiteY0" fmla="*/ 2598137 h 3755272"/>
                <a:gd name="connsiteX1" fmla="*/ 2659913 w 3309591"/>
                <a:gd name="connsiteY1" fmla="*/ 2368785 h 3755272"/>
                <a:gd name="connsiteX2" fmla="*/ 2659913 w 3309591"/>
                <a:gd name="connsiteY2" fmla="*/ 2368785 h 3755272"/>
                <a:gd name="connsiteX3" fmla="*/ 2854920 w 3309591"/>
                <a:gd name="connsiteY3" fmla="*/ 1734320 h 3755272"/>
                <a:gd name="connsiteX4" fmla="*/ 2536478 w 3309591"/>
                <a:gd name="connsiteY4" fmla="*/ 1810271 h 3755272"/>
                <a:gd name="connsiteX5" fmla="*/ 2364751 w 3309591"/>
                <a:gd name="connsiteY5" fmla="*/ 1741811 h 3755272"/>
                <a:gd name="connsiteX6" fmla="*/ 2364290 w 3309591"/>
                <a:gd name="connsiteY6" fmla="*/ 1739160 h 3755272"/>
                <a:gd name="connsiteX7" fmla="*/ 2209621 w 3309591"/>
                <a:gd name="connsiteY7" fmla="*/ 1395016 h 3755272"/>
                <a:gd name="connsiteX8" fmla="*/ 2038010 w 3309591"/>
                <a:gd name="connsiteY8" fmla="*/ 1113224 h 3755272"/>
                <a:gd name="connsiteX9" fmla="*/ 1785607 w 3309591"/>
                <a:gd name="connsiteY9" fmla="*/ 956481 h 3755272"/>
                <a:gd name="connsiteX10" fmla="*/ 1466704 w 3309591"/>
                <a:gd name="connsiteY10" fmla="*/ 1060323 h 3755272"/>
                <a:gd name="connsiteX11" fmla="*/ 1157942 w 3309591"/>
                <a:gd name="connsiteY11" fmla="*/ 1468547 h 3755272"/>
                <a:gd name="connsiteX12" fmla="*/ 1000507 w 3309591"/>
                <a:gd name="connsiteY12" fmla="*/ 1414264 h 3755272"/>
                <a:gd name="connsiteX13" fmla="*/ 696817 w 3309591"/>
                <a:gd name="connsiteY13" fmla="*/ 988175 h 3755272"/>
                <a:gd name="connsiteX14" fmla="*/ 423899 w 3309591"/>
                <a:gd name="connsiteY14" fmla="*/ 724131 h 3755272"/>
                <a:gd name="connsiteX15" fmla="*/ 1253141 w 3309591"/>
                <a:gd name="connsiteY15" fmla="*/ 310836 h 3755272"/>
                <a:gd name="connsiteX16" fmla="*/ 1416569 w 3309591"/>
                <a:gd name="connsiteY16" fmla="*/ 317866 h 3755272"/>
                <a:gd name="connsiteX17" fmla="*/ 1310882 w 3309591"/>
                <a:gd name="connsiteY17" fmla="*/ 359127 h 3755272"/>
                <a:gd name="connsiteX18" fmla="*/ 1207731 w 3309591"/>
                <a:gd name="connsiteY18" fmla="*/ 403960 h 3755272"/>
                <a:gd name="connsiteX19" fmla="*/ 1111611 w 3309591"/>
                <a:gd name="connsiteY19" fmla="*/ 465735 h 3755272"/>
                <a:gd name="connsiteX20" fmla="*/ 1051334 w 3309591"/>
                <a:gd name="connsiteY20" fmla="*/ 562893 h 3755272"/>
                <a:gd name="connsiteX21" fmla="*/ 998663 w 3309591"/>
                <a:gd name="connsiteY21" fmla="*/ 661780 h 3755272"/>
                <a:gd name="connsiteX22" fmla="*/ 963742 w 3309591"/>
                <a:gd name="connsiteY22" fmla="*/ 768734 h 3755272"/>
                <a:gd name="connsiteX23" fmla="*/ 993131 w 3309591"/>
                <a:gd name="connsiteY23" fmla="*/ 836848 h 3755272"/>
                <a:gd name="connsiteX24" fmla="*/ 1060093 w 3309591"/>
                <a:gd name="connsiteY24" fmla="*/ 796164 h 3755272"/>
                <a:gd name="connsiteX25" fmla="*/ 1089252 w 3309591"/>
                <a:gd name="connsiteY25" fmla="*/ 686213 h 3755272"/>
                <a:gd name="connsiteX26" fmla="*/ 1153563 w 3309591"/>
                <a:gd name="connsiteY26" fmla="*/ 592283 h 3755272"/>
                <a:gd name="connsiteX27" fmla="*/ 1236199 w 3309591"/>
                <a:gd name="connsiteY27" fmla="*/ 515409 h 3755272"/>
                <a:gd name="connsiteX28" fmla="*/ 1334394 w 3309591"/>
                <a:gd name="connsiteY28" fmla="*/ 459627 h 3755272"/>
                <a:gd name="connsiteX29" fmla="*/ 1443653 w 3309591"/>
                <a:gd name="connsiteY29" fmla="*/ 430929 h 3755272"/>
                <a:gd name="connsiteX30" fmla="*/ 1555448 w 3309591"/>
                <a:gd name="connsiteY30" fmla="*/ 408109 h 3755272"/>
                <a:gd name="connsiteX31" fmla="*/ 1668972 w 3309591"/>
                <a:gd name="connsiteY31" fmla="*/ 419980 h 3755272"/>
                <a:gd name="connsiteX32" fmla="*/ 1803356 w 3309591"/>
                <a:gd name="connsiteY32" fmla="*/ 432543 h 3755272"/>
                <a:gd name="connsiteX33" fmla="*/ 1902243 w 3309591"/>
                <a:gd name="connsiteY33" fmla="*/ 470922 h 3755272"/>
                <a:gd name="connsiteX34" fmla="*/ 2078464 w 3309591"/>
                <a:gd name="connsiteY34" fmla="*/ 707420 h 3755272"/>
                <a:gd name="connsiteX35" fmla="*/ 2116728 w 3309591"/>
                <a:gd name="connsiteY35" fmla="*/ 818178 h 3755272"/>
                <a:gd name="connsiteX36" fmla="*/ 2184151 w 3309591"/>
                <a:gd name="connsiteY36" fmla="*/ 900814 h 3755272"/>
                <a:gd name="connsiteX37" fmla="*/ 2194869 w 3309591"/>
                <a:gd name="connsiteY37" fmla="*/ 907153 h 3755272"/>
                <a:gd name="connsiteX38" fmla="*/ 2352189 w 3309591"/>
                <a:gd name="connsiteY38" fmla="*/ 907268 h 3755272"/>
                <a:gd name="connsiteX39" fmla="*/ 2352189 w 3309591"/>
                <a:gd name="connsiteY39" fmla="*/ 907268 h 3755272"/>
                <a:gd name="connsiteX40" fmla="*/ 2428371 w 3309591"/>
                <a:gd name="connsiteY40" fmla="*/ 771270 h 3755272"/>
                <a:gd name="connsiteX41" fmla="*/ 2333172 w 3309591"/>
                <a:gd name="connsiteY41" fmla="*/ 516331 h 3755272"/>
                <a:gd name="connsiteX42" fmla="*/ 1089021 w 3309591"/>
                <a:gd name="connsiteY42" fmla="*/ 0 h 3755272"/>
                <a:gd name="connsiteX43" fmla="*/ 0 w 3309591"/>
                <a:gd name="connsiteY43" fmla="*/ 727820 h 3755272"/>
                <a:gd name="connsiteX44" fmla="*/ 363852 w 3309591"/>
                <a:gd name="connsiteY44" fmla="*/ 1125441 h 3755272"/>
                <a:gd name="connsiteX45" fmla="*/ 679875 w 3309591"/>
                <a:gd name="connsiteY45" fmla="*/ 1089136 h 3755272"/>
                <a:gd name="connsiteX46" fmla="*/ 948644 w 3309591"/>
                <a:gd name="connsiteY46" fmla="*/ 1439619 h 3755272"/>
                <a:gd name="connsiteX47" fmla="*/ 858747 w 3309591"/>
                <a:gd name="connsiteY47" fmla="*/ 1679460 h 3755272"/>
                <a:gd name="connsiteX48" fmla="*/ 850679 w 3309591"/>
                <a:gd name="connsiteY48" fmla="*/ 1784224 h 3755272"/>
                <a:gd name="connsiteX49" fmla="*/ 958094 w 3309591"/>
                <a:gd name="connsiteY49" fmla="*/ 1613535 h 3755272"/>
                <a:gd name="connsiteX50" fmla="*/ 1068967 w 3309591"/>
                <a:gd name="connsiteY50" fmla="*/ 1563516 h 3755272"/>
                <a:gd name="connsiteX51" fmla="*/ 872462 w 3309591"/>
                <a:gd name="connsiteY51" fmla="*/ 1934052 h 3755272"/>
                <a:gd name="connsiteX52" fmla="*/ 951294 w 3309591"/>
                <a:gd name="connsiteY52" fmla="*/ 2019339 h 3755272"/>
                <a:gd name="connsiteX53" fmla="*/ 1143651 w 3309591"/>
                <a:gd name="connsiteY53" fmla="*/ 1833322 h 3755272"/>
                <a:gd name="connsiteX54" fmla="*/ 1087292 w 3309591"/>
                <a:gd name="connsiteY54" fmla="*/ 1689948 h 3755272"/>
                <a:gd name="connsiteX55" fmla="*/ 1323791 w 3309591"/>
                <a:gd name="connsiteY55" fmla="*/ 1422331 h 3755272"/>
                <a:gd name="connsiteX56" fmla="*/ 1513150 w 3309591"/>
                <a:gd name="connsiteY56" fmla="*/ 1199779 h 3755272"/>
                <a:gd name="connsiteX57" fmla="*/ 1706429 w 3309591"/>
                <a:gd name="connsiteY57" fmla="*/ 1407694 h 3755272"/>
                <a:gd name="connsiteX58" fmla="*/ 1822949 w 3309591"/>
                <a:gd name="connsiteY58" fmla="*/ 1523523 h 3755272"/>
                <a:gd name="connsiteX59" fmla="*/ 1632091 w 3309591"/>
                <a:gd name="connsiteY59" fmla="*/ 2135053 h 3755272"/>
                <a:gd name="connsiteX60" fmla="*/ 2157066 w 3309591"/>
                <a:gd name="connsiteY60" fmla="*/ 2645276 h 3755272"/>
                <a:gd name="connsiteX61" fmla="*/ 2216998 w 3309591"/>
                <a:gd name="connsiteY61" fmla="*/ 2627873 h 3755272"/>
                <a:gd name="connsiteX62" fmla="*/ 2379273 w 3309591"/>
                <a:gd name="connsiteY62" fmla="*/ 2979047 h 3755272"/>
                <a:gd name="connsiteX63" fmla="*/ 2876588 w 3309591"/>
                <a:gd name="connsiteY63" fmla="*/ 3338289 h 3755272"/>
                <a:gd name="connsiteX64" fmla="*/ 3227301 w 3309591"/>
                <a:gd name="connsiteY64" fmla="*/ 3755273 h 3755272"/>
                <a:gd name="connsiteX65" fmla="*/ 3309591 w 3309591"/>
                <a:gd name="connsiteY65" fmla="*/ 3693728 h 3755272"/>
                <a:gd name="connsiteX66" fmla="*/ 2802711 w 3309591"/>
                <a:gd name="connsiteY66" fmla="*/ 2598253 h 375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309591" h="3755272">
                  <a:moveTo>
                    <a:pt x="2803402" y="2598137"/>
                  </a:moveTo>
                  <a:cubicBezTo>
                    <a:pt x="2757647" y="2515963"/>
                    <a:pt x="2708204" y="2440587"/>
                    <a:pt x="2659913" y="2368785"/>
                  </a:cubicBezTo>
                  <a:lnTo>
                    <a:pt x="2659913" y="2368785"/>
                  </a:lnTo>
                  <a:cubicBezTo>
                    <a:pt x="2538091" y="2164557"/>
                    <a:pt x="2588456" y="1844962"/>
                    <a:pt x="2854920" y="1734320"/>
                  </a:cubicBezTo>
                  <a:cubicBezTo>
                    <a:pt x="3055921" y="1650877"/>
                    <a:pt x="2747159" y="1665745"/>
                    <a:pt x="2536478" y="1810271"/>
                  </a:cubicBezTo>
                  <a:cubicBezTo>
                    <a:pt x="2470668" y="1855450"/>
                    <a:pt x="2379734" y="1820298"/>
                    <a:pt x="2364751" y="1741811"/>
                  </a:cubicBezTo>
                  <a:cubicBezTo>
                    <a:pt x="2364521" y="1740774"/>
                    <a:pt x="2364406" y="1739852"/>
                    <a:pt x="2364290" y="1739160"/>
                  </a:cubicBezTo>
                  <a:cubicBezTo>
                    <a:pt x="2345965" y="1615264"/>
                    <a:pt x="2261600" y="1538852"/>
                    <a:pt x="2209621" y="1395016"/>
                  </a:cubicBezTo>
                  <a:cubicBezTo>
                    <a:pt x="2178849" y="1309845"/>
                    <a:pt x="2226909" y="1185026"/>
                    <a:pt x="2038010" y="1113224"/>
                  </a:cubicBezTo>
                  <a:cubicBezTo>
                    <a:pt x="1957218" y="1082452"/>
                    <a:pt x="1948920" y="960053"/>
                    <a:pt x="1785607" y="956481"/>
                  </a:cubicBezTo>
                  <a:cubicBezTo>
                    <a:pt x="1622410" y="952908"/>
                    <a:pt x="1607312" y="1028744"/>
                    <a:pt x="1466704" y="1060323"/>
                  </a:cubicBezTo>
                  <a:cubicBezTo>
                    <a:pt x="1287256" y="1100546"/>
                    <a:pt x="1320679" y="1352027"/>
                    <a:pt x="1157942" y="1468547"/>
                  </a:cubicBezTo>
                  <a:cubicBezTo>
                    <a:pt x="1152986" y="1420372"/>
                    <a:pt x="1085333" y="1359749"/>
                    <a:pt x="1000507" y="1414264"/>
                  </a:cubicBezTo>
                  <a:cubicBezTo>
                    <a:pt x="1012263" y="1290943"/>
                    <a:pt x="976304" y="1019869"/>
                    <a:pt x="696817" y="988175"/>
                  </a:cubicBezTo>
                  <a:cubicBezTo>
                    <a:pt x="600466" y="977226"/>
                    <a:pt x="423899" y="883411"/>
                    <a:pt x="423899" y="724131"/>
                  </a:cubicBezTo>
                  <a:cubicBezTo>
                    <a:pt x="423899" y="489823"/>
                    <a:pt x="732660" y="310836"/>
                    <a:pt x="1253141" y="310836"/>
                  </a:cubicBezTo>
                  <a:cubicBezTo>
                    <a:pt x="1311689" y="310836"/>
                    <a:pt x="1365858" y="313372"/>
                    <a:pt x="1416569" y="317866"/>
                  </a:cubicBezTo>
                  <a:cubicBezTo>
                    <a:pt x="1378535" y="325704"/>
                    <a:pt x="1345573" y="346103"/>
                    <a:pt x="1310882" y="359127"/>
                  </a:cubicBezTo>
                  <a:cubicBezTo>
                    <a:pt x="1274923" y="372611"/>
                    <a:pt x="1239771" y="384252"/>
                    <a:pt x="1207731" y="403960"/>
                  </a:cubicBezTo>
                  <a:cubicBezTo>
                    <a:pt x="1175691" y="423783"/>
                    <a:pt x="1139041" y="438882"/>
                    <a:pt x="1111611" y="465735"/>
                  </a:cubicBezTo>
                  <a:cubicBezTo>
                    <a:pt x="1085333" y="491437"/>
                    <a:pt x="1072886" y="529931"/>
                    <a:pt x="1051334" y="562893"/>
                  </a:cubicBezTo>
                  <a:cubicBezTo>
                    <a:pt x="1031510" y="593089"/>
                    <a:pt x="1014107" y="625014"/>
                    <a:pt x="998663" y="661780"/>
                  </a:cubicBezTo>
                  <a:cubicBezTo>
                    <a:pt x="984833" y="694857"/>
                    <a:pt x="973769" y="729894"/>
                    <a:pt x="963742" y="768734"/>
                  </a:cubicBezTo>
                  <a:cubicBezTo>
                    <a:pt x="956596" y="796280"/>
                    <a:pt x="962935" y="827974"/>
                    <a:pt x="993131" y="836848"/>
                  </a:cubicBezTo>
                  <a:cubicBezTo>
                    <a:pt x="1023788" y="842726"/>
                    <a:pt x="1053293" y="822442"/>
                    <a:pt x="1060093" y="796164"/>
                  </a:cubicBezTo>
                  <a:cubicBezTo>
                    <a:pt x="1070235" y="756979"/>
                    <a:pt x="1074154" y="718254"/>
                    <a:pt x="1089252" y="686213"/>
                  </a:cubicBezTo>
                  <a:cubicBezTo>
                    <a:pt x="1106309" y="649909"/>
                    <a:pt x="1131088" y="620289"/>
                    <a:pt x="1153563" y="592283"/>
                  </a:cubicBezTo>
                  <a:cubicBezTo>
                    <a:pt x="1178227" y="561741"/>
                    <a:pt x="1206348" y="537077"/>
                    <a:pt x="1236199" y="515409"/>
                  </a:cubicBezTo>
                  <a:cubicBezTo>
                    <a:pt x="1267086" y="492935"/>
                    <a:pt x="1299472" y="473803"/>
                    <a:pt x="1334394" y="459627"/>
                  </a:cubicBezTo>
                  <a:cubicBezTo>
                    <a:pt x="1369315" y="445451"/>
                    <a:pt x="1406311" y="438190"/>
                    <a:pt x="1443653" y="430929"/>
                  </a:cubicBezTo>
                  <a:cubicBezTo>
                    <a:pt x="1480649" y="423899"/>
                    <a:pt x="1517530" y="409607"/>
                    <a:pt x="1555448" y="408109"/>
                  </a:cubicBezTo>
                  <a:cubicBezTo>
                    <a:pt x="1593366" y="406611"/>
                    <a:pt x="1631515" y="417099"/>
                    <a:pt x="1668972" y="419980"/>
                  </a:cubicBezTo>
                  <a:cubicBezTo>
                    <a:pt x="1704354" y="422746"/>
                    <a:pt x="1752991" y="418597"/>
                    <a:pt x="1803356" y="432543"/>
                  </a:cubicBezTo>
                  <a:cubicBezTo>
                    <a:pt x="1835051" y="441302"/>
                    <a:pt x="1868589" y="455017"/>
                    <a:pt x="1902243" y="470922"/>
                  </a:cubicBezTo>
                  <a:cubicBezTo>
                    <a:pt x="1984187" y="528779"/>
                    <a:pt x="2045502" y="612106"/>
                    <a:pt x="2078464" y="707420"/>
                  </a:cubicBezTo>
                  <a:lnTo>
                    <a:pt x="2116728" y="818178"/>
                  </a:lnTo>
                  <a:cubicBezTo>
                    <a:pt x="2128714" y="852869"/>
                    <a:pt x="2152571" y="882143"/>
                    <a:pt x="2184151" y="900814"/>
                  </a:cubicBezTo>
                  <a:lnTo>
                    <a:pt x="2194869" y="907153"/>
                  </a:lnTo>
                  <a:cubicBezTo>
                    <a:pt x="2243391" y="935850"/>
                    <a:pt x="2303667" y="935850"/>
                    <a:pt x="2352189" y="907268"/>
                  </a:cubicBezTo>
                  <a:lnTo>
                    <a:pt x="2352189" y="907268"/>
                  </a:lnTo>
                  <a:cubicBezTo>
                    <a:pt x="2400249" y="878916"/>
                    <a:pt x="2429293" y="826937"/>
                    <a:pt x="2428371" y="771270"/>
                  </a:cubicBezTo>
                  <a:cubicBezTo>
                    <a:pt x="2426757" y="677915"/>
                    <a:pt x="2393219" y="587903"/>
                    <a:pt x="2333172" y="516331"/>
                  </a:cubicBezTo>
                  <a:cubicBezTo>
                    <a:pt x="2174585" y="327087"/>
                    <a:pt x="1798055" y="0"/>
                    <a:pt x="1089021" y="0"/>
                  </a:cubicBezTo>
                  <a:cubicBezTo>
                    <a:pt x="433580" y="0"/>
                    <a:pt x="0" y="385520"/>
                    <a:pt x="0" y="727820"/>
                  </a:cubicBezTo>
                  <a:cubicBezTo>
                    <a:pt x="0" y="1070120"/>
                    <a:pt x="252979" y="1125441"/>
                    <a:pt x="363852" y="1125441"/>
                  </a:cubicBezTo>
                  <a:cubicBezTo>
                    <a:pt x="474725" y="1125441"/>
                    <a:pt x="540189" y="1089136"/>
                    <a:pt x="679875" y="1089136"/>
                  </a:cubicBezTo>
                  <a:cubicBezTo>
                    <a:pt x="914414" y="1089136"/>
                    <a:pt x="950257" y="1365396"/>
                    <a:pt x="948644" y="1439619"/>
                  </a:cubicBezTo>
                  <a:cubicBezTo>
                    <a:pt x="946339" y="1541848"/>
                    <a:pt x="910610" y="1628864"/>
                    <a:pt x="858747" y="1679460"/>
                  </a:cubicBezTo>
                  <a:cubicBezTo>
                    <a:pt x="810917" y="1726137"/>
                    <a:pt x="811839" y="1783417"/>
                    <a:pt x="850679" y="1784224"/>
                  </a:cubicBezTo>
                  <a:cubicBezTo>
                    <a:pt x="939654" y="1786184"/>
                    <a:pt x="936542" y="1689141"/>
                    <a:pt x="958094" y="1613535"/>
                  </a:cubicBezTo>
                  <a:cubicBezTo>
                    <a:pt x="985870" y="1516262"/>
                    <a:pt x="1071157" y="1468432"/>
                    <a:pt x="1068967" y="1563516"/>
                  </a:cubicBezTo>
                  <a:cubicBezTo>
                    <a:pt x="1066316" y="1684531"/>
                    <a:pt x="873960" y="1864901"/>
                    <a:pt x="872462" y="1934052"/>
                  </a:cubicBezTo>
                  <a:cubicBezTo>
                    <a:pt x="870963" y="2003204"/>
                    <a:pt x="905193" y="2018302"/>
                    <a:pt x="951294" y="2019339"/>
                  </a:cubicBezTo>
                  <a:cubicBezTo>
                    <a:pt x="1072309" y="2021990"/>
                    <a:pt x="1142152" y="1900629"/>
                    <a:pt x="1143651" y="1833322"/>
                  </a:cubicBezTo>
                  <a:cubicBezTo>
                    <a:pt x="1145149" y="1766129"/>
                    <a:pt x="1085909" y="1751377"/>
                    <a:pt x="1087292" y="1689948"/>
                  </a:cubicBezTo>
                  <a:cubicBezTo>
                    <a:pt x="1088675" y="1628518"/>
                    <a:pt x="1232972" y="1531821"/>
                    <a:pt x="1323791" y="1422331"/>
                  </a:cubicBezTo>
                  <a:cubicBezTo>
                    <a:pt x="1414609" y="1312841"/>
                    <a:pt x="1430514" y="1197935"/>
                    <a:pt x="1513150" y="1199779"/>
                  </a:cubicBezTo>
                  <a:cubicBezTo>
                    <a:pt x="1595787" y="1201623"/>
                    <a:pt x="1641888" y="1287140"/>
                    <a:pt x="1706429" y="1407694"/>
                  </a:cubicBezTo>
                  <a:cubicBezTo>
                    <a:pt x="1740313" y="1470853"/>
                    <a:pt x="1786529" y="1505083"/>
                    <a:pt x="1822949" y="1523523"/>
                  </a:cubicBezTo>
                  <a:cubicBezTo>
                    <a:pt x="1667243" y="1629440"/>
                    <a:pt x="1584722" y="1873314"/>
                    <a:pt x="1632091" y="2135053"/>
                  </a:cubicBezTo>
                  <a:cubicBezTo>
                    <a:pt x="1690755" y="2458797"/>
                    <a:pt x="1925754" y="2687228"/>
                    <a:pt x="2157066" y="2645276"/>
                  </a:cubicBezTo>
                  <a:cubicBezTo>
                    <a:pt x="2177812" y="2641472"/>
                    <a:pt x="2197866" y="2635594"/>
                    <a:pt x="2216998" y="2627873"/>
                  </a:cubicBezTo>
                  <a:cubicBezTo>
                    <a:pt x="2204204" y="2748542"/>
                    <a:pt x="2305281" y="2907014"/>
                    <a:pt x="2379273" y="2979047"/>
                  </a:cubicBezTo>
                  <a:cubicBezTo>
                    <a:pt x="2545006" y="3140401"/>
                    <a:pt x="2749464" y="3192264"/>
                    <a:pt x="2876588" y="3338289"/>
                  </a:cubicBezTo>
                  <a:cubicBezTo>
                    <a:pt x="2973054" y="3449047"/>
                    <a:pt x="3227301" y="3755273"/>
                    <a:pt x="3227301" y="3755273"/>
                  </a:cubicBezTo>
                  <a:lnTo>
                    <a:pt x="3309591" y="3693728"/>
                  </a:lnTo>
                  <a:cubicBezTo>
                    <a:pt x="2976973" y="3282853"/>
                    <a:pt x="2949543" y="2861720"/>
                    <a:pt x="2802711" y="259825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1AC59C7A-FFC5-ABA8-8FB6-F99936ACAB2B}"/>
                </a:ext>
              </a:extLst>
            </p:cNvPr>
            <p:cNvSpPr/>
            <p:nvPr/>
          </p:nvSpPr>
          <p:spPr>
            <a:xfrm>
              <a:off x="2257077" y="2446654"/>
              <a:ext cx="3309591" cy="3755272"/>
            </a:xfrm>
            <a:custGeom>
              <a:avLst/>
              <a:gdLst>
                <a:gd name="connsiteX0" fmla="*/ 2803402 w 3309591"/>
                <a:gd name="connsiteY0" fmla="*/ 2598137 h 3755272"/>
                <a:gd name="connsiteX1" fmla="*/ 2659913 w 3309591"/>
                <a:gd name="connsiteY1" fmla="*/ 2368785 h 3755272"/>
                <a:gd name="connsiteX2" fmla="*/ 2659913 w 3309591"/>
                <a:gd name="connsiteY2" fmla="*/ 2368785 h 3755272"/>
                <a:gd name="connsiteX3" fmla="*/ 2854920 w 3309591"/>
                <a:gd name="connsiteY3" fmla="*/ 1734320 h 3755272"/>
                <a:gd name="connsiteX4" fmla="*/ 2536478 w 3309591"/>
                <a:gd name="connsiteY4" fmla="*/ 1810271 h 3755272"/>
                <a:gd name="connsiteX5" fmla="*/ 2364751 w 3309591"/>
                <a:gd name="connsiteY5" fmla="*/ 1741811 h 3755272"/>
                <a:gd name="connsiteX6" fmla="*/ 2364290 w 3309591"/>
                <a:gd name="connsiteY6" fmla="*/ 1739160 h 3755272"/>
                <a:gd name="connsiteX7" fmla="*/ 2209621 w 3309591"/>
                <a:gd name="connsiteY7" fmla="*/ 1395016 h 3755272"/>
                <a:gd name="connsiteX8" fmla="*/ 2038010 w 3309591"/>
                <a:gd name="connsiteY8" fmla="*/ 1113224 h 3755272"/>
                <a:gd name="connsiteX9" fmla="*/ 1785607 w 3309591"/>
                <a:gd name="connsiteY9" fmla="*/ 956481 h 3755272"/>
                <a:gd name="connsiteX10" fmla="*/ 1466704 w 3309591"/>
                <a:gd name="connsiteY10" fmla="*/ 1060323 h 3755272"/>
                <a:gd name="connsiteX11" fmla="*/ 1157942 w 3309591"/>
                <a:gd name="connsiteY11" fmla="*/ 1468547 h 3755272"/>
                <a:gd name="connsiteX12" fmla="*/ 1000507 w 3309591"/>
                <a:gd name="connsiteY12" fmla="*/ 1414264 h 3755272"/>
                <a:gd name="connsiteX13" fmla="*/ 696817 w 3309591"/>
                <a:gd name="connsiteY13" fmla="*/ 988175 h 3755272"/>
                <a:gd name="connsiteX14" fmla="*/ 423899 w 3309591"/>
                <a:gd name="connsiteY14" fmla="*/ 724131 h 3755272"/>
                <a:gd name="connsiteX15" fmla="*/ 1253141 w 3309591"/>
                <a:gd name="connsiteY15" fmla="*/ 310836 h 3755272"/>
                <a:gd name="connsiteX16" fmla="*/ 1416569 w 3309591"/>
                <a:gd name="connsiteY16" fmla="*/ 317866 h 3755272"/>
                <a:gd name="connsiteX17" fmla="*/ 1310882 w 3309591"/>
                <a:gd name="connsiteY17" fmla="*/ 359127 h 3755272"/>
                <a:gd name="connsiteX18" fmla="*/ 1207731 w 3309591"/>
                <a:gd name="connsiteY18" fmla="*/ 403960 h 3755272"/>
                <a:gd name="connsiteX19" fmla="*/ 1111611 w 3309591"/>
                <a:gd name="connsiteY19" fmla="*/ 465735 h 3755272"/>
                <a:gd name="connsiteX20" fmla="*/ 1051334 w 3309591"/>
                <a:gd name="connsiteY20" fmla="*/ 562893 h 3755272"/>
                <a:gd name="connsiteX21" fmla="*/ 998663 w 3309591"/>
                <a:gd name="connsiteY21" fmla="*/ 661780 h 3755272"/>
                <a:gd name="connsiteX22" fmla="*/ 963742 w 3309591"/>
                <a:gd name="connsiteY22" fmla="*/ 768734 h 3755272"/>
                <a:gd name="connsiteX23" fmla="*/ 993131 w 3309591"/>
                <a:gd name="connsiteY23" fmla="*/ 836848 h 3755272"/>
                <a:gd name="connsiteX24" fmla="*/ 1060093 w 3309591"/>
                <a:gd name="connsiteY24" fmla="*/ 796164 h 3755272"/>
                <a:gd name="connsiteX25" fmla="*/ 1089252 w 3309591"/>
                <a:gd name="connsiteY25" fmla="*/ 686213 h 3755272"/>
                <a:gd name="connsiteX26" fmla="*/ 1153563 w 3309591"/>
                <a:gd name="connsiteY26" fmla="*/ 592283 h 3755272"/>
                <a:gd name="connsiteX27" fmla="*/ 1236199 w 3309591"/>
                <a:gd name="connsiteY27" fmla="*/ 515409 h 3755272"/>
                <a:gd name="connsiteX28" fmla="*/ 1334394 w 3309591"/>
                <a:gd name="connsiteY28" fmla="*/ 459627 h 3755272"/>
                <a:gd name="connsiteX29" fmla="*/ 1443653 w 3309591"/>
                <a:gd name="connsiteY29" fmla="*/ 430929 h 3755272"/>
                <a:gd name="connsiteX30" fmla="*/ 1555448 w 3309591"/>
                <a:gd name="connsiteY30" fmla="*/ 408109 h 3755272"/>
                <a:gd name="connsiteX31" fmla="*/ 1668972 w 3309591"/>
                <a:gd name="connsiteY31" fmla="*/ 419980 h 3755272"/>
                <a:gd name="connsiteX32" fmla="*/ 1803356 w 3309591"/>
                <a:gd name="connsiteY32" fmla="*/ 432543 h 3755272"/>
                <a:gd name="connsiteX33" fmla="*/ 1902243 w 3309591"/>
                <a:gd name="connsiteY33" fmla="*/ 470922 h 3755272"/>
                <a:gd name="connsiteX34" fmla="*/ 2078464 w 3309591"/>
                <a:gd name="connsiteY34" fmla="*/ 707420 h 3755272"/>
                <a:gd name="connsiteX35" fmla="*/ 2116728 w 3309591"/>
                <a:gd name="connsiteY35" fmla="*/ 818178 h 3755272"/>
                <a:gd name="connsiteX36" fmla="*/ 2184151 w 3309591"/>
                <a:gd name="connsiteY36" fmla="*/ 900814 h 3755272"/>
                <a:gd name="connsiteX37" fmla="*/ 2194869 w 3309591"/>
                <a:gd name="connsiteY37" fmla="*/ 907153 h 3755272"/>
                <a:gd name="connsiteX38" fmla="*/ 2352189 w 3309591"/>
                <a:gd name="connsiteY38" fmla="*/ 907268 h 3755272"/>
                <a:gd name="connsiteX39" fmla="*/ 2352189 w 3309591"/>
                <a:gd name="connsiteY39" fmla="*/ 907268 h 3755272"/>
                <a:gd name="connsiteX40" fmla="*/ 2428371 w 3309591"/>
                <a:gd name="connsiteY40" fmla="*/ 771270 h 3755272"/>
                <a:gd name="connsiteX41" fmla="*/ 2333172 w 3309591"/>
                <a:gd name="connsiteY41" fmla="*/ 516331 h 3755272"/>
                <a:gd name="connsiteX42" fmla="*/ 1089021 w 3309591"/>
                <a:gd name="connsiteY42" fmla="*/ 0 h 3755272"/>
                <a:gd name="connsiteX43" fmla="*/ 0 w 3309591"/>
                <a:gd name="connsiteY43" fmla="*/ 727820 h 3755272"/>
                <a:gd name="connsiteX44" fmla="*/ 363852 w 3309591"/>
                <a:gd name="connsiteY44" fmla="*/ 1125441 h 3755272"/>
                <a:gd name="connsiteX45" fmla="*/ 679875 w 3309591"/>
                <a:gd name="connsiteY45" fmla="*/ 1089136 h 3755272"/>
                <a:gd name="connsiteX46" fmla="*/ 948644 w 3309591"/>
                <a:gd name="connsiteY46" fmla="*/ 1439619 h 3755272"/>
                <a:gd name="connsiteX47" fmla="*/ 858747 w 3309591"/>
                <a:gd name="connsiteY47" fmla="*/ 1679460 h 3755272"/>
                <a:gd name="connsiteX48" fmla="*/ 850679 w 3309591"/>
                <a:gd name="connsiteY48" fmla="*/ 1784224 h 3755272"/>
                <a:gd name="connsiteX49" fmla="*/ 958094 w 3309591"/>
                <a:gd name="connsiteY49" fmla="*/ 1613535 h 3755272"/>
                <a:gd name="connsiteX50" fmla="*/ 1068967 w 3309591"/>
                <a:gd name="connsiteY50" fmla="*/ 1563516 h 3755272"/>
                <a:gd name="connsiteX51" fmla="*/ 872462 w 3309591"/>
                <a:gd name="connsiteY51" fmla="*/ 1934052 h 3755272"/>
                <a:gd name="connsiteX52" fmla="*/ 951294 w 3309591"/>
                <a:gd name="connsiteY52" fmla="*/ 2019339 h 3755272"/>
                <a:gd name="connsiteX53" fmla="*/ 1143651 w 3309591"/>
                <a:gd name="connsiteY53" fmla="*/ 1833322 h 3755272"/>
                <a:gd name="connsiteX54" fmla="*/ 1087292 w 3309591"/>
                <a:gd name="connsiteY54" fmla="*/ 1689948 h 3755272"/>
                <a:gd name="connsiteX55" fmla="*/ 1323791 w 3309591"/>
                <a:gd name="connsiteY55" fmla="*/ 1422331 h 3755272"/>
                <a:gd name="connsiteX56" fmla="*/ 1513150 w 3309591"/>
                <a:gd name="connsiteY56" fmla="*/ 1199779 h 3755272"/>
                <a:gd name="connsiteX57" fmla="*/ 1706429 w 3309591"/>
                <a:gd name="connsiteY57" fmla="*/ 1407694 h 3755272"/>
                <a:gd name="connsiteX58" fmla="*/ 1822949 w 3309591"/>
                <a:gd name="connsiteY58" fmla="*/ 1523523 h 3755272"/>
                <a:gd name="connsiteX59" fmla="*/ 1632091 w 3309591"/>
                <a:gd name="connsiteY59" fmla="*/ 2135053 h 3755272"/>
                <a:gd name="connsiteX60" fmla="*/ 2157066 w 3309591"/>
                <a:gd name="connsiteY60" fmla="*/ 2645276 h 3755272"/>
                <a:gd name="connsiteX61" fmla="*/ 2216998 w 3309591"/>
                <a:gd name="connsiteY61" fmla="*/ 2627873 h 3755272"/>
                <a:gd name="connsiteX62" fmla="*/ 2379273 w 3309591"/>
                <a:gd name="connsiteY62" fmla="*/ 2979047 h 3755272"/>
                <a:gd name="connsiteX63" fmla="*/ 2876588 w 3309591"/>
                <a:gd name="connsiteY63" fmla="*/ 3338289 h 3755272"/>
                <a:gd name="connsiteX64" fmla="*/ 3227301 w 3309591"/>
                <a:gd name="connsiteY64" fmla="*/ 3755273 h 3755272"/>
                <a:gd name="connsiteX65" fmla="*/ 3309591 w 3309591"/>
                <a:gd name="connsiteY65" fmla="*/ 3693728 h 3755272"/>
                <a:gd name="connsiteX66" fmla="*/ 2802711 w 3309591"/>
                <a:gd name="connsiteY66" fmla="*/ 2598253 h 375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309591" h="3755272">
                  <a:moveTo>
                    <a:pt x="2803402" y="2598137"/>
                  </a:moveTo>
                  <a:cubicBezTo>
                    <a:pt x="2757647" y="2515963"/>
                    <a:pt x="2708204" y="2440587"/>
                    <a:pt x="2659913" y="2368785"/>
                  </a:cubicBezTo>
                  <a:lnTo>
                    <a:pt x="2659913" y="2368785"/>
                  </a:lnTo>
                  <a:cubicBezTo>
                    <a:pt x="2538091" y="2164557"/>
                    <a:pt x="2588456" y="1844962"/>
                    <a:pt x="2854920" y="1734320"/>
                  </a:cubicBezTo>
                  <a:cubicBezTo>
                    <a:pt x="3055921" y="1650877"/>
                    <a:pt x="2747159" y="1665745"/>
                    <a:pt x="2536478" y="1810271"/>
                  </a:cubicBezTo>
                  <a:cubicBezTo>
                    <a:pt x="2470668" y="1855450"/>
                    <a:pt x="2379734" y="1820298"/>
                    <a:pt x="2364751" y="1741811"/>
                  </a:cubicBezTo>
                  <a:cubicBezTo>
                    <a:pt x="2364521" y="1740774"/>
                    <a:pt x="2364406" y="1739852"/>
                    <a:pt x="2364290" y="1739160"/>
                  </a:cubicBezTo>
                  <a:cubicBezTo>
                    <a:pt x="2345965" y="1615264"/>
                    <a:pt x="2261600" y="1538852"/>
                    <a:pt x="2209621" y="1395016"/>
                  </a:cubicBezTo>
                  <a:cubicBezTo>
                    <a:pt x="2178849" y="1309845"/>
                    <a:pt x="2226909" y="1185026"/>
                    <a:pt x="2038010" y="1113224"/>
                  </a:cubicBezTo>
                  <a:cubicBezTo>
                    <a:pt x="1957218" y="1082452"/>
                    <a:pt x="1948920" y="960053"/>
                    <a:pt x="1785607" y="956481"/>
                  </a:cubicBezTo>
                  <a:cubicBezTo>
                    <a:pt x="1622410" y="952908"/>
                    <a:pt x="1607312" y="1028744"/>
                    <a:pt x="1466704" y="1060323"/>
                  </a:cubicBezTo>
                  <a:cubicBezTo>
                    <a:pt x="1287256" y="1100546"/>
                    <a:pt x="1320679" y="1352027"/>
                    <a:pt x="1157942" y="1468547"/>
                  </a:cubicBezTo>
                  <a:cubicBezTo>
                    <a:pt x="1152986" y="1420372"/>
                    <a:pt x="1085333" y="1359749"/>
                    <a:pt x="1000507" y="1414264"/>
                  </a:cubicBezTo>
                  <a:cubicBezTo>
                    <a:pt x="1012263" y="1290943"/>
                    <a:pt x="976304" y="1019869"/>
                    <a:pt x="696817" y="988175"/>
                  </a:cubicBezTo>
                  <a:cubicBezTo>
                    <a:pt x="600466" y="977226"/>
                    <a:pt x="423899" y="883411"/>
                    <a:pt x="423899" y="724131"/>
                  </a:cubicBezTo>
                  <a:cubicBezTo>
                    <a:pt x="423899" y="489823"/>
                    <a:pt x="732660" y="310836"/>
                    <a:pt x="1253141" y="310836"/>
                  </a:cubicBezTo>
                  <a:cubicBezTo>
                    <a:pt x="1311689" y="310836"/>
                    <a:pt x="1365858" y="313372"/>
                    <a:pt x="1416569" y="317866"/>
                  </a:cubicBezTo>
                  <a:cubicBezTo>
                    <a:pt x="1378535" y="325704"/>
                    <a:pt x="1345573" y="346103"/>
                    <a:pt x="1310882" y="359127"/>
                  </a:cubicBezTo>
                  <a:cubicBezTo>
                    <a:pt x="1274923" y="372611"/>
                    <a:pt x="1239771" y="384252"/>
                    <a:pt x="1207731" y="403960"/>
                  </a:cubicBezTo>
                  <a:cubicBezTo>
                    <a:pt x="1175691" y="423783"/>
                    <a:pt x="1139041" y="438882"/>
                    <a:pt x="1111611" y="465735"/>
                  </a:cubicBezTo>
                  <a:cubicBezTo>
                    <a:pt x="1085333" y="491437"/>
                    <a:pt x="1072886" y="529931"/>
                    <a:pt x="1051334" y="562893"/>
                  </a:cubicBezTo>
                  <a:cubicBezTo>
                    <a:pt x="1031510" y="593089"/>
                    <a:pt x="1014107" y="625014"/>
                    <a:pt x="998663" y="661780"/>
                  </a:cubicBezTo>
                  <a:cubicBezTo>
                    <a:pt x="984833" y="694857"/>
                    <a:pt x="973769" y="729894"/>
                    <a:pt x="963742" y="768734"/>
                  </a:cubicBezTo>
                  <a:cubicBezTo>
                    <a:pt x="956596" y="796280"/>
                    <a:pt x="962935" y="827974"/>
                    <a:pt x="993131" y="836848"/>
                  </a:cubicBezTo>
                  <a:cubicBezTo>
                    <a:pt x="1023788" y="842726"/>
                    <a:pt x="1053293" y="822442"/>
                    <a:pt x="1060093" y="796164"/>
                  </a:cubicBezTo>
                  <a:cubicBezTo>
                    <a:pt x="1070235" y="756979"/>
                    <a:pt x="1074154" y="718254"/>
                    <a:pt x="1089252" y="686213"/>
                  </a:cubicBezTo>
                  <a:cubicBezTo>
                    <a:pt x="1106309" y="649909"/>
                    <a:pt x="1131088" y="620289"/>
                    <a:pt x="1153563" y="592283"/>
                  </a:cubicBezTo>
                  <a:cubicBezTo>
                    <a:pt x="1178227" y="561741"/>
                    <a:pt x="1206348" y="537077"/>
                    <a:pt x="1236199" y="515409"/>
                  </a:cubicBezTo>
                  <a:cubicBezTo>
                    <a:pt x="1267086" y="492935"/>
                    <a:pt x="1299472" y="473803"/>
                    <a:pt x="1334394" y="459627"/>
                  </a:cubicBezTo>
                  <a:cubicBezTo>
                    <a:pt x="1369315" y="445451"/>
                    <a:pt x="1406311" y="438190"/>
                    <a:pt x="1443653" y="430929"/>
                  </a:cubicBezTo>
                  <a:cubicBezTo>
                    <a:pt x="1480649" y="423899"/>
                    <a:pt x="1517530" y="409607"/>
                    <a:pt x="1555448" y="408109"/>
                  </a:cubicBezTo>
                  <a:cubicBezTo>
                    <a:pt x="1593366" y="406611"/>
                    <a:pt x="1631515" y="417099"/>
                    <a:pt x="1668972" y="419980"/>
                  </a:cubicBezTo>
                  <a:cubicBezTo>
                    <a:pt x="1704354" y="422746"/>
                    <a:pt x="1752991" y="418597"/>
                    <a:pt x="1803356" y="432543"/>
                  </a:cubicBezTo>
                  <a:cubicBezTo>
                    <a:pt x="1835051" y="441302"/>
                    <a:pt x="1868589" y="455017"/>
                    <a:pt x="1902243" y="470922"/>
                  </a:cubicBezTo>
                  <a:cubicBezTo>
                    <a:pt x="1984187" y="528779"/>
                    <a:pt x="2045502" y="612106"/>
                    <a:pt x="2078464" y="707420"/>
                  </a:cubicBezTo>
                  <a:lnTo>
                    <a:pt x="2116728" y="818178"/>
                  </a:lnTo>
                  <a:cubicBezTo>
                    <a:pt x="2128714" y="852869"/>
                    <a:pt x="2152571" y="882143"/>
                    <a:pt x="2184151" y="900814"/>
                  </a:cubicBezTo>
                  <a:lnTo>
                    <a:pt x="2194869" y="907153"/>
                  </a:lnTo>
                  <a:cubicBezTo>
                    <a:pt x="2243391" y="935850"/>
                    <a:pt x="2303667" y="935850"/>
                    <a:pt x="2352189" y="907268"/>
                  </a:cubicBezTo>
                  <a:lnTo>
                    <a:pt x="2352189" y="907268"/>
                  </a:lnTo>
                  <a:cubicBezTo>
                    <a:pt x="2400249" y="878916"/>
                    <a:pt x="2429293" y="826937"/>
                    <a:pt x="2428371" y="771270"/>
                  </a:cubicBezTo>
                  <a:cubicBezTo>
                    <a:pt x="2426757" y="677915"/>
                    <a:pt x="2393219" y="587903"/>
                    <a:pt x="2333172" y="516331"/>
                  </a:cubicBezTo>
                  <a:cubicBezTo>
                    <a:pt x="2174585" y="327087"/>
                    <a:pt x="1798055" y="0"/>
                    <a:pt x="1089021" y="0"/>
                  </a:cubicBezTo>
                  <a:cubicBezTo>
                    <a:pt x="433580" y="0"/>
                    <a:pt x="0" y="385520"/>
                    <a:pt x="0" y="727820"/>
                  </a:cubicBezTo>
                  <a:cubicBezTo>
                    <a:pt x="0" y="1070120"/>
                    <a:pt x="252979" y="1125441"/>
                    <a:pt x="363852" y="1125441"/>
                  </a:cubicBezTo>
                  <a:cubicBezTo>
                    <a:pt x="474725" y="1125441"/>
                    <a:pt x="540189" y="1089136"/>
                    <a:pt x="679875" y="1089136"/>
                  </a:cubicBezTo>
                  <a:cubicBezTo>
                    <a:pt x="914414" y="1089136"/>
                    <a:pt x="950257" y="1365396"/>
                    <a:pt x="948644" y="1439619"/>
                  </a:cubicBezTo>
                  <a:cubicBezTo>
                    <a:pt x="946339" y="1541848"/>
                    <a:pt x="910610" y="1628864"/>
                    <a:pt x="858747" y="1679460"/>
                  </a:cubicBezTo>
                  <a:cubicBezTo>
                    <a:pt x="810917" y="1726137"/>
                    <a:pt x="811839" y="1783417"/>
                    <a:pt x="850679" y="1784224"/>
                  </a:cubicBezTo>
                  <a:cubicBezTo>
                    <a:pt x="939654" y="1786184"/>
                    <a:pt x="936542" y="1689141"/>
                    <a:pt x="958094" y="1613535"/>
                  </a:cubicBezTo>
                  <a:cubicBezTo>
                    <a:pt x="985870" y="1516262"/>
                    <a:pt x="1071157" y="1468432"/>
                    <a:pt x="1068967" y="1563516"/>
                  </a:cubicBezTo>
                  <a:cubicBezTo>
                    <a:pt x="1066316" y="1684531"/>
                    <a:pt x="873960" y="1864901"/>
                    <a:pt x="872462" y="1934052"/>
                  </a:cubicBezTo>
                  <a:cubicBezTo>
                    <a:pt x="870963" y="2003204"/>
                    <a:pt x="905193" y="2018302"/>
                    <a:pt x="951294" y="2019339"/>
                  </a:cubicBezTo>
                  <a:cubicBezTo>
                    <a:pt x="1072309" y="2021990"/>
                    <a:pt x="1142152" y="1900629"/>
                    <a:pt x="1143651" y="1833322"/>
                  </a:cubicBezTo>
                  <a:cubicBezTo>
                    <a:pt x="1145149" y="1766129"/>
                    <a:pt x="1085909" y="1751377"/>
                    <a:pt x="1087292" y="1689948"/>
                  </a:cubicBezTo>
                  <a:cubicBezTo>
                    <a:pt x="1088675" y="1628518"/>
                    <a:pt x="1232972" y="1531821"/>
                    <a:pt x="1323791" y="1422331"/>
                  </a:cubicBezTo>
                  <a:cubicBezTo>
                    <a:pt x="1414609" y="1312841"/>
                    <a:pt x="1430514" y="1197935"/>
                    <a:pt x="1513150" y="1199779"/>
                  </a:cubicBezTo>
                  <a:cubicBezTo>
                    <a:pt x="1595787" y="1201623"/>
                    <a:pt x="1641888" y="1287140"/>
                    <a:pt x="1706429" y="1407694"/>
                  </a:cubicBezTo>
                  <a:cubicBezTo>
                    <a:pt x="1740313" y="1470853"/>
                    <a:pt x="1786529" y="1505083"/>
                    <a:pt x="1822949" y="1523523"/>
                  </a:cubicBezTo>
                  <a:cubicBezTo>
                    <a:pt x="1667243" y="1629440"/>
                    <a:pt x="1584722" y="1873314"/>
                    <a:pt x="1632091" y="2135053"/>
                  </a:cubicBezTo>
                  <a:cubicBezTo>
                    <a:pt x="1690755" y="2458797"/>
                    <a:pt x="1925754" y="2687228"/>
                    <a:pt x="2157066" y="2645276"/>
                  </a:cubicBezTo>
                  <a:cubicBezTo>
                    <a:pt x="2177812" y="2641472"/>
                    <a:pt x="2197866" y="2635594"/>
                    <a:pt x="2216998" y="2627873"/>
                  </a:cubicBezTo>
                  <a:cubicBezTo>
                    <a:pt x="2204204" y="2748542"/>
                    <a:pt x="2305281" y="2907014"/>
                    <a:pt x="2379273" y="2979047"/>
                  </a:cubicBezTo>
                  <a:cubicBezTo>
                    <a:pt x="2545006" y="3140401"/>
                    <a:pt x="2749464" y="3192264"/>
                    <a:pt x="2876588" y="3338289"/>
                  </a:cubicBezTo>
                  <a:cubicBezTo>
                    <a:pt x="2973054" y="3449047"/>
                    <a:pt x="3227301" y="3755273"/>
                    <a:pt x="3227301" y="3755273"/>
                  </a:cubicBezTo>
                  <a:lnTo>
                    <a:pt x="3309591" y="3693728"/>
                  </a:lnTo>
                  <a:cubicBezTo>
                    <a:pt x="2976973" y="3282853"/>
                    <a:pt x="2949543" y="2861720"/>
                    <a:pt x="2802711" y="259825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grpSp>
        <p:nvGrpSpPr>
          <p:cNvPr id="103" name="Graphic 167">
            <a:extLst>
              <a:ext uri="{FF2B5EF4-FFF2-40B4-BE49-F238E27FC236}">
                <a16:creationId xmlns:a16="http://schemas.microsoft.com/office/drawing/2014/main" id="{D4796DD5-2CEF-F1D0-4556-5204FA0B791B}"/>
              </a:ext>
            </a:extLst>
          </p:cNvPr>
          <p:cNvGrpSpPr/>
          <p:nvPr/>
        </p:nvGrpSpPr>
        <p:grpSpPr>
          <a:xfrm>
            <a:off x="9644000" y="4342311"/>
            <a:ext cx="1658886" cy="1882278"/>
            <a:chOff x="2257077" y="2446654"/>
            <a:chExt cx="3309591" cy="3755272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5B1B689A-556E-AD1A-5D6B-25AB36874A02}"/>
                </a:ext>
              </a:extLst>
            </p:cNvPr>
            <p:cNvSpPr/>
            <p:nvPr/>
          </p:nvSpPr>
          <p:spPr>
            <a:xfrm>
              <a:off x="2257077" y="2446654"/>
              <a:ext cx="3309591" cy="3755272"/>
            </a:xfrm>
            <a:custGeom>
              <a:avLst/>
              <a:gdLst>
                <a:gd name="connsiteX0" fmla="*/ 2803402 w 3309591"/>
                <a:gd name="connsiteY0" fmla="*/ 2598137 h 3755272"/>
                <a:gd name="connsiteX1" fmla="*/ 2659913 w 3309591"/>
                <a:gd name="connsiteY1" fmla="*/ 2368785 h 3755272"/>
                <a:gd name="connsiteX2" fmla="*/ 2659913 w 3309591"/>
                <a:gd name="connsiteY2" fmla="*/ 2368785 h 3755272"/>
                <a:gd name="connsiteX3" fmla="*/ 2854920 w 3309591"/>
                <a:gd name="connsiteY3" fmla="*/ 1734320 h 3755272"/>
                <a:gd name="connsiteX4" fmla="*/ 2536478 w 3309591"/>
                <a:gd name="connsiteY4" fmla="*/ 1810271 h 3755272"/>
                <a:gd name="connsiteX5" fmla="*/ 2364751 w 3309591"/>
                <a:gd name="connsiteY5" fmla="*/ 1741811 h 3755272"/>
                <a:gd name="connsiteX6" fmla="*/ 2364290 w 3309591"/>
                <a:gd name="connsiteY6" fmla="*/ 1739160 h 3755272"/>
                <a:gd name="connsiteX7" fmla="*/ 2209621 w 3309591"/>
                <a:gd name="connsiteY7" fmla="*/ 1395016 h 3755272"/>
                <a:gd name="connsiteX8" fmla="*/ 2038010 w 3309591"/>
                <a:gd name="connsiteY8" fmla="*/ 1113224 h 3755272"/>
                <a:gd name="connsiteX9" fmla="*/ 1785607 w 3309591"/>
                <a:gd name="connsiteY9" fmla="*/ 956481 h 3755272"/>
                <a:gd name="connsiteX10" fmla="*/ 1466704 w 3309591"/>
                <a:gd name="connsiteY10" fmla="*/ 1060323 h 3755272"/>
                <a:gd name="connsiteX11" fmla="*/ 1157942 w 3309591"/>
                <a:gd name="connsiteY11" fmla="*/ 1468547 h 3755272"/>
                <a:gd name="connsiteX12" fmla="*/ 1000507 w 3309591"/>
                <a:gd name="connsiteY12" fmla="*/ 1414264 h 3755272"/>
                <a:gd name="connsiteX13" fmla="*/ 696817 w 3309591"/>
                <a:gd name="connsiteY13" fmla="*/ 988175 h 3755272"/>
                <a:gd name="connsiteX14" fmla="*/ 423899 w 3309591"/>
                <a:gd name="connsiteY14" fmla="*/ 724131 h 3755272"/>
                <a:gd name="connsiteX15" fmla="*/ 1253141 w 3309591"/>
                <a:gd name="connsiteY15" fmla="*/ 310836 h 3755272"/>
                <a:gd name="connsiteX16" fmla="*/ 1416569 w 3309591"/>
                <a:gd name="connsiteY16" fmla="*/ 317866 h 3755272"/>
                <a:gd name="connsiteX17" fmla="*/ 1310882 w 3309591"/>
                <a:gd name="connsiteY17" fmla="*/ 359127 h 3755272"/>
                <a:gd name="connsiteX18" fmla="*/ 1207731 w 3309591"/>
                <a:gd name="connsiteY18" fmla="*/ 403960 h 3755272"/>
                <a:gd name="connsiteX19" fmla="*/ 1111611 w 3309591"/>
                <a:gd name="connsiteY19" fmla="*/ 465735 h 3755272"/>
                <a:gd name="connsiteX20" fmla="*/ 1051334 w 3309591"/>
                <a:gd name="connsiteY20" fmla="*/ 562893 h 3755272"/>
                <a:gd name="connsiteX21" fmla="*/ 998663 w 3309591"/>
                <a:gd name="connsiteY21" fmla="*/ 661780 h 3755272"/>
                <a:gd name="connsiteX22" fmla="*/ 963742 w 3309591"/>
                <a:gd name="connsiteY22" fmla="*/ 768734 h 3755272"/>
                <a:gd name="connsiteX23" fmla="*/ 993131 w 3309591"/>
                <a:gd name="connsiteY23" fmla="*/ 836848 h 3755272"/>
                <a:gd name="connsiteX24" fmla="*/ 1060093 w 3309591"/>
                <a:gd name="connsiteY24" fmla="*/ 796164 h 3755272"/>
                <a:gd name="connsiteX25" fmla="*/ 1089252 w 3309591"/>
                <a:gd name="connsiteY25" fmla="*/ 686213 h 3755272"/>
                <a:gd name="connsiteX26" fmla="*/ 1153563 w 3309591"/>
                <a:gd name="connsiteY26" fmla="*/ 592283 h 3755272"/>
                <a:gd name="connsiteX27" fmla="*/ 1236199 w 3309591"/>
                <a:gd name="connsiteY27" fmla="*/ 515409 h 3755272"/>
                <a:gd name="connsiteX28" fmla="*/ 1334394 w 3309591"/>
                <a:gd name="connsiteY28" fmla="*/ 459627 h 3755272"/>
                <a:gd name="connsiteX29" fmla="*/ 1443653 w 3309591"/>
                <a:gd name="connsiteY29" fmla="*/ 430929 h 3755272"/>
                <a:gd name="connsiteX30" fmla="*/ 1555448 w 3309591"/>
                <a:gd name="connsiteY30" fmla="*/ 408109 h 3755272"/>
                <a:gd name="connsiteX31" fmla="*/ 1668972 w 3309591"/>
                <a:gd name="connsiteY31" fmla="*/ 419980 h 3755272"/>
                <a:gd name="connsiteX32" fmla="*/ 1803356 w 3309591"/>
                <a:gd name="connsiteY32" fmla="*/ 432543 h 3755272"/>
                <a:gd name="connsiteX33" fmla="*/ 1902243 w 3309591"/>
                <a:gd name="connsiteY33" fmla="*/ 470922 h 3755272"/>
                <a:gd name="connsiteX34" fmla="*/ 2078464 w 3309591"/>
                <a:gd name="connsiteY34" fmla="*/ 707420 h 3755272"/>
                <a:gd name="connsiteX35" fmla="*/ 2116728 w 3309591"/>
                <a:gd name="connsiteY35" fmla="*/ 818178 h 3755272"/>
                <a:gd name="connsiteX36" fmla="*/ 2184151 w 3309591"/>
                <a:gd name="connsiteY36" fmla="*/ 900814 h 3755272"/>
                <a:gd name="connsiteX37" fmla="*/ 2194869 w 3309591"/>
                <a:gd name="connsiteY37" fmla="*/ 907153 h 3755272"/>
                <a:gd name="connsiteX38" fmla="*/ 2352189 w 3309591"/>
                <a:gd name="connsiteY38" fmla="*/ 907268 h 3755272"/>
                <a:gd name="connsiteX39" fmla="*/ 2352189 w 3309591"/>
                <a:gd name="connsiteY39" fmla="*/ 907268 h 3755272"/>
                <a:gd name="connsiteX40" fmla="*/ 2428371 w 3309591"/>
                <a:gd name="connsiteY40" fmla="*/ 771270 h 3755272"/>
                <a:gd name="connsiteX41" fmla="*/ 2333172 w 3309591"/>
                <a:gd name="connsiteY41" fmla="*/ 516331 h 3755272"/>
                <a:gd name="connsiteX42" fmla="*/ 1089021 w 3309591"/>
                <a:gd name="connsiteY42" fmla="*/ 0 h 3755272"/>
                <a:gd name="connsiteX43" fmla="*/ 0 w 3309591"/>
                <a:gd name="connsiteY43" fmla="*/ 727820 h 3755272"/>
                <a:gd name="connsiteX44" fmla="*/ 363852 w 3309591"/>
                <a:gd name="connsiteY44" fmla="*/ 1125441 h 3755272"/>
                <a:gd name="connsiteX45" fmla="*/ 679875 w 3309591"/>
                <a:gd name="connsiteY45" fmla="*/ 1089136 h 3755272"/>
                <a:gd name="connsiteX46" fmla="*/ 948644 w 3309591"/>
                <a:gd name="connsiteY46" fmla="*/ 1439619 h 3755272"/>
                <a:gd name="connsiteX47" fmla="*/ 858747 w 3309591"/>
                <a:gd name="connsiteY47" fmla="*/ 1679460 h 3755272"/>
                <a:gd name="connsiteX48" fmla="*/ 850679 w 3309591"/>
                <a:gd name="connsiteY48" fmla="*/ 1784224 h 3755272"/>
                <a:gd name="connsiteX49" fmla="*/ 958094 w 3309591"/>
                <a:gd name="connsiteY49" fmla="*/ 1613535 h 3755272"/>
                <a:gd name="connsiteX50" fmla="*/ 1068967 w 3309591"/>
                <a:gd name="connsiteY50" fmla="*/ 1563516 h 3755272"/>
                <a:gd name="connsiteX51" fmla="*/ 872462 w 3309591"/>
                <a:gd name="connsiteY51" fmla="*/ 1934052 h 3755272"/>
                <a:gd name="connsiteX52" fmla="*/ 951294 w 3309591"/>
                <a:gd name="connsiteY52" fmla="*/ 2019339 h 3755272"/>
                <a:gd name="connsiteX53" fmla="*/ 1143651 w 3309591"/>
                <a:gd name="connsiteY53" fmla="*/ 1833322 h 3755272"/>
                <a:gd name="connsiteX54" fmla="*/ 1087292 w 3309591"/>
                <a:gd name="connsiteY54" fmla="*/ 1689948 h 3755272"/>
                <a:gd name="connsiteX55" fmla="*/ 1323791 w 3309591"/>
                <a:gd name="connsiteY55" fmla="*/ 1422331 h 3755272"/>
                <a:gd name="connsiteX56" fmla="*/ 1513150 w 3309591"/>
                <a:gd name="connsiteY56" fmla="*/ 1199779 h 3755272"/>
                <a:gd name="connsiteX57" fmla="*/ 1706429 w 3309591"/>
                <a:gd name="connsiteY57" fmla="*/ 1407694 h 3755272"/>
                <a:gd name="connsiteX58" fmla="*/ 1822949 w 3309591"/>
                <a:gd name="connsiteY58" fmla="*/ 1523523 h 3755272"/>
                <a:gd name="connsiteX59" fmla="*/ 1632091 w 3309591"/>
                <a:gd name="connsiteY59" fmla="*/ 2135053 h 3755272"/>
                <a:gd name="connsiteX60" fmla="*/ 2157066 w 3309591"/>
                <a:gd name="connsiteY60" fmla="*/ 2645276 h 3755272"/>
                <a:gd name="connsiteX61" fmla="*/ 2216998 w 3309591"/>
                <a:gd name="connsiteY61" fmla="*/ 2627873 h 3755272"/>
                <a:gd name="connsiteX62" fmla="*/ 2379273 w 3309591"/>
                <a:gd name="connsiteY62" fmla="*/ 2979047 h 3755272"/>
                <a:gd name="connsiteX63" fmla="*/ 2876588 w 3309591"/>
                <a:gd name="connsiteY63" fmla="*/ 3338289 h 3755272"/>
                <a:gd name="connsiteX64" fmla="*/ 3227301 w 3309591"/>
                <a:gd name="connsiteY64" fmla="*/ 3755273 h 3755272"/>
                <a:gd name="connsiteX65" fmla="*/ 3309591 w 3309591"/>
                <a:gd name="connsiteY65" fmla="*/ 3693728 h 3755272"/>
                <a:gd name="connsiteX66" fmla="*/ 2802711 w 3309591"/>
                <a:gd name="connsiteY66" fmla="*/ 2598253 h 375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309591" h="3755272">
                  <a:moveTo>
                    <a:pt x="2803402" y="2598137"/>
                  </a:moveTo>
                  <a:cubicBezTo>
                    <a:pt x="2757647" y="2515963"/>
                    <a:pt x="2708204" y="2440587"/>
                    <a:pt x="2659913" y="2368785"/>
                  </a:cubicBezTo>
                  <a:lnTo>
                    <a:pt x="2659913" y="2368785"/>
                  </a:lnTo>
                  <a:cubicBezTo>
                    <a:pt x="2538091" y="2164557"/>
                    <a:pt x="2588456" y="1844962"/>
                    <a:pt x="2854920" y="1734320"/>
                  </a:cubicBezTo>
                  <a:cubicBezTo>
                    <a:pt x="3055921" y="1650877"/>
                    <a:pt x="2747159" y="1665745"/>
                    <a:pt x="2536478" y="1810271"/>
                  </a:cubicBezTo>
                  <a:cubicBezTo>
                    <a:pt x="2470668" y="1855450"/>
                    <a:pt x="2379734" y="1820298"/>
                    <a:pt x="2364751" y="1741811"/>
                  </a:cubicBezTo>
                  <a:cubicBezTo>
                    <a:pt x="2364521" y="1740774"/>
                    <a:pt x="2364406" y="1739852"/>
                    <a:pt x="2364290" y="1739160"/>
                  </a:cubicBezTo>
                  <a:cubicBezTo>
                    <a:pt x="2345965" y="1615264"/>
                    <a:pt x="2261600" y="1538852"/>
                    <a:pt x="2209621" y="1395016"/>
                  </a:cubicBezTo>
                  <a:cubicBezTo>
                    <a:pt x="2178849" y="1309845"/>
                    <a:pt x="2226909" y="1185026"/>
                    <a:pt x="2038010" y="1113224"/>
                  </a:cubicBezTo>
                  <a:cubicBezTo>
                    <a:pt x="1957218" y="1082452"/>
                    <a:pt x="1948920" y="960053"/>
                    <a:pt x="1785607" y="956481"/>
                  </a:cubicBezTo>
                  <a:cubicBezTo>
                    <a:pt x="1622410" y="952908"/>
                    <a:pt x="1607312" y="1028744"/>
                    <a:pt x="1466704" y="1060323"/>
                  </a:cubicBezTo>
                  <a:cubicBezTo>
                    <a:pt x="1287256" y="1100546"/>
                    <a:pt x="1320679" y="1352027"/>
                    <a:pt x="1157942" y="1468547"/>
                  </a:cubicBezTo>
                  <a:cubicBezTo>
                    <a:pt x="1152986" y="1420372"/>
                    <a:pt x="1085333" y="1359749"/>
                    <a:pt x="1000507" y="1414264"/>
                  </a:cubicBezTo>
                  <a:cubicBezTo>
                    <a:pt x="1012263" y="1290943"/>
                    <a:pt x="976304" y="1019869"/>
                    <a:pt x="696817" y="988175"/>
                  </a:cubicBezTo>
                  <a:cubicBezTo>
                    <a:pt x="600466" y="977226"/>
                    <a:pt x="423899" y="883411"/>
                    <a:pt x="423899" y="724131"/>
                  </a:cubicBezTo>
                  <a:cubicBezTo>
                    <a:pt x="423899" y="489823"/>
                    <a:pt x="732660" y="310836"/>
                    <a:pt x="1253141" y="310836"/>
                  </a:cubicBezTo>
                  <a:cubicBezTo>
                    <a:pt x="1311689" y="310836"/>
                    <a:pt x="1365858" y="313372"/>
                    <a:pt x="1416569" y="317866"/>
                  </a:cubicBezTo>
                  <a:cubicBezTo>
                    <a:pt x="1378535" y="325704"/>
                    <a:pt x="1345573" y="346103"/>
                    <a:pt x="1310882" y="359127"/>
                  </a:cubicBezTo>
                  <a:cubicBezTo>
                    <a:pt x="1274923" y="372611"/>
                    <a:pt x="1239771" y="384252"/>
                    <a:pt x="1207731" y="403960"/>
                  </a:cubicBezTo>
                  <a:cubicBezTo>
                    <a:pt x="1175691" y="423783"/>
                    <a:pt x="1139041" y="438882"/>
                    <a:pt x="1111611" y="465735"/>
                  </a:cubicBezTo>
                  <a:cubicBezTo>
                    <a:pt x="1085333" y="491437"/>
                    <a:pt x="1072886" y="529931"/>
                    <a:pt x="1051334" y="562893"/>
                  </a:cubicBezTo>
                  <a:cubicBezTo>
                    <a:pt x="1031510" y="593089"/>
                    <a:pt x="1014107" y="625014"/>
                    <a:pt x="998663" y="661780"/>
                  </a:cubicBezTo>
                  <a:cubicBezTo>
                    <a:pt x="984833" y="694857"/>
                    <a:pt x="973769" y="729894"/>
                    <a:pt x="963742" y="768734"/>
                  </a:cubicBezTo>
                  <a:cubicBezTo>
                    <a:pt x="956596" y="796280"/>
                    <a:pt x="962935" y="827974"/>
                    <a:pt x="993131" y="836848"/>
                  </a:cubicBezTo>
                  <a:cubicBezTo>
                    <a:pt x="1023788" y="842726"/>
                    <a:pt x="1053293" y="822442"/>
                    <a:pt x="1060093" y="796164"/>
                  </a:cubicBezTo>
                  <a:cubicBezTo>
                    <a:pt x="1070235" y="756979"/>
                    <a:pt x="1074154" y="718254"/>
                    <a:pt x="1089252" y="686213"/>
                  </a:cubicBezTo>
                  <a:cubicBezTo>
                    <a:pt x="1106309" y="649909"/>
                    <a:pt x="1131088" y="620289"/>
                    <a:pt x="1153563" y="592283"/>
                  </a:cubicBezTo>
                  <a:cubicBezTo>
                    <a:pt x="1178227" y="561741"/>
                    <a:pt x="1206348" y="537077"/>
                    <a:pt x="1236199" y="515409"/>
                  </a:cubicBezTo>
                  <a:cubicBezTo>
                    <a:pt x="1267086" y="492935"/>
                    <a:pt x="1299472" y="473803"/>
                    <a:pt x="1334394" y="459627"/>
                  </a:cubicBezTo>
                  <a:cubicBezTo>
                    <a:pt x="1369315" y="445451"/>
                    <a:pt x="1406311" y="438190"/>
                    <a:pt x="1443653" y="430929"/>
                  </a:cubicBezTo>
                  <a:cubicBezTo>
                    <a:pt x="1480649" y="423899"/>
                    <a:pt x="1517530" y="409607"/>
                    <a:pt x="1555448" y="408109"/>
                  </a:cubicBezTo>
                  <a:cubicBezTo>
                    <a:pt x="1593366" y="406611"/>
                    <a:pt x="1631515" y="417099"/>
                    <a:pt x="1668972" y="419980"/>
                  </a:cubicBezTo>
                  <a:cubicBezTo>
                    <a:pt x="1704354" y="422746"/>
                    <a:pt x="1752991" y="418597"/>
                    <a:pt x="1803356" y="432543"/>
                  </a:cubicBezTo>
                  <a:cubicBezTo>
                    <a:pt x="1835051" y="441302"/>
                    <a:pt x="1868589" y="455017"/>
                    <a:pt x="1902243" y="470922"/>
                  </a:cubicBezTo>
                  <a:cubicBezTo>
                    <a:pt x="1984187" y="528779"/>
                    <a:pt x="2045502" y="612106"/>
                    <a:pt x="2078464" y="707420"/>
                  </a:cubicBezTo>
                  <a:lnTo>
                    <a:pt x="2116728" y="818178"/>
                  </a:lnTo>
                  <a:cubicBezTo>
                    <a:pt x="2128714" y="852869"/>
                    <a:pt x="2152571" y="882143"/>
                    <a:pt x="2184151" y="900814"/>
                  </a:cubicBezTo>
                  <a:lnTo>
                    <a:pt x="2194869" y="907153"/>
                  </a:lnTo>
                  <a:cubicBezTo>
                    <a:pt x="2243391" y="935850"/>
                    <a:pt x="2303667" y="935850"/>
                    <a:pt x="2352189" y="907268"/>
                  </a:cubicBezTo>
                  <a:lnTo>
                    <a:pt x="2352189" y="907268"/>
                  </a:lnTo>
                  <a:cubicBezTo>
                    <a:pt x="2400249" y="878916"/>
                    <a:pt x="2429293" y="826937"/>
                    <a:pt x="2428371" y="771270"/>
                  </a:cubicBezTo>
                  <a:cubicBezTo>
                    <a:pt x="2426757" y="677915"/>
                    <a:pt x="2393219" y="587903"/>
                    <a:pt x="2333172" y="516331"/>
                  </a:cubicBezTo>
                  <a:cubicBezTo>
                    <a:pt x="2174585" y="327087"/>
                    <a:pt x="1798055" y="0"/>
                    <a:pt x="1089021" y="0"/>
                  </a:cubicBezTo>
                  <a:cubicBezTo>
                    <a:pt x="433580" y="0"/>
                    <a:pt x="0" y="385520"/>
                    <a:pt x="0" y="727820"/>
                  </a:cubicBezTo>
                  <a:cubicBezTo>
                    <a:pt x="0" y="1070120"/>
                    <a:pt x="252979" y="1125441"/>
                    <a:pt x="363852" y="1125441"/>
                  </a:cubicBezTo>
                  <a:cubicBezTo>
                    <a:pt x="474725" y="1125441"/>
                    <a:pt x="540189" y="1089136"/>
                    <a:pt x="679875" y="1089136"/>
                  </a:cubicBezTo>
                  <a:cubicBezTo>
                    <a:pt x="914414" y="1089136"/>
                    <a:pt x="950257" y="1365396"/>
                    <a:pt x="948644" y="1439619"/>
                  </a:cubicBezTo>
                  <a:cubicBezTo>
                    <a:pt x="946339" y="1541848"/>
                    <a:pt x="910610" y="1628864"/>
                    <a:pt x="858747" y="1679460"/>
                  </a:cubicBezTo>
                  <a:cubicBezTo>
                    <a:pt x="810917" y="1726137"/>
                    <a:pt x="811839" y="1783417"/>
                    <a:pt x="850679" y="1784224"/>
                  </a:cubicBezTo>
                  <a:cubicBezTo>
                    <a:pt x="939654" y="1786184"/>
                    <a:pt x="936542" y="1689141"/>
                    <a:pt x="958094" y="1613535"/>
                  </a:cubicBezTo>
                  <a:cubicBezTo>
                    <a:pt x="985870" y="1516262"/>
                    <a:pt x="1071157" y="1468432"/>
                    <a:pt x="1068967" y="1563516"/>
                  </a:cubicBezTo>
                  <a:cubicBezTo>
                    <a:pt x="1066316" y="1684531"/>
                    <a:pt x="873960" y="1864901"/>
                    <a:pt x="872462" y="1934052"/>
                  </a:cubicBezTo>
                  <a:cubicBezTo>
                    <a:pt x="870963" y="2003204"/>
                    <a:pt x="905193" y="2018302"/>
                    <a:pt x="951294" y="2019339"/>
                  </a:cubicBezTo>
                  <a:cubicBezTo>
                    <a:pt x="1072309" y="2021990"/>
                    <a:pt x="1142152" y="1900629"/>
                    <a:pt x="1143651" y="1833322"/>
                  </a:cubicBezTo>
                  <a:cubicBezTo>
                    <a:pt x="1145149" y="1766129"/>
                    <a:pt x="1085909" y="1751377"/>
                    <a:pt x="1087292" y="1689948"/>
                  </a:cubicBezTo>
                  <a:cubicBezTo>
                    <a:pt x="1088675" y="1628518"/>
                    <a:pt x="1232972" y="1531821"/>
                    <a:pt x="1323791" y="1422331"/>
                  </a:cubicBezTo>
                  <a:cubicBezTo>
                    <a:pt x="1414609" y="1312841"/>
                    <a:pt x="1430514" y="1197935"/>
                    <a:pt x="1513150" y="1199779"/>
                  </a:cubicBezTo>
                  <a:cubicBezTo>
                    <a:pt x="1595787" y="1201623"/>
                    <a:pt x="1641888" y="1287140"/>
                    <a:pt x="1706429" y="1407694"/>
                  </a:cubicBezTo>
                  <a:cubicBezTo>
                    <a:pt x="1740313" y="1470853"/>
                    <a:pt x="1786529" y="1505083"/>
                    <a:pt x="1822949" y="1523523"/>
                  </a:cubicBezTo>
                  <a:cubicBezTo>
                    <a:pt x="1667243" y="1629440"/>
                    <a:pt x="1584722" y="1873314"/>
                    <a:pt x="1632091" y="2135053"/>
                  </a:cubicBezTo>
                  <a:cubicBezTo>
                    <a:pt x="1690755" y="2458797"/>
                    <a:pt x="1925754" y="2687228"/>
                    <a:pt x="2157066" y="2645276"/>
                  </a:cubicBezTo>
                  <a:cubicBezTo>
                    <a:pt x="2177812" y="2641472"/>
                    <a:pt x="2197866" y="2635594"/>
                    <a:pt x="2216998" y="2627873"/>
                  </a:cubicBezTo>
                  <a:cubicBezTo>
                    <a:pt x="2204204" y="2748542"/>
                    <a:pt x="2305281" y="2907014"/>
                    <a:pt x="2379273" y="2979047"/>
                  </a:cubicBezTo>
                  <a:cubicBezTo>
                    <a:pt x="2545006" y="3140401"/>
                    <a:pt x="2749464" y="3192264"/>
                    <a:pt x="2876588" y="3338289"/>
                  </a:cubicBezTo>
                  <a:cubicBezTo>
                    <a:pt x="2973054" y="3449047"/>
                    <a:pt x="3227301" y="3755273"/>
                    <a:pt x="3227301" y="3755273"/>
                  </a:cubicBezTo>
                  <a:lnTo>
                    <a:pt x="3309591" y="3693728"/>
                  </a:lnTo>
                  <a:cubicBezTo>
                    <a:pt x="2976973" y="3282853"/>
                    <a:pt x="2949543" y="2861720"/>
                    <a:pt x="2802711" y="259825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F4003B1-9F94-6B39-9EB8-8AC33528A70B}"/>
                </a:ext>
              </a:extLst>
            </p:cNvPr>
            <p:cNvSpPr/>
            <p:nvPr/>
          </p:nvSpPr>
          <p:spPr>
            <a:xfrm>
              <a:off x="2257077" y="2446654"/>
              <a:ext cx="3309591" cy="3755272"/>
            </a:xfrm>
            <a:custGeom>
              <a:avLst/>
              <a:gdLst>
                <a:gd name="connsiteX0" fmla="*/ 2803402 w 3309591"/>
                <a:gd name="connsiteY0" fmla="*/ 2598137 h 3755272"/>
                <a:gd name="connsiteX1" fmla="*/ 2659913 w 3309591"/>
                <a:gd name="connsiteY1" fmla="*/ 2368785 h 3755272"/>
                <a:gd name="connsiteX2" fmla="*/ 2659913 w 3309591"/>
                <a:gd name="connsiteY2" fmla="*/ 2368785 h 3755272"/>
                <a:gd name="connsiteX3" fmla="*/ 2854920 w 3309591"/>
                <a:gd name="connsiteY3" fmla="*/ 1734320 h 3755272"/>
                <a:gd name="connsiteX4" fmla="*/ 2536478 w 3309591"/>
                <a:gd name="connsiteY4" fmla="*/ 1810271 h 3755272"/>
                <a:gd name="connsiteX5" fmla="*/ 2364751 w 3309591"/>
                <a:gd name="connsiteY5" fmla="*/ 1741811 h 3755272"/>
                <a:gd name="connsiteX6" fmla="*/ 2364290 w 3309591"/>
                <a:gd name="connsiteY6" fmla="*/ 1739160 h 3755272"/>
                <a:gd name="connsiteX7" fmla="*/ 2209621 w 3309591"/>
                <a:gd name="connsiteY7" fmla="*/ 1395016 h 3755272"/>
                <a:gd name="connsiteX8" fmla="*/ 2038010 w 3309591"/>
                <a:gd name="connsiteY8" fmla="*/ 1113224 h 3755272"/>
                <a:gd name="connsiteX9" fmla="*/ 1785607 w 3309591"/>
                <a:gd name="connsiteY9" fmla="*/ 956481 h 3755272"/>
                <a:gd name="connsiteX10" fmla="*/ 1466704 w 3309591"/>
                <a:gd name="connsiteY10" fmla="*/ 1060323 h 3755272"/>
                <a:gd name="connsiteX11" fmla="*/ 1157942 w 3309591"/>
                <a:gd name="connsiteY11" fmla="*/ 1468547 h 3755272"/>
                <a:gd name="connsiteX12" fmla="*/ 1000507 w 3309591"/>
                <a:gd name="connsiteY12" fmla="*/ 1414264 h 3755272"/>
                <a:gd name="connsiteX13" fmla="*/ 696817 w 3309591"/>
                <a:gd name="connsiteY13" fmla="*/ 988175 h 3755272"/>
                <a:gd name="connsiteX14" fmla="*/ 423899 w 3309591"/>
                <a:gd name="connsiteY14" fmla="*/ 724131 h 3755272"/>
                <a:gd name="connsiteX15" fmla="*/ 1253141 w 3309591"/>
                <a:gd name="connsiteY15" fmla="*/ 310836 h 3755272"/>
                <a:gd name="connsiteX16" fmla="*/ 1416569 w 3309591"/>
                <a:gd name="connsiteY16" fmla="*/ 317866 h 3755272"/>
                <a:gd name="connsiteX17" fmla="*/ 1310882 w 3309591"/>
                <a:gd name="connsiteY17" fmla="*/ 359127 h 3755272"/>
                <a:gd name="connsiteX18" fmla="*/ 1207731 w 3309591"/>
                <a:gd name="connsiteY18" fmla="*/ 403960 h 3755272"/>
                <a:gd name="connsiteX19" fmla="*/ 1111611 w 3309591"/>
                <a:gd name="connsiteY19" fmla="*/ 465735 h 3755272"/>
                <a:gd name="connsiteX20" fmla="*/ 1051334 w 3309591"/>
                <a:gd name="connsiteY20" fmla="*/ 562893 h 3755272"/>
                <a:gd name="connsiteX21" fmla="*/ 998663 w 3309591"/>
                <a:gd name="connsiteY21" fmla="*/ 661780 h 3755272"/>
                <a:gd name="connsiteX22" fmla="*/ 963742 w 3309591"/>
                <a:gd name="connsiteY22" fmla="*/ 768734 h 3755272"/>
                <a:gd name="connsiteX23" fmla="*/ 993131 w 3309591"/>
                <a:gd name="connsiteY23" fmla="*/ 836848 h 3755272"/>
                <a:gd name="connsiteX24" fmla="*/ 1060093 w 3309591"/>
                <a:gd name="connsiteY24" fmla="*/ 796164 h 3755272"/>
                <a:gd name="connsiteX25" fmla="*/ 1089252 w 3309591"/>
                <a:gd name="connsiteY25" fmla="*/ 686213 h 3755272"/>
                <a:gd name="connsiteX26" fmla="*/ 1153563 w 3309591"/>
                <a:gd name="connsiteY26" fmla="*/ 592283 h 3755272"/>
                <a:gd name="connsiteX27" fmla="*/ 1236199 w 3309591"/>
                <a:gd name="connsiteY27" fmla="*/ 515409 h 3755272"/>
                <a:gd name="connsiteX28" fmla="*/ 1334394 w 3309591"/>
                <a:gd name="connsiteY28" fmla="*/ 459627 h 3755272"/>
                <a:gd name="connsiteX29" fmla="*/ 1443653 w 3309591"/>
                <a:gd name="connsiteY29" fmla="*/ 430929 h 3755272"/>
                <a:gd name="connsiteX30" fmla="*/ 1555448 w 3309591"/>
                <a:gd name="connsiteY30" fmla="*/ 408109 h 3755272"/>
                <a:gd name="connsiteX31" fmla="*/ 1668972 w 3309591"/>
                <a:gd name="connsiteY31" fmla="*/ 419980 h 3755272"/>
                <a:gd name="connsiteX32" fmla="*/ 1803356 w 3309591"/>
                <a:gd name="connsiteY32" fmla="*/ 432543 h 3755272"/>
                <a:gd name="connsiteX33" fmla="*/ 1902243 w 3309591"/>
                <a:gd name="connsiteY33" fmla="*/ 470922 h 3755272"/>
                <a:gd name="connsiteX34" fmla="*/ 2078464 w 3309591"/>
                <a:gd name="connsiteY34" fmla="*/ 707420 h 3755272"/>
                <a:gd name="connsiteX35" fmla="*/ 2116728 w 3309591"/>
                <a:gd name="connsiteY35" fmla="*/ 818178 h 3755272"/>
                <a:gd name="connsiteX36" fmla="*/ 2184151 w 3309591"/>
                <a:gd name="connsiteY36" fmla="*/ 900814 h 3755272"/>
                <a:gd name="connsiteX37" fmla="*/ 2194869 w 3309591"/>
                <a:gd name="connsiteY37" fmla="*/ 907153 h 3755272"/>
                <a:gd name="connsiteX38" fmla="*/ 2352189 w 3309591"/>
                <a:gd name="connsiteY38" fmla="*/ 907268 h 3755272"/>
                <a:gd name="connsiteX39" fmla="*/ 2352189 w 3309591"/>
                <a:gd name="connsiteY39" fmla="*/ 907268 h 3755272"/>
                <a:gd name="connsiteX40" fmla="*/ 2428371 w 3309591"/>
                <a:gd name="connsiteY40" fmla="*/ 771270 h 3755272"/>
                <a:gd name="connsiteX41" fmla="*/ 2333172 w 3309591"/>
                <a:gd name="connsiteY41" fmla="*/ 516331 h 3755272"/>
                <a:gd name="connsiteX42" fmla="*/ 1089021 w 3309591"/>
                <a:gd name="connsiteY42" fmla="*/ 0 h 3755272"/>
                <a:gd name="connsiteX43" fmla="*/ 0 w 3309591"/>
                <a:gd name="connsiteY43" fmla="*/ 727820 h 3755272"/>
                <a:gd name="connsiteX44" fmla="*/ 363852 w 3309591"/>
                <a:gd name="connsiteY44" fmla="*/ 1125441 h 3755272"/>
                <a:gd name="connsiteX45" fmla="*/ 679875 w 3309591"/>
                <a:gd name="connsiteY45" fmla="*/ 1089136 h 3755272"/>
                <a:gd name="connsiteX46" fmla="*/ 948644 w 3309591"/>
                <a:gd name="connsiteY46" fmla="*/ 1439619 h 3755272"/>
                <a:gd name="connsiteX47" fmla="*/ 858747 w 3309591"/>
                <a:gd name="connsiteY47" fmla="*/ 1679460 h 3755272"/>
                <a:gd name="connsiteX48" fmla="*/ 850679 w 3309591"/>
                <a:gd name="connsiteY48" fmla="*/ 1784224 h 3755272"/>
                <a:gd name="connsiteX49" fmla="*/ 958094 w 3309591"/>
                <a:gd name="connsiteY49" fmla="*/ 1613535 h 3755272"/>
                <a:gd name="connsiteX50" fmla="*/ 1068967 w 3309591"/>
                <a:gd name="connsiteY50" fmla="*/ 1563516 h 3755272"/>
                <a:gd name="connsiteX51" fmla="*/ 872462 w 3309591"/>
                <a:gd name="connsiteY51" fmla="*/ 1934052 h 3755272"/>
                <a:gd name="connsiteX52" fmla="*/ 951294 w 3309591"/>
                <a:gd name="connsiteY52" fmla="*/ 2019339 h 3755272"/>
                <a:gd name="connsiteX53" fmla="*/ 1143651 w 3309591"/>
                <a:gd name="connsiteY53" fmla="*/ 1833322 h 3755272"/>
                <a:gd name="connsiteX54" fmla="*/ 1087292 w 3309591"/>
                <a:gd name="connsiteY54" fmla="*/ 1689948 h 3755272"/>
                <a:gd name="connsiteX55" fmla="*/ 1323791 w 3309591"/>
                <a:gd name="connsiteY55" fmla="*/ 1422331 h 3755272"/>
                <a:gd name="connsiteX56" fmla="*/ 1513150 w 3309591"/>
                <a:gd name="connsiteY56" fmla="*/ 1199779 h 3755272"/>
                <a:gd name="connsiteX57" fmla="*/ 1706429 w 3309591"/>
                <a:gd name="connsiteY57" fmla="*/ 1407694 h 3755272"/>
                <a:gd name="connsiteX58" fmla="*/ 1822949 w 3309591"/>
                <a:gd name="connsiteY58" fmla="*/ 1523523 h 3755272"/>
                <a:gd name="connsiteX59" fmla="*/ 1632091 w 3309591"/>
                <a:gd name="connsiteY59" fmla="*/ 2135053 h 3755272"/>
                <a:gd name="connsiteX60" fmla="*/ 2157066 w 3309591"/>
                <a:gd name="connsiteY60" fmla="*/ 2645276 h 3755272"/>
                <a:gd name="connsiteX61" fmla="*/ 2216998 w 3309591"/>
                <a:gd name="connsiteY61" fmla="*/ 2627873 h 3755272"/>
                <a:gd name="connsiteX62" fmla="*/ 2379273 w 3309591"/>
                <a:gd name="connsiteY62" fmla="*/ 2979047 h 3755272"/>
                <a:gd name="connsiteX63" fmla="*/ 2876588 w 3309591"/>
                <a:gd name="connsiteY63" fmla="*/ 3338289 h 3755272"/>
                <a:gd name="connsiteX64" fmla="*/ 3227301 w 3309591"/>
                <a:gd name="connsiteY64" fmla="*/ 3755273 h 3755272"/>
                <a:gd name="connsiteX65" fmla="*/ 3309591 w 3309591"/>
                <a:gd name="connsiteY65" fmla="*/ 3693728 h 3755272"/>
                <a:gd name="connsiteX66" fmla="*/ 2802711 w 3309591"/>
                <a:gd name="connsiteY66" fmla="*/ 2598253 h 375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309591" h="3755272">
                  <a:moveTo>
                    <a:pt x="2803402" y="2598137"/>
                  </a:moveTo>
                  <a:cubicBezTo>
                    <a:pt x="2757647" y="2515963"/>
                    <a:pt x="2708204" y="2440587"/>
                    <a:pt x="2659913" y="2368785"/>
                  </a:cubicBezTo>
                  <a:lnTo>
                    <a:pt x="2659913" y="2368785"/>
                  </a:lnTo>
                  <a:cubicBezTo>
                    <a:pt x="2538091" y="2164557"/>
                    <a:pt x="2588456" y="1844962"/>
                    <a:pt x="2854920" y="1734320"/>
                  </a:cubicBezTo>
                  <a:cubicBezTo>
                    <a:pt x="3055921" y="1650877"/>
                    <a:pt x="2747159" y="1665745"/>
                    <a:pt x="2536478" y="1810271"/>
                  </a:cubicBezTo>
                  <a:cubicBezTo>
                    <a:pt x="2470668" y="1855450"/>
                    <a:pt x="2379734" y="1820298"/>
                    <a:pt x="2364751" y="1741811"/>
                  </a:cubicBezTo>
                  <a:cubicBezTo>
                    <a:pt x="2364521" y="1740774"/>
                    <a:pt x="2364406" y="1739852"/>
                    <a:pt x="2364290" y="1739160"/>
                  </a:cubicBezTo>
                  <a:cubicBezTo>
                    <a:pt x="2345965" y="1615264"/>
                    <a:pt x="2261600" y="1538852"/>
                    <a:pt x="2209621" y="1395016"/>
                  </a:cubicBezTo>
                  <a:cubicBezTo>
                    <a:pt x="2178849" y="1309845"/>
                    <a:pt x="2226909" y="1185026"/>
                    <a:pt x="2038010" y="1113224"/>
                  </a:cubicBezTo>
                  <a:cubicBezTo>
                    <a:pt x="1957218" y="1082452"/>
                    <a:pt x="1948920" y="960053"/>
                    <a:pt x="1785607" y="956481"/>
                  </a:cubicBezTo>
                  <a:cubicBezTo>
                    <a:pt x="1622410" y="952908"/>
                    <a:pt x="1607312" y="1028744"/>
                    <a:pt x="1466704" y="1060323"/>
                  </a:cubicBezTo>
                  <a:cubicBezTo>
                    <a:pt x="1287256" y="1100546"/>
                    <a:pt x="1320679" y="1352027"/>
                    <a:pt x="1157942" y="1468547"/>
                  </a:cubicBezTo>
                  <a:cubicBezTo>
                    <a:pt x="1152986" y="1420372"/>
                    <a:pt x="1085333" y="1359749"/>
                    <a:pt x="1000507" y="1414264"/>
                  </a:cubicBezTo>
                  <a:cubicBezTo>
                    <a:pt x="1012263" y="1290943"/>
                    <a:pt x="976304" y="1019869"/>
                    <a:pt x="696817" y="988175"/>
                  </a:cubicBezTo>
                  <a:cubicBezTo>
                    <a:pt x="600466" y="977226"/>
                    <a:pt x="423899" y="883411"/>
                    <a:pt x="423899" y="724131"/>
                  </a:cubicBezTo>
                  <a:cubicBezTo>
                    <a:pt x="423899" y="489823"/>
                    <a:pt x="732660" y="310836"/>
                    <a:pt x="1253141" y="310836"/>
                  </a:cubicBezTo>
                  <a:cubicBezTo>
                    <a:pt x="1311689" y="310836"/>
                    <a:pt x="1365858" y="313372"/>
                    <a:pt x="1416569" y="317866"/>
                  </a:cubicBezTo>
                  <a:cubicBezTo>
                    <a:pt x="1378535" y="325704"/>
                    <a:pt x="1345573" y="346103"/>
                    <a:pt x="1310882" y="359127"/>
                  </a:cubicBezTo>
                  <a:cubicBezTo>
                    <a:pt x="1274923" y="372611"/>
                    <a:pt x="1239771" y="384252"/>
                    <a:pt x="1207731" y="403960"/>
                  </a:cubicBezTo>
                  <a:cubicBezTo>
                    <a:pt x="1175691" y="423783"/>
                    <a:pt x="1139041" y="438882"/>
                    <a:pt x="1111611" y="465735"/>
                  </a:cubicBezTo>
                  <a:cubicBezTo>
                    <a:pt x="1085333" y="491437"/>
                    <a:pt x="1072886" y="529931"/>
                    <a:pt x="1051334" y="562893"/>
                  </a:cubicBezTo>
                  <a:cubicBezTo>
                    <a:pt x="1031510" y="593089"/>
                    <a:pt x="1014107" y="625014"/>
                    <a:pt x="998663" y="661780"/>
                  </a:cubicBezTo>
                  <a:cubicBezTo>
                    <a:pt x="984833" y="694857"/>
                    <a:pt x="973769" y="729894"/>
                    <a:pt x="963742" y="768734"/>
                  </a:cubicBezTo>
                  <a:cubicBezTo>
                    <a:pt x="956596" y="796280"/>
                    <a:pt x="962935" y="827974"/>
                    <a:pt x="993131" y="836848"/>
                  </a:cubicBezTo>
                  <a:cubicBezTo>
                    <a:pt x="1023788" y="842726"/>
                    <a:pt x="1053293" y="822442"/>
                    <a:pt x="1060093" y="796164"/>
                  </a:cubicBezTo>
                  <a:cubicBezTo>
                    <a:pt x="1070235" y="756979"/>
                    <a:pt x="1074154" y="718254"/>
                    <a:pt x="1089252" y="686213"/>
                  </a:cubicBezTo>
                  <a:cubicBezTo>
                    <a:pt x="1106309" y="649909"/>
                    <a:pt x="1131088" y="620289"/>
                    <a:pt x="1153563" y="592283"/>
                  </a:cubicBezTo>
                  <a:cubicBezTo>
                    <a:pt x="1178227" y="561741"/>
                    <a:pt x="1206348" y="537077"/>
                    <a:pt x="1236199" y="515409"/>
                  </a:cubicBezTo>
                  <a:cubicBezTo>
                    <a:pt x="1267086" y="492935"/>
                    <a:pt x="1299472" y="473803"/>
                    <a:pt x="1334394" y="459627"/>
                  </a:cubicBezTo>
                  <a:cubicBezTo>
                    <a:pt x="1369315" y="445451"/>
                    <a:pt x="1406311" y="438190"/>
                    <a:pt x="1443653" y="430929"/>
                  </a:cubicBezTo>
                  <a:cubicBezTo>
                    <a:pt x="1480649" y="423899"/>
                    <a:pt x="1517530" y="409607"/>
                    <a:pt x="1555448" y="408109"/>
                  </a:cubicBezTo>
                  <a:cubicBezTo>
                    <a:pt x="1593366" y="406611"/>
                    <a:pt x="1631515" y="417099"/>
                    <a:pt x="1668972" y="419980"/>
                  </a:cubicBezTo>
                  <a:cubicBezTo>
                    <a:pt x="1704354" y="422746"/>
                    <a:pt x="1752991" y="418597"/>
                    <a:pt x="1803356" y="432543"/>
                  </a:cubicBezTo>
                  <a:cubicBezTo>
                    <a:pt x="1835051" y="441302"/>
                    <a:pt x="1868589" y="455017"/>
                    <a:pt x="1902243" y="470922"/>
                  </a:cubicBezTo>
                  <a:cubicBezTo>
                    <a:pt x="1984187" y="528779"/>
                    <a:pt x="2045502" y="612106"/>
                    <a:pt x="2078464" y="707420"/>
                  </a:cubicBezTo>
                  <a:lnTo>
                    <a:pt x="2116728" y="818178"/>
                  </a:lnTo>
                  <a:cubicBezTo>
                    <a:pt x="2128714" y="852869"/>
                    <a:pt x="2152571" y="882143"/>
                    <a:pt x="2184151" y="900814"/>
                  </a:cubicBezTo>
                  <a:lnTo>
                    <a:pt x="2194869" y="907153"/>
                  </a:lnTo>
                  <a:cubicBezTo>
                    <a:pt x="2243391" y="935850"/>
                    <a:pt x="2303667" y="935850"/>
                    <a:pt x="2352189" y="907268"/>
                  </a:cubicBezTo>
                  <a:lnTo>
                    <a:pt x="2352189" y="907268"/>
                  </a:lnTo>
                  <a:cubicBezTo>
                    <a:pt x="2400249" y="878916"/>
                    <a:pt x="2429293" y="826937"/>
                    <a:pt x="2428371" y="771270"/>
                  </a:cubicBezTo>
                  <a:cubicBezTo>
                    <a:pt x="2426757" y="677915"/>
                    <a:pt x="2393219" y="587903"/>
                    <a:pt x="2333172" y="516331"/>
                  </a:cubicBezTo>
                  <a:cubicBezTo>
                    <a:pt x="2174585" y="327087"/>
                    <a:pt x="1798055" y="0"/>
                    <a:pt x="1089021" y="0"/>
                  </a:cubicBezTo>
                  <a:cubicBezTo>
                    <a:pt x="433580" y="0"/>
                    <a:pt x="0" y="385520"/>
                    <a:pt x="0" y="727820"/>
                  </a:cubicBezTo>
                  <a:cubicBezTo>
                    <a:pt x="0" y="1070120"/>
                    <a:pt x="252979" y="1125441"/>
                    <a:pt x="363852" y="1125441"/>
                  </a:cubicBezTo>
                  <a:cubicBezTo>
                    <a:pt x="474725" y="1125441"/>
                    <a:pt x="540189" y="1089136"/>
                    <a:pt x="679875" y="1089136"/>
                  </a:cubicBezTo>
                  <a:cubicBezTo>
                    <a:pt x="914414" y="1089136"/>
                    <a:pt x="950257" y="1365396"/>
                    <a:pt x="948644" y="1439619"/>
                  </a:cubicBezTo>
                  <a:cubicBezTo>
                    <a:pt x="946339" y="1541848"/>
                    <a:pt x="910610" y="1628864"/>
                    <a:pt x="858747" y="1679460"/>
                  </a:cubicBezTo>
                  <a:cubicBezTo>
                    <a:pt x="810917" y="1726137"/>
                    <a:pt x="811839" y="1783417"/>
                    <a:pt x="850679" y="1784224"/>
                  </a:cubicBezTo>
                  <a:cubicBezTo>
                    <a:pt x="939654" y="1786184"/>
                    <a:pt x="936542" y="1689141"/>
                    <a:pt x="958094" y="1613535"/>
                  </a:cubicBezTo>
                  <a:cubicBezTo>
                    <a:pt x="985870" y="1516262"/>
                    <a:pt x="1071157" y="1468432"/>
                    <a:pt x="1068967" y="1563516"/>
                  </a:cubicBezTo>
                  <a:cubicBezTo>
                    <a:pt x="1066316" y="1684531"/>
                    <a:pt x="873960" y="1864901"/>
                    <a:pt x="872462" y="1934052"/>
                  </a:cubicBezTo>
                  <a:cubicBezTo>
                    <a:pt x="870963" y="2003204"/>
                    <a:pt x="905193" y="2018302"/>
                    <a:pt x="951294" y="2019339"/>
                  </a:cubicBezTo>
                  <a:cubicBezTo>
                    <a:pt x="1072309" y="2021990"/>
                    <a:pt x="1142152" y="1900629"/>
                    <a:pt x="1143651" y="1833322"/>
                  </a:cubicBezTo>
                  <a:cubicBezTo>
                    <a:pt x="1145149" y="1766129"/>
                    <a:pt x="1085909" y="1751377"/>
                    <a:pt x="1087292" y="1689948"/>
                  </a:cubicBezTo>
                  <a:cubicBezTo>
                    <a:pt x="1088675" y="1628518"/>
                    <a:pt x="1232972" y="1531821"/>
                    <a:pt x="1323791" y="1422331"/>
                  </a:cubicBezTo>
                  <a:cubicBezTo>
                    <a:pt x="1414609" y="1312841"/>
                    <a:pt x="1430514" y="1197935"/>
                    <a:pt x="1513150" y="1199779"/>
                  </a:cubicBezTo>
                  <a:cubicBezTo>
                    <a:pt x="1595787" y="1201623"/>
                    <a:pt x="1641888" y="1287140"/>
                    <a:pt x="1706429" y="1407694"/>
                  </a:cubicBezTo>
                  <a:cubicBezTo>
                    <a:pt x="1740313" y="1470853"/>
                    <a:pt x="1786529" y="1505083"/>
                    <a:pt x="1822949" y="1523523"/>
                  </a:cubicBezTo>
                  <a:cubicBezTo>
                    <a:pt x="1667243" y="1629440"/>
                    <a:pt x="1584722" y="1873314"/>
                    <a:pt x="1632091" y="2135053"/>
                  </a:cubicBezTo>
                  <a:cubicBezTo>
                    <a:pt x="1690755" y="2458797"/>
                    <a:pt x="1925754" y="2687228"/>
                    <a:pt x="2157066" y="2645276"/>
                  </a:cubicBezTo>
                  <a:cubicBezTo>
                    <a:pt x="2177812" y="2641472"/>
                    <a:pt x="2197866" y="2635594"/>
                    <a:pt x="2216998" y="2627873"/>
                  </a:cubicBezTo>
                  <a:cubicBezTo>
                    <a:pt x="2204204" y="2748542"/>
                    <a:pt x="2305281" y="2907014"/>
                    <a:pt x="2379273" y="2979047"/>
                  </a:cubicBezTo>
                  <a:cubicBezTo>
                    <a:pt x="2545006" y="3140401"/>
                    <a:pt x="2749464" y="3192264"/>
                    <a:pt x="2876588" y="3338289"/>
                  </a:cubicBezTo>
                  <a:cubicBezTo>
                    <a:pt x="2973054" y="3449047"/>
                    <a:pt x="3227301" y="3755273"/>
                    <a:pt x="3227301" y="3755273"/>
                  </a:cubicBezTo>
                  <a:lnTo>
                    <a:pt x="3309591" y="3693728"/>
                  </a:lnTo>
                  <a:cubicBezTo>
                    <a:pt x="2976973" y="3282853"/>
                    <a:pt x="2949543" y="2861720"/>
                    <a:pt x="2802711" y="259825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FE02DFDD-BE67-9312-174B-FF95F84DBA4D}"/>
              </a:ext>
            </a:extLst>
          </p:cNvPr>
          <p:cNvSpPr/>
          <p:nvPr/>
        </p:nvSpPr>
        <p:spPr>
          <a:xfrm>
            <a:off x="10827221" y="4785463"/>
            <a:ext cx="666141" cy="725256"/>
          </a:xfrm>
          <a:custGeom>
            <a:avLst/>
            <a:gdLst>
              <a:gd name="connsiteX0" fmla="*/ 994165 w 1328997"/>
              <a:gd name="connsiteY0" fmla="*/ 214122 h 1446935"/>
              <a:gd name="connsiteX1" fmla="*/ 413292 w 1328997"/>
              <a:gd name="connsiteY1" fmla="*/ 3786 h 1446935"/>
              <a:gd name="connsiteX2" fmla="*/ 13711 w 1328997"/>
              <a:gd name="connsiteY2" fmla="*/ 329836 h 1446935"/>
              <a:gd name="connsiteX3" fmla="*/ 489243 w 1328997"/>
              <a:gd name="connsiteY3" fmla="*/ 824384 h 1446935"/>
              <a:gd name="connsiteX4" fmla="*/ 444064 w 1328997"/>
              <a:gd name="connsiteY4" fmla="*/ 1263381 h 1446935"/>
              <a:gd name="connsiteX5" fmla="*/ 970423 w 1328997"/>
              <a:gd name="connsiteY5" fmla="*/ 1414708 h 1446935"/>
              <a:gd name="connsiteX6" fmla="*/ 1310418 w 1328997"/>
              <a:gd name="connsiteY6" fmla="*/ 868756 h 1446935"/>
              <a:gd name="connsiteX7" fmla="*/ 994049 w 1328997"/>
              <a:gd name="connsiteY7" fmla="*/ 214007 h 144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8997" h="1446935">
                <a:moveTo>
                  <a:pt x="994165" y="214122"/>
                </a:moveTo>
                <a:cubicBezTo>
                  <a:pt x="783368" y="128951"/>
                  <a:pt x="662929" y="-26179"/>
                  <a:pt x="413292" y="3786"/>
                </a:cubicBezTo>
                <a:cubicBezTo>
                  <a:pt x="224393" y="26491"/>
                  <a:pt x="61426" y="138747"/>
                  <a:pt x="13711" y="329836"/>
                </a:cubicBezTo>
                <a:cubicBezTo>
                  <a:pt x="-65928" y="648624"/>
                  <a:pt x="215634" y="796378"/>
                  <a:pt x="489243" y="824384"/>
                </a:cubicBezTo>
                <a:cubicBezTo>
                  <a:pt x="292738" y="925000"/>
                  <a:pt x="362696" y="1112746"/>
                  <a:pt x="444064" y="1263381"/>
                </a:cubicBezTo>
                <a:cubicBezTo>
                  <a:pt x="538917" y="1439026"/>
                  <a:pt x="792588" y="1486625"/>
                  <a:pt x="970423" y="1414708"/>
                </a:cubicBezTo>
                <a:cubicBezTo>
                  <a:pt x="1181565" y="1329306"/>
                  <a:pt x="1272038" y="1074367"/>
                  <a:pt x="1310418" y="868756"/>
                </a:cubicBezTo>
                <a:cubicBezTo>
                  <a:pt x="1367237" y="564144"/>
                  <a:pt x="1302465" y="338710"/>
                  <a:pt x="994049" y="214007"/>
                </a:cubicBezTo>
                <a:close/>
              </a:path>
            </a:pathLst>
          </a:custGeom>
          <a:solidFill>
            <a:srgbClr val="F0ECDF"/>
          </a:solidFill>
          <a:ln w="115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B9C06A37-4B53-64B9-625D-A381523558E5}"/>
              </a:ext>
            </a:extLst>
          </p:cNvPr>
          <p:cNvSpPr/>
          <p:nvPr/>
        </p:nvSpPr>
        <p:spPr>
          <a:xfrm>
            <a:off x="10827221" y="4785463"/>
            <a:ext cx="666141" cy="725256"/>
          </a:xfrm>
          <a:custGeom>
            <a:avLst/>
            <a:gdLst>
              <a:gd name="connsiteX0" fmla="*/ 994165 w 1328997"/>
              <a:gd name="connsiteY0" fmla="*/ 214122 h 1446935"/>
              <a:gd name="connsiteX1" fmla="*/ 413292 w 1328997"/>
              <a:gd name="connsiteY1" fmla="*/ 3786 h 1446935"/>
              <a:gd name="connsiteX2" fmla="*/ 13711 w 1328997"/>
              <a:gd name="connsiteY2" fmla="*/ 329836 h 1446935"/>
              <a:gd name="connsiteX3" fmla="*/ 489243 w 1328997"/>
              <a:gd name="connsiteY3" fmla="*/ 824384 h 1446935"/>
              <a:gd name="connsiteX4" fmla="*/ 444064 w 1328997"/>
              <a:gd name="connsiteY4" fmla="*/ 1263381 h 1446935"/>
              <a:gd name="connsiteX5" fmla="*/ 970423 w 1328997"/>
              <a:gd name="connsiteY5" fmla="*/ 1414708 h 1446935"/>
              <a:gd name="connsiteX6" fmla="*/ 1310418 w 1328997"/>
              <a:gd name="connsiteY6" fmla="*/ 868756 h 1446935"/>
              <a:gd name="connsiteX7" fmla="*/ 994049 w 1328997"/>
              <a:gd name="connsiteY7" fmla="*/ 214007 h 1446935"/>
              <a:gd name="connsiteX8" fmla="*/ 934925 w 1328997"/>
              <a:gd name="connsiteY8" fmla="*/ 1249897 h 1446935"/>
              <a:gd name="connsiteX9" fmla="*/ 846180 w 1328997"/>
              <a:gd name="connsiteY9" fmla="*/ 1083242 h 1446935"/>
              <a:gd name="connsiteX10" fmla="*/ 772649 w 1328997"/>
              <a:gd name="connsiteY10" fmla="*/ 1303835 h 1446935"/>
              <a:gd name="connsiteX11" fmla="*/ 718826 w 1328997"/>
              <a:gd name="connsiteY11" fmla="*/ 1068374 h 1446935"/>
              <a:gd name="connsiteX12" fmla="*/ 536497 w 1328997"/>
              <a:gd name="connsiteY12" fmla="*/ 1149281 h 1446935"/>
              <a:gd name="connsiteX13" fmla="*/ 708569 w 1328997"/>
              <a:gd name="connsiteY13" fmla="*/ 966952 h 1446935"/>
              <a:gd name="connsiteX14" fmla="*/ 547100 w 1328997"/>
              <a:gd name="connsiteY14" fmla="*/ 937332 h 1446935"/>
              <a:gd name="connsiteX15" fmla="*/ 788208 w 1328997"/>
              <a:gd name="connsiteY15" fmla="*/ 859652 h 1446935"/>
              <a:gd name="connsiteX16" fmla="*/ 631465 w 1328997"/>
              <a:gd name="connsiteY16" fmla="*/ 778975 h 1446935"/>
              <a:gd name="connsiteX17" fmla="*/ 760433 w 1328997"/>
              <a:gd name="connsiteY17" fmla="*/ 655770 h 1446935"/>
              <a:gd name="connsiteX18" fmla="*/ 491894 w 1328997"/>
              <a:gd name="connsiteY18" fmla="*/ 693573 h 1446935"/>
              <a:gd name="connsiteX19" fmla="*/ 579717 w 1328997"/>
              <a:gd name="connsiteY19" fmla="*/ 543514 h 1446935"/>
              <a:gd name="connsiteX20" fmla="*/ 185553 w 1328997"/>
              <a:gd name="connsiteY20" fmla="*/ 583507 h 1446935"/>
              <a:gd name="connsiteX21" fmla="*/ 241450 w 1328997"/>
              <a:gd name="connsiteY21" fmla="*/ 510206 h 1446935"/>
              <a:gd name="connsiteX22" fmla="*/ 429427 w 1328997"/>
              <a:gd name="connsiteY22" fmla="*/ 477128 h 1446935"/>
              <a:gd name="connsiteX23" fmla="*/ 195004 w 1328997"/>
              <a:gd name="connsiteY23" fmla="*/ 472403 h 1446935"/>
              <a:gd name="connsiteX24" fmla="*/ 131961 w 1328997"/>
              <a:gd name="connsiteY24" fmla="*/ 437712 h 1446935"/>
              <a:gd name="connsiteX25" fmla="*/ 377794 w 1328997"/>
              <a:gd name="connsiteY25" fmla="*/ 344703 h 1446935"/>
              <a:gd name="connsiteX26" fmla="*/ 267728 w 1328997"/>
              <a:gd name="connsiteY26" fmla="*/ 191187 h 1446935"/>
              <a:gd name="connsiteX27" fmla="*/ 505148 w 1328997"/>
              <a:gd name="connsiteY27" fmla="*/ 276935 h 1446935"/>
              <a:gd name="connsiteX28" fmla="*/ 594123 w 1328997"/>
              <a:gd name="connsiteY28" fmla="*/ 151771 h 1446935"/>
              <a:gd name="connsiteX29" fmla="*/ 669152 w 1328997"/>
              <a:gd name="connsiteY29" fmla="*/ 347354 h 1446935"/>
              <a:gd name="connsiteX30" fmla="*/ 781409 w 1328997"/>
              <a:gd name="connsiteY30" fmla="*/ 272555 h 1446935"/>
              <a:gd name="connsiteX31" fmla="*/ 743721 w 1328997"/>
              <a:gd name="connsiteY31" fmla="*/ 487616 h 1446935"/>
              <a:gd name="connsiteX32" fmla="*/ 932274 w 1328997"/>
              <a:gd name="connsiteY32" fmla="*/ 328683 h 1446935"/>
              <a:gd name="connsiteX33" fmla="*/ 865082 w 1328997"/>
              <a:gd name="connsiteY33" fmla="*/ 561609 h 1446935"/>
              <a:gd name="connsiteX34" fmla="*/ 1050523 w 1328997"/>
              <a:gd name="connsiteY34" fmla="*/ 436214 h 1446935"/>
              <a:gd name="connsiteX35" fmla="*/ 1189633 w 1328997"/>
              <a:gd name="connsiteY35" fmla="*/ 550199 h 1446935"/>
              <a:gd name="connsiteX36" fmla="*/ 877875 w 1328997"/>
              <a:gd name="connsiteY36" fmla="*/ 718352 h 1446935"/>
              <a:gd name="connsiteX37" fmla="*/ 1155864 w 1328997"/>
              <a:gd name="connsiteY37" fmla="*/ 722155 h 1446935"/>
              <a:gd name="connsiteX38" fmla="*/ 1147450 w 1328997"/>
              <a:gd name="connsiteY38" fmla="*/ 914857 h 1446935"/>
              <a:gd name="connsiteX39" fmla="*/ 912911 w 1328997"/>
              <a:gd name="connsiteY39" fmla="*/ 874750 h 1446935"/>
              <a:gd name="connsiteX40" fmla="*/ 1125437 w 1328997"/>
              <a:gd name="connsiteY40" fmla="*/ 997033 h 1446935"/>
              <a:gd name="connsiteX41" fmla="*/ 951406 w 1328997"/>
              <a:gd name="connsiteY41" fmla="*/ 1045900 h 1446935"/>
              <a:gd name="connsiteX42" fmla="*/ 1047296 w 1328997"/>
              <a:gd name="connsiteY42" fmla="*/ 1153315 h 1446935"/>
              <a:gd name="connsiteX43" fmla="*/ 934810 w 1328997"/>
              <a:gd name="connsiteY43" fmla="*/ 1249897 h 144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28997" h="1446935">
                <a:moveTo>
                  <a:pt x="994165" y="214122"/>
                </a:moveTo>
                <a:cubicBezTo>
                  <a:pt x="783368" y="128951"/>
                  <a:pt x="662929" y="-26179"/>
                  <a:pt x="413292" y="3786"/>
                </a:cubicBezTo>
                <a:cubicBezTo>
                  <a:pt x="224393" y="26491"/>
                  <a:pt x="61426" y="138747"/>
                  <a:pt x="13711" y="329836"/>
                </a:cubicBezTo>
                <a:cubicBezTo>
                  <a:pt x="-65928" y="648624"/>
                  <a:pt x="215634" y="796378"/>
                  <a:pt x="489243" y="824384"/>
                </a:cubicBezTo>
                <a:cubicBezTo>
                  <a:pt x="292738" y="925000"/>
                  <a:pt x="362696" y="1112746"/>
                  <a:pt x="444064" y="1263381"/>
                </a:cubicBezTo>
                <a:cubicBezTo>
                  <a:pt x="538917" y="1439026"/>
                  <a:pt x="792588" y="1486625"/>
                  <a:pt x="970423" y="1414708"/>
                </a:cubicBezTo>
                <a:cubicBezTo>
                  <a:pt x="1181565" y="1329306"/>
                  <a:pt x="1272038" y="1074367"/>
                  <a:pt x="1310418" y="868756"/>
                </a:cubicBezTo>
                <a:cubicBezTo>
                  <a:pt x="1367237" y="564144"/>
                  <a:pt x="1302465" y="338710"/>
                  <a:pt x="994049" y="214007"/>
                </a:cubicBezTo>
                <a:close/>
                <a:moveTo>
                  <a:pt x="934925" y="1249897"/>
                </a:moveTo>
                <a:cubicBezTo>
                  <a:pt x="914064" y="1188813"/>
                  <a:pt x="888247" y="1132685"/>
                  <a:pt x="846180" y="1083242"/>
                </a:cubicBezTo>
                <a:cubicBezTo>
                  <a:pt x="859434" y="1170027"/>
                  <a:pt x="951982" y="1343482"/>
                  <a:pt x="772649" y="1303835"/>
                </a:cubicBezTo>
                <a:cubicBezTo>
                  <a:pt x="623628" y="1270873"/>
                  <a:pt x="666502" y="1165647"/>
                  <a:pt x="718826" y="1068374"/>
                </a:cubicBezTo>
                <a:cubicBezTo>
                  <a:pt x="659587" y="1106753"/>
                  <a:pt x="587784" y="1351664"/>
                  <a:pt x="536497" y="1149281"/>
                </a:cubicBezTo>
                <a:cubicBezTo>
                  <a:pt x="504456" y="1023080"/>
                  <a:pt x="630197" y="1003832"/>
                  <a:pt x="708569" y="966952"/>
                </a:cubicBezTo>
                <a:cubicBezTo>
                  <a:pt x="629967" y="963148"/>
                  <a:pt x="463081" y="1059960"/>
                  <a:pt x="547100" y="937332"/>
                </a:cubicBezTo>
                <a:cubicBezTo>
                  <a:pt x="615330" y="837869"/>
                  <a:pt x="685288" y="821272"/>
                  <a:pt x="788208" y="859652"/>
                </a:cubicBezTo>
                <a:cubicBezTo>
                  <a:pt x="760663" y="817815"/>
                  <a:pt x="639302" y="796032"/>
                  <a:pt x="631465" y="778975"/>
                </a:cubicBezTo>
                <a:cubicBezTo>
                  <a:pt x="597005" y="704061"/>
                  <a:pt x="727931" y="669716"/>
                  <a:pt x="760433" y="655770"/>
                </a:cubicBezTo>
                <a:cubicBezTo>
                  <a:pt x="654400" y="646780"/>
                  <a:pt x="579256" y="735525"/>
                  <a:pt x="491894" y="693573"/>
                </a:cubicBezTo>
                <a:cubicBezTo>
                  <a:pt x="367537" y="633872"/>
                  <a:pt x="522436" y="586964"/>
                  <a:pt x="579717" y="543514"/>
                </a:cubicBezTo>
                <a:cubicBezTo>
                  <a:pt x="468037" y="564836"/>
                  <a:pt x="280636" y="735525"/>
                  <a:pt x="185553" y="583507"/>
                </a:cubicBezTo>
                <a:cubicBezTo>
                  <a:pt x="144408" y="517697"/>
                  <a:pt x="167689" y="529223"/>
                  <a:pt x="241450" y="510206"/>
                </a:cubicBezTo>
                <a:cubicBezTo>
                  <a:pt x="303111" y="494301"/>
                  <a:pt x="373530" y="490152"/>
                  <a:pt x="429427" y="477128"/>
                </a:cubicBezTo>
                <a:cubicBezTo>
                  <a:pt x="348520" y="456844"/>
                  <a:pt x="275680" y="468369"/>
                  <a:pt x="195004" y="472403"/>
                </a:cubicBezTo>
                <a:cubicBezTo>
                  <a:pt x="152706" y="474478"/>
                  <a:pt x="117323" y="507901"/>
                  <a:pt x="131961" y="437712"/>
                </a:cubicBezTo>
                <a:cubicBezTo>
                  <a:pt x="156855" y="318080"/>
                  <a:pt x="306222" y="357727"/>
                  <a:pt x="377794" y="344703"/>
                </a:cubicBezTo>
                <a:cubicBezTo>
                  <a:pt x="315903" y="320385"/>
                  <a:pt x="107757" y="268522"/>
                  <a:pt x="267728" y="191187"/>
                </a:cubicBezTo>
                <a:cubicBezTo>
                  <a:pt x="387360" y="133330"/>
                  <a:pt x="440146" y="215620"/>
                  <a:pt x="505148" y="276935"/>
                </a:cubicBezTo>
                <a:cubicBezTo>
                  <a:pt x="490281" y="190956"/>
                  <a:pt x="450518" y="65908"/>
                  <a:pt x="594123" y="151771"/>
                </a:cubicBezTo>
                <a:cubicBezTo>
                  <a:pt x="673762" y="199485"/>
                  <a:pt x="651980" y="259993"/>
                  <a:pt x="669152" y="347354"/>
                </a:cubicBezTo>
                <a:cubicBezTo>
                  <a:pt x="695200" y="283389"/>
                  <a:pt x="722399" y="156496"/>
                  <a:pt x="781409" y="272555"/>
                </a:cubicBezTo>
                <a:cubicBezTo>
                  <a:pt x="824398" y="357035"/>
                  <a:pt x="747179" y="405326"/>
                  <a:pt x="743721" y="487616"/>
                </a:cubicBezTo>
                <a:cubicBezTo>
                  <a:pt x="781293" y="432065"/>
                  <a:pt x="847563" y="305057"/>
                  <a:pt x="932274" y="328683"/>
                </a:cubicBezTo>
                <a:cubicBezTo>
                  <a:pt x="1086597" y="371788"/>
                  <a:pt x="897583" y="503060"/>
                  <a:pt x="865082" y="561609"/>
                </a:cubicBezTo>
                <a:cubicBezTo>
                  <a:pt x="900118" y="540517"/>
                  <a:pt x="999696" y="433448"/>
                  <a:pt x="1050523" y="436214"/>
                </a:cubicBezTo>
                <a:cubicBezTo>
                  <a:pt x="1090861" y="438404"/>
                  <a:pt x="1176609" y="517697"/>
                  <a:pt x="1189633" y="550199"/>
                </a:cubicBezTo>
                <a:cubicBezTo>
                  <a:pt x="1247374" y="694610"/>
                  <a:pt x="967656" y="681471"/>
                  <a:pt x="877875" y="718352"/>
                </a:cubicBezTo>
                <a:cubicBezTo>
                  <a:pt x="935270" y="721003"/>
                  <a:pt x="1115987" y="674556"/>
                  <a:pt x="1155864" y="722155"/>
                </a:cubicBezTo>
                <a:cubicBezTo>
                  <a:pt x="1179145" y="749931"/>
                  <a:pt x="1130854" y="904715"/>
                  <a:pt x="1147450" y="914857"/>
                </a:cubicBezTo>
                <a:cubicBezTo>
                  <a:pt x="1083831" y="877170"/>
                  <a:pt x="983446" y="857923"/>
                  <a:pt x="912911" y="874750"/>
                </a:cubicBezTo>
                <a:cubicBezTo>
                  <a:pt x="986558" y="898031"/>
                  <a:pt x="1109763" y="906559"/>
                  <a:pt x="1125437" y="997033"/>
                </a:cubicBezTo>
                <a:cubicBezTo>
                  <a:pt x="1157362" y="1181552"/>
                  <a:pt x="1025859" y="1058693"/>
                  <a:pt x="951406" y="1045900"/>
                </a:cubicBezTo>
                <a:cubicBezTo>
                  <a:pt x="973650" y="1069411"/>
                  <a:pt x="1038767" y="1114821"/>
                  <a:pt x="1047296" y="1153315"/>
                </a:cubicBezTo>
                <a:cubicBezTo>
                  <a:pt x="1057092" y="1197572"/>
                  <a:pt x="941840" y="1270066"/>
                  <a:pt x="934810" y="1249897"/>
                </a:cubicBezTo>
                <a:close/>
              </a:path>
            </a:pathLst>
          </a:custGeom>
          <a:solidFill>
            <a:srgbClr val="E1D8BF"/>
          </a:solidFill>
          <a:ln w="115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0F88D58-6E33-ADC0-FF26-19C7D69B541F}"/>
              </a:ext>
            </a:extLst>
          </p:cNvPr>
          <p:cNvSpPr/>
          <p:nvPr/>
        </p:nvSpPr>
        <p:spPr>
          <a:xfrm>
            <a:off x="10827221" y="4785463"/>
            <a:ext cx="666141" cy="725256"/>
          </a:xfrm>
          <a:custGeom>
            <a:avLst/>
            <a:gdLst>
              <a:gd name="connsiteX0" fmla="*/ 994165 w 1328997"/>
              <a:gd name="connsiteY0" fmla="*/ 214122 h 1446935"/>
              <a:gd name="connsiteX1" fmla="*/ 413292 w 1328997"/>
              <a:gd name="connsiteY1" fmla="*/ 3786 h 1446935"/>
              <a:gd name="connsiteX2" fmla="*/ 13711 w 1328997"/>
              <a:gd name="connsiteY2" fmla="*/ 329836 h 1446935"/>
              <a:gd name="connsiteX3" fmla="*/ 489243 w 1328997"/>
              <a:gd name="connsiteY3" fmla="*/ 824384 h 1446935"/>
              <a:gd name="connsiteX4" fmla="*/ 444064 w 1328997"/>
              <a:gd name="connsiteY4" fmla="*/ 1263381 h 1446935"/>
              <a:gd name="connsiteX5" fmla="*/ 970423 w 1328997"/>
              <a:gd name="connsiteY5" fmla="*/ 1414708 h 1446935"/>
              <a:gd name="connsiteX6" fmla="*/ 1310418 w 1328997"/>
              <a:gd name="connsiteY6" fmla="*/ 868756 h 1446935"/>
              <a:gd name="connsiteX7" fmla="*/ 994049 w 1328997"/>
              <a:gd name="connsiteY7" fmla="*/ 214007 h 144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8997" h="1446935">
                <a:moveTo>
                  <a:pt x="994165" y="214122"/>
                </a:moveTo>
                <a:cubicBezTo>
                  <a:pt x="783368" y="128951"/>
                  <a:pt x="662929" y="-26179"/>
                  <a:pt x="413292" y="3786"/>
                </a:cubicBezTo>
                <a:cubicBezTo>
                  <a:pt x="224393" y="26491"/>
                  <a:pt x="61426" y="138747"/>
                  <a:pt x="13711" y="329836"/>
                </a:cubicBezTo>
                <a:cubicBezTo>
                  <a:pt x="-65928" y="648624"/>
                  <a:pt x="215634" y="796378"/>
                  <a:pt x="489243" y="824384"/>
                </a:cubicBezTo>
                <a:cubicBezTo>
                  <a:pt x="292738" y="925000"/>
                  <a:pt x="362696" y="1112746"/>
                  <a:pt x="444064" y="1263381"/>
                </a:cubicBezTo>
                <a:cubicBezTo>
                  <a:pt x="538917" y="1439026"/>
                  <a:pt x="792588" y="1486625"/>
                  <a:pt x="970423" y="1414708"/>
                </a:cubicBezTo>
                <a:cubicBezTo>
                  <a:pt x="1181565" y="1329306"/>
                  <a:pt x="1272038" y="1074367"/>
                  <a:pt x="1310418" y="868756"/>
                </a:cubicBezTo>
                <a:cubicBezTo>
                  <a:pt x="1367237" y="564144"/>
                  <a:pt x="1302465" y="338710"/>
                  <a:pt x="994049" y="214007"/>
                </a:cubicBezTo>
                <a:close/>
              </a:path>
            </a:pathLst>
          </a:custGeom>
          <a:noFill/>
          <a:ln w="9525" cap="flat">
            <a:solidFill>
              <a:schemeClr val="accent2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19EE8ED8-4326-D468-B137-0A1223FA2D4C}"/>
              </a:ext>
            </a:extLst>
          </p:cNvPr>
          <p:cNvSpPr/>
          <p:nvPr/>
        </p:nvSpPr>
        <p:spPr>
          <a:xfrm>
            <a:off x="10265013" y="4633408"/>
            <a:ext cx="200457" cy="130095"/>
          </a:xfrm>
          <a:custGeom>
            <a:avLst/>
            <a:gdLst>
              <a:gd name="connsiteX0" fmla="*/ 399926 w 399926"/>
              <a:gd name="connsiteY0" fmla="*/ 129774 h 259548"/>
              <a:gd name="connsiteX1" fmla="*/ 199963 w 399926"/>
              <a:gd name="connsiteY1" fmla="*/ 259549 h 259548"/>
              <a:gd name="connsiteX2" fmla="*/ 0 w 399926"/>
              <a:gd name="connsiteY2" fmla="*/ 129774 h 259548"/>
              <a:gd name="connsiteX3" fmla="*/ 199963 w 399926"/>
              <a:gd name="connsiteY3" fmla="*/ 0 h 259548"/>
              <a:gd name="connsiteX4" fmla="*/ 399926 w 399926"/>
              <a:gd name="connsiteY4" fmla="*/ 129774 h 259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926" h="259548">
                <a:moveTo>
                  <a:pt x="399926" y="129774"/>
                </a:moveTo>
                <a:cubicBezTo>
                  <a:pt x="399926" y="201447"/>
                  <a:pt x="310400" y="259549"/>
                  <a:pt x="199963" y="259549"/>
                </a:cubicBezTo>
                <a:cubicBezTo>
                  <a:pt x="89527" y="259549"/>
                  <a:pt x="0" y="201447"/>
                  <a:pt x="0" y="129774"/>
                </a:cubicBezTo>
                <a:cubicBezTo>
                  <a:pt x="0" y="58102"/>
                  <a:pt x="89526" y="0"/>
                  <a:pt x="199963" y="0"/>
                </a:cubicBezTo>
                <a:cubicBezTo>
                  <a:pt x="310400" y="0"/>
                  <a:pt x="399926" y="58102"/>
                  <a:pt x="399926" y="12977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15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DEEA94BB-EEF0-71BE-A5C7-572515DB1DD3}"/>
              </a:ext>
            </a:extLst>
          </p:cNvPr>
          <p:cNvSpPr/>
          <p:nvPr/>
        </p:nvSpPr>
        <p:spPr>
          <a:xfrm>
            <a:off x="6826132" y="1958362"/>
            <a:ext cx="1995743" cy="2493699"/>
          </a:xfrm>
          <a:custGeom>
            <a:avLst/>
            <a:gdLst>
              <a:gd name="connsiteX0" fmla="*/ 3727157 w 3752993"/>
              <a:gd name="connsiteY0" fmla="*/ 2673487 h 4689399"/>
              <a:gd name="connsiteX1" fmla="*/ 3669038 w 3752993"/>
              <a:gd name="connsiteY1" fmla="*/ 2654114 h 4689399"/>
              <a:gd name="connsiteX2" fmla="*/ 3622097 w 3752993"/>
              <a:gd name="connsiteY2" fmla="*/ 2665291 h 4689399"/>
              <a:gd name="connsiteX3" fmla="*/ 3610548 w 3752993"/>
              <a:gd name="connsiteY3" fmla="*/ 2657840 h 4689399"/>
              <a:gd name="connsiteX4" fmla="*/ 3618371 w 3752993"/>
              <a:gd name="connsiteY4" fmla="*/ 2641820 h 4689399"/>
              <a:gd name="connsiteX5" fmla="*/ 3637744 w 3752993"/>
              <a:gd name="connsiteY5" fmla="*/ 2638467 h 4689399"/>
              <a:gd name="connsiteX6" fmla="*/ 3710765 w 3752993"/>
              <a:gd name="connsiteY6" fmla="*/ 2619467 h 4689399"/>
              <a:gd name="connsiteX7" fmla="*/ 3752863 w 3752993"/>
              <a:gd name="connsiteY7" fmla="*/ 2560976 h 4689399"/>
              <a:gd name="connsiteX8" fmla="*/ 3734235 w 3752993"/>
              <a:gd name="connsiteY8" fmla="*/ 2487956 h 4689399"/>
              <a:gd name="connsiteX9" fmla="*/ 3726039 w 3752993"/>
              <a:gd name="connsiteY9" fmla="*/ 2343405 h 4689399"/>
              <a:gd name="connsiteX10" fmla="*/ 3736843 w 3752993"/>
              <a:gd name="connsiteY10" fmla="*/ 2275227 h 4689399"/>
              <a:gd name="connsiteX11" fmla="*/ 3620234 w 3752993"/>
              <a:gd name="connsiteY11" fmla="*/ 2224933 h 4689399"/>
              <a:gd name="connsiteX12" fmla="*/ 3532684 w 3752993"/>
              <a:gd name="connsiteY12" fmla="*/ 2334463 h 4689399"/>
              <a:gd name="connsiteX13" fmla="*/ 3509958 w 3752993"/>
              <a:gd name="connsiteY13" fmla="*/ 2419033 h 4689399"/>
              <a:gd name="connsiteX14" fmla="*/ 3458918 w 3752993"/>
              <a:gd name="connsiteY14" fmla="*/ 2464857 h 4689399"/>
              <a:gd name="connsiteX15" fmla="*/ 3338584 w 3752993"/>
              <a:gd name="connsiteY15" fmla="*/ 2505838 h 4689399"/>
              <a:gd name="connsiteX16" fmla="*/ 3191052 w 3752993"/>
              <a:gd name="connsiteY16" fmla="*/ 2567309 h 4689399"/>
              <a:gd name="connsiteX17" fmla="*/ 3152679 w 3752993"/>
              <a:gd name="connsiteY17" fmla="*/ 2595624 h 4689399"/>
              <a:gd name="connsiteX18" fmla="*/ 3167209 w 3752993"/>
              <a:gd name="connsiteY18" fmla="*/ 2552407 h 4689399"/>
              <a:gd name="connsiteX19" fmla="*/ 3302818 w 3752993"/>
              <a:gd name="connsiteY19" fmla="*/ 2490936 h 4689399"/>
              <a:gd name="connsiteX20" fmla="*/ 3391859 w 3752993"/>
              <a:gd name="connsiteY20" fmla="*/ 2454798 h 4689399"/>
              <a:gd name="connsiteX21" fmla="*/ 3381055 w 3752993"/>
              <a:gd name="connsiteY21" fmla="*/ 2402641 h 4689399"/>
              <a:gd name="connsiteX22" fmla="*/ 3295740 w 3752993"/>
              <a:gd name="connsiteY22" fmla="*/ 2418288 h 4689399"/>
              <a:gd name="connsiteX23" fmla="*/ 3219739 w 3752993"/>
              <a:gd name="connsiteY23" fmla="*/ 2393327 h 4689399"/>
              <a:gd name="connsiteX24" fmla="*/ 3158268 w 3752993"/>
              <a:gd name="connsiteY24" fmla="*/ 2347503 h 4689399"/>
              <a:gd name="connsiteX25" fmla="*/ 2952990 w 3752993"/>
              <a:gd name="connsiteY25" fmla="*/ 2379543 h 4689399"/>
              <a:gd name="connsiteX26" fmla="*/ 2908657 w 3752993"/>
              <a:gd name="connsiteY26" fmla="*/ 2417543 h 4689399"/>
              <a:gd name="connsiteX27" fmla="*/ 2893382 w 3752993"/>
              <a:gd name="connsiteY27" fmla="*/ 2434680 h 4689399"/>
              <a:gd name="connsiteX28" fmla="*/ 2873637 w 3752993"/>
              <a:gd name="connsiteY28" fmla="*/ 2432445 h 4689399"/>
              <a:gd name="connsiteX29" fmla="*/ 2898598 w 3752993"/>
              <a:gd name="connsiteY29" fmla="*/ 2398543 h 4689399"/>
              <a:gd name="connsiteX30" fmla="*/ 2979814 w 3752993"/>
              <a:gd name="connsiteY30" fmla="*/ 2332228 h 4689399"/>
              <a:gd name="connsiteX31" fmla="*/ 3143738 w 3752993"/>
              <a:gd name="connsiteY31" fmla="*/ 2300189 h 4689399"/>
              <a:gd name="connsiteX32" fmla="*/ 3223837 w 3752993"/>
              <a:gd name="connsiteY32" fmla="*/ 2312483 h 4689399"/>
              <a:gd name="connsiteX33" fmla="*/ 3355721 w 3752993"/>
              <a:gd name="connsiteY33" fmla="*/ 2347503 h 4689399"/>
              <a:gd name="connsiteX34" fmla="*/ 3436565 w 3752993"/>
              <a:gd name="connsiteY34" fmla="*/ 2376190 h 4689399"/>
              <a:gd name="connsiteX35" fmla="*/ 3496174 w 3752993"/>
              <a:gd name="connsiteY35" fmla="*/ 2285286 h 4689399"/>
              <a:gd name="connsiteX36" fmla="*/ 3546468 w 3752993"/>
              <a:gd name="connsiteY36" fmla="*/ 2235737 h 4689399"/>
              <a:gd name="connsiteX37" fmla="*/ 3620607 w 3752993"/>
              <a:gd name="connsiteY37" fmla="*/ 2158618 h 4689399"/>
              <a:gd name="connsiteX38" fmla="*/ 3648548 w 3752993"/>
              <a:gd name="connsiteY38" fmla="*/ 2035675 h 4689399"/>
              <a:gd name="connsiteX39" fmla="*/ 3657862 w 3752993"/>
              <a:gd name="connsiteY39" fmla="*/ 1915341 h 4689399"/>
              <a:gd name="connsiteX40" fmla="*/ 3645940 w 3752993"/>
              <a:gd name="connsiteY40" fmla="*/ 1860948 h 4689399"/>
              <a:gd name="connsiteX41" fmla="*/ 3610548 w 3752993"/>
              <a:gd name="connsiteY41" fmla="*/ 1818849 h 4689399"/>
              <a:gd name="connsiteX42" fmla="*/ 3537900 w 3752993"/>
              <a:gd name="connsiteY42" fmla="*/ 1815124 h 4689399"/>
              <a:gd name="connsiteX43" fmla="*/ 3471585 w 3752993"/>
              <a:gd name="connsiteY43" fmla="*/ 1850516 h 4689399"/>
              <a:gd name="connsiteX44" fmla="*/ 3411231 w 3752993"/>
              <a:gd name="connsiteY44" fmla="*/ 1884419 h 4689399"/>
              <a:gd name="connsiteX45" fmla="*/ 3403035 w 3752993"/>
              <a:gd name="connsiteY45" fmla="*/ 1883674 h 4689399"/>
              <a:gd name="connsiteX46" fmla="*/ 3422036 w 3752993"/>
              <a:gd name="connsiteY46" fmla="*/ 1824438 h 4689399"/>
              <a:gd name="connsiteX47" fmla="*/ 3477173 w 3752993"/>
              <a:gd name="connsiteY47" fmla="*/ 1787182 h 4689399"/>
              <a:gd name="connsiteX48" fmla="*/ 3548704 w 3752993"/>
              <a:gd name="connsiteY48" fmla="*/ 1760358 h 4689399"/>
              <a:gd name="connsiteX49" fmla="*/ 3631783 w 3752993"/>
              <a:gd name="connsiteY49" fmla="*/ 1705966 h 4689399"/>
              <a:gd name="connsiteX50" fmla="*/ 3640352 w 3752993"/>
              <a:gd name="connsiteY50" fmla="*/ 1643749 h 4689399"/>
              <a:gd name="connsiteX51" fmla="*/ 3598998 w 3752993"/>
              <a:gd name="connsiteY51" fmla="*/ 1505532 h 4689399"/>
              <a:gd name="connsiteX52" fmla="*/ 3514056 w 3752993"/>
              <a:gd name="connsiteY52" fmla="*/ 1464178 h 4689399"/>
              <a:gd name="connsiteX53" fmla="*/ 3286426 w 3752993"/>
              <a:gd name="connsiteY53" fmla="*/ 1538689 h 4689399"/>
              <a:gd name="connsiteX54" fmla="*/ 3205582 w 3752993"/>
              <a:gd name="connsiteY54" fmla="*/ 1550983 h 4689399"/>
              <a:gd name="connsiteX55" fmla="*/ 3252151 w 3752993"/>
              <a:gd name="connsiteY55" fmla="*/ 1515963 h 4689399"/>
              <a:gd name="connsiteX56" fmla="*/ 3435447 w 3752993"/>
              <a:gd name="connsiteY56" fmla="*/ 1467159 h 4689399"/>
              <a:gd name="connsiteX57" fmla="*/ 3547214 w 3752993"/>
              <a:gd name="connsiteY57" fmla="*/ 1357628 h 4689399"/>
              <a:gd name="connsiteX58" fmla="*/ 3486115 w 3752993"/>
              <a:gd name="connsiteY58" fmla="*/ 1206371 h 4689399"/>
              <a:gd name="connsiteX59" fmla="*/ 3366153 w 3752993"/>
              <a:gd name="connsiteY59" fmla="*/ 1184763 h 4689399"/>
              <a:gd name="connsiteX60" fmla="*/ 3186209 w 3752993"/>
              <a:gd name="connsiteY60" fmla="*/ 1199293 h 4689399"/>
              <a:gd name="connsiteX61" fmla="*/ 3091208 w 3752993"/>
              <a:gd name="connsiteY61" fmla="*/ 1296902 h 4689399"/>
              <a:gd name="connsiteX62" fmla="*/ 2958206 w 3752993"/>
              <a:gd name="connsiteY62" fmla="*/ 1346451 h 4689399"/>
              <a:gd name="connsiteX63" fmla="*/ 2882950 w 3752993"/>
              <a:gd name="connsiteY63" fmla="*/ 1344961 h 4689399"/>
              <a:gd name="connsiteX64" fmla="*/ 2757400 w 3752993"/>
              <a:gd name="connsiteY64" fmla="*/ 1321863 h 4689399"/>
              <a:gd name="connsiteX65" fmla="*/ 2646752 w 3752993"/>
              <a:gd name="connsiteY65" fmla="*/ 1266352 h 4689399"/>
              <a:gd name="connsiteX66" fmla="*/ 2640791 w 3752993"/>
              <a:gd name="connsiteY66" fmla="*/ 1249960 h 4689399"/>
              <a:gd name="connsiteX67" fmla="*/ 2655320 w 3752993"/>
              <a:gd name="connsiteY67" fmla="*/ 1245862 h 4689399"/>
              <a:gd name="connsiteX68" fmla="*/ 2701889 w 3752993"/>
              <a:gd name="connsiteY68" fmla="*/ 1263744 h 4689399"/>
              <a:gd name="connsiteX69" fmla="*/ 2936971 w 3752993"/>
              <a:gd name="connsiteY69" fmla="*/ 1318882 h 4689399"/>
              <a:gd name="connsiteX70" fmla="*/ 3023031 w 3752993"/>
              <a:gd name="connsiteY70" fmla="*/ 1300255 h 4689399"/>
              <a:gd name="connsiteX71" fmla="*/ 3052090 w 3752993"/>
              <a:gd name="connsiteY71" fmla="*/ 1250705 h 4689399"/>
              <a:gd name="connsiteX72" fmla="*/ 3088228 w 3752993"/>
              <a:gd name="connsiteY72" fmla="*/ 1191842 h 4689399"/>
              <a:gd name="connsiteX73" fmla="*/ 3115424 w 3752993"/>
              <a:gd name="connsiteY73" fmla="*/ 1162782 h 4689399"/>
              <a:gd name="connsiteX74" fmla="*/ 3217876 w 3752993"/>
              <a:gd name="connsiteY74" fmla="*/ 1163155 h 4689399"/>
              <a:gd name="connsiteX75" fmla="*/ 3370996 w 3752993"/>
              <a:gd name="connsiteY75" fmla="*/ 1156822 h 4689399"/>
              <a:gd name="connsiteX76" fmla="*/ 3360564 w 3752993"/>
              <a:gd name="connsiteY76" fmla="*/ 1018232 h 4689399"/>
              <a:gd name="connsiteX77" fmla="*/ 3313995 w 3752993"/>
              <a:gd name="connsiteY77" fmla="*/ 934407 h 4689399"/>
              <a:gd name="connsiteX78" fmla="*/ 3288289 w 3752993"/>
              <a:gd name="connsiteY78" fmla="*/ 842386 h 4689399"/>
              <a:gd name="connsiteX79" fmla="*/ 3129953 w 3752993"/>
              <a:gd name="connsiteY79" fmla="*/ 794700 h 4689399"/>
              <a:gd name="connsiteX80" fmla="*/ 2989128 w 3752993"/>
              <a:gd name="connsiteY80" fmla="*/ 815562 h 4689399"/>
              <a:gd name="connsiteX81" fmla="*/ 2791302 w 3752993"/>
              <a:gd name="connsiteY81" fmla="*/ 810347 h 4689399"/>
              <a:gd name="connsiteX82" fmla="*/ 2808812 w 3752993"/>
              <a:gd name="connsiteY82" fmla="*/ 796935 h 4689399"/>
              <a:gd name="connsiteX83" fmla="*/ 2975344 w 3752993"/>
              <a:gd name="connsiteY83" fmla="*/ 796935 h 4689399"/>
              <a:gd name="connsiteX84" fmla="*/ 3142993 w 3752993"/>
              <a:gd name="connsiteY84" fmla="*/ 735836 h 4689399"/>
              <a:gd name="connsiteX85" fmla="*/ 3144856 w 3752993"/>
              <a:gd name="connsiteY85" fmla="*/ 732110 h 4689399"/>
              <a:gd name="connsiteX86" fmla="*/ 3055443 w 3752993"/>
              <a:gd name="connsiteY86" fmla="*/ 516029 h 4689399"/>
              <a:gd name="connsiteX87" fmla="*/ 2987638 w 3752993"/>
              <a:gd name="connsiteY87" fmla="*/ 482127 h 4689399"/>
              <a:gd name="connsiteX88" fmla="*/ 2974226 w 3752993"/>
              <a:gd name="connsiteY88" fmla="*/ 381910 h 4689399"/>
              <a:gd name="connsiteX89" fmla="*/ 2879970 w 3752993"/>
              <a:gd name="connsiteY89" fmla="*/ 284674 h 4689399"/>
              <a:gd name="connsiteX90" fmla="*/ 2730949 w 3752993"/>
              <a:gd name="connsiteY90" fmla="*/ 210163 h 4689399"/>
              <a:gd name="connsiteX91" fmla="*/ 2619182 w 3752993"/>
              <a:gd name="connsiteY91" fmla="*/ 238104 h 4689399"/>
              <a:gd name="connsiteX92" fmla="*/ 2533123 w 3752993"/>
              <a:gd name="connsiteY92" fmla="*/ 384891 h 4689399"/>
              <a:gd name="connsiteX93" fmla="*/ 2532005 w 3752993"/>
              <a:gd name="connsiteY93" fmla="*/ 526833 h 4689399"/>
              <a:gd name="connsiteX94" fmla="*/ 2499965 w 3752993"/>
              <a:gd name="connsiteY94" fmla="*/ 526833 h 4689399"/>
              <a:gd name="connsiteX95" fmla="*/ 2512260 w 3752993"/>
              <a:gd name="connsiteY95" fmla="*/ 374832 h 4689399"/>
              <a:gd name="connsiteX96" fmla="*/ 2570378 w 3752993"/>
              <a:gd name="connsiteY96" fmla="*/ 223575 h 4689399"/>
              <a:gd name="connsiteX97" fmla="*/ 2570378 w 3752993"/>
              <a:gd name="connsiteY97" fmla="*/ 118142 h 4689399"/>
              <a:gd name="connsiteX98" fmla="*/ 2450416 w 3752993"/>
              <a:gd name="connsiteY98" fmla="*/ 22768 h 4689399"/>
              <a:gd name="connsiteX99" fmla="*/ 2361375 w 3752993"/>
              <a:gd name="connsiteY99" fmla="*/ 115907 h 4689399"/>
              <a:gd name="connsiteX100" fmla="*/ 2323003 w 3752993"/>
              <a:gd name="connsiteY100" fmla="*/ 51828 h 4689399"/>
              <a:gd name="connsiteX101" fmla="*/ 2172118 w 3752993"/>
              <a:gd name="connsiteY101" fmla="*/ 4141 h 4689399"/>
              <a:gd name="connsiteX102" fmla="*/ 1931821 w 3752993"/>
              <a:gd name="connsiteY102" fmla="*/ 155398 h 4689399"/>
              <a:gd name="connsiteX103" fmla="*/ 1951567 w 3752993"/>
              <a:gd name="connsiteY103" fmla="*/ 278713 h 4689399"/>
              <a:gd name="connsiteX104" fmla="*/ 2081960 w 3752993"/>
              <a:gd name="connsiteY104" fmla="*/ 321184 h 4689399"/>
              <a:gd name="connsiteX105" fmla="*/ 2162805 w 3752993"/>
              <a:gd name="connsiteY105" fmla="*/ 423636 h 4689399"/>
              <a:gd name="connsiteX106" fmla="*/ 2049548 w 3752993"/>
              <a:gd name="connsiteY106" fmla="*/ 396440 h 4689399"/>
              <a:gd name="connsiteX107" fmla="*/ 1950076 w 3752993"/>
              <a:gd name="connsiteY107" fmla="*/ 343537 h 4689399"/>
              <a:gd name="connsiteX108" fmla="*/ 1930703 w 3752993"/>
              <a:gd name="connsiteY108" fmla="*/ 342792 h 4689399"/>
              <a:gd name="connsiteX109" fmla="*/ 1913194 w 3752993"/>
              <a:gd name="connsiteY109" fmla="*/ 407616 h 4689399"/>
              <a:gd name="connsiteX110" fmla="*/ 1943370 w 3752993"/>
              <a:gd name="connsiteY110" fmla="*/ 457538 h 4689399"/>
              <a:gd name="connsiteX111" fmla="*/ 2076372 w 3752993"/>
              <a:gd name="connsiteY111" fmla="*/ 589422 h 4689399"/>
              <a:gd name="connsiteX112" fmla="*/ 2158706 w 3752993"/>
              <a:gd name="connsiteY112" fmla="*/ 703051 h 4689399"/>
              <a:gd name="connsiteX113" fmla="*/ 2131137 w 3752993"/>
              <a:gd name="connsiteY113" fmla="*/ 704542 h 4689399"/>
              <a:gd name="connsiteX114" fmla="*/ 2090902 w 3752993"/>
              <a:gd name="connsiteY114" fmla="*/ 678463 h 4689399"/>
              <a:gd name="connsiteX115" fmla="*/ 2019744 w 3752993"/>
              <a:gd name="connsiteY115" fmla="*/ 607305 h 4689399"/>
              <a:gd name="connsiteX116" fmla="*/ 1959390 w 3752993"/>
              <a:gd name="connsiteY116" fmla="*/ 537638 h 4689399"/>
              <a:gd name="connsiteX117" fmla="*/ 1947468 w 3752993"/>
              <a:gd name="connsiteY117" fmla="*/ 532049 h 4689399"/>
              <a:gd name="connsiteX118" fmla="*/ 1937037 w 3752993"/>
              <a:gd name="connsiteY118" fmla="*/ 533912 h 4689399"/>
              <a:gd name="connsiteX119" fmla="*/ 1902389 w 3752993"/>
              <a:gd name="connsiteY119" fmla="*/ 567069 h 4689399"/>
              <a:gd name="connsiteX120" fmla="*/ 1894193 w 3752993"/>
              <a:gd name="connsiteY120" fmla="*/ 690384 h 4689399"/>
              <a:gd name="connsiteX121" fmla="*/ 1908723 w 3752993"/>
              <a:gd name="connsiteY121" fmla="*/ 787621 h 4689399"/>
              <a:gd name="connsiteX122" fmla="*/ 1889723 w 3752993"/>
              <a:gd name="connsiteY122" fmla="*/ 958996 h 4689399"/>
              <a:gd name="connsiteX123" fmla="*/ 1909841 w 3752993"/>
              <a:gd name="connsiteY123" fmla="*/ 1042820 h 4689399"/>
              <a:gd name="connsiteX124" fmla="*/ 2021979 w 3752993"/>
              <a:gd name="connsiteY124" fmla="*/ 1069271 h 4689399"/>
              <a:gd name="connsiteX125" fmla="*/ 1995900 w 3752993"/>
              <a:gd name="connsiteY125" fmla="*/ 1097213 h 4689399"/>
              <a:gd name="connsiteX126" fmla="*/ 1921390 w 3752993"/>
              <a:gd name="connsiteY126" fmla="*/ 1115841 h 4689399"/>
              <a:gd name="connsiteX127" fmla="*/ 1876683 w 3752993"/>
              <a:gd name="connsiteY127" fmla="*/ 1116586 h 4689399"/>
              <a:gd name="connsiteX128" fmla="*/ 1876683 w 3752993"/>
              <a:gd name="connsiteY128" fmla="*/ 1372903 h 4689399"/>
              <a:gd name="connsiteX129" fmla="*/ 1876683 w 3752993"/>
              <a:gd name="connsiteY129" fmla="*/ 1877340 h 4689399"/>
              <a:gd name="connsiteX130" fmla="*/ 1904252 w 3752993"/>
              <a:gd name="connsiteY130" fmla="*/ 1858340 h 4689399"/>
              <a:gd name="connsiteX131" fmla="*/ 1926605 w 3752993"/>
              <a:gd name="connsiteY131" fmla="*/ 1613200 h 4689399"/>
              <a:gd name="connsiteX132" fmla="*/ 1900154 w 3752993"/>
              <a:gd name="connsiteY132" fmla="*/ 1562905 h 4689399"/>
              <a:gd name="connsiteX133" fmla="*/ 1900154 w 3752993"/>
              <a:gd name="connsiteY133" fmla="*/ 1504414 h 4689399"/>
              <a:gd name="connsiteX134" fmla="*/ 1904252 w 3752993"/>
              <a:gd name="connsiteY134" fmla="*/ 1452257 h 4689399"/>
              <a:gd name="connsiteX135" fmla="*/ 1988449 w 3752993"/>
              <a:gd name="connsiteY135" fmla="*/ 1340118 h 4689399"/>
              <a:gd name="connsiteX136" fmla="*/ 2102451 w 3752993"/>
              <a:gd name="connsiteY136" fmla="*/ 1248842 h 4689399"/>
              <a:gd name="connsiteX137" fmla="*/ 2118843 w 3752993"/>
              <a:gd name="connsiteY137" fmla="*/ 1239528 h 4689399"/>
              <a:gd name="connsiteX138" fmla="*/ 2130765 w 3752993"/>
              <a:gd name="connsiteY138" fmla="*/ 1242881 h 4689399"/>
              <a:gd name="connsiteX139" fmla="*/ 2131510 w 3752993"/>
              <a:gd name="connsiteY139" fmla="*/ 1248842 h 4689399"/>
              <a:gd name="connsiteX140" fmla="*/ 2121078 w 3752993"/>
              <a:gd name="connsiteY140" fmla="*/ 1270823 h 4689399"/>
              <a:gd name="connsiteX141" fmla="*/ 2000371 w 3752993"/>
              <a:gd name="connsiteY141" fmla="*/ 1401589 h 4689399"/>
              <a:gd name="connsiteX142" fmla="*/ 2048430 w 3752993"/>
              <a:gd name="connsiteY142" fmla="*/ 1667220 h 4689399"/>
              <a:gd name="connsiteX143" fmla="*/ 2061097 w 3752993"/>
              <a:gd name="connsiteY143" fmla="*/ 1785692 h 4689399"/>
              <a:gd name="connsiteX144" fmla="*/ 2047685 w 3752993"/>
              <a:gd name="connsiteY144" fmla="*/ 1803947 h 4689399"/>
              <a:gd name="connsiteX145" fmla="*/ 2037254 w 3752993"/>
              <a:gd name="connsiteY145" fmla="*/ 1815869 h 4689399"/>
              <a:gd name="connsiteX146" fmla="*/ 1985469 w 3752993"/>
              <a:gd name="connsiteY146" fmla="*/ 1838595 h 4689399"/>
              <a:gd name="connsiteX147" fmla="*/ 1919154 w 3752993"/>
              <a:gd name="connsiteY147" fmla="*/ 1914223 h 4689399"/>
              <a:gd name="connsiteX148" fmla="*/ 1910958 w 3752993"/>
              <a:gd name="connsiteY148" fmla="*/ 1970479 h 4689399"/>
              <a:gd name="connsiteX149" fmla="*/ 1910958 w 3752993"/>
              <a:gd name="connsiteY149" fmla="*/ 2367993 h 4689399"/>
              <a:gd name="connsiteX150" fmla="*/ 1934802 w 3752993"/>
              <a:gd name="connsiteY150" fmla="*/ 2416798 h 4689399"/>
              <a:gd name="connsiteX151" fmla="*/ 1931821 w 3752993"/>
              <a:gd name="connsiteY151" fmla="*/ 2458151 h 4689399"/>
              <a:gd name="connsiteX152" fmla="*/ 1967959 w 3752993"/>
              <a:gd name="connsiteY152" fmla="*/ 2549427 h 4689399"/>
              <a:gd name="connsiteX153" fmla="*/ 2014156 w 3752993"/>
              <a:gd name="connsiteY153" fmla="*/ 2547937 h 4689399"/>
              <a:gd name="connsiteX154" fmla="*/ 2054019 w 3752993"/>
              <a:gd name="connsiteY154" fmla="*/ 2524093 h 4689399"/>
              <a:gd name="connsiteX155" fmla="*/ 2039489 w 3752993"/>
              <a:gd name="connsiteY155" fmla="*/ 2556878 h 4689399"/>
              <a:gd name="connsiteX156" fmla="*/ 1990685 w 3752993"/>
              <a:gd name="connsiteY156" fmla="*/ 2571780 h 4689399"/>
              <a:gd name="connsiteX157" fmla="*/ 1887860 w 3752993"/>
              <a:gd name="connsiteY157" fmla="*/ 2573643 h 4689399"/>
              <a:gd name="connsiteX158" fmla="*/ 1762682 w 3752993"/>
              <a:gd name="connsiteY158" fmla="*/ 2571780 h 4689399"/>
              <a:gd name="connsiteX159" fmla="*/ 1714250 w 3752993"/>
              <a:gd name="connsiteY159" fmla="*/ 2556878 h 4689399"/>
              <a:gd name="connsiteX160" fmla="*/ 1699720 w 3752993"/>
              <a:gd name="connsiteY160" fmla="*/ 2524093 h 4689399"/>
              <a:gd name="connsiteX161" fmla="*/ 1739584 w 3752993"/>
              <a:gd name="connsiteY161" fmla="*/ 2547937 h 4689399"/>
              <a:gd name="connsiteX162" fmla="*/ 1785780 w 3752993"/>
              <a:gd name="connsiteY162" fmla="*/ 2549427 h 4689399"/>
              <a:gd name="connsiteX163" fmla="*/ 1821918 w 3752993"/>
              <a:gd name="connsiteY163" fmla="*/ 2458151 h 4689399"/>
              <a:gd name="connsiteX164" fmla="*/ 1818937 w 3752993"/>
              <a:gd name="connsiteY164" fmla="*/ 2416798 h 4689399"/>
              <a:gd name="connsiteX165" fmla="*/ 1842781 w 3752993"/>
              <a:gd name="connsiteY165" fmla="*/ 2367993 h 4689399"/>
              <a:gd name="connsiteX166" fmla="*/ 1842781 w 3752993"/>
              <a:gd name="connsiteY166" fmla="*/ 1970479 h 4689399"/>
              <a:gd name="connsiteX167" fmla="*/ 1834585 w 3752993"/>
              <a:gd name="connsiteY167" fmla="*/ 1914223 h 4689399"/>
              <a:gd name="connsiteX168" fmla="*/ 1768270 w 3752993"/>
              <a:gd name="connsiteY168" fmla="*/ 1838595 h 4689399"/>
              <a:gd name="connsiteX169" fmla="*/ 1716485 w 3752993"/>
              <a:gd name="connsiteY169" fmla="*/ 1815869 h 4689399"/>
              <a:gd name="connsiteX170" fmla="*/ 1706054 w 3752993"/>
              <a:gd name="connsiteY170" fmla="*/ 1803947 h 4689399"/>
              <a:gd name="connsiteX171" fmla="*/ 1692642 w 3752993"/>
              <a:gd name="connsiteY171" fmla="*/ 1785692 h 4689399"/>
              <a:gd name="connsiteX172" fmla="*/ 1705309 w 3752993"/>
              <a:gd name="connsiteY172" fmla="*/ 1667220 h 4689399"/>
              <a:gd name="connsiteX173" fmla="*/ 1753368 w 3752993"/>
              <a:gd name="connsiteY173" fmla="*/ 1401589 h 4689399"/>
              <a:gd name="connsiteX174" fmla="*/ 1632661 w 3752993"/>
              <a:gd name="connsiteY174" fmla="*/ 1270823 h 4689399"/>
              <a:gd name="connsiteX175" fmla="*/ 1622229 w 3752993"/>
              <a:gd name="connsiteY175" fmla="*/ 1248842 h 4689399"/>
              <a:gd name="connsiteX176" fmla="*/ 1622974 w 3752993"/>
              <a:gd name="connsiteY176" fmla="*/ 1242881 h 4689399"/>
              <a:gd name="connsiteX177" fmla="*/ 1634896 w 3752993"/>
              <a:gd name="connsiteY177" fmla="*/ 1239528 h 4689399"/>
              <a:gd name="connsiteX178" fmla="*/ 1651288 w 3752993"/>
              <a:gd name="connsiteY178" fmla="*/ 1248842 h 4689399"/>
              <a:gd name="connsiteX179" fmla="*/ 1765290 w 3752993"/>
              <a:gd name="connsiteY179" fmla="*/ 1340118 h 4689399"/>
              <a:gd name="connsiteX180" fmla="*/ 1849487 w 3752993"/>
              <a:gd name="connsiteY180" fmla="*/ 1452257 h 4689399"/>
              <a:gd name="connsiteX181" fmla="*/ 1853585 w 3752993"/>
              <a:gd name="connsiteY181" fmla="*/ 1504414 h 4689399"/>
              <a:gd name="connsiteX182" fmla="*/ 1853585 w 3752993"/>
              <a:gd name="connsiteY182" fmla="*/ 1562905 h 4689399"/>
              <a:gd name="connsiteX183" fmla="*/ 1827134 w 3752993"/>
              <a:gd name="connsiteY183" fmla="*/ 1613200 h 4689399"/>
              <a:gd name="connsiteX184" fmla="*/ 1849487 w 3752993"/>
              <a:gd name="connsiteY184" fmla="*/ 1858340 h 4689399"/>
              <a:gd name="connsiteX185" fmla="*/ 1877056 w 3752993"/>
              <a:gd name="connsiteY185" fmla="*/ 1877340 h 4689399"/>
              <a:gd name="connsiteX186" fmla="*/ 1877056 w 3752993"/>
              <a:gd name="connsiteY186" fmla="*/ 1372903 h 4689399"/>
              <a:gd name="connsiteX187" fmla="*/ 1877056 w 3752993"/>
              <a:gd name="connsiteY187" fmla="*/ 1116586 h 4689399"/>
              <a:gd name="connsiteX188" fmla="*/ 1832349 w 3752993"/>
              <a:gd name="connsiteY188" fmla="*/ 1115841 h 4689399"/>
              <a:gd name="connsiteX189" fmla="*/ 1757839 w 3752993"/>
              <a:gd name="connsiteY189" fmla="*/ 1097213 h 4689399"/>
              <a:gd name="connsiteX190" fmla="*/ 1731760 w 3752993"/>
              <a:gd name="connsiteY190" fmla="*/ 1069271 h 4689399"/>
              <a:gd name="connsiteX191" fmla="*/ 1843899 w 3752993"/>
              <a:gd name="connsiteY191" fmla="*/ 1042820 h 4689399"/>
              <a:gd name="connsiteX192" fmla="*/ 1864016 w 3752993"/>
              <a:gd name="connsiteY192" fmla="*/ 958996 h 4689399"/>
              <a:gd name="connsiteX193" fmla="*/ 1845016 w 3752993"/>
              <a:gd name="connsiteY193" fmla="*/ 787621 h 4689399"/>
              <a:gd name="connsiteX194" fmla="*/ 1859546 w 3752993"/>
              <a:gd name="connsiteY194" fmla="*/ 690384 h 4689399"/>
              <a:gd name="connsiteX195" fmla="*/ 1851350 w 3752993"/>
              <a:gd name="connsiteY195" fmla="*/ 567069 h 4689399"/>
              <a:gd name="connsiteX196" fmla="*/ 1816702 w 3752993"/>
              <a:gd name="connsiteY196" fmla="*/ 533912 h 4689399"/>
              <a:gd name="connsiteX197" fmla="*/ 1806271 w 3752993"/>
              <a:gd name="connsiteY197" fmla="*/ 532049 h 4689399"/>
              <a:gd name="connsiteX198" fmla="*/ 1794349 w 3752993"/>
              <a:gd name="connsiteY198" fmla="*/ 537638 h 4689399"/>
              <a:gd name="connsiteX199" fmla="*/ 1733995 w 3752993"/>
              <a:gd name="connsiteY199" fmla="*/ 607305 h 4689399"/>
              <a:gd name="connsiteX200" fmla="*/ 1662838 w 3752993"/>
              <a:gd name="connsiteY200" fmla="*/ 678463 h 4689399"/>
              <a:gd name="connsiteX201" fmla="*/ 1622602 w 3752993"/>
              <a:gd name="connsiteY201" fmla="*/ 704542 h 4689399"/>
              <a:gd name="connsiteX202" fmla="*/ 1594660 w 3752993"/>
              <a:gd name="connsiteY202" fmla="*/ 703051 h 4689399"/>
              <a:gd name="connsiteX203" fmla="*/ 1676995 w 3752993"/>
              <a:gd name="connsiteY203" fmla="*/ 589422 h 4689399"/>
              <a:gd name="connsiteX204" fmla="*/ 1809996 w 3752993"/>
              <a:gd name="connsiteY204" fmla="*/ 457538 h 4689399"/>
              <a:gd name="connsiteX205" fmla="*/ 1840173 w 3752993"/>
              <a:gd name="connsiteY205" fmla="*/ 407616 h 4689399"/>
              <a:gd name="connsiteX206" fmla="*/ 1822663 w 3752993"/>
              <a:gd name="connsiteY206" fmla="*/ 342792 h 4689399"/>
              <a:gd name="connsiteX207" fmla="*/ 1803290 w 3752993"/>
              <a:gd name="connsiteY207" fmla="*/ 343537 h 4689399"/>
              <a:gd name="connsiteX208" fmla="*/ 1703818 w 3752993"/>
              <a:gd name="connsiteY208" fmla="*/ 396440 h 4689399"/>
              <a:gd name="connsiteX209" fmla="*/ 1590562 w 3752993"/>
              <a:gd name="connsiteY209" fmla="*/ 423636 h 4689399"/>
              <a:gd name="connsiteX210" fmla="*/ 1671406 w 3752993"/>
              <a:gd name="connsiteY210" fmla="*/ 321184 h 4689399"/>
              <a:gd name="connsiteX211" fmla="*/ 1801800 w 3752993"/>
              <a:gd name="connsiteY211" fmla="*/ 278713 h 4689399"/>
              <a:gd name="connsiteX212" fmla="*/ 1821545 w 3752993"/>
              <a:gd name="connsiteY212" fmla="*/ 155398 h 4689399"/>
              <a:gd name="connsiteX213" fmla="*/ 1581248 w 3752993"/>
              <a:gd name="connsiteY213" fmla="*/ 4141 h 4689399"/>
              <a:gd name="connsiteX214" fmla="*/ 1430364 w 3752993"/>
              <a:gd name="connsiteY214" fmla="*/ 51828 h 4689399"/>
              <a:gd name="connsiteX215" fmla="*/ 1391991 w 3752993"/>
              <a:gd name="connsiteY215" fmla="*/ 115907 h 4689399"/>
              <a:gd name="connsiteX216" fmla="*/ 1302951 w 3752993"/>
              <a:gd name="connsiteY216" fmla="*/ 22768 h 4689399"/>
              <a:gd name="connsiteX217" fmla="*/ 1182989 w 3752993"/>
              <a:gd name="connsiteY217" fmla="*/ 118142 h 4689399"/>
              <a:gd name="connsiteX218" fmla="*/ 1182989 w 3752993"/>
              <a:gd name="connsiteY218" fmla="*/ 223575 h 4689399"/>
              <a:gd name="connsiteX219" fmla="*/ 1241107 w 3752993"/>
              <a:gd name="connsiteY219" fmla="*/ 374832 h 4689399"/>
              <a:gd name="connsiteX220" fmla="*/ 1253401 w 3752993"/>
              <a:gd name="connsiteY220" fmla="*/ 526833 h 4689399"/>
              <a:gd name="connsiteX221" fmla="*/ 1221362 w 3752993"/>
              <a:gd name="connsiteY221" fmla="*/ 526833 h 4689399"/>
              <a:gd name="connsiteX222" fmla="*/ 1220244 w 3752993"/>
              <a:gd name="connsiteY222" fmla="*/ 384891 h 4689399"/>
              <a:gd name="connsiteX223" fmla="*/ 1134184 w 3752993"/>
              <a:gd name="connsiteY223" fmla="*/ 238104 h 4689399"/>
              <a:gd name="connsiteX224" fmla="*/ 1022418 w 3752993"/>
              <a:gd name="connsiteY224" fmla="*/ 210163 h 4689399"/>
              <a:gd name="connsiteX225" fmla="*/ 873396 w 3752993"/>
              <a:gd name="connsiteY225" fmla="*/ 284674 h 4689399"/>
              <a:gd name="connsiteX226" fmla="*/ 779140 w 3752993"/>
              <a:gd name="connsiteY226" fmla="*/ 381910 h 4689399"/>
              <a:gd name="connsiteX227" fmla="*/ 765728 w 3752993"/>
              <a:gd name="connsiteY227" fmla="*/ 482127 h 4689399"/>
              <a:gd name="connsiteX228" fmla="*/ 697924 w 3752993"/>
              <a:gd name="connsiteY228" fmla="*/ 516029 h 4689399"/>
              <a:gd name="connsiteX229" fmla="*/ 608511 w 3752993"/>
              <a:gd name="connsiteY229" fmla="*/ 732110 h 4689399"/>
              <a:gd name="connsiteX230" fmla="*/ 610374 w 3752993"/>
              <a:gd name="connsiteY230" fmla="*/ 735836 h 4689399"/>
              <a:gd name="connsiteX231" fmla="*/ 778023 w 3752993"/>
              <a:gd name="connsiteY231" fmla="*/ 796935 h 4689399"/>
              <a:gd name="connsiteX232" fmla="*/ 944554 w 3752993"/>
              <a:gd name="connsiteY232" fmla="*/ 796935 h 4689399"/>
              <a:gd name="connsiteX233" fmla="*/ 962064 w 3752993"/>
              <a:gd name="connsiteY233" fmla="*/ 810347 h 4689399"/>
              <a:gd name="connsiteX234" fmla="*/ 764238 w 3752993"/>
              <a:gd name="connsiteY234" fmla="*/ 815562 h 4689399"/>
              <a:gd name="connsiteX235" fmla="*/ 623413 w 3752993"/>
              <a:gd name="connsiteY235" fmla="*/ 794700 h 4689399"/>
              <a:gd name="connsiteX236" fmla="*/ 465078 w 3752993"/>
              <a:gd name="connsiteY236" fmla="*/ 842386 h 4689399"/>
              <a:gd name="connsiteX237" fmla="*/ 439372 w 3752993"/>
              <a:gd name="connsiteY237" fmla="*/ 934407 h 4689399"/>
              <a:gd name="connsiteX238" fmla="*/ 392802 w 3752993"/>
              <a:gd name="connsiteY238" fmla="*/ 1018232 h 4689399"/>
              <a:gd name="connsiteX239" fmla="*/ 382371 w 3752993"/>
              <a:gd name="connsiteY239" fmla="*/ 1156822 h 4689399"/>
              <a:gd name="connsiteX240" fmla="*/ 535490 w 3752993"/>
              <a:gd name="connsiteY240" fmla="*/ 1163155 h 4689399"/>
              <a:gd name="connsiteX241" fmla="*/ 637943 w 3752993"/>
              <a:gd name="connsiteY241" fmla="*/ 1162782 h 4689399"/>
              <a:gd name="connsiteX242" fmla="*/ 665139 w 3752993"/>
              <a:gd name="connsiteY242" fmla="*/ 1191842 h 4689399"/>
              <a:gd name="connsiteX243" fmla="*/ 701277 w 3752993"/>
              <a:gd name="connsiteY243" fmla="*/ 1250705 h 4689399"/>
              <a:gd name="connsiteX244" fmla="*/ 730336 w 3752993"/>
              <a:gd name="connsiteY244" fmla="*/ 1300255 h 4689399"/>
              <a:gd name="connsiteX245" fmla="*/ 816396 w 3752993"/>
              <a:gd name="connsiteY245" fmla="*/ 1318882 h 4689399"/>
              <a:gd name="connsiteX246" fmla="*/ 1051477 w 3752993"/>
              <a:gd name="connsiteY246" fmla="*/ 1263744 h 4689399"/>
              <a:gd name="connsiteX247" fmla="*/ 1098046 w 3752993"/>
              <a:gd name="connsiteY247" fmla="*/ 1245862 h 4689399"/>
              <a:gd name="connsiteX248" fmla="*/ 1112576 w 3752993"/>
              <a:gd name="connsiteY248" fmla="*/ 1249960 h 4689399"/>
              <a:gd name="connsiteX249" fmla="*/ 1106615 w 3752993"/>
              <a:gd name="connsiteY249" fmla="*/ 1266352 h 4689399"/>
              <a:gd name="connsiteX250" fmla="*/ 995967 w 3752993"/>
              <a:gd name="connsiteY250" fmla="*/ 1321863 h 4689399"/>
              <a:gd name="connsiteX251" fmla="*/ 870416 w 3752993"/>
              <a:gd name="connsiteY251" fmla="*/ 1344961 h 4689399"/>
              <a:gd name="connsiteX252" fmla="*/ 795160 w 3752993"/>
              <a:gd name="connsiteY252" fmla="*/ 1346451 h 4689399"/>
              <a:gd name="connsiteX253" fmla="*/ 662159 w 3752993"/>
              <a:gd name="connsiteY253" fmla="*/ 1296902 h 4689399"/>
              <a:gd name="connsiteX254" fmla="*/ 566785 w 3752993"/>
              <a:gd name="connsiteY254" fmla="*/ 1199293 h 4689399"/>
              <a:gd name="connsiteX255" fmla="*/ 386841 w 3752993"/>
              <a:gd name="connsiteY255" fmla="*/ 1184763 h 4689399"/>
              <a:gd name="connsiteX256" fmla="*/ 266879 w 3752993"/>
              <a:gd name="connsiteY256" fmla="*/ 1206371 h 4689399"/>
              <a:gd name="connsiteX257" fmla="*/ 205780 w 3752993"/>
              <a:gd name="connsiteY257" fmla="*/ 1357628 h 4689399"/>
              <a:gd name="connsiteX258" fmla="*/ 317547 w 3752993"/>
              <a:gd name="connsiteY258" fmla="*/ 1467159 h 4689399"/>
              <a:gd name="connsiteX259" fmla="*/ 500843 w 3752993"/>
              <a:gd name="connsiteY259" fmla="*/ 1515963 h 4689399"/>
              <a:gd name="connsiteX260" fmla="*/ 547412 w 3752993"/>
              <a:gd name="connsiteY260" fmla="*/ 1550983 h 4689399"/>
              <a:gd name="connsiteX261" fmla="*/ 466568 w 3752993"/>
              <a:gd name="connsiteY261" fmla="*/ 1538689 h 4689399"/>
              <a:gd name="connsiteX262" fmla="*/ 238938 w 3752993"/>
              <a:gd name="connsiteY262" fmla="*/ 1464178 h 4689399"/>
              <a:gd name="connsiteX263" fmla="*/ 153996 w 3752993"/>
              <a:gd name="connsiteY263" fmla="*/ 1505532 h 4689399"/>
              <a:gd name="connsiteX264" fmla="*/ 112642 w 3752993"/>
              <a:gd name="connsiteY264" fmla="*/ 1643749 h 4689399"/>
              <a:gd name="connsiteX265" fmla="*/ 121211 w 3752993"/>
              <a:gd name="connsiteY265" fmla="*/ 1705966 h 4689399"/>
              <a:gd name="connsiteX266" fmla="*/ 204290 w 3752993"/>
              <a:gd name="connsiteY266" fmla="*/ 1760358 h 4689399"/>
              <a:gd name="connsiteX267" fmla="*/ 275821 w 3752993"/>
              <a:gd name="connsiteY267" fmla="*/ 1787182 h 4689399"/>
              <a:gd name="connsiteX268" fmla="*/ 330958 w 3752993"/>
              <a:gd name="connsiteY268" fmla="*/ 1824438 h 4689399"/>
              <a:gd name="connsiteX269" fmla="*/ 349959 w 3752993"/>
              <a:gd name="connsiteY269" fmla="*/ 1883674 h 4689399"/>
              <a:gd name="connsiteX270" fmla="*/ 341763 w 3752993"/>
              <a:gd name="connsiteY270" fmla="*/ 1884419 h 4689399"/>
              <a:gd name="connsiteX271" fmla="*/ 281409 w 3752993"/>
              <a:gd name="connsiteY271" fmla="*/ 1850516 h 4689399"/>
              <a:gd name="connsiteX272" fmla="*/ 215094 w 3752993"/>
              <a:gd name="connsiteY272" fmla="*/ 1815124 h 4689399"/>
              <a:gd name="connsiteX273" fmla="*/ 142446 w 3752993"/>
              <a:gd name="connsiteY273" fmla="*/ 1818849 h 4689399"/>
              <a:gd name="connsiteX274" fmla="*/ 107054 w 3752993"/>
              <a:gd name="connsiteY274" fmla="*/ 1860948 h 4689399"/>
              <a:gd name="connsiteX275" fmla="*/ 95132 w 3752993"/>
              <a:gd name="connsiteY275" fmla="*/ 1915341 h 4689399"/>
              <a:gd name="connsiteX276" fmla="*/ 104446 w 3752993"/>
              <a:gd name="connsiteY276" fmla="*/ 2035675 h 4689399"/>
              <a:gd name="connsiteX277" fmla="*/ 132387 w 3752993"/>
              <a:gd name="connsiteY277" fmla="*/ 2158618 h 4689399"/>
              <a:gd name="connsiteX278" fmla="*/ 206526 w 3752993"/>
              <a:gd name="connsiteY278" fmla="*/ 2235737 h 4689399"/>
              <a:gd name="connsiteX279" fmla="*/ 256820 w 3752993"/>
              <a:gd name="connsiteY279" fmla="*/ 2285286 h 4689399"/>
              <a:gd name="connsiteX280" fmla="*/ 316429 w 3752993"/>
              <a:gd name="connsiteY280" fmla="*/ 2376190 h 4689399"/>
              <a:gd name="connsiteX281" fmla="*/ 397273 w 3752993"/>
              <a:gd name="connsiteY281" fmla="*/ 2347503 h 4689399"/>
              <a:gd name="connsiteX282" fmla="*/ 529157 w 3752993"/>
              <a:gd name="connsiteY282" fmla="*/ 2312483 h 4689399"/>
              <a:gd name="connsiteX283" fmla="*/ 608883 w 3752993"/>
              <a:gd name="connsiteY283" fmla="*/ 2300189 h 4689399"/>
              <a:gd name="connsiteX284" fmla="*/ 772807 w 3752993"/>
              <a:gd name="connsiteY284" fmla="*/ 2332228 h 4689399"/>
              <a:gd name="connsiteX285" fmla="*/ 854024 w 3752993"/>
              <a:gd name="connsiteY285" fmla="*/ 2398543 h 4689399"/>
              <a:gd name="connsiteX286" fmla="*/ 878985 w 3752993"/>
              <a:gd name="connsiteY286" fmla="*/ 2432445 h 4689399"/>
              <a:gd name="connsiteX287" fmla="*/ 859239 w 3752993"/>
              <a:gd name="connsiteY287" fmla="*/ 2434680 h 4689399"/>
              <a:gd name="connsiteX288" fmla="*/ 843965 w 3752993"/>
              <a:gd name="connsiteY288" fmla="*/ 2417543 h 4689399"/>
              <a:gd name="connsiteX289" fmla="*/ 799631 w 3752993"/>
              <a:gd name="connsiteY289" fmla="*/ 2379543 h 4689399"/>
              <a:gd name="connsiteX290" fmla="*/ 594354 w 3752993"/>
              <a:gd name="connsiteY290" fmla="*/ 2347503 h 4689399"/>
              <a:gd name="connsiteX291" fmla="*/ 532883 w 3752993"/>
              <a:gd name="connsiteY291" fmla="*/ 2393327 h 4689399"/>
              <a:gd name="connsiteX292" fmla="*/ 456882 w 3752993"/>
              <a:gd name="connsiteY292" fmla="*/ 2418288 h 4689399"/>
              <a:gd name="connsiteX293" fmla="*/ 371567 w 3752993"/>
              <a:gd name="connsiteY293" fmla="*/ 2402641 h 4689399"/>
              <a:gd name="connsiteX294" fmla="*/ 360763 w 3752993"/>
              <a:gd name="connsiteY294" fmla="*/ 2454798 h 4689399"/>
              <a:gd name="connsiteX295" fmla="*/ 449803 w 3752993"/>
              <a:gd name="connsiteY295" fmla="*/ 2490936 h 4689399"/>
              <a:gd name="connsiteX296" fmla="*/ 585785 w 3752993"/>
              <a:gd name="connsiteY296" fmla="*/ 2552407 h 4689399"/>
              <a:gd name="connsiteX297" fmla="*/ 600315 w 3752993"/>
              <a:gd name="connsiteY297" fmla="*/ 2595624 h 4689399"/>
              <a:gd name="connsiteX298" fmla="*/ 561942 w 3752993"/>
              <a:gd name="connsiteY298" fmla="*/ 2567309 h 4689399"/>
              <a:gd name="connsiteX299" fmla="*/ 414410 w 3752993"/>
              <a:gd name="connsiteY299" fmla="*/ 2505838 h 4689399"/>
              <a:gd name="connsiteX300" fmla="*/ 294076 w 3752993"/>
              <a:gd name="connsiteY300" fmla="*/ 2464857 h 4689399"/>
              <a:gd name="connsiteX301" fmla="*/ 243036 w 3752993"/>
              <a:gd name="connsiteY301" fmla="*/ 2419033 h 4689399"/>
              <a:gd name="connsiteX302" fmla="*/ 220310 w 3752993"/>
              <a:gd name="connsiteY302" fmla="*/ 2334463 h 4689399"/>
              <a:gd name="connsiteX303" fmla="*/ 132760 w 3752993"/>
              <a:gd name="connsiteY303" fmla="*/ 2224933 h 4689399"/>
              <a:gd name="connsiteX304" fmla="*/ 16151 w 3752993"/>
              <a:gd name="connsiteY304" fmla="*/ 2275227 h 4689399"/>
              <a:gd name="connsiteX305" fmla="*/ 26955 w 3752993"/>
              <a:gd name="connsiteY305" fmla="*/ 2343405 h 4689399"/>
              <a:gd name="connsiteX306" fmla="*/ 18759 w 3752993"/>
              <a:gd name="connsiteY306" fmla="*/ 2487956 h 4689399"/>
              <a:gd name="connsiteX307" fmla="*/ 131 w 3752993"/>
              <a:gd name="connsiteY307" fmla="*/ 2560976 h 4689399"/>
              <a:gd name="connsiteX308" fmla="*/ 42229 w 3752993"/>
              <a:gd name="connsiteY308" fmla="*/ 2619467 h 4689399"/>
              <a:gd name="connsiteX309" fmla="*/ 115250 w 3752993"/>
              <a:gd name="connsiteY309" fmla="*/ 2638467 h 4689399"/>
              <a:gd name="connsiteX310" fmla="*/ 134250 w 3752993"/>
              <a:gd name="connsiteY310" fmla="*/ 2641820 h 4689399"/>
              <a:gd name="connsiteX311" fmla="*/ 142074 w 3752993"/>
              <a:gd name="connsiteY311" fmla="*/ 2657840 h 4689399"/>
              <a:gd name="connsiteX312" fmla="*/ 130525 w 3752993"/>
              <a:gd name="connsiteY312" fmla="*/ 2665291 h 4689399"/>
              <a:gd name="connsiteX313" fmla="*/ 83583 w 3752993"/>
              <a:gd name="connsiteY313" fmla="*/ 2654114 h 4689399"/>
              <a:gd name="connsiteX314" fmla="*/ 25465 w 3752993"/>
              <a:gd name="connsiteY314" fmla="*/ 2673487 h 4689399"/>
              <a:gd name="connsiteX315" fmla="*/ 17641 w 3752993"/>
              <a:gd name="connsiteY315" fmla="*/ 2708135 h 4689399"/>
              <a:gd name="connsiteX316" fmla="*/ 41112 w 3752993"/>
              <a:gd name="connsiteY316" fmla="*/ 2868333 h 4689399"/>
              <a:gd name="connsiteX317" fmla="*/ 57504 w 3752993"/>
              <a:gd name="connsiteY317" fmla="*/ 2928687 h 4689399"/>
              <a:gd name="connsiteX318" fmla="*/ 77249 w 3752993"/>
              <a:gd name="connsiteY318" fmla="*/ 3116826 h 4689399"/>
              <a:gd name="connsiteX319" fmla="*/ 136113 w 3752993"/>
              <a:gd name="connsiteY319" fmla="*/ 3204004 h 4689399"/>
              <a:gd name="connsiteX320" fmla="*/ 209879 w 3752993"/>
              <a:gd name="connsiteY320" fmla="*/ 3215925 h 4689399"/>
              <a:gd name="connsiteX321" fmla="*/ 310841 w 3752993"/>
              <a:gd name="connsiteY321" fmla="*/ 3180160 h 4689399"/>
              <a:gd name="connsiteX322" fmla="*/ 521333 w 3752993"/>
              <a:gd name="connsiteY322" fmla="*/ 3067649 h 4689399"/>
              <a:gd name="connsiteX323" fmla="*/ 612609 w 3752993"/>
              <a:gd name="connsiteY323" fmla="*/ 3062806 h 4689399"/>
              <a:gd name="connsiteX324" fmla="*/ 598825 w 3752993"/>
              <a:gd name="connsiteY324" fmla="*/ 3078080 h 4689399"/>
              <a:gd name="connsiteX325" fmla="*/ 393547 w 3752993"/>
              <a:gd name="connsiteY325" fmla="*/ 3174199 h 4689399"/>
              <a:gd name="connsiteX326" fmla="*/ 237075 w 3752993"/>
              <a:gd name="connsiteY326" fmla="*/ 3299377 h 4689399"/>
              <a:gd name="connsiteX327" fmla="*/ 209879 w 3752993"/>
              <a:gd name="connsiteY327" fmla="*/ 3512105 h 4689399"/>
              <a:gd name="connsiteX328" fmla="*/ 270605 w 3752993"/>
              <a:gd name="connsiteY328" fmla="*/ 3576930 h 4689399"/>
              <a:gd name="connsiteX329" fmla="*/ 354057 w 3752993"/>
              <a:gd name="connsiteY329" fmla="*/ 3593322 h 4689399"/>
              <a:gd name="connsiteX330" fmla="*/ 383489 w 3752993"/>
              <a:gd name="connsiteY330" fmla="*/ 3552714 h 4689399"/>
              <a:gd name="connsiteX331" fmla="*/ 556726 w 3752993"/>
              <a:gd name="connsiteY331" fmla="*/ 3354515 h 4689399"/>
              <a:gd name="connsiteX332" fmla="*/ 635707 w 3752993"/>
              <a:gd name="connsiteY332" fmla="*/ 3338495 h 4689399"/>
              <a:gd name="connsiteX333" fmla="*/ 643531 w 3752993"/>
              <a:gd name="connsiteY333" fmla="*/ 3342593 h 4689399"/>
              <a:gd name="connsiteX334" fmla="*/ 640178 w 3752993"/>
              <a:gd name="connsiteY334" fmla="*/ 3351907 h 4689399"/>
              <a:gd name="connsiteX335" fmla="*/ 533255 w 3752993"/>
              <a:gd name="connsiteY335" fmla="*/ 3417849 h 4689399"/>
              <a:gd name="connsiteX336" fmla="*/ 472156 w 3752993"/>
              <a:gd name="connsiteY336" fmla="*/ 3483419 h 4689399"/>
              <a:gd name="connsiteX337" fmla="*/ 465078 w 3752993"/>
              <a:gd name="connsiteY337" fmla="*/ 3569479 h 4689399"/>
              <a:gd name="connsiteX338" fmla="*/ 476254 w 3752993"/>
              <a:gd name="connsiteY338" fmla="*/ 3576557 h 4689399"/>
              <a:gd name="connsiteX339" fmla="*/ 562314 w 3752993"/>
              <a:gd name="connsiteY339" fmla="*/ 3568361 h 4689399"/>
              <a:gd name="connsiteX340" fmla="*/ 618942 w 3752993"/>
              <a:gd name="connsiteY340" fmla="*/ 3569479 h 4689399"/>
              <a:gd name="connsiteX341" fmla="*/ 617825 w 3752993"/>
              <a:gd name="connsiteY341" fmla="*/ 3581028 h 4689399"/>
              <a:gd name="connsiteX342" fmla="*/ 608138 w 3752993"/>
              <a:gd name="connsiteY342" fmla="*/ 3600401 h 4689399"/>
              <a:gd name="connsiteX343" fmla="*/ 599197 w 3752993"/>
              <a:gd name="connsiteY343" fmla="*/ 3623126 h 4689399"/>
              <a:gd name="connsiteX344" fmla="*/ 617080 w 3752993"/>
              <a:gd name="connsiteY344" fmla="*/ 3637283 h 4689399"/>
              <a:gd name="connsiteX345" fmla="*/ 753807 w 3752993"/>
              <a:gd name="connsiteY345" fmla="*/ 3599655 h 4689399"/>
              <a:gd name="connsiteX346" fmla="*/ 747473 w 3752993"/>
              <a:gd name="connsiteY346" fmla="*/ 3622008 h 4689399"/>
              <a:gd name="connsiteX347" fmla="*/ 641296 w 3752993"/>
              <a:gd name="connsiteY347" fmla="*/ 3682362 h 4689399"/>
              <a:gd name="connsiteX348" fmla="*/ 605530 w 3752993"/>
              <a:gd name="connsiteY348" fmla="*/ 3676774 h 4689399"/>
              <a:gd name="connsiteX349" fmla="*/ 564550 w 3752993"/>
              <a:gd name="connsiteY349" fmla="*/ 3652186 h 4689399"/>
              <a:gd name="connsiteX350" fmla="*/ 542569 w 3752993"/>
              <a:gd name="connsiteY350" fmla="*/ 3652558 h 4689399"/>
              <a:gd name="connsiteX351" fmla="*/ 474392 w 3752993"/>
              <a:gd name="connsiteY351" fmla="*/ 3681245 h 4689399"/>
              <a:gd name="connsiteX352" fmla="*/ 406214 w 3752993"/>
              <a:gd name="connsiteY352" fmla="*/ 3719618 h 4689399"/>
              <a:gd name="connsiteX353" fmla="*/ 378273 w 3752993"/>
              <a:gd name="connsiteY353" fmla="*/ 3781462 h 4689399"/>
              <a:gd name="connsiteX354" fmla="*/ 403606 w 3752993"/>
              <a:gd name="connsiteY354" fmla="*/ 3829521 h 4689399"/>
              <a:gd name="connsiteX355" fmla="*/ 491157 w 3752993"/>
              <a:gd name="connsiteY355" fmla="*/ 3953581 h 4689399"/>
              <a:gd name="connsiteX356" fmla="*/ 558589 w 3752993"/>
              <a:gd name="connsiteY356" fmla="*/ 4055288 h 4689399"/>
              <a:gd name="connsiteX357" fmla="*/ 653217 w 3752993"/>
              <a:gd name="connsiteY357" fmla="*/ 4065347 h 4689399"/>
              <a:gd name="connsiteX358" fmla="*/ 705375 w 3752993"/>
              <a:gd name="connsiteY358" fmla="*/ 3981150 h 4689399"/>
              <a:gd name="connsiteX359" fmla="*/ 712081 w 3752993"/>
              <a:gd name="connsiteY359" fmla="*/ 3923032 h 4689399"/>
              <a:gd name="connsiteX360" fmla="*/ 756042 w 3752993"/>
              <a:gd name="connsiteY360" fmla="*/ 3857835 h 4689399"/>
              <a:gd name="connsiteX361" fmla="*/ 807082 w 3752993"/>
              <a:gd name="connsiteY361" fmla="*/ 3823187 h 4689399"/>
              <a:gd name="connsiteX362" fmla="*/ 831670 w 3752993"/>
              <a:gd name="connsiteY362" fmla="*/ 3845913 h 4689399"/>
              <a:gd name="connsiteX363" fmla="*/ 813043 w 3752993"/>
              <a:gd name="connsiteY363" fmla="*/ 3852992 h 4689399"/>
              <a:gd name="connsiteX364" fmla="*/ 757905 w 3752993"/>
              <a:gd name="connsiteY364" fmla="*/ 3915581 h 4689399"/>
              <a:gd name="connsiteX365" fmla="*/ 730708 w 3752993"/>
              <a:gd name="connsiteY365" fmla="*/ 4056033 h 4689399"/>
              <a:gd name="connsiteX366" fmla="*/ 691218 w 3752993"/>
              <a:gd name="connsiteY366" fmla="*/ 4092544 h 4689399"/>
              <a:gd name="connsiteX367" fmla="*/ 655080 w 3752993"/>
              <a:gd name="connsiteY367" fmla="*/ 4121976 h 4689399"/>
              <a:gd name="connsiteX368" fmla="*/ 681904 w 3752993"/>
              <a:gd name="connsiteY368" fmla="*/ 4182702 h 4689399"/>
              <a:gd name="connsiteX369" fmla="*/ 775415 w 3752993"/>
              <a:gd name="connsiteY369" fmla="*/ 4280311 h 4689399"/>
              <a:gd name="connsiteX370" fmla="*/ 871161 w 3752993"/>
              <a:gd name="connsiteY370" fmla="*/ 4375312 h 4689399"/>
              <a:gd name="connsiteX371" fmla="*/ 985163 w 3752993"/>
              <a:gd name="connsiteY371" fmla="*/ 4438274 h 4689399"/>
              <a:gd name="connsiteX372" fmla="*/ 1034340 w 3752993"/>
              <a:gd name="connsiteY372" fmla="*/ 4438274 h 4689399"/>
              <a:gd name="connsiteX373" fmla="*/ 1044771 w 3752993"/>
              <a:gd name="connsiteY373" fmla="*/ 4368606 h 4689399"/>
              <a:gd name="connsiteX374" fmla="*/ 1006398 w 3752993"/>
              <a:gd name="connsiteY374" fmla="*/ 4243056 h 4689399"/>
              <a:gd name="connsiteX375" fmla="*/ 1013849 w 3752993"/>
              <a:gd name="connsiteY375" fmla="*/ 4228526 h 4689399"/>
              <a:gd name="connsiteX376" fmla="*/ 1029869 w 3752993"/>
              <a:gd name="connsiteY376" fmla="*/ 4276213 h 4689399"/>
              <a:gd name="connsiteX377" fmla="*/ 1047752 w 3752993"/>
              <a:gd name="connsiteY377" fmla="*/ 4339547 h 4689399"/>
              <a:gd name="connsiteX378" fmla="*/ 1072340 w 3752993"/>
              <a:gd name="connsiteY378" fmla="*/ 4382018 h 4689399"/>
              <a:gd name="connsiteX379" fmla="*/ 1088732 w 3752993"/>
              <a:gd name="connsiteY379" fmla="*/ 4422626 h 4689399"/>
              <a:gd name="connsiteX380" fmla="*/ 1109595 w 3752993"/>
              <a:gd name="connsiteY380" fmla="*/ 4414058 h 4689399"/>
              <a:gd name="connsiteX381" fmla="*/ 1154674 w 3752993"/>
              <a:gd name="connsiteY381" fmla="*/ 4380528 h 4689399"/>
              <a:gd name="connsiteX382" fmla="*/ 1201989 w 3752993"/>
              <a:gd name="connsiteY382" fmla="*/ 4339920 h 4689399"/>
              <a:gd name="connsiteX383" fmla="*/ 1206832 w 3752993"/>
              <a:gd name="connsiteY383" fmla="*/ 4339174 h 4689399"/>
              <a:gd name="connsiteX384" fmla="*/ 1146851 w 3752993"/>
              <a:gd name="connsiteY384" fmla="*/ 4409214 h 4689399"/>
              <a:gd name="connsiteX385" fmla="*/ 1087615 w 3752993"/>
              <a:gd name="connsiteY385" fmla="*/ 4447960 h 4689399"/>
              <a:gd name="connsiteX386" fmla="*/ 1033222 w 3752993"/>
              <a:gd name="connsiteY386" fmla="*/ 4487823 h 4689399"/>
              <a:gd name="connsiteX387" fmla="*/ 1047006 w 3752993"/>
              <a:gd name="connsiteY387" fmla="*/ 4520235 h 4689399"/>
              <a:gd name="connsiteX388" fmla="*/ 1123753 w 3752993"/>
              <a:gd name="connsiteY388" fmla="*/ 4566060 h 4689399"/>
              <a:gd name="connsiteX389" fmla="*/ 1203852 w 3752993"/>
              <a:gd name="connsiteY389" fmla="*/ 4607040 h 4689399"/>
              <a:gd name="connsiteX390" fmla="*/ 1377834 w 3752993"/>
              <a:gd name="connsiteY390" fmla="*/ 4674100 h 4689399"/>
              <a:gd name="connsiteX391" fmla="*/ 1600621 w 3752993"/>
              <a:gd name="connsiteY391" fmla="*/ 4667021 h 4689399"/>
              <a:gd name="connsiteX392" fmla="*/ 1619621 w 3752993"/>
              <a:gd name="connsiteY392" fmla="*/ 4605923 h 4689399"/>
              <a:gd name="connsiteX393" fmla="*/ 1631916 w 3752993"/>
              <a:gd name="connsiteY393" fmla="*/ 4574628 h 4689399"/>
              <a:gd name="connsiteX394" fmla="*/ 1665818 w 3752993"/>
              <a:gd name="connsiteY394" fmla="*/ 4563452 h 4689399"/>
              <a:gd name="connsiteX395" fmla="*/ 1825271 w 3752993"/>
              <a:gd name="connsiteY395" fmla="*/ 4455411 h 4689399"/>
              <a:gd name="connsiteX396" fmla="*/ 1855075 w 3752993"/>
              <a:gd name="connsiteY396" fmla="*/ 4368606 h 4689399"/>
              <a:gd name="connsiteX397" fmla="*/ 1846506 w 3752993"/>
              <a:gd name="connsiteY397" fmla="*/ 4231506 h 4689399"/>
              <a:gd name="connsiteX398" fmla="*/ 1849487 w 3752993"/>
              <a:gd name="connsiteY398" fmla="*/ 4154388 h 4689399"/>
              <a:gd name="connsiteX399" fmla="*/ 1863271 w 3752993"/>
              <a:gd name="connsiteY399" fmla="*/ 4088818 h 4689399"/>
              <a:gd name="connsiteX400" fmla="*/ 1867742 w 3752993"/>
              <a:gd name="connsiteY400" fmla="*/ 3960287 h 4689399"/>
              <a:gd name="connsiteX401" fmla="*/ 1781310 w 3752993"/>
              <a:gd name="connsiteY401" fmla="*/ 3781834 h 4689399"/>
              <a:gd name="connsiteX402" fmla="*/ 1757094 w 3752993"/>
              <a:gd name="connsiteY402" fmla="*/ 3742343 h 4689399"/>
              <a:gd name="connsiteX403" fmla="*/ 1750388 w 3752993"/>
              <a:gd name="connsiteY403" fmla="*/ 3652558 h 4689399"/>
              <a:gd name="connsiteX404" fmla="*/ 1736603 w 3752993"/>
              <a:gd name="connsiteY404" fmla="*/ 3587361 h 4689399"/>
              <a:gd name="connsiteX405" fmla="*/ 1677367 w 3752993"/>
              <a:gd name="connsiteY405" fmla="*/ 3547125 h 4689399"/>
              <a:gd name="connsiteX406" fmla="*/ 1656132 w 3752993"/>
              <a:gd name="connsiteY406" fmla="*/ 3531106 h 4689399"/>
              <a:gd name="connsiteX407" fmla="*/ 1663583 w 3752993"/>
              <a:gd name="connsiteY407" fmla="*/ 3514341 h 4689399"/>
              <a:gd name="connsiteX408" fmla="*/ 1703446 w 3752993"/>
              <a:gd name="connsiteY408" fmla="*/ 3433869 h 4689399"/>
              <a:gd name="connsiteX409" fmla="*/ 1648308 w 3752993"/>
              <a:gd name="connsiteY409" fmla="*/ 3371280 h 4689399"/>
              <a:gd name="connsiteX410" fmla="*/ 1652779 w 3752993"/>
              <a:gd name="connsiteY410" fmla="*/ 3329182 h 4689399"/>
              <a:gd name="connsiteX411" fmla="*/ 1684446 w 3752993"/>
              <a:gd name="connsiteY411" fmla="*/ 3298632 h 4689399"/>
              <a:gd name="connsiteX412" fmla="*/ 1751505 w 3752993"/>
              <a:gd name="connsiteY412" fmla="*/ 3247220 h 4689399"/>
              <a:gd name="connsiteX413" fmla="*/ 1797329 w 3752993"/>
              <a:gd name="connsiteY413" fmla="*/ 3182023 h 4689399"/>
              <a:gd name="connsiteX414" fmla="*/ 1790623 w 3752993"/>
              <a:gd name="connsiteY414" fmla="*/ 2951040 h 4689399"/>
              <a:gd name="connsiteX415" fmla="*/ 1643837 w 3752993"/>
              <a:gd name="connsiteY415" fmla="*/ 2795685 h 4689399"/>
              <a:gd name="connsiteX416" fmla="*/ 1557405 w 3752993"/>
              <a:gd name="connsiteY416" fmla="*/ 2787116 h 4689399"/>
              <a:gd name="connsiteX417" fmla="*/ 1424403 w 3752993"/>
              <a:gd name="connsiteY417" fmla="*/ 2802763 h 4689399"/>
              <a:gd name="connsiteX418" fmla="*/ 1316735 w 3752993"/>
              <a:gd name="connsiteY418" fmla="*/ 2799038 h 4689399"/>
              <a:gd name="connsiteX419" fmla="*/ 1260480 w 3752993"/>
              <a:gd name="connsiteY419" fmla="*/ 2770351 h 4689399"/>
              <a:gd name="connsiteX420" fmla="*/ 1193047 w 3752993"/>
              <a:gd name="connsiteY420" fmla="*/ 2742782 h 4689399"/>
              <a:gd name="connsiteX421" fmla="*/ 1169577 w 3752993"/>
              <a:gd name="connsiteY421" fmla="*/ 2758802 h 4689399"/>
              <a:gd name="connsiteX422" fmla="*/ 1120027 w 3752993"/>
              <a:gd name="connsiteY422" fmla="*/ 2855293 h 4689399"/>
              <a:gd name="connsiteX423" fmla="*/ 1158773 w 3752993"/>
              <a:gd name="connsiteY423" fmla="*/ 2933157 h 4689399"/>
              <a:gd name="connsiteX424" fmla="*/ 1260480 w 3752993"/>
              <a:gd name="connsiteY424" fmla="*/ 2954393 h 4689399"/>
              <a:gd name="connsiteX425" fmla="*/ 1284696 w 3752993"/>
              <a:gd name="connsiteY425" fmla="*/ 2969667 h 4689399"/>
              <a:gd name="connsiteX426" fmla="*/ 1279852 w 3752993"/>
              <a:gd name="connsiteY426" fmla="*/ 2986060 h 4689399"/>
              <a:gd name="connsiteX427" fmla="*/ 1191557 w 3752993"/>
              <a:gd name="connsiteY427" fmla="*/ 3094473 h 4689399"/>
              <a:gd name="connsiteX428" fmla="*/ 1128596 w 3752993"/>
              <a:gd name="connsiteY428" fmla="*/ 3268455 h 4689399"/>
              <a:gd name="connsiteX429" fmla="*/ 1119654 w 3752993"/>
              <a:gd name="connsiteY429" fmla="*/ 3374261 h 4689399"/>
              <a:gd name="connsiteX430" fmla="*/ 1168831 w 3752993"/>
              <a:gd name="connsiteY430" fmla="*/ 3588106 h 4689399"/>
              <a:gd name="connsiteX431" fmla="*/ 1257872 w 3752993"/>
              <a:gd name="connsiteY431" fmla="*/ 3685715 h 4689399"/>
              <a:gd name="connsiteX432" fmla="*/ 1268676 w 3752993"/>
              <a:gd name="connsiteY432" fmla="*/ 3696892 h 4689399"/>
              <a:gd name="connsiteX433" fmla="*/ 1263833 w 3752993"/>
              <a:gd name="connsiteY433" fmla="*/ 3709931 h 4689399"/>
              <a:gd name="connsiteX434" fmla="*/ 1257499 w 3752993"/>
              <a:gd name="connsiteY434" fmla="*/ 3709559 h 4689399"/>
              <a:gd name="connsiteX435" fmla="*/ 1215401 w 3752993"/>
              <a:gd name="connsiteY435" fmla="*/ 3684598 h 4689399"/>
              <a:gd name="connsiteX436" fmla="*/ 1063399 w 3752993"/>
              <a:gd name="connsiteY436" fmla="*/ 3407418 h 4689399"/>
              <a:gd name="connsiteX437" fmla="*/ 1052967 w 3752993"/>
              <a:gd name="connsiteY437" fmla="*/ 3276651 h 4689399"/>
              <a:gd name="connsiteX438" fmla="*/ 1068987 w 3752993"/>
              <a:gd name="connsiteY438" fmla="*/ 3164513 h 4689399"/>
              <a:gd name="connsiteX439" fmla="*/ 1113321 w 3752993"/>
              <a:gd name="connsiteY439" fmla="*/ 3049766 h 4689399"/>
              <a:gd name="connsiteX440" fmla="*/ 1117419 w 3752993"/>
              <a:gd name="connsiteY440" fmla="*/ 3040825 h 4689399"/>
              <a:gd name="connsiteX441" fmla="*/ 1092085 w 3752993"/>
              <a:gd name="connsiteY441" fmla="*/ 2870568 h 4689399"/>
              <a:gd name="connsiteX442" fmla="*/ 1089478 w 3752993"/>
              <a:gd name="connsiteY442" fmla="*/ 2822509 h 4689399"/>
              <a:gd name="connsiteX443" fmla="*/ 1171067 w 3752993"/>
              <a:gd name="connsiteY443" fmla="*/ 2711860 h 4689399"/>
              <a:gd name="connsiteX444" fmla="*/ 1281343 w 3752993"/>
              <a:gd name="connsiteY444" fmla="*/ 2720056 h 4689399"/>
              <a:gd name="connsiteX445" fmla="*/ 1358461 w 3752993"/>
              <a:gd name="connsiteY445" fmla="*/ 2772214 h 4689399"/>
              <a:gd name="connsiteX446" fmla="*/ 1450482 w 3752993"/>
              <a:gd name="connsiteY446" fmla="*/ 2767371 h 4689399"/>
              <a:gd name="connsiteX447" fmla="*/ 1477678 w 3752993"/>
              <a:gd name="connsiteY447" fmla="*/ 2757312 h 4689399"/>
              <a:gd name="connsiteX448" fmla="*/ 1616268 w 3752993"/>
              <a:gd name="connsiteY448" fmla="*/ 2754331 h 4689399"/>
              <a:gd name="connsiteX449" fmla="*/ 1648308 w 3752993"/>
              <a:gd name="connsiteY449" fmla="*/ 2697331 h 4689399"/>
              <a:gd name="connsiteX450" fmla="*/ 1669916 w 3752993"/>
              <a:gd name="connsiteY450" fmla="*/ 2590780 h 4689399"/>
              <a:gd name="connsiteX451" fmla="*/ 1704936 w 3752993"/>
              <a:gd name="connsiteY451" fmla="*/ 2658213 h 4689399"/>
              <a:gd name="connsiteX452" fmla="*/ 1671779 w 3752993"/>
              <a:gd name="connsiteY452" fmla="*/ 2711860 h 4689399"/>
              <a:gd name="connsiteX453" fmla="*/ 1684073 w 3752993"/>
              <a:gd name="connsiteY453" fmla="*/ 2781155 h 4689399"/>
              <a:gd name="connsiteX454" fmla="*/ 1817447 w 3752993"/>
              <a:gd name="connsiteY454" fmla="*/ 2852686 h 4689399"/>
              <a:gd name="connsiteX455" fmla="*/ 1868487 w 3752993"/>
              <a:gd name="connsiteY455" fmla="*/ 2812450 h 4689399"/>
              <a:gd name="connsiteX456" fmla="*/ 1884879 w 3752993"/>
              <a:gd name="connsiteY456" fmla="*/ 2802763 h 4689399"/>
              <a:gd name="connsiteX457" fmla="*/ 1884879 w 3752993"/>
              <a:gd name="connsiteY457" fmla="*/ 2812450 h 4689399"/>
              <a:gd name="connsiteX458" fmla="*/ 1935919 w 3752993"/>
              <a:gd name="connsiteY458" fmla="*/ 2852686 h 4689399"/>
              <a:gd name="connsiteX459" fmla="*/ 2069293 w 3752993"/>
              <a:gd name="connsiteY459" fmla="*/ 2781155 h 4689399"/>
              <a:gd name="connsiteX460" fmla="*/ 2081588 w 3752993"/>
              <a:gd name="connsiteY460" fmla="*/ 2711860 h 4689399"/>
              <a:gd name="connsiteX461" fmla="*/ 2048430 w 3752993"/>
              <a:gd name="connsiteY461" fmla="*/ 2658213 h 4689399"/>
              <a:gd name="connsiteX462" fmla="*/ 2083451 w 3752993"/>
              <a:gd name="connsiteY462" fmla="*/ 2590780 h 4689399"/>
              <a:gd name="connsiteX463" fmla="*/ 2105059 w 3752993"/>
              <a:gd name="connsiteY463" fmla="*/ 2697331 h 4689399"/>
              <a:gd name="connsiteX464" fmla="*/ 2137098 w 3752993"/>
              <a:gd name="connsiteY464" fmla="*/ 2754331 h 4689399"/>
              <a:gd name="connsiteX465" fmla="*/ 2275688 w 3752993"/>
              <a:gd name="connsiteY465" fmla="*/ 2757312 h 4689399"/>
              <a:gd name="connsiteX466" fmla="*/ 2302885 w 3752993"/>
              <a:gd name="connsiteY466" fmla="*/ 2767371 h 4689399"/>
              <a:gd name="connsiteX467" fmla="*/ 2394905 w 3752993"/>
              <a:gd name="connsiteY467" fmla="*/ 2772214 h 4689399"/>
              <a:gd name="connsiteX468" fmla="*/ 2472024 w 3752993"/>
              <a:gd name="connsiteY468" fmla="*/ 2720056 h 4689399"/>
              <a:gd name="connsiteX469" fmla="*/ 2582300 w 3752993"/>
              <a:gd name="connsiteY469" fmla="*/ 2711860 h 4689399"/>
              <a:gd name="connsiteX470" fmla="*/ 2663889 w 3752993"/>
              <a:gd name="connsiteY470" fmla="*/ 2822509 h 4689399"/>
              <a:gd name="connsiteX471" fmla="*/ 2661281 w 3752993"/>
              <a:gd name="connsiteY471" fmla="*/ 2870568 h 4689399"/>
              <a:gd name="connsiteX472" fmla="*/ 2635948 w 3752993"/>
              <a:gd name="connsiteY472" fmla="*/ 3040825 h 4689399"/>
              <a:gd name="connsiteX473" fmla="*/ 2640046 w 3752993"/>
              <a:gd name="connsiteY473" fmla="*/ 3049766 h 4689399"/>
              <a:gd name="connsiteX474" fmla="*/ 2684379 w 3752993"/>
              <a:gd name="connsiteY474" fmla="*/ 3164513 h 4689399"/>
              <a:gd name="connsiteX475" fmla="*/ 2700399 w 3752993"/>
              <a:gd name="connsiteY475" fmla="*/ 3276651 h 4689399"/>
              <a:gd name="connsiteX476" fmla="*/ 2689968 w 3752993"/>
              <a:gd name="connsiteY476" fmla="*/ 3407418 h 4689399"/>
              <a:gd name="connsiteX477" fmla="*/ 2537966 w 3752993"/>
              <a:gd name="connsiteY477" fmla="*/ 3684598 h 4689399"/>
              <a:gd name="connsiteX478" fmla="*/ 2495867 w 3752993"/>
              <a:gd name="connsiteY478" fmla="*/ 3709559 h 4689399"/>
              <a:gd name="connsiteX479" fmla="*/ 2489534 w 3752993"/>
              <a:gd name="connsiteY479" fmla="*/ 3709931 h 4689399"/>
              <a:gd name="connsiteX480" fmla="*/ 2484691 w 3752993"/>
              <a:gd name="connsiteY480" fmla="*/ 3696892 h 4689399"/>
              <a:gd name="connsiteX481" fmla="*/ 2495495 w 3752993"/>
              <a:gd name="connsiteY481" fmla="*/ 3685715 h 4689399"/>
              <a:gd name="connsiteX482" fmla="*/ 2584535 w 3752993"/>
              <a:gd name="connsiteY482" fmla="*/ 3588106 h 4689399"/>
              <a:gd name="connsiteX483" fmla="*/ 2633712 w 3752993"/>
              <a:gd name="connsiteY483" fmla="*/ 3374261 h 4689399"/>
              <a:gd name="connsiteX484" fmla="*/ 2624771 w 3752993"/>
              <a:gd name="connsiteY484" fmla="*/ 3268455 h 4689399"/>
              <a:gd name="connsiteX485" fmla="*/ 2561809 w 3752993"/>
              <a:gd name="connsiteY485" fmla="*/ 3094473 h 4689399"/>
              <a:gd name="connsiteX486" fmla="*/ 2473514 w 3752993"/>
              <a:gd name="connsiteY486" fmla="*/ 2986060 h 4689399"/>
              <a:gd name="connsiteX487" fmla="*/ 2468671 w 3752993"/>
              <a:gd name="connsiteY487" fmla="*/ 2969667 h 4689399"/>
              <a:gd name="connsiteX488" fmla="*/ 2492887 w 3752993"/>
              <a:gd name="connsiteY488" fmla="*/ 2954393 h 4689399"/>
              <a:gd name="connsiteX489" fmla="*/ 2594594 w 3752993"/>
              <a:gd name="connsiteY489" fmla="*/ 2933157 h 4689399"/>
              <a:gd name="connsiteX490" fmla="*/ 2633340 w 3752993"/>
              <a:gd name="connsiteY490" fmla="*/ 2855293 h 4689399"/>
              <a:gd name="connsiteX491" fmla="*/ 2583790 w 3752993"/>
              <a:gd name="connsiteY491" fmla="*/ 2758802 h 4689399"/>
              <a:gd name="connsiteX492" fmla="*/ 2560692 w 3752993"/>
              <a:gd name="connsiteY492" fmla="*/ 2742782 h 4689399"/>
              <a:gd name="connsiteX493" fmla="*/ 2493259 w 3752993"/>
              <a:gd name="connsiteY493" fmla="*/ 2770351 h 4689399"/>
              <a:gd name="connsiteX494" fmla="*/ 2437004 w 3752993"/>
              <a:gd name="connsiteY494" fmla="*/ 2799038 h 4689399"/>
              <a:gd name="connsiteX495" fmla="*/ 2329336 w 3752993"/>
              <a:gd name="connsiteY495" fmla="*/ 2802763 h 4689399"/>
              <a:gd name="connsiteX496" fmla="*/ 2196334 w 3752993"/>
              <a:gd name="connsiteY496" fmla="*/ 2787116 h 4689399"/>
              <a:gd name="connsiteX497" fmla="*/ 2109902 w 3752993"/>
              <a:gd name="connsiteY497" fmla="*/ 2795685 h 4689399"/>
              <a:gd name="connsiteX498" fmla="*/ 1963116 w 3752993"/>
              <a:gd name="connsiteY498" fmla="*/ 2951040 h 4689399"/>
              <a:gd name="connsiteX499" fmla="*/ 1956410 w 3752993"/>
              <a:gd name="connsiteY499" fmla="*/ 3182023 h 4689399"/>
              <a:gd name="connsiteX500" fmla="*/ 2002234 w 3752993"/>
              <a:gd name="connsiteY500" fmla="*/ 3247220 h 4689399"/>
              <a:gd name="connsiteX501" fmla="*/ 2069293 w 3752993"/>
              <a:gd name="connsiteY501" fmla="*/ 3298632 h 4689399"/>
              <a:gd name="connsiteX502" fmla="*/ 2100961 w 3752993"/>
              <a:gd name="connsiteY502" fmla="*/ 3329182 h 4689399"/>
              <a:gd name="connsiteX503" fmla="*/ 2105431 w 3752993"/>
              <a:gd name="connsiteY503" fmla="*/ 3371280 h 4689399"/>
              <a:gd name="connsiteX504" fmla="*/ 2050293 w 3752993"/>
              <a:gd name="connsiteY504" fmla="*/ 3433869 h 4689399"/>
              <a:gd name="connsiteX505" fmla="*/ 2090156 w 3752993"/>
              <a:gd name="connsiteY505" fmla="*/ 3514341 h 4689399"/>
              <a:gd name="connsiteX506" fmla="*/ 2097608 w 3752993"/>
              <a:gd name="connsiteY506" fmla="*/ 3531106 h 4689399"/>
              <a:gd name="connsiteX507" fmla="*/ 2076372 w 3752993"/>
              <a:gd name="connsiteY507" fmla="*/ 3547125 h 4689399"/>
              <a:gd name="connsiteX508" fmla="*/ 2017136 w 3752993"/>
              <a:gd name="connsiteY508" fmla="*/ 3587361 h 4689399"/>
              <a:gd name="connsiteX509" fmla="*/ 2003351 w 3752993"/>
              <a:gd name="connsiteY509" fmla="*/ 3652558 h 4689399"/>
              <a:gd name="connsiteX510" fmla="*/ 1996645 w 3752993"/>
              <a:gd name="connsiteY510" fmla="*/ 3742343 h 4689399"/>
              <a:gd name="connsiteX511" fmla="*/ 1972430 w 3752993"/>
              <a:gd name="connsiteY511" fmla="*/ 3781834 h 4689399"/>
              <a:gd name="connsiteX512" fmla="*/ 1885997 w 3752993"/>
              <a:gd name="connsiteY512" fmla="*/ 3960287 h 4689399"/>
              <a:gd name="connsiteX513" fmla="*/ 1890468 w 3752993"/>
              <a:gd name="connsiteY513" fmla="*/ 4088818 h 4689399"/>
              <a:gd name="connsiteX514" fmla="*/ 1904252 w 3752993"/>
              <a:gd name="connsiteY514" fmla="*/ 4154388 h 4689399"/>
              <a:gd name="connsiteX515" fmla="*/ 1907233 w 3752993"/>
              <a:gd name="connsiteY515" fmla="*/ 4231506 h 4689399"/>
              <a:gd name="connsiteX516" fmla="*/ 1898664 w 3752993"/>
              <a:gd name="connsiteY516" fmla="*/ 4368606 h 4689399"/>
              <a:gd name="connsiteX517" fmla="*/ 1928468 w 3752993"/>
              <a:gd name="connsiteY517" fmla="*/ 4455411 h 4689399"/>
              <a:gd name="connsiteX518" fmla="*/ 2087921 w 3752993"/>
              <a:gd name="connsiteY518" fmla="*/ 4563452 h 4689399"/>
              <a:gd name="connsiteX519" fmla="*/ 2121824 w 3752993"/>
              <a:gd name="connsiteY519" fmla="*/ 4574628 h 4689399"/>
              <a:gd name="connsiteX520" fmla="*/ 2134118 w 3752993"/>
              <a:gd name="connsiteY520" fmla="*/ 4605923 h 4689399"/>
              <a:gd name="connsiteX521" fmla="*/ 2153118 w 3752993"/>
              <a:gd name="connsiteY521" fmla="*/ 4667021 h 4689399"/>
              <a:gd name="connsiteX522" fmla="*/ 2375905 w 3752993"/>
              <a:gd name="connsiteY522" fmla="*/ 4674100 h 4689399"/>
              <a:gd name="connsiteX523" fmla="*/ 2549888 w 3752993"/>
              <a:gd name="connsiteY523" fmla="*/ 4607040 h 4689399"/>
              <a:gd name="connsiteX524" fmla="*/ 2629987 w 3752993"/>
              <a:gd name="connsiteY524" fmla="*/ 4566060 h 4689399"/>
              <a:gd name="connsiteX525" fmla="*/ 2706733 w 3752993"/>
              <a:gd name="connsiteY525" fmla="*/ 4520235 h 4689399"/>
              <a:gd name="connsiteX526" fmla="*/ 2720517 w 3752993"/>
              <a:gd name="connsiteY526" fmla="*/ 4487823 h 4689399"/>
              <a:gd name="connsiteX527" fmla="*/ 2666124 w 3752993"/>
              <a:gd name="connsiteY527" fmla="*/ 4447960 h 4689399"/>
              <a:gd name="connsiteX528" fmla="*/ 2606888 w 3752993"/>
              <a:gd name="connsiteY528" fmla="*/ 4409214 h 4689399"/>
              <a:gd name="connsiteX529" fmla="*/ 2546907 w 3752993"/>
              <a:gd name="connsiteY529" fmla="*/ 4339174 h 4689399"/>
              <a:gd name="connsiteX530" fmla="*/ 2551750 w 3752993"/>
              <a:gd name="connsiteY530" fmla="*/ 4339920 h 4689399"/>
              <a:gd name="connsiteX531" fmla="*/ 2599065 w 3752993"/>
              <a:gd name="connsiteY531" fmla="*/ 4380528 h 4689399"/>
              <a:gd name="connsiteX532" fmla="*/ 2644144 w 3752993"/>
              <a:gd name="connsiteY532" fmla="*/ 4414058 h 4689399"/>
              <a:gd name="connsiteX533" fmla="*/ 2665007 w 3752993"/>
              <a:gd name="connsiteY533" fmla="*/ 4422626 h 4689399"/>
              <a:gd name="connsiteX534" fmla="*/ 2681399 w 3752993"/>
              <a:gd name="connsiteY534" fmla="*/ 4382018 h 4689399"/>
              <a:gd name="connsiteX535" fmla="*/ 2705988 w 3752993"/>
              <a:gd name="connsiteY535" fmla="*/ 4339547 h 4689399"/>
              <a:gd name="connsiteX536" fmla="*/ 2723870 w 3752993"/>
              <a:gd name="connsiteY536" fmla="*/ 4276213 h 4689399"/>
              <a:gd name="connsiteX537" fmla="*/ 2739890 w 3752993"/>
              <a:gd name="connsiteY537" fmla="*/ 4228526 h 4689399"/>
              <a:gd name="connsiteX538" fmla="*/ 2747341 w 3752993"/>
              <a:gd name="connsiteY538" fmla="*/ 4243056 h 4689399"/>
              <a:gd name="connsiteX539" fmla="*/ 2708968 w 3752993"/>
              <a:gd name="connsiteY539" fmla="*/ 4368606 h 4689399"/>
              <a:gd name="connsiteX540" fmla="*/ 2719399 w 3752993"/>
              <a:gd name="connsiteY540" fmla="*/ 4438274 h 4689399"/>
              <a:gd name="connsiteX541" fmla="*/ 2768577 w 3752993"/>
              <a:gd name="connsiteY541" fmla="*/ 4438274 h 4689399"/>
              <a:gd name="connsiteX542" fmla="*/ 2882578 w 3752993"/>
              <a:gd name="connsiteY542" fmla="*/ 4375312 h 4689399"/>
              <a:gd name="connsiteX543" fmla="*/ 2978324 w 3752993"/>
              <a:gd name="connsiteY543" fmla="*/ 4280311 h 4689399"/>
              <a:gd name="connsiteX544" fmla="*/ 3071835 w 3752993"/>
              <a:gd name="connsiteY544" fmla="*/ 4182702 h 4689399"/>
              <a:gd name="connsiteX545" fmla="*/ 3098659 w 3752993"/>
              <a:gd name="connsiteY545" fmla="*/ 4121976 h 4689399"/>
              <a:gd name="connsiteX546" fmla="*/ 3062521 w 3752993"/>
              <a:gd name="connsiteY546" fmla="*/ 4092544 h 4689399"/>
              <a:gd name="connsiteX547" fmla="*/ 3023031 w 3752993"/>
              <a:gd name="connsiteY547" fmla="*/ 4056033 h 4689399"/>
              <a:gd name="connsiteX548" fmla="*/ 2995834 w 3752993"/>
              <a:gd name="connsiteY548" fmla="*/ 3915581 h 4689399"/>
              <a:gd name="connsiteX549" fmla="*/ 2940696 w 3752993"/>
              <a:gd name="connsiteY549" fmla="*/ 3852992 h 4689399"/>
              <a:gd name="connsiteX550" fmla="*/ 2922069 w 3752993"/>
              <a:gd name="connsiteY550" fmla="*/ 3845913 h 4689399"/>
              <a:gd name="connsiteX551" fmla="*/ 2946657 w 3752993"/>
              <a:gd name="connsiteY551" fmla="*/ 3823187 h 4689399"/>
              <a:gd name="connsiteX552" fmla="*/ 2997697 w 3752993"/>
              <a:gd name="connsiteY552" fmla="*/ 3857835 h 4689399"/>
              <a:gd name="connsiteX553" fmla="*/ 3041658 w 3752993"/>
              <a:gd name="connsiteY553" fmla="*/ 3923032 h 4689399"/>
              <a:gd name="connsiteX554" fmla="*/ 3048364 w 3752993"/>
              <a:gd name="connsiteY554" fmla="*/ 3981150 h 4689399"/>
              <a:gd name="connsiteX555" fmla="*/ 3100522 w 3752993"/>
              <a:gd name="connsiteY555" fmla="*/ 4065347 h 4689399"/>
              <a:gd name="connsiteX556" fmla="*/ 3195150 w 3752993"/>
              <a:gd name="connsiteY556" fmla="*/ 4055288 h 4689399"/>
              <a:gd name="connsiteX557" fmla="*/ 3262583 w 3752993"/>
              <a:gd name="connsiteY557" fmla="*/ 3953581 h 4689399"/>
              <a:gd name="connsiteX558" fmla="*/ 3350133 w 3752993"/>
              <a:gd name="connsiteY558" fmla="*/ 3829521 h 4689399"/>
              <a:gd name="connsiteX559" fmla="*/ 3375466 w 3752993"/>
              <a:gd name="connsiteY559" fmla="*/ 3781462 h 4689399"/>
              <a:gd name="connsiteX560" fmla="*/ 3347525 w 3752993"/>
              <a:gd name="connsiteY560" fmla="*/ 3719618 h 4689399"/>
              <a:gd name="connsiteX561" fmla="*/ 3279347 w 3752993"/>
              <a:gd name="connsiteY561" fmla="*/ 3681245 h 4689399"/>
              <a:gd name="connsiteX562" fmla="*/ 3211170 w 3752993"/>
              <a:gd name="connsiteY562" fmla="*/ 3652558 h 4689399"/>
              <a:gd name="connsiteX563" fmla="*/ 3189190 w 3752993"/>
              <a:gd name="connsiteY563" fmla="*/ 3652186 h 4689399"/>
              <a:gd name="connsiteX564" fmla="*/ 3148209 w 3752993"/>
              <a:gd name="connsiteY564" fmla="*/ 3676774 h 4689399"/>
              <a:gd name="connsiteX565" fmla="*/ 3112444 w 3752993"/>
              <a:gd name="connsiteY565" fmla="*/ 3682362 h 4689399"/>
              <a:gd name="connsiteX566" fmla="*/ 3006266 w 3752993"/>
              <a:gd name="connsiteY566" fmla="*/ 3622008 h 4689399"/>
              <a:gd name="connsiteX567" fmla="*/ 2999932 w 3752993"/>
              <a:gd name="connsiteY567" fmla="*/ 3599655 h 4689399"/>
              <a:gd name="connsiteX568" fmla="*/ 3136287 w 3752993"/>
              <a:gd name="connsiteY568" fmla="*/ 3637283 h 4689399"/>
              <a:gd name="connsiteX569" fmla="*/ 3154169 w 3752993"/>
              <a:gd name="connsiteY569" fmla="*/ 3623126 h 4689399"/>
              <a:gd name="connsiteX570" fmla="*/ 3145228 w 3752993"/>
              <a:gd name="connsiteY570" fmla="*/ 3600401 h 4689399"/>
              <a:gd name="connsiteX571" fmla="*/ 3135542 w 3752993"/>
              <a:gd name="connsiteY571" fmla="*/ 3581028 h 4689399"/>
              <a:gd name="connsiteX572" fmla="*/ 3134424 w 3752993"/>
              <a:gd name="connsiteY572" fmla="*/ 3569479 h 4689399"/>
              <a:gd name="connsiteX573" fmla="*/ 3191052 w 3752993"/>
              <a:gd name="connsiteY573" fmla="*/ 3568361 h 4689399"/>
              <a:gd name="connsiteX574" fmla="*/ 3277112 w 3752993"/>
              <a:gd name="connsiteY574" fmla="*/ 3576557 h 4689399"/>
              <a:gd name="connsiteX575" fmla="*/ 3288289 w 3752993"/>
              <a:gd name="connsiteY575" fmla="*/ 3569479 h 4689399"/>
              <a:gd name="connsiteX576" fmla="*/ 3281210 w 3752993"/>
              <a:gd name="connsiteY576" fmla="*/ 3483419 h 4689399"/>
              <a:gd name="connsiteX577" fmla="*/ 3220112 w 3752993"/>
              <a:gd name="connsiteY577" fmla="*/ 3417849 h 4689399"/>
              <a:gd name="connsiteX578" fmla="*/ 3113189 w 3752993"/>
              <a:gd name="connsiteY578" fmla="*/ 3351907 h 4689399"/>
              <a:gd name="connsiteX579" fmla="*/ 3109836 w 3752993"/>
              <a:gd name="connsiteY579" fmla="*/ 3342593 h 4689399"/>
              <a:gd name="connsiteX580" fmla="*/ 3117659 w 3752993"/>
              <a:gd name="connsiteY580" fmla="*/ 3338495 h 4689399"/>
              <a:gd name="connsiteX581" fmla="*/ 3196641 w 3752993"/>
              <a:gd name="connsiteY581" fmla="*/ 3354515 h 4689399"/>
              <a:gd name="connsiteX582" fmla="*/ 3369878 w 3752993"/>
              <a:gd name="connsiteY582" fmla="*/ 3552714 h 4689399"/>
              <a:gd name="connsiteX583" fmla="*/ 3399310 w 3752993"/>
              <a:gd name="connsiteY583" fmla="*/ 3593322 h 4689399"/>
              <a:gd name="connsiteX584" fmla="*/ 3482762 w 3752993"/>
              <a:gd name="connsiteY584" fmla="*/ 3576930 h 4689399"/>
              <a:gd name="connsiteX585" fmla="*/ 3543488 w 3752993"/>
              <a:gd name="connsiteY585" fmla="*/ 3512105 h 4689399"/>
              <a:gd name="connsiteX586" fmla="*/ 3516292 w 3752993"/>
              <a:gd name="connsiteY586" fmla="*/ 3299377 h 4689399"/>
              <a:gd name="connsiteX587" fmla="*/ 3359819 w 3752993"/>
              <a:gd name="connsiteY587" fmla="*/ 3174199 h 4689399"/>
              <a:gd name="connsiteX588" fmla="*/ 3154542 w 3752993"/>
              <a:gd name="connsiteY588" fmla="*/ 3078080 h 4689399"/>
              <a:gd name="connsiteX589" fmla="*/ 3140757 w 3752993"/>
              <a:gd name="connsiteY589" fmla="*/ 3062806 h 4689399"/>
              <a:gd name="connsiteX590" fmla="*/ 3232033 w 3752993"/>
              <a:gd name="connsiteY590" fmla="*/ 3067649 h 4689399"/>
              <a:gd name="connsiteX591" fmla="*/ 3442526 w 3752993"/>
              <a:gd name="connsiteY591" fmla="*/ 3180160 h 4689399"/>
              <a:gd name="connsiteX592" fmla="*/ 3543488 w 3752993"/>
              <a:gd name="connsiteY592" fmla="*/ 3215925 h 4689399"/>
              <a:gd name="connsiteX593" fmla="*/ 3617254 w 3752993"/>
              <a:gd name="connsiteY593" fmla="*/ 3204004 h 4689399"/>
              <a:gd name="connsiteX594" fmla="*/ 3676117 w 3752993"/>
              <a:gd name="connsiteY594" fmla="*/ 3116826 h 4689399"/>
              <a:gd name="connsiteX595" fmla="*/ 3695862 w 3752993"/>
              <a:gd name="connsiteY595" fmla="*/ 2928687 h 4689399"/>
              <a:gd name="connsiteX596" fmla="*/ 3712255 w 3752993"/>
              <a:gd name="connsiteY596" fmla="*/ 2868333 h 4689399"/>
              <a:gd name="connsiteX597" fmla="*/ 3735726 w 3752993"/>
              <a:gd name="connsiteY597" fmla="*/ 2708135 h 4689399"/>
              <a:gd name="connsiteX598" fmla="*/ 3727902 w 3752993"/>
              <a:gd name="connsiteY598" fmla="*/ 2673487 h 468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</a:cxnLst>
            <a:rect l="l" t="t" r="r" b="b"/>
            <a:pathLst>
              <a:path w="3752993" h="4689399">
                <a:moveTo>
                  <a:pt x="3727157" y="2673487"/>
                </a:moveTo>
                <a:cubicBezTo>
                  <a:pt x="3716353" y="2654859"/>
                  <a:pt x="3689156" y="2647036"/>
                  <a:pt x="3669038" y="2654114"/>
                </a:cubicBezTo>
                <a:cubicBezTo>
                  <a:pt x="3655254" y="2658958"/>
                  <a:pt x="3636626" y="2666409"/>
                  <a:pt x="3622097" y="2665291"/>
                </a:cubicBezTo>
                <a:cubicBezTo>
                  <a:pt x="3617254" y="2665291"/>
                  <a:pt x="3612038" y="2662311"/>
                  <a:pt x="3610548" y="2657840"/>
                </a:cubicBezTo>
                <a:cubicBezTo>
                  <a:pt x="3607940" y="2651879"/>
                  <a:pt x="3612410" y="2644801"/>
                  <a:pt x="3618371" y="2641820"/>
                </a:cubicBezTo>
                <a:cubicBezTo>
                  <a:pt x="3624332" y="2638840"/>
                  <a:pt x="3631038" y="2638840"/>
                  <a:pt x="3637744" y="2638467"/>
                </a:cubicBezTo>
                <a:cubicBezTo>
                  <a:pt x="3663078" y="2637350"/>
                  <a:pt x="3688784" y="2632506"/>
                  <a:pt x="3710765" y="2619467"/>
                </a:cubicBezTo>
                <a:cubicBezTo>
                  <a:pt x="3730510" y="2607545"/>
                  <a:pt x="3751373" y="2585192"/>
                  <a:pt x="3752863" y="2560976"/>
                </a:cubicBezTo>
                <a:cubicBezTo>
                  <a:pt x="3754353" y="2536760"/>
                  <a:pt x="3742804" y="2510309"/>
                  <a:pt x="3734235" y="2487956"/>
                </a:cubicBezTo>
                <a:cubicBezTo>
                  <a:pt x="3716725" y="2441759"/>
                  <a:pt x="3715608" y="2391837"/>
                  <a:pt x="3726039" y="2343405"/>
                </a:cubicBezTo>
                <a:cubicBezTo>
                  <a:pt x="3730882" y="2321051"/>
                  <a:pt x="3738333" y="2298326"/>
                  <a:pt x="3736843" y="2275227"/>
                </a:cubicBezTo>
                <a:cubicBezTo>
                  <a:pt x="3732745" y="2214501"/>
                  <a:pt x="3666058" y="2213756"/>
                  <a:pt x="3620234" y="2224933"/>
                </a:cubicBezTo>
                <a:cubicBezTo>
                  <a:pt x="3568449" y="2239835"/>
                  <a:pt x="3541253" y="2284169"/>
                  <a:pt x="3532684" y="2334463"/>
                </a:cubicBezTo>
                <a:cubicBezTo>
                  <a:pt x="3527841" y="2363523"/>
                  <a:pt x="3524860" y="2393700"/>
                  <a:pt x="3509958" y="2419033"/>
                </a:cubicBezTo>
                <a:cubicBezTo>
                  <a:pt x="3498037" y="2438779"/>
                  <a:pt x="3479409" y="2454053"/>
                  <a:pt x="3458918" y="2464857"/>
                </a:cubicBezTo>
                <a:cubicBezTo>
                  <a:pt x="3422036" y="2484602"/>
                  <a:pt x="3379564" y="2496524"/>
                  <a:pt x="3338584" y="2505838"/>
                </a:cubicBezTo>
                <a:cubicBezTo>
                  <a:pt x="3263328" y="2522975"/>
                  <a:pt x="3191052" y="2567309"/>
                  <a:pt x="3191052" y="2567309"/>
                </a:cubicBezTo>
                <a:cubicBezTo>
                  <a:pt x="3185464" y="2572525"/>
                  <a:pt x="3162738" y="2598604"/>
                  <a:pt x="3152679" y="2595624"/>
                </a:cubicBezTo>
                <a:cubicBezTo>
                  <a:pt x="3135169" y="2590408"/>
                  <a:pt x="3161621" y="2557623"/>
                  <a:pt x="3167209" y="2552407"/>
                </a:cubicBezTo>
                <a:cubicBezTo>
                  <a:pt x="3207072" y="2516270"/>
                  <a:pt x="3251779" y="2502113"/>
                  <a:pt x="3302818" y="2490936"/>
                </a:cubicBezTo>
                <a:cubicBezTo>
                  <a:pt x="3331505" y="2484602"/>
                  <a:pt x="3367643" y="2472308"/>
                  <a:pt x="3391859" y="2454798"/>
                </a:cubicBezTo>
                <a:cubicBezTo>
                  <a:pt x="3438428" y="2420523"/>
                  <a:pt x="3381055" y="2402641"/>
                  <a:pt x="3381055" y="2402641"/>
                </a:cubicBezTo>
                <a:cubicBezTo>
                  <a:pt x="3341564" y="2386994"/>
                  <a:pt x="3295740" y="2418288"/>
                  <a:pt x="3295740" y="2418288"/>
                </a:cubicBezTo>
                <a:cubicBezTo>
                  <a:pt x="3233524" y="2446230"/>
                  <a:pt x="3219739" y="2393327"/>
                  <a:pt x="3219739" y="2393327"/>
                </a:cubicBezTo>
                <a:cubicBezTo>
                  <a:pt x="3194778" y="2356072"/>
                  <a:pt x="3158268" y="2347503"/>
                  <a:pt x="3158268" y="2347503"/>
                </a:cubicBezTo>
                <a:cubicBezTo>
                  <a:pt x="3087110" y="2327757"/>
                  <a:pt x="3013717" y="2336699"/>
                  <a:pt x="2952990" y="2379543"/>
                </a:cubicBezTo>
                <a:cubicBezTo>
                  <a:pt x="2936971" y="2390719"/>
                  <a:pt x="2922069" y="2403758"/>
                  <a:pt x="2908657" y="2417543"/>
                </a:cubicBezTo>
                <a:cubicBezTo>
                  <a:pt x="2904559" y="2421641"/>
                  <a:pt x="2898970" y="2431700"/>
                  <a:pt x="2893382" y="2434680"/>
                </a:cubicBezTo>
                <a:cubicBezTo>
                  <a:pt x="2884813" y="2439151"/>
                  <a:pt x="2872892" y="2445485"/>
                  <a:pt x="2873637" y="2432445"/>
                </a:cubicBezTo>
                <a:cubicBezTo>
                  <a:pt x="2874382" y="2420151"/>
                  <a:pt x="2890401" y="2406366"/>
                  <a:pt x="2898598" y="2398543"/>
                </a:cubicBezTo>
                <a:cubicBezTo>
                  <a:pt x="2923931" y="2374327"/>
                  <a:pt x="2950010" y="2350483"/>
                  <a:pt x="2979814" y="2332228"/>
                </a:cubicBezTo>
                <a:cubicBezTo>
                  <a:pt x="3030854" y="2300934"/>
                  <a:pt x="3085247" y="2295718"/>
                  <a:pt x="3143738" y="2300189"/>
                </a:cubicBezTo>
                <a:cubicBezTo>
                  <a:pt x="3170935" y="2302424"/>
                  <a:pt x="3197013" y="2309130"/>
                  <a:pt x="3223837" y="2312483"/>
                </a:cubicBezTo>
                <a:cubicBezTo>
                  <a:pt x="3278230" y="2319561"/>
                  <a:pt x="3355721" y="2347503"/>
                  <a:pt x="3355721" y="2347503"/>
                </a:cubicBezTo>
                <a:cubicBezTo>
                  <a:pt x="3398565" y="2362405"/>
                  <a:pt x="3436565" y="2376190"/>
                  <a:pt x="3436565" y="2376190"/>
                </a:cubicBezTo>
                <a:cubicBezTo>
                  <a:pt x="3518899" y="2387739"/>
                  <a:pt x="3496174" y="2285286"/>
                  <a:pt x="3496174" y="2285286"/>
                </a:cubicBezTo>
                <a:cubicBezTo>
                  <a:pt x="3498409" y="2253619"/>
                  <a:pt x="3546468" y="2235737"/>
                  <a:pt x="3546468" y="2235737"/>
                </a:cubicBezTo>
                <a:cubicBezTo>
                  <a:pt x="3580743" y="2216364"/>
                  <a:pt x="3607940" y="2197364"/>
                  <a:pt x="3620607" y="2158618"/>
                </a:cubicBezTo>
                <a:cubicBezTo>
                  <a:pt x="3633646" y="2118382"/>
                  <a:pt x="3641470" y="2077029"/>
                  <a:pt x="3648548" y="2035675"/>
                </a:cubicBezTo>
                <a:cubicBezTo>
                  <a:pt x="3655626" y="1995440"/>
                  <a:pt x="3661587" y="1956322"/>
                  <a:pt x="3657862" y="1915341"/>
                </a:cubicBezTo>
                <a:cubicBezTo>
                  <a:pt x="3655999" y="1896713"/>
                  <a:pt x="3653019" y="1878085"/>
                  <a:pt x="3645940" y="1860948"/>
                </a:cubicBezTo>
                <a:cubicBezTo>
                  <a:pt x="3638489" y="1843810"/>
                  <a:pt x="3626940" y="1828163"/>
                  <a:pt x="3610548" y="1818849"/>
                </a:cubicBezTo>
                <a:cubicBezTo>
                  <a:pt x="3588939" y="1806555"/>
                  <a:pt x="3561743" y="1807300"/>
                  <a:pt x="3537900" y="1815124"/>
                </a:cubicBezTo>
                <a:cubicBezTo>
                  <a:pt x="3514056" y="1822947"/>
                  <a:pt x="3492448" y="1837477"/>
                  <a:pt x="3471585" y="1850516"/>
                </a:cubicBezTo>
                <a:cubicBezTo>
                  <a:pt x="3452212" y="1862811"/>
                  <a:pt x="3434702" y="1879203"/>
                  <a:pt x="3411231" y="1884419"/>
                </a:cubicBezTo>
                <a:cubicBezTo>
                  <a:pt x="3408624" y="1885164"/>
                  <a:pt x="3405270" y="1885164"/>
                  <a:pt x="3403035" y="1883674"/>
                </a:cubicBezTo>
                <a:cubicBezTo>
                  <a:pt x="3387761" y="1873987"/>
                  <a:pt x="3414584" y="1833006"/>
                  <a:pt x="3422036" y="1824438"/>
                </a:cubicBezTo>
                <a:cubicBezTo>
                  <a:pt x="3436938" y="1807673"/>
                  <a:pt x="3457056" y="1796124"/>
                  <a:pt x="3477173" y="1787182"/>
                </a:cubicBezTo>
                <a:cubicBezTo>
                  <a:pt x="3500272" y="1776751"/>
                  <a:pt x="3524115" y="1767809"/>
                  <a:pt x="3548704" y="1760358"/>
                </a:cubicBezTo>
                <a:cubicBezTo>
                  <a:pt x="3582606" y="1750299"/>
                  <a:pt x="3614646" y="1739495"/>
                  <a:pt x="3631783" y="1705966"/>
                </a:cubicBezTo>
                <a:cubicBezTo>
                  <a:pt x="3642587" y="1684730"/>
                  <a:pt x="3640352" y="1666102"/>
                  <a:pt x="3640352" y="1643749"/>
                </a:cubicBezTo>
                <a:cubicBezTo>
                  <a:pt x="3640352" y="1596435"/>
                  <a:pt x="3598998" y="1505532"/>
                  <a:pt x="3598998" y="1505532"/>
                </a:cubicBezTo>
                <a:cubicBezTo>
                  <a:pt x="3569939" y="1428786"/>
                  <a:pt x="3514056" y="1464178"/>
                  <a:pt x="3514056" y="1464178"/>
                </a:cubicBezTo>
                <a:cubicBezTo>
                  <a:pt x="3471585" y="1489139"/>
                  <a:pt x="3286426" y="1538689"/>
                  <a:pt x="3286426" y="1538689"/>
                </a:cubicBezTo>
                <a:cubicBezTo>
                  <a:pt x="3194405" y="1572964"/>
                  <a:pt x="3205582" y="1550983"/>
                  <a:pt x="3205582" y="1550983"/>
                </a:cubicBezTo>
                <a:cubicBezTo>
                  <a:pt x="3203346" y="1524159"/>
                  <a:pt x="3252151" y="1515963"/>
                  <a:pt x="3252151" y="1515963"/>
                </a:cubicBezTo>
                <a:cubicBezTo>
                  <a:pt x="3318466" y="1511865"/>
                  <a:pt x="3435447" y="1467159"/>
                  <a:pt x="3435447" y="1467159"/>
                </a:cubicBezTo>
                <a:cubicBezTo>
                  <a:pt x="3571057" y="1418354"/>
                  <a:pt x="3547214" y="1357628"/>
                  <a:pt x="3547214" y="1357628"/>
                </a:cubicBezTo>
                <a:cubicBezTo>
                  <a:pt x="3540135" y="1286098"/>
                  <a:pt x="3486115" y="1206371"/>
                  <a:pt x="3486115" y="1206371"/>
                </a:cubicBezTo>
                <a:cubicBezTo>
                  <a:pt x="3445879" y="1140057"/>
                  <a:pt x="3366153" y="1184763"/>
                  <a:pt x="3366153" y="1184763"/>
                </a:cubicBezTo>
                <a:cubicBezTo>
                  <a:pt x="3275249" y="1210469"/>
                  <a:pt x="3186209" y="1199293"/>
                  <a:pt x="3186209" y="1199293"/>
                </a:cubicBezTo>
                <a:cubicBezTo>
                  <a:pt x="3121012" y="1192214"/>
                  <a:pt x="3119150" y="1257039"/>
                  <a:pt x="3091208" y="1296902"/>
                </a:cubicBezTo>
                <a:cubicBezTo>
                  <a:pt x="3061776" y="1338628"/>
                  <a:pt x="3004775" y="1344589"/>
                  <a:pt x="2958206" y="1346451"/>
                </a:cubicBezTo>
                <a:cubicBezTo>
                  <a:pt x="2933618" y="1347569"/>
                  <a:pt x="2907912" y="1347942"/>
                  <a:pt x="2882950" y="1344961"/>
                </a:cubicBezTo>
                <a:cubicBezTo>
                  <a:pt x="2840479" y="1339745"/>
                  <a:pt x="2798753" y="1334157"/>
                  <a:pt x="2757400" y="1321863"/>
                </a:cubicBezTo>
                <a:cubicBezTo>
                  <a:pt x="2717164" y="1309941"/>
                  <a:pt x="2677673" y="1296157"/>
                  <a:pt x="2646752" y="1266352"/>
                </a:cubicBezTo>
                <a:cubicBezTo>
                  <a:pt x="2642281" y="1261882"/>
                  <a:pt x="2637438" y="1255176"/>
                  <a:pt x="2640791" y="1249960"/>
                </a:cubicBezTo>
                <a:cubicBezTo>
                  <a:pt x="2643399" y="1245489"/>
                  <a:pt x="2650105" y="1245117"/>
                  <a:pt x="2655320" y="1245862"/>
                </a:cubicBezTo>
                <a:cubicBezTo>
                  <a:pt x="2671713" y="1248470"/>
                  <a:pt x="2686987" y="1256293"/>
                  <a:pt x="2701889" y="1263744"/>
                </a:cubicBezTo>
                <a:cubicBezTo>
                  <a:pt x="2775283" y="1298392"/>
                  <a:pt x="2855754" y="1317392"/>
                  <a:pt x="2936971" y="1318882"/>
                </a:cubicBezTo>
                <a:cubicBezTo>
                  <a:pt x="2965285" y="1319255"/>
                  <a:pt x="3000305" y="1318882"/>
                  <a:pt x="3023031" y="1300255"/>
                </a:cubicBezTo>
                <a:cubicBezTo>
                  <a:pt x="3038678" y="1286843"/>
                  <a:pt x="3043894" y="1268588"/>
                  <a:pt x="3052090" y="1250705"/>
                </a:cubicBezTo>
                <a:cubicBezTo>
                  <a:pt x="3061776" y="1229842"/>
                  <a:pt x="3074816" y="1210097"/>
                  <a:pt x="3088228" y="1191842"/>
                </a:cubicBezTo>
                <a:cubicBezTo>
                  <a:pt x="3096051" y="1181038"/>
                  <a:pt x="3104620" y="1170234"/>
                  <a:pt x="3115424" y="1162782"/>
                </a:cubicBezTo>
                <a:cubicBezTo>
                  <a:pt x="3141875" y="1144900"/>
                  <a:pt x="3188817" y="1156449"/>
                  <a:pt x="3217876" y="1163155"/>
                </a:cubicBezTo>
                <a:cubicBezTo>
                  <a:pt x="3287171" y="1178802"/>
                  <a:pt x="3370996" y="1156822"/>
                  <a:pt x="3370996" y="1156822"/>
                </a:cubicBezTo>
                <a:cubicBezTo>
                  <a:pt x="3477546" y="1119566"/>
                  <a:pt x="3360564" y="1018232"/>
                  <a:pt x="3360564" y="1018232"/>
                </a:cubicBezTo>
                <a:cubicBezTo>
                  <a:pt x="3326289" y="987310"/>
                  <a:pt x="3313995" y="934407"/>
                  <a:pt x="3313995" y="934407"/>
                </a:cubicBezTo>
                <a:cubicBezTo>
                  <a:pt x="3313995" y="885603"/>
                  <a:pt x="3288289" y="842386"/>
                  <a:pt x="3288289" y="842386"/>
                </a:cubicBezTo>
                <a:cubicBezTo>
                  <a:pt x="3248798" y="783523"/>
                  <a:pt x="3129953" y="794700"/>
                  <a:pt x="3129953" y="794700"/>
                </a:cubicBezTo>
                <a:lnTo>
                  <a:pt x="2989128" y="815562"/>
                </a:lnTo>
                <a:cubicBezTo>
                  <a:pt x="2813283" y="843504"/>
                  <a:pt x="2791302" y="810347"/>
                  <a:pt x="2791302" y="810347"/>
                </a:cubicBezTo>
                <a:cubicBezTo>
                  <a:pt x="2770439" y="783523"/>
                  <a:pt x="2808812" y="796935"/>
                  <a:pt x="2808812" y="796935"/>
                </a:cubicBezTo>
                <a:cubicBezTo>
                  <a:pt x="2843832" y="808484"/>
                  <a:pt x="2975344" y="796935"/>
                  <a:pt x="2975344" y="796935"/>
                </a:cubicBezTo>
                <a:cubicBezTo>
                  <a:pt x="3134797" y="786503"/>
                  <a:pt x="3142993" y="735836"/>
                  <a:pt x="3142993" y="735836"/>
                </a:cubicBezTo>
                <a:cubicBezTo>
                  <a:pt x="3143738" y="734718"/>
                  <a:pt x="3144111" y="733228"/>
                  <a:pt x="3144856" y="732110"/>
                </a:cubicBezTo>
                <a:cubicBezTo>
                  <a:pt x="3183974" y="648659"/>
                  <a:pt x="3140757" y="550677"/>
                  <a:pt x="3055443" y="516029"/>
                </a:cubicBezTo>
                <a:cubicBezTo>
                  <a:pt x="3007011" y="496284"/>
                  <a:pt x="2987638" y="482127"/>
                  <a:pt x="2987638" y="482127"/>
                </a:cubicBezTo>
                <a:cubicBezTo>
                  <a:pt x="2961932" y="461264"/>
                  <a:pt x="2974226" y="381910"/>
                  <a:pt x="2974226" y="381910"/>
                </a:cubicBezTo>
                <a:cubicBezTo>
                  <a:pt x="2976462" y="327145"/>
                  <a:pt x="2879970" y="284674"/>
                  <a:pt x="2879970" y="284674"/>
                </a:cubicBezTo>
                <a:cubicBezTo>
                  <a:pt x="2807695" y="227673"/>
                  <a:pt x="2730949" y="210163"/>
                  <a:pt x="2730949" y="210163"/>
                </a:cubicBezTo>
                <a:cubicBezTo>
                  <a:pt x="2682144" y="203084"/>
                  <a:pt x="2619182" y="238104"/>
                  <a:pt x="2619182" y="238104"/>
                </a:cubicBezTo>
                <a:cubicBezTo>
                  <a:pt x="2572613" y="299203"/>
                  <a:pt x="2533123" y="384891"/>
                  <a:pt x="2533123" y="384891"/>
                </a:cubicBezTo>
                <a:cubicBezTo>
                  <a:pt x="2518593" y="447852"/>
                  <a:pt x="2532005" y="526833"/>
                  <a:pt x="2532005" y="526833"/>
                </a:cubicBezTo>
                <a:cubicBezTo>
                  <a:pt x="2522691" y="573403"/>
                  <a:pt x="2499965" y="526833"/>
                  <a:pt x="2499965" y="526833"/>
                </a:cubicBezTo>
                <a:cubicBezTo>
                  <a:pt x="2488416" y="451205"/>
                  <a:pt x="2512260" y="374832"/>
                  <a:pt x="2512260" y="374832"/>
                </a:cubicBezTo>
                <a:lnTo>
                  <a:pt x="2570378" y="223575"/>
                </a:lnTo>
                <a:cubicBezTo>
                  <a:pt x="2598320" y="162476"/>
                  <a:pt x="2570378" y="118142"/>
                  <a:pt x="2570378" y="118142"/>
                </a:cubicBezTo>
                <a:cubicBezTo>
                  <a:pt x="2526044" y="46612"/>
                  <a:pt x="2450416" y="22768"/>
                  <a:pt x="2450416" y="22768"/>
                </a:cubicBezTo>
                <a:cubicBezTo>
                  <a:pt x="2407945" y="10474"/>
                  <a:pt x="2361375" y="115907"/>
                  <a:pt x="2361375" y="115907"/>
                </a:cubicBezTo>
                <a:cubicBezTo>
                  <a:pt x="2325238" y="197496"/>
                  <a:pt x="2323003" y="51828"/>
                  <a:pt x="2323003" y="51828"/>
                </a:cubicBezTo>
                <a:cubicBezTo>
                  <a:pt x="2328218" y="-20448"/>
                  <a:pt x="2172118" y="4141"/>
                  <a:pt x="2172118" y="4141"/>
                </a:cubicBezTo>
                <a:cubicBezTo>
                  <a:pt x="1998508" y="40278"/>
                  <a:pt x="1931821" y="155398"/>
                  <a:pt x="1931821" y="155398"/>
                </a:cubicBezTo>
                <a:cubicBezTo>
                  <a:pt x="1866624" y="261948"/>
                  <a:pt x="1951567" y="278713"/>
                  <a:pt x="1951567" y="278713"/>
                </a:cubicBezTo>
                <a:cubicBezTo>
                  <a:pt x="2016763" y="292125"/>
                  <a:pt x="2081960" y="321184"/>
                  <a:pt x="2081960" y="321184"/>
                </a:cubicBezTo>
                <a:cubicBezTo>
                  <a:pt x="2213472" y="396812"/>
                  <a:pt x="2162805" y="423636"/>
                  <a:pt x="2162805" y="423636"/>
                </a:cubicBezTo>
                <a:cubicBezTo>
                  <a:pt x="2124059" y="431832"/>
                  <a:pt x="2083078" y="414695"/>
                  <a:pt x="2049548" y="396440"/>
                </a:cubicBezTo>
                <a:cubicBezTo>
                  <a:pt x="2016391" y="378185"/>
                  <a:pt x="1988449" y="350616"/>
                  <a:pt x="1950076" y="343537"/>
                </a:cubicBezTo>
                <a:cubicBezTo>
                  <a:pt x="1943743" y="342419"/>
                  <a:pt x="1937037" y="341674"/>
                  <a:pt x="1930703" y="342792"/>
                </a:cubicBezTo>
                <a:cubicBezTo>
                  <a:pt x="1902017" y="348380"/>
                  <a:pt x="1906115" y="387126"/>
                  <a:pt x="1913194" y="407616"/>
                </a:cubicBezTo>
                <a:cubicBezTo>
                  <a:pt x="1919527" y="426244"/>
                  <a:pt x="1931076" y="442264"/>
                  <a:pt x="1943370" y="457538"/>
                </a:cubicBezTo>
                <a:cubicBezTo>
                  <a:pt x="1982489" y="506343"/>
                  <a:pt x="2028685" y="548814"/>
                  <a:pt x="2076372" y="589422"/>
                </a:cubicBezTo>
                <a:cubicBezTo>
                  <a:pt x="2092764" y="603207"/>
                  <a:pt x="2203040" y="678090"/>
                  <a:pt x="2158706" y="703051"/>
                </a:cubicBezTo>
                <a:cubicBezTo>
                  <a:pt x="2150510" y="707522"/>
                  <a:pt x="2140079" y="707149"/>
                  <a:pt x="2131137" y="704542"/>
                </a:cubicBezTo>
                <a:cubicBezTo>
                  <a:pt x="2115863" y="699698"/>
                  <a:pt x="2102823" y="689267"/>
                  <a:pt x="2090902" y="678463"/>
                </a:cubicBezTo>
                <a:cubicBezTo>
                  <a:pt x="2065568" y="656110"/>
                  <a:pt x="2041725" y="632639"/>
                  <a:pt x="2019744" y="607305"/>
                </a:cubicBezTo>
                <a:cubicBezTo>
                  <a:pt x="1999998" y="584952"/>
                  <a:pt x="1983606" y="555893"/>
                  <a:pt x="1959390" y="537638"/>
                </a:cubicBezTo>
                <a:cubicBezTo>
                  <a:pt x="1955665" y="535030"/>
                  <a:pt x="1951939" y="532422"/>
                  <a:pt x="1947468" y="532049"/>
                </a:cubicBezTo>
                <a:cubicBezTo>
                  <a:pt x="1943743" y="531677"/>
                  <a:pt x="1940390" y="532422"/>
                  <a:pt x="1937037" y="533912"/>
                </a:cubicBezTo>
                <a:cubicBezTo>
                  <a:pt x="1921762" y="539500"/>
                  <a:pt x="1909841" y="552540"/>
                  <a:pt x="1902389" y="567069"/>
                </a:cubicBezTo>
                <a:cubicBezTo>
                  <a:pt x="1882644" y="605442"/>
                  <a:pt x="1884134" y="649776"/>
                  <a:pt x="1894193" y="690384"/>
                </a:cubicBezTo>
                <a:cubicBezTo>
                  <a:pt x="1902389" y="723169"/>
                  <a:pt x="1909841" y="752973"/>
                  <a:pt x="1908723" y="787621"/>
                </a:cubicBezTo>
                <a:cubicBezTo>
                  <a:pt x="1906488" y="845367"/>
                  <a:pt x="1889350" y="901250"/>
                  <a:pt x="1889723" y="958996"/>
                </a:cubicBezTo>
                <a:cubicBezTo>
                  <a:pt x="1889723" y="988055"/>
                  <a:pt x="1895311" y="1017487"/>
                  <a:pt x="1909841" y="1042820"/>
                </a:cubicBezTo>
                <a:cubicBezTo>
                  <a:pt x="1933684" y="1084919"/>
                  <a:pt x="1980998" y="1075232"/>
                  <a:pt x="2021979" y="1069271"/>
                </a:cubicBezTo>
                <a:cubicBezTo>
                  <a:pt x="2017509" y="1081566"/>
                  <a:pt x="2007077" y="1090880"/>
                  <a:pt x="1995900" y="1097213"/>
                </a:cubicBezTo>
                <a:cubicBezTo>
                  <a:pt x="1973547" y="1109880"/>
                  <a:pt x="1946351" y="1113978"/>
                  <a:pt x="1921390" y="1115841"/>
                </a:cubicBezTo>
                <a:cubicBezTo>
                  <a:pt x="1918782" y="1115841"/>
                  <a:pt x="1876683" y="1117703"/>
                  <a:pt x="1876683" y="1116586"/>
                </a:cubicBezTo>
                <a:lnTo>
                  <a:pt x="1876683" y="1372903"/>
                </a:lnTo>
                <a:cubicBezTo>
                  <a:pt x="1876683" y="1540924"/>
                  <a:pt x="1876683" y="1709319"/>
                  <a:pt x="1876683" y="1877340"/>
                </a:cubicBezTo>
                <a:cubicBezTo>
                  <a:pt x="1888232" y="1876223"/>
                  <a:pt x="1897174" y="1867281"/>
                  <a:pt x="1904252" y="1858340"/>
                </a:cubicBezTo>
                <a:cubicBezTo>
                  <a:pt x="1961253" y="1789790"/>
                  <a:pt x="1970194" y="1691063"/>
                  <a:pt x="1926605" y="1613200"/>
                </a:cubicBezTo>
                <a:cubicBezTo>
                  <a:pt x="1917292" y="1596435"/>
                  <a:pt x="1904997" y="1582278"/>
                  <a:pt x="1900154" y="1562905"/>
                </a:cubicBezTo>
                <a:cubicBezTo>
                  <a:pt x="1895683" y="1543905"/>
                  <a:pt x="1898291" y="1523787"/>
                  <a:pt x="1900154" y="1504414"/>
                </a:cubicBezTo>
                <a:cubicBezTo>
                  <a:pt x="1901644" y="1486904"/>
                  <a:pt x="1901644" y="1469394"/>
                  <a:pt x="1904252" y="1452257"/>
                </a:cubicBezTo>
                <a:cubicBezTo>
                  <a:pt x="1912076" y="1405315"/>
                  <a:pt x="1954920" y="1370667"/>
                  <a:pt x="1988449" y="1340118"/>
                </a:cubicBezTo>
                <a:cubicBezTo>
                  <a:pt x="2024587" y="1307333"/>
                  <a:pt x="2063333" y="1277901"/>
                  <a:pt x="2102451" y="1248842"/>
                </a:cubicBezTo>
                <a:cubicBezTo>
                  <a:pt x="2107294" y="1245117"/>
                  <a:pt x="2112510" y="1241391"/>
                  <a:pt x="2118843" y="1239528"/>
                </a:cubicBezTo>
                <a:cubicBezTo>
                  <a:pt x="2123314" y="1238411"/>
                  <a:pt x="2128902" y="1239156"/>
                  <a:pt x="2130765" y="1242881"/>
                </a:cubicBezTo>
                <a:cubicBezTo>
                  <a:pt x="2131510" y="1244744"/>
                  <a:pt x="2131883" y="1246607"/>
                  <a:pt x="2131510" y="1248842"/>
                </a:cubicBezTo>
                <a:cubicBezTo>
                  <a:pt x="2130765" y="1257039"/>
                  <a:pt x="2125922" y="1264117"/>
                  <a:pt x="2121078" y="1270823"/>
                </a:cubicBezTo>
                <a:cubicBezTo>
                  <a:pt x="2085313" y="1318510"/>
                  <a:pt x="2029803" y="1347942"/>
                  <a:pt x="2000371" y="1401589"/>
                </a:cubicBezTo>
                <a:cubicBezTo>
                  <a:pt x="1951567" y="1491002"/>
                  <a:pt x="1995900" y="1590474"/>
                  <a:pt x="2048430" y="1667220"/>
                </a:cubicBezTo>
                <a:cubicBezTo>
                  <a:pt x="2073019" y="1702985"/>
                  <a:pt x="2086058" y="1745456"/>
                  <a:pt x="2061097" y="1785692"/>
                </a:cubicBezTo>
                <a:cubicBezTo>
                  <a:pt x="2056999" y="1792025"/>
                  <a:pt x="2052528" y="1797986"/>
                  <a:pt x="2047685" y="1803947"/>
                </a:cubicBezTo>
                <a:cubicBezTo>
                  <a:pt x="2044332" y="1808045"/>
                  <a:pt x="2040979" y="1812143"/>
                  <a:pt x="2037254" y="1815869"/>
                </a:cubicBezTo>
                <a:cubicBezTo>
                  <a:pt x="2022724" y="1829653"/>
                  <a:pt x="2003351" y="1831889"/>
                  <a:pt x="1985469" y="1838595"/>
                </a:cubicBezTo>
                <a:cubicBezTo>
                  <a:pt x="1953429" y="1850516"/>
                  <a:pt x="1927350" y="1881066"/>
                  <a:pt x="1919154" y="1914223"/>
                </a:cubicBezTo>
                <a:cubicBezTo>
                  <a:pt x="1914684" y="1932478"/>
                  <a:pt x="1912076" y="1951851"/>
                  <a:pt x="1910958" y="1970479"/>
                </a:cubicBezTo>
                <a:lnTo>
                  <a:pt x="1910958" y="2367993"/>
                </a:lnTo>
                <a:cubicBezTo>
                  <a:pt x="1909841" y="2398170"/>
                  <a:pt x="1934802" y="2416798"/>
                  <a:pt x="1934802" y="2416798"/>
                </a:cubicBezTo>
                <a:cubicBezTo>
                  <a:pt x="1947096" y="2435425"/>
                  <a:pt x="1931821" y="2458151"/>
                  <a:pt x="1931821" y="2458151"/>
                </a:cubicBezTo>
                <a:cubicBezTo>
                  <a:pt x="1923625" y="2490191"/>
                  <a:pt x="1935174" y="2535270"/>
                  <a:pt x="1967959" y="2549427"/>
                </a:cubicBezTo>
                <a:cubicBezTo>
                  <a:pt x="1982489" y="2555760"/>
                  <a:pt x="1999998" y="2555388"/>
                  <a:pt x="2014156" y="2547937"/>
                </a:cubicBezTo>
                <a:cubicBezTo>
                  <a:pt x="2030548" y="2539741"/>
                  <a:pt x="2030175" y="2513662"/>
                  <a:pt x="2054019" y="2524093"/>
                </a:cubicBezTo>
                <a:cubicBezTo>
                  <a:pt x="2073392" y="2532662"/>
                  <a:pt x="2048803" y="2550917"/>
                  <a:pt x="2039489" y="2556878"/>
                </a:cubicBezTo>
                <a:cubicBezTo>
                  <a:pt x="2024960" y="2565819"/>
                  <a:pt x="2007822" y="2570290"/>
                  <a:pt x="1990685" y="2571780"/>
                </a:cubicBezTo>
                <a:cubicBezTo>
                  <a:pt x="1983234" y="2572525"/>
                  <a:pt x="1904252" y="2572525"/>
                  <a:pt x="1887860" y="2573643"/>
                </a:cubicBezTo>
                <a:cubicBezTo>
                  <a:pt x="1848742" y="2573270"/>
                  <a:pt x="1768270" y="2572525"/>
                  <a:pt x="1762682" y="2571780"/>
                </a:cubicBezTo>
                <a:cubicBezTo>
                  <a:pt x="1745917" y="2570290"/>
                  <a:pt x="1728407" y="2565819"/>
                  <a:pt x="1714250" y="2556878"/>
                </a:cubicBezTo>
                <a:cubicBezTo>
                  <a:pt x="1704936" y="2551290"/>
                  <a:pt x="1680348" y="2532662"/>
                  <a:pt x="1699720" y="2524093"/>
                </a:cubicBezTo>
                <a:cubicBezTo>
                  <a:pt x="1723564" y="2513662"/>
                  <a:pt x="1723191" y="2539741"/>
                  <a:pt x="1739584" y="2547937"/>
                </a:cubicBezTo>
                <a:cubicBezTo>
                  <a:pt x="1753741" y="2555015"/>
                  <a:pt x="1771251" y="2555388"/>
                  <a:pt x="1785780" y="2549427"/>
                </a:cubicBezTo>
                <a:cubicBezTo>
                  <a:pt x="1818565" y="2535270"/>
                  <a:pt x="1830114" y="2490191"/>
                  <a:pt x="1821918" y="2458151"/>
                </a:cubicBezTo>
                <a:cubicBezTo>
                  <a:pt x="1821918" y="2458151"/>
                  <a:pt x="1806271" y="2435425"/>
                  <a:pt x="1818937" y="2416798"/>
                </a:cubicBezTo>
                <a:cubicBezTo>
                  <a:pt x="1818937" y="2416798"/>
                  <a:pt x="1843899" y="2398170"/>
                  <a:pt x="1842781" y="2367993"/>
                </a:cubicBezTo>
                <a:lnTo>
                  <a:pt x="1842781" y="1970479"/>
                </a:lnTo>
                <a:cubicBezTo>
                  <a:pt x="1841663" y="1951478"/>
                  <a:pt x="1839055" y="1932478"/>
                  <a:pt x="1834585" y="1914223"/>
                </a:cubicBezTo>
                <a:cubicBezTo>
                  <a:pt x="1826388" y="1881066"/>
                  <a:pt x="1800310" y="1850516"/>
                  <a:pt x="1768270" y="1838595"/>
                </a:cubicBezTo>
                <a:cubicBezTo>
                  <a:pt x="1750388" y="1831889"/>
                  <a:pt x="1731015" y="1829281"/>
                  <a:pt x="1716485" y="1815869"/>
                </a:cubicBezTo>
                <a:cubicBezTo>
                  <a:pt x="1712760" y="1812143"/>
                  <a:pt x="1709407" y="1808045"/>
                  <a:pt x="1706054" y="1803947"/>
                </a:cubicBezTo>
                <a:cubicBezTo>
                  <a:pt x="1701210" y="1797986"/>
                  <a:pt x="1696740" y="1792025"/>
                  <a:pt x="1692642" y="1785692"/>
                </a:cubicBezTo>
                <a:cubicBezTo>
                  <a:pt x="1668053" y="1745456"/>
                  <a:pt x="1680720" y="1702985"/>
                  <a:pt x="1705309" y="1667220"/>
                </a:cubicBezTo>
                <a:cubicBezTo>
                  <a:pt x="1757839" y="1590474"/>
                  <a:pt x="1802173" y="1491002"/>
                  <a:pt x="1753368" y="1401589"/>
                </a:cubicBezTo>
                <a:cubicBezTo>
                  <a:pt x="1723936" y="1347942"/>
                  <a:pt x="1668798" y="1318510"/>
                  <a:pt x="1632661" y="1270823"/>
                </a:cubicBezTo>
                <a:cubicBezTo>
                  <a:pt x="1627818" y="1264117"/>
                  <a:pt x="1622974" y="1257039"/>
                  <a:pt x="1622229" y="1248842"/>
                </a:cubicBezTo>
                <a:cubicBezTo>
                  <a:pt x="1622229" y="1246980"/>
                  <a:pt x="1622229" y="1244744"/>
                  <a:pt x="1622974" y="1242881"/>
                </a:cubicBezTo>
                <a:cubicBezTo>
                  <a:pt x="1625210" y="1238783"/>
                  <a:pt x="1630798" y="1238411"/>
                  <a:pt x="1634896" y="1239528"/>
                </a:cubicBezTo>
                <a:cubicBezTo>
                  <a:pt x="1640857" y="1241019"/>
                  <a:pt x="1646073" y="1244744"/>
                  <a:pt x="1651288" y="1248842"/>
                </a:cubicBezTo>
                <a:cubicBezTo>
                  <a:pt x="1690034" y="1278274"/>
                  <a:pt x="1729152" y="1307706"/>
                  <a:pt x="1765290" y="1340118"/>
                </a:cubicBezTo>
                <a:cubicBezTo>
                  <a:pt x="1798820" y="1370295"/>
                  <a:pt x="1841663" y="1405315"/>
                  <a:pt x="1849487" y="1452257"/>
                </a:cubicBezTo>
                <a:cubicBezTo>
                  <a:pt x="1852467" y="1469394"/>
                  <a:pt x="1852095" y="1486904"/>
                  <a:pt x="1853585" y="1504414"/>
                </a:cubicBezTo>
                <a:cubicBezTo>
                  <a:pt x="1855448" y="1523787"/>
                  <a:pt x="1858056" y="1543532"/>
                  <a:pt x="1853585" y="1562905"/>
                </a:cubicBezTo>
                <a:cubicBezTo>
                  <a:pt x="1849114" y="1582278"/>
                  <a:pt x="1836820" y="1596062"/>
                  <a:pt x="1827134" y="1613200"/>
                </a:cubicBezTo>
                <a:cubicBezTo>
                  <a:pt x="1783545" y="1691063"/>
                  <a:pt x="1792486" y="1789418"/>
                  <a:pt x="1849487" y="1858340"/>
                </a:cubicBezTo>
                <a:cubicBezTo>
                  <a:pt x="1856938" y="1867281"/>
                  <a:pt x="1865879" y="1875850"/>
                  <a:pt x="1877056" y="1877340"/>
                </a:cubicBezTo>
                <a:cubicBezTo>
                  <a:pt x="1877056" y="1709319"/>
                  <a:pt x="1877056" y="1540924"/>
                  <a:pt x="1877056" y="1372903"/>
                </a:cubicBezTo>
                <a:lnTo>
                  <a:pt x="1877056" y="1116586"/>
                </a:lnTo>
                <a:cubicBezTo>
                  <a:pt x="1877056" y="1116586"/>
                  <a:pt x="1834957" y="1116213"/>
                  <a:pt x="1832349" y="1115841"/>
                </a:cubicBezTo>
                <a:cubicBezTo>
                  <a:pt x="1807016" y="1113978"/>
                  <a:pt x="1779819" y="1109507"/>
                  <a:pt x="1757839" y="1097213"/>
                </a:cubicBezTo>
                <a:cubicBezTo>
                  <a:pt x="1746662" y="1090880"/>
                  <a:pt x="1736231" y="1081566"/>
                  <a:pt x="1731760" y="1069271"/>
                </a:cubicBezTo>
                <a:cubicBezTo>
                  <a:pt x="1772368" y="1075232"/>
                  <a:pt x="1819683" y="1084919"/>
                  <a:pt x="1843899" y="1042820"/>
                </a:cubicBezTo>
                <a:cubicBezTo>
                  <a:pt x="1858056" y="1017487"/>
                  <a:pt x="1863644" y="988055"/>
                  <a:pt x="1864016" y="958996"/>
                </a:cubicBezTo>
                <a:cubicBezTo>
                  <a:pt x="1864389" y="900877"/>
                  <a:pt x="1847252" y="845367"/>
                  <a:pt x="1845016" y="787621"/>
                </a:cubicBezTo>
                <a:cubicBezTo>
                  <a:pt x="1843526" y="752973"/>
                  <a:pt x="1850977" y="723169"/>
                  <a:pt x="1859546" y="690384"/>
                </a:cubicBezTo>
                <a:cubicBezTo>
                  <a:pt x="1869977" y="649776"/>
                  <a:pt x="1871095" y="605070"/>
                  <a:pt x="1851350" y="567069"/>
                </a:cubicBezTo>
                <a:cubicBezTo>
                  <a:pt x="1843899" y="552540"/>
                  <a:pt x="1831977" y="539500"/>
                  <a:pt x="1816702" y="533912"/>
                </a:cubicBezTo>
                <a:cubicBezTo>
                  <a:pt x="1813349" y="532794"/>
                  <a:pt x="1809624" y="531677"/>
                  <a:pt x="1806271" y="532049"/>
                </a:cubicBezTo>
                <a:cubicBezTo>
                  <a:pt x="1801800" y="532422"/>
                  <a:pt x="1797702" y="535030"/>
                  <a:pt x="1794349" y="537638"/>
                </a:cubicBezTo>
                <a:cubicBezTo>
                  <a:pt x="1770133" y="555893"/>
                  <a:pt x="1753741" y="584952"/>
                  <a:pt x="1733995" y="607305"/>
                </a:cubicBezTo>
                <a:cubicBezTo>
                  <a:pt x="1711642" y="632639"/>
                  <a:pt x="1687799" y="656110"/>
                  <a:pt x="1662838" y="678463"/>
                </a:cubicBezTo>
                <a:cubicBezTo>
                  <a:pt x="1650543" y="689267"/>
                  <a:pt x="1637876" y="699698"/>
                  <a:pt x="1622602" y="704542"/>
                </a:cubicBezTo>
                <a:cubicBezTo>
                  <a:pt x="1613660" y="707149"/>
                  <a:pt x="1603229" y="707895"/>
                  <a:pt x="1594660" y="703051"/>
                </a:cubicBezTo>
                <a:cubicBezTo>
                  <a:pt x="1550326" y="678090"/>
                  <a:pt x="1660602" y="603579"/>
                  <a:pt x="1676995" y="589422"/>
                </a:cubicBezTo>
                <a:cubicBezTo>
                  <a:pt x="1724681" y="548814"/>
                  <a:pt x="1770878" y="506716"/>
                  <a:pt x="1809996" y="457538"/>
                </a:cubicBezTo>
                <a:cubicBezTo>
                  <a:pt x="1822290" y="442264"/>
                  <a:pt x="1833840" y="425871"/>
                  <a:pt x="1840173" y="407616"/>
                </a:cubicBezTo>
                <a:cubicBezTo>
                  <a:pt x="1847252" y="387126"/>
                  <a:pt x="1850977" y="348380"/>
                  <a:pt x="1822663" y="342792"/>
                </a:cubicBezTo>
                <a:cubicBezTo>
                  <a:pt x="1816330" y="341674"/>
                  <a:pt x="1809624" y="342047"/>
                  <a:pt x="1803290" y="343537"/>
                </a:cubicBezTo>
                <a:cubicBezTo>
                  <a:pt x="1764545" y="350243"/>
                  <a:pt x="1736976" y="378185"/>
                  <a:pt x="1703818" y="396440"/>
                </a:cubicBezTo>
                <a:cubicBezTo>
                  <a:pt x="1670289" y="414695"/>
                  <a:pt x="1629308" y="431832"/>
                  <a:pt x="1590562" y="423636"/>
                </a:cubicBezTo>
                <a:cubicBezTo>
                  <a:pt x="1590562" y="423636"/>
                  <a:pt x="1539895" y="396812"/>
                  <a:pt x="1671406" y="321184"/>
                </a:cubicBezTo>
                <a:cubicBezTo>
                  <a:pt x="1671406" y="321184"/>
                  <a:pt x="1736603" y="292125"/>
                  <a:pt x="1801800" y="278713"/>
                </a:cubicBezTo>
                <a:cubicBezTo>
                  <a:pt x="1801800" y="278713"/>
                  <a:pt x="1886742" y="262320"/>
                  <a:pt x="1821545" y="155398"/>
                </a:cubicBezTo>
                <a:cubicBezTo>
                  <a:pt x="1821545" y="155398"/>
                  <a:pt x="1754858" y="40651"/>
                  <a:pt x="1581248" y="4141"/>
                </a:cubicBezTo>
                <a:cubicBezTo>
                  <a:pt x="1581248" y="4141"/>
                  <a:pt x="1425148" y="-20820"/>
                  <a:pt x="1430364" y="51828"/>
                </a:cubicBezTo>
                <a:cubicBezTo>
                  <a:pt x="1430364" y="51828"/>
                  <a:pt x="1428129" y="197869"/>
                  <a:pt x="1391991" y="115907"/>
                </a:cubicBezTo>
                <a:cubicBezTo>
                  <a:pt x="1391991" y="115907"/>
                  <a:pt x="1345422" y="10474"/>
                  <a:pt x="1302951" y="22768"/>
                </a:cubicBezTo>
                <a:cubicBezTo>
                  <a:pt x="1302951" y="22768"/>
                  <a:pt x="1227322" y="46612"/>
                  <a:pt x="1182989" y="118142"/>
                </a:cubicBezTo>
                <a:cubicBezTo>
                  <a:pt x="1182989" y="118142"/>
                  <a:pt x="1155047" y="162476"/>
                  <a:pt x="1182989" y="223575"/>
                </a:cubicBezTo>
                <a:lnTo>
                  <a:pt x="1241107" y="374832"/>
                </a:lnTo>
                <a:cubicBezTo>
                  <a:pt x="1241107" y="374832"/>
                  <a:pt x="1264950" y="451578"/>
                  <a:pt x="1253401" y="526833"/>
                </a:cubicBezTo>
                <a:cubicBezTo>
                  <a:pt x="1253401" y="526833"/>
                  <a:pt x="1230675" y="573403"/>
                  <a:pt x="1221362" y="526833"/>
                </a:cubicBezTo>
                <a:cubicBezTo>
                  <a:pt x="1221362" y="526833"/>
                  <a:pt x="1234774" y="448225"/>
                  <a:pt x="1220244" y="384891"/>
                </a:cubicBezTo>
                <a:cubicBezTo>
                  <a:pt x="1220244" y="384891"/>
                  <a:pt x="1180753" y="298831"/>
                  <a:pt x="1134184" y="238104"/>
                </a:cubicBezTo>
                <a:cubicBezTo>
                  <a:pt x="1134184" y="238104"/>
                  <a:pt x="1071222" y="203084"/>
                  <a:pt x="1022418" y="210163"/>
                </a:cubicBezTo>
                <a:cubicBezTo>
                  <a:pt x="1022418" y="210163"/>
                  <a:pt x="945672" y="227673"/>
                  <a:pt x="873396" y="284674"/>
                </a:cubicBezTo>
                <a:cubicBezTo>
                  <a:pt x="873396" y="284674"/>
                  <a:pt x="777278" y="327145"/>
                  <a:pt x="779140" y="381910"/>
                </a:cubicBezTo>
                <a:cubicBezTo>
                  <a:pt x="779140" y="381910"/>
                  <a:pt x="791435" y="461637"/>
                  <a:pt x="765728" y="482127"/>
                </a:cubicBezTo>
                <a:cubicBezTo>
                  <a:pt x="765728" y="482127"/>
                  <a:pt x="746728" y="496284"/>
                  <a:pt x="697924" y="516029"/>
                </a:cubicBezTo>
                <a:cubicBezTo>
                  <a:pt x="612609" y="550304"/>
                  <a:pt x="569393" y="648659"/>
                  <a:pt x="608511" y="732110"/>
                </a:cubicBezTo>
                <a:cubicBezTo>
                  <a:pt x="609256" y="733228"/>
                  <a:pt x="609629" y="734718"/>
                  <a:pt x="610374" y="735836"/>
                </a:cubicBezTo>
                <a:cubicBezTo>
                  <a:pt x="610374" y="735836"/>
                  <a:pt x="618570" y="786503"/>
                  <a:pt x="778023" y="796935"/>
                </a:cubicBezTo>
                <a:cubicBezTo>
                  <a:pt x="778023" y="796935"/>
                  <a:pt x="909534" y="808484"/>
                  <a:pt x="944554" y="796935"/>
                </a:cubicBezTo>
                <a:cubicBezTo>
                  <a:pt x="944554" y="796935"/>
                  <a:pt x="982927" y="783523"/>
                  <a:pt x="962064" y="810347"/>
                </a:cubicBezTo>
                <a:cubicBezTo>
                  <a:pt x="962064" y="810347"/>
                  <a:pt x="940456" y="843504"/>
                  <a:pt x="764238" y="815562"/>
                </a:cubicBezTo>
                <a:lnTo>
                  <a:pt x="623413" y="794700"/>
                </a:lnTo>
                <a:cubicBezTo>
                  <a:pt x="623413" y="794700"/>
                  <a:pt x="504568" y="783150"/>
                  <a:pt x="465078" y="842386"/>
                </a:cubicBezTo>
                <a:cubicBezTo>
                  <a:pt x="465078" y="842386"/>
                  <a:pt x="439372" y="885975"/>
                  <a:pt x="439372" y="934407"/>
                </a:cubicBezTo>
                <a:cubicBezTo>
                  <a:pt x="439372" y="934407"/>
                  <a:pt x="427077" y="987310"/>
                  <a:pt x="392802" y="1018232"/>
                </a:cubicBezTo>
                <a:cubicBezTo>
                  <a:pt x="392802" y="1018232"/>
                  <a:pt x="275821" y="1119566"/>
                  <a:pt x="382371" y="1156822"/>
                </a:cubicBezTo>
                <a:cubicBezTo>
                  <a:pt x="382371" y="1156822"/>
                  <a:pt x="466195" y="1178430"/>
                  <a:pt x="535490" y="1163155"/>
                </a:cubicBezTo>
                <a:cubicBezTo>
                  <a:pt x="564922" y="1156449"/>
                  <a:pt x="611491" y="1144900"/>
                  <a:pt x="637943" y="1162782"/>
                </a:cubicBezTo>
                <a:cubicBezTo>
                  <a:pt x="649119" y="1170234"/>
                  <a:pt x="657315" y="1181038"/>
                  <a:pt x="665139" y="1191842"/>
                </a:cubicBezTo>
                <a:cubicBezTo>
                  <a:pt x="678551" y="1210469"/>
                  <a:pt x="691590" y="1229842"/>
                  <a:pt x="701277" y="1250705"/>
                </a:cubicBezTo>
                <a:cubicBezTo>
                  <a:pt x="709473" y="1268588"/>
                  <a:pt x="714316" y="1286843"/>
                  <a:pt x="730336" y="1300255"/>
                </a:cubicBezTo>
                <a:cubicBezTo>
                  <a:pt x="752689" y="1319255"/>
                  <a:pt x="788082" y="1319628"/>
                  <a:pt x="816396" y="1318882"/>
                </a:cubicBezTo>
                <a:cubicBezTo>
                  <a:pt x="897612" y="1317392"/>
                  <a:pt x="978084" y="1298392"/>
                  <a:pt x="1051477" y="1263744"/>
                </a:cubicBezTo>
                <a:cubicBezTo>
                  <a:pt x="1066752" y="1256666"/>
                  <a:pt x="1081654" y="1248470"/>
                  <a:pt x="1098046" y="1245862"/>
                </a:cubicBezTo>
                <a:cubicBezTo>
                  <a:pt x="1103262" y="1245117"/>
                  <a:pt x="1109968" y="1245117"/>
                  <a:pt x="1112576" y="1249960"/>
                </a:cubicBezTo>
                <a:cubicBezTo>
                  <a:pt x="1115929" y="1255548"/>
                  <a:pt x="1111086" y="1262254"/>
                  <a:pt x="1106615" y="1266352"/>
                </a:cubicBezTo>
                <a:cubicBezTo>
                  <a:pt x="1076066" y="1296157"/>
                  <a:pt x="1036202" y="1309941"/>
                  <a:pt x="995967" y="1321863"/>
                </a:cubicBezTo>
                <a:cubicBezTo>
                  <a:pt x="954613" y="1334157"/>
                  <a:pt x="912887" y="1339745"/>
                  <a:pt x="870416" y="1344961"/>
                </a:cubicBezTo>
                <a:cubicBezTo>
                  <a:pt x="845827" y="1347942"/>
                  <a:pt x="820121" y="1347569"/>
                  <a:pt x="795160" y="1346451"/>
                </a:cubicBezTo>
                <a:cubicBezTo>
                  <a:pt x="748591" y="1344589"/>
                  <a:pt x="691590" y="1338628"/>
                  <a:pt x="662159" y="1296902"/>
                </a:cubicBezTo>
                <a:cubicBezTo>
                  <a:pt x="633845" y="1257039"/>
                  <a:pt x="631982" y="1191842"/>
                  <a:pt x="566785" y="1199293"/>
                </a:cubicBezTo>
                <a:cubicBezTo>
                  <a:pt x="566785" y="1199293"/>
                  <a:pt x="477745" y="1210842"/>
                  <a:pt x="386841" y="1184763"/>
                </a:cubicBezTo>
                <a:cubicBezTo>
                  <a:pt x="386841" y="1184763"/>
                  <a:pt x="307115" y="1140429"/>
                  <a:pt x="266879" y="1206371"/>
                </a:cubicBezTo>
                <a:cubicBezTo>
                  <a:pt x="266879" y="1206371"/>
                  <a:pt x="213232" y="1286098"/>
                  <a:pt x="205780" y="1357628"/>
                </a:cubicBezTo>
                <a:cubicBezTo>
                  <a:pt x="205780" y="1357628"/>
                  <a:pt x="181937" y="1418727"/>
                  <a:pt x="317547" y="1467159"/>
                </a:cubicBezTo>
                <a:cubicBezTo>
                  <a:pt x="317547" y="1467159"/>
                  <a:pt x="434528" y="1511493"/>
                  <a:pt x="500843" y="1515963"/>
                </a:cubicBezTo>
                <a:cubicBezTo>
                  <a:pt x="500843" y="1515963"/>
                  <a:pt x="549647" y="1524159"/>
                  <a:pt x="547412" y="1550983"/>
                </a:cubicBezTo>
                <a:cubicBezTo>
                  <a:pt x="547412" y="1550983"/>
                  <a:pt x="558961" y="1572591"/>
                  <a:pt x="466568" y="1538689"/>
                </a:cubicBezTo>
                <a:cubicBezTo>
                  <a:pt x="466568" y="1538689"/>
                  <a:pt x="281409" y="1489139"/>
                  <a:pt x="238938" y="1464178"/>
                </a:cubicBezTo>
                <a:cubicBezTo>
                  <a:pt x="238938" y="1464178"/>
                  <a:pt x="183055" y="1429158"/>
                  <a:pt x="153996" y="1505532"/>
                </a:cubicBezTo>
                <a:cubicBezTo>
                  <a:pt x="153996" y="1505532"/>
                  <a:pt x="112642" y="1596435"/>
                  <a:pt x="112642" y="1643749"/>
                </a:cubicBezTo>
                <a:cubicBezTo>
                  <a:pt x="112642" y="1666102"/>
                  <a:pt x="110407" y="1685102"/>
                  <a:pt x="121211" y="1705966"/>
                </a:cubicBezTo>
                <a:cubicBezTo>
                  <a:pt x="138348" y="1739495"/>
                  <a:pt x="170388" y="1750299"/>
                  <a:pt x="204290" y="1760358"/>
                </a:cubicBezTo>
                <a:cubicBezTo>
                  <a:pt x="228879" y="1767437"/>
                  <a:pt x="252722" y="1776378"/>
                  <a:pt x="275821" y="1787182"/>
                </a:cubicBezTo>
                <a:cubicBezTo>
                  <a:pt x="295938" y="1796496"/>
                  <a:pt x="316056" y="1807673"/>
                  <a:pt x="330958" y="1824438"/>
                </a:cubicBezTo>
                <a:cubicBezTo>
                  <a:pt x="338410" y="1832634"/>
                  <a:pt x="365233" y="1873987"/>
                  <a:pt x="349959" y="1883674"/>
                </a:cubicBezTo>
                <a:cubicBezTo>
                  <a:pt x="347723" y="1885164"/>
                  <a:pt x="344370" y="1884791"/>
                  <a:pt x="341763" y="1884419"/>
                </a:cubicBezTo>
                <a:cubicBezTo>
                  <a:pt x="318664" y="1879203"/>
                  <a:pt x="301154" y="1862811"/>
                  <a:pt x="281409" y="1850516"/>
                </a:cubicBezTo>
                <a:cubicBezTo>
                  <a:pt x="260546" y="1837104"/>
                  <a:pt x="238938" y="1822575"/>
                  <a:pt x="215094" y="1815124"/>
                </a:cubicBezTo>
                <a:cubicBezTo>
                  <a:pt x="191251" y="1807300"/>
                  <a:pt x="164427" y="1806555"/>
                  <a:pt x="142446" y="1818849"/>
                </a:cubicBezTo>
                <a:cubicBezTo>
                  <a:pt x="126054" y="1828163"/>
                  <a:pt x="114505" y="1843810"/>
                  <a:pt x="107054" y="1860948"/>
                </a:cubicBezTo>
                <a:cubicBezTo>
                  <a:pt x="99603" y="1878085"/>
                  <a:pt x="96622" y="1896713"/>
                  <a:pt x="95132" y="1915341"/>
                </a:cubicBezTo>
                <a:cubicBezTo>
                  <a:pt x="91407" y="1956322"/>
                  <a:pt x="97367" y="1995440"/>
                  <a:pt x="104446" y="2035675"/>
                </a:cubicBezTo>
                <a:cubicBezTo>
                  <a:pt x="111524" y="2077029"/>
                  <a:pt x="119721" y="2118382"/>
                  <a:pt x="132387" y="2158618"/>
                </a:cubicBezTo>
                <a:cubicBezTo>
                  <a:pt x="144682" y="2196991"/>
                  <a:pt x="172251" y="2216364"/>
                  <a:pt x="206526" y="2235737"/>
                </a:cubicBezTo>
                <a:cubicBezTo>
                  <a:pt x="206526" y="2235737"/>
                  <a:pt x="254585" y="2253619"/>
                  <a:pt x="256820" y="2285286"/>
                </a:cubicBezTo>
                <a:cubicBezTo>
                  <a:pt x="256820" y="2285286"/>
                  <a:pt x="234467" y="2387739"/>
                  <a:pt x="316429" y="2376190"/>
                </a:cubicBezTo>
                <a:cubicBezTo>
                  <a:pt x="316429" y="2376190"/>
                  <a:pt x="354429" y="2362032"/>
                  <a:pt x="397273" y="2347503"/>
                </a:cubicBezTo>
                <a:cubicBezTo>
                  <a:pt x="397273" y="2347503"/>
                  <a:pt x="474764" y="2319561"/>
                  <a:pt x="529157" y="2312483"/>
                </a:cubicBezTo>
                <a:cubicBezTo>
                  <a:pt x="555981" y="2309130"/>
                  <a:pt x="581687" y="2302051"/>
                  <a:pt x="608883" y="2300189"/>
                </a:cubicBezTo>
                <a:cubicBezTo>
                  <a:pt x="667374" y="2295718"/>
                  <a:pt x="721767" y="2300934"/>
                  <a:pt x="772807" y="2332228"/>
                </a:cubicBezTo>
                <a:cubicBezTo>
                  <a:pt x="802611" y="2350483"/>
                  <a:pt x="828690" y="2374327"/>
                  <a:pt x="854024" y="2398543"/>
                </a:cubicBezTo>
                <a:cubicBezTo>
                  <a:pt x="862220" y="2406366"/>
                  <a:pt x="878240" y="2419778"/>
                  <a:pt x="878985" y="2432445"/>
                </a:cubicBezTo>
                <a:cubicBezTo>
                  <a:pt x="879730" y="2445485"/>
                  <a:pt x="867436" y="2438779"/>
                  <a:pt x="859239" y="2434680"/>
                </a:cubicBezTo>
                <a:cubicBezTo>
                  <a:pt x="854024" y="2432073"/>
                  <a:pt x="848063" y="2422013"/>
                  <a:pt x="843965" y="2417543"/>
                </a:cubicBezTo>
                <a:cubicBezTo>
                  <a:pt x="830553" y="2403386"/>
                  <a:pt x="815651" y="2390719"/>
                  <a:pt x="799631" y="2379543"/>
                </a:cubicBezTo>
                <a:cubicBezTo>
                  <a:pt x="739277" y="2336699"/>
                  <a:pt x="665512" y="2327757"/>
                  <a:pt x="594354" y="2347503"/>
                </a:cubicBezTo>
                <a:cubicBezTo>
                  <a:pt x="594354" y="2347503"/>
                  <a:pt x="557844" y="2356072"/>
                  <a:pt x="532883" y="2393327"/>
                </a:cubicBezTo>
                <a:cubicBezTo>
                  <a:pt x="532883" y="2393327"/>
                  <a:pt x="518725" y="2446230"/>
                  <a:pt x="456882" y="2418288"/>
                </a:cubicBezTo>
                <a:cubicBezTo>
                  <a:pt x="456882" y="2418288"/>
                  <a:pt x="411057" y="2387366"/>
                  <a:pt x="371567" y="2402641"/>
                </a:cubicBezTo>
                <a:cubicBezTo>
                  <a:pt x="371567" y="2402641"/>
                  <a:pt x="314194" y="2420523"/>
                  <a:pt x="360763" y="2454798"/>
                </a:cubicBezTo>
                <a:cubicBezTo>
                  <a:pt x="384979" y="2472308"/>
                  <a:pt x="421116" y="2484602"/>
                  <a:pt x="449803" y="2490936"/>
                </a:cubicBezTo>
                <a:cubicBezTo>
                  <a:pt x="500843" y="2502113"/>
                  <a:pt x="545922" y="2516270"/>
                  <a:pt x="585785" y="2552407"/>
                </a:cubicBezTo>
                <a:cubicBezTo>
                  <a:pt x="591373" y="2557623"/>
                  <a:pt x="617825" y="2590408"/>
                  <a:pt x="600315" y="2595624"/>
                </a:cubicBezTo>
                <a:cubicBezTo>
                  <a:pt x="590256" y="2598604"/>
                  <a:pt x="567157" y="2572525"/>
                  <a:pt x="561942" y="2567309"/>
                </a:cubicBezTo>
                <a:cubicBezTo>
                  <a:pt x="561942" y="2567309"/>
                  <a:pt x="489666" y="2522975"/>
                  <a:pt x="414410" y="2505838"/>
                </a:cubicBezTo>
                <a:cubicBezTo>
                  <a:pt x="373802" y="2496524"/>
                  <a:pt x="330958" y="2484602"/>
                  <a:pt x="294076" y="2464857"/>
                </a:cubicBezTo>
                <a:cubicBezTo>
                  <a:pt x="273585" y="2453681"/>
                  <a:pt x="254958" y="2438779"/>
                  <a:pt x="243036" y="2419033"/>
                </a:cubicBezTo>
                <a:cubicBezTo>
                  <a:pt x="228134" y="2393700"/>
                  <a:pt x="225153" y="2363523"/>
                  <a:pt x="220310" y="2334463"/>
                </a:cubicBezTo>
                <a:cubicBezTo>
                  <a:pt x="211741" y="2283796"/>
                  <a:pt x="184545" y="2239835"/>
                  <a:pt x="132760" y="2224933"/>
                </a:cubicBezTo>
                <a:cubicBezTo>
                  <a:pt x="86936" y="2213756"/>
                  <a:pt x="20249" y="2214501"/>
                  <a:pt x="16151" y="2275227"/>
                </a:cubicBezTo>
                <a:cubicBezTo>
                  <a:pt x="14660" y="2298326"/>
                  <a:pt x="22112" y="2320679"/>
                  <a:pt x="26955" y="2343405"/>
                </a:cubicBezTo>
                <a:cubicBezTo>
                  <a:pt x="37386" y="2391837"/>
                  <a:pt x="36269" y="2441759"/>
                  <a:pt x="18759" y="2487956"/>
                </a:cubicBezTo>
                <a:cubicBezTo>
                  <a:pt x="10190" y="2509936"/>
                  <a:pt x="-1359" y="2536760"/>
                  <a:pt x="131" y="2560976"/>
                </a:cubicBezTo>
                <a:cubicBezTo>
                  <a:pt x="1621" y="2585192"/>
                  <a:pt x="22484" y="2607545"/>
                  <a:pt x="42229" y="2619467"/>
                </a:cubicBezTo>
                <a:cubicBezTo>
                  <a:pt x="64210" y="2632506"/>
                  <a:pt x="89916" y="2637350"/>
                  <a:pt x="115250" y="2638467"/>
                </a:cubicBezTo>
                <a:cubicBezTo>
                  <a:pt x="121956" y="2638467"/>
                  <a:pt x="128662" y="2638467"/>
                  <a:pt x="134250" y="2641820"/>
                </a:cubicBezTo>
                <a:cubicBezTo>
                  <a:pt x="140211" y="2644801"/>
                  <a:pt x="144309" y="2651879"/>
                  <a:pt x="142074" y="2657840"/>
                </a:cubicBezTo>
                <a:cubicBezTo>
                  <a:pt x="140211" y="2662311"/>
                  <a:pt x="135368" y="2664919"/>
                  <a:pt x="130525" y="2665291"/>
                </a:cubicBezTo>
                <a:cubicBezTo>
                  <a:pt x="115622" y="2666409"/>
                  <a:pt x="96995" y="2658958"/>
                  <a:pt x="83583" y="2654114"/>
                </a:cubicBezTo>
                <a:cubicBezTo>
                  <a:pt x="63465" y="2647036"/>
                  <a:pt x="35896" y="2654859"/>
                  <a:pt x="25465" y="2673487"/>
                </a:cubicBezTo>
                <a:cubicBezTo>
                  <a:pt x="19504" y="2683919"/>
                  <a:pt x="18386" y="2696213"/>
                  <a:pt x="17641" y="2708135"/>
                </a:cubicBezTo>
                <a:cubicBezTo>
                  <a:pt x="15033" y="2759920"/>
                  <a:pt x="17268" y="2821391"/>
                  <a:pt x="41112" y="2868333"/>
                </a:cubicBezTo>
                <a:cubicBezTo>
                  <a:pt x="50426" y="2886588"/>
                  <a:pt x="53779" y="2908941"/>
                  <a:pt x="57504" y="2928687"/>
                </a:cubicBezTo>
                <a:cubicBezTo>
                  <a:pt x="68308" y="2990903"/>
                  <a:pt x="63092" y="3055355"/>
                  <a:pt x="77249" y="3116826"/>
                </a:cubicBezTo>
                <a:cubicBezTo>
                  <a:pt x="85073" y="3152219"/>
                  <a:pt x="104073" y="3187239"/>
                  <a:pt x="136113" y="3204004"/>
                </a:cubicBezTo>
                <a:cubicBezTo>
                  <a:pt x="158839" y="3215925"/>
                  <a:pt x="184917" y="3217043"/>
                  <a:pt x="209879" y="3215925"/>
                </a:cubicBezTo>
                <a:cubicBezTo>
                  <a:pt x="246389" y="3214062"/>
                  <a:pt x="280664" y="3199533"/>
                  <a:pt x="310841" y="3180160"/>
                </a:cubicBezTo>
                <a:cubicBezTo>
                  <a:pt x="377528" y="3137317"/>
                  <a:pt x="447195" y="3096708"/>
                  <a:pt x="521333" y="3067649"/>
                </a:cubicBezTo>
                <a:cubicBezTo>
                  <a:pt x="531765" y="3063551"/>
                  <a:pt x="618197" y="3034119"/>
                  <a:pt x="612609" y="3062806"/>
                </a:cubicBezTo>
                <a:cubicBezTo>
                  <a:pt x="611119" y="3069884"/>
                  <a:pt x="604785" y="3074355"/>
                  <a:pt x="598825" y="3078080"/>
                </a:cubicBezTo>
                <a:cubicBezTo>
                  <a:pt x="534745" y="3118689"/>
                  <a:pt x="460980" y="3140297"/>
                  <a:pt x="393547" y="3174199"/>
                </a:cubicBezTo>
                <a:cubicBezTo>
                  <a:pt x="332076" y="3205121"/>
                  <a:pt x="278801" y="3243494"/>
                  <a:pt x="237075" y="3299377"/>
                </a:cubicBezTo>
                <a:cubicBezTo>
                  <a:pt x="191623" y="3360476"/>
                  <a:pt x="171878" y="3442065"/>
                  <a:pt x="209879" y="3512105"/>
                </a:cubicBezTo>
                <a:cubicBezTo>
                  <a:pt x="224036" y="3538184"/>
                  <a:pt x="245644" y="3560910"/>
                  <a:pt x="270605" y="3576930"/>
                </a:cubicBezTo>
                <a:cubicBezTo>
                  <a:pt x="292585" y="3591087"/>
                  <a:pt x="328723" y="3606734"/>
                  <a:pt x="354057" y="3593322"/>
                </a:cubicBezTo>
                <a:cubicBezTo>
                  <a:pt x="368959" y="3585498"/>
                  <a:pt x="376410" y="3568361"/>
                  <a:pt x="383489" y="3552714"/>
                </a:cubicBezTo>
                <a:cubicBezTo>
                  <a:pt x="421116" y="3468144"/>
                  <a:pt x="469921" y="3394751"/>
                  <a:pt x="556726" y="3354515"/>
                </a:cubicBezTo>
                <a:cubicBezTo>
                  <a:pt x="581314" y="3342966"/>
                  <a:pt x="608511" y="3334770"/>
                  <a:pt x="635707" y="3338495"/>
                </a:cubicBezTo>
                <a:cubicBezTo>
                  <a:pt x="638688" y="3338868"/>
                  <a:pt x="642413" y="3339985"/>
                  <a:pt x="643531" y="3342593"/>
                </a:cubicBezTo>
                <a:cubicBezTo>
                  <a:pt x="645021" y="3345946"/>
                  <a:pt x="642413" y="3349299"/>
                  <a:pt x="640178" y="3351907"/>
                </a:cubicBezTo>
                <a:cubicBezTo>
                  <a:pt x="610374" y="3383202"/>
                  <a:pt x="567157" y="3393261"/>
                  <a:pt x="533255" y="3417849"/>
                </a:cubicBezTo>
                <a:cubicBezTo>
                  <a:pt x="509039" y="3435359"/>
                  <a:pt x="487058" y="3457340"/>
                  <a:pt x="472156" y="3483419"/>
                </a:cubicBezTo>
                <a:cubicBezTo>
                  <a:pt x="460235" y="3504654"/>
                  <a:pt x="445705" y="3547870"/>
                  <a:pt x="465078" y="3569479"/>
                </a:cubicBezTo>
                <a:cubicBezTo>
                  <a:pt x="468058" y="3572831"/>
                  <a:pt x="472156" y="3575067"/>
                  <a:pt x="476254" y="3576557"/>
                </a:cubicBezTo>
                <a:cubicBezTo>
                  <a:pt x="503451" y="3586616"/>
                  <a:pt x="535490" y="3573949"/>
                  <a:pt x="562314" y="3568361"/>
                </a:cubicBezTo>
                <a:cubicBezTo>
                  <a:pt x="573863" y="3566125"/>
                  <a:pt x="614472" y="3551596"/>
                  <a:pt x="618942" y="3569479"/>
                </a:cubicBezTo>
                <a:cubicBezTo>
                  <a:pt x="620060" y="3573204"/>
                  <a:pt x="618942" y="3577302"/>
                  <a:pt x="617825" y="3581028"/>
                </a:cubicBezTo>
                <a:cubicBezTo>
                  <a:pt x="615589" y="3588106"/>
                  <a:pt x="612236" y="3594440"/>
                  <a:pt x="608138" y="3600401"/>
                </a:cubicBezTo>
                <a:cubicBezTo>
                  <a:pt x="603295" y="3607479"/>
                  <a:pt x="596962" y="3614930"/>
                  <a:pt x="599197" y="3623126"/>
                </a:cubicBezTo>
                <a:cubicBezTo>
                  <a:pt x="601060" y="3630950"/>
                  <a:pt x="609256" y="3635048"/>
                  <a:pt x="617080" y="3637283"/>
                </a:cubicBezTo>
                <a:cubicBezTo>
                  <a:pt x="662159" y="3651068"/>
                  <a:pt x="722140" y="3634675"/>
                  <a:pt x="753807" y="3599655"/>
                </a:cubicBezTo>
                <a:cubicBezTo>
                  <a:pt x="753807" y="3599655"/>
                  <a:pt x="781748" y="3583263"/>
                  <a:pt x="747473" y="3622008"/>
                </a:cubicBezTo>
                <a:cubicBezTo>
                  <a:pt x="747473" y="3622008"/>
                  <a:pt x="716551" y="3675656"/>
                  <a:pt x="641296" y="3682362"/>
                </a:cubicBezTo>
                <a:cubicBezTo>
                  <a:pt x="630864" y="3683480"/>
                  <a:pt x="615217" y="3680127"/>
                  <a:pt x="605530" y="3676774"/>
                </a:cubicBezTo>
                <a:cubicBezTo>
                  <a:pt x="590256" y="3671186"/>
                  <a:pt x="580569" y="3656284"/>
                  <a:pt x="564550" y="3652186"/>
                </a:cubicBezTo>
                <a:cubicBezTo>
                  <a:pt x="557471" y="3650323"/>
                  <a:pt x="549647" y="3651068"/>
                  <a:pt x="542569" y="3652558"/>
                </a:cubicBezTo>
                <a:cubicBezTo>
                  <a:pt x="517980" y="3657774"/>
                  <a:pt x="496745" y="3670441"/>
                  <a:pt x="474392" y="3681245"/>
                </a:cubicBezTo>
                <a:cubicBezTo>
                  <a:pt x="450921" y="3692794"/>
                  <a:pt x="427077" y="3703970"/>
                  <a:pt x="406214" y="3719618"/>
                </a:cubicBezTo>
                <a:cubicBezTo>
                  <a:pt x="386469" y="3734147"/>
                  <a:pt x="373057" y="3756500"/>
                  <a:pt x="378273" y="3781462"/>
                </a:cubicBezTo>
                <a:cubicBezTo>
                  <a:pt x="381998" y="3799344"/>
                  <a:pt x="392430" y="3814991"/>
                  <a:pt x="403606" y="3829521"/>
                </a:cubicBezTo>
                <a:cubicBezTo>
                  <a:pt x="434528" y="3869384"/>
                  <a:pt x="462470" y="3911855"/>
                  <a:pt x="491157" y="3953581"/>
                </a:cubicBezTo>
                <a:cubicBezTo>
                  <a:pt x="513882" y="3987111"/>
                  <a:pt x="538098" y="4020268"/>
                  <a:pt x="558589" y="4055288"/>
                </a:cubicBezTo>
                <a:cubicBezTo>
                  <a:pt x="558589" y="4055288"/>
                  <a:pt x="598079" y="4120485"/>
                  <a:pt x="653217" y="4065347"/>
                </a:cubicBezTo>
                <a:cubicBezTo>
                  <a:pt x="677806" y="4040759"/>
                  <a:pt x="699786" y="4016916"/>
                  <a:pt x="705375" y="3981150"/>
                </a:cubicBezTo>
                <a:cubicBezTo>
                  <a:pt x="708355" y="3961777"/>
                  <a:pt x="706865" y="3941660"/>
                  <a:pt x="712081" y="3923032"/>
                </a:cubicBezTo>
                <a:cubicBezTo>
                  <a:pt x="719159" y="3897326"/>
                  <a:pt x="737787" y="3877208"/>
                  <a:pt x="756042" y="3857835"/>
                </a:cubicBezTo>
                <a:cubicBezTo>
                  <a:pt x="769827" y="3843305"/>
                  <a:pt x="786219" y="3826168"/>
                  <a:pt x="807082" y="3823187"/>
                </a:cubicBezTo>
                <a:cubicBezTo>
                  <a:pt x="817513" y="3821697"/>
                  <a:pt x="848808" y="3831011"/>
                  <a:pt x="831670" y="3845913"/>
                </a:cubicBezTo>
                <a:cubicBezTo>
                  <a:pt x="826827" y="3850384"/>
                  <a:pt x="819376" y="3851129"/>
                  <a:pt x="813043" y="3852992"/>
                </a:cubicBezTo>
                <a:cubicBezTo>
                  <a:pt x="785101" y="3860443"/>
                  <a:pt x="767219" y="3888012"/>
                  <a:pt x="757905" y="3915581"/>
                </a:cubicBezTo>
                <a:cubicBezTo>
                  <a:pt x="743003" y="3960660"/>
                  <a:pt x="756787" y="4014680"/>
                  <a:pt x="730708" y="4056033"/>
                </a:cubicBezTo>
                <a:cubicBezTo>
                  <a:pt x="721395" y="4070936"/>
                  <a:pt x="706492" y="4083603"/>
                  <a:pt x="691218" y="4092544"/>
                </a:cubicBezTo>
                <a:cubicBezTo>
                  <a:pt x="677806" y="4100367"/>
                  <a:pt x="660668" y="4105583"/>
                  <a:pt x="655080" y="4121976"/>
                </a:cubicBezTo>
                <a:cubicBezTo>
                  <a:pt x="646884" y="4145446"/>
                  <a:pt x="668119" y="4166682"/>
                  <a:pt x="681904" y="4182702"/>
                </a:cubicBezTo>
                <a:cubicBezTo>
                  <a:pt x="711336" y="4216604"/>
                  <a:pt x="745983" y="4246408"/>
                  <a:pt x="775415" y="4280311"/>
                </a:cubicBezTo>
                <a:cubicBezTo>
                  <a:pt x="805219" y="4314213"/>
                  <a:pt x="837259" y="4345880"/>
                  <a:pt x="871161" y="4375312"/>
                </a:cubicBezTo>
                <a:cubicBezTo>
                  <a:pt x="902828" y="4402881"/>
                  <a:pt x="941201" y="4434176"/>
                  <a:pt x="985163" y="4438274"/>
                </a:cubicBezTo>
                <a:cubicBezTo>
                  <a:pt x="1000810" y="4441254"/>
                  <a:pt x="1019065" y="4442744"/>
                  <a:pt x="1034340" y="4438274"/>
                </a:cubicBezTo>
                <a:cubicBezTo>
                  <a:pt x="1068242" y="4428960"/>
                  <a:pt x="1057438" y="4392822"/>
                  <a:pt x="1044771" y="4368606"/>
                </a:cubicBezTo>
                <a:cubicBezTo>
                  <a:pt x="1023163" y="4327625"/>
                  <a:pt x="996339" y="4292605"/>
                  <a:pt x="1006398" y="4243056"/>
                </a:cubicBezTo>
                <a:cubicBezTo>
                  <a:pt x="1007516" y="4237467"/>
                  <a:pt x="1009379" y="4231879"/>
                  <a:pt x="1013849" y="4228526"/>
                </a:cubicBezTo>
                <a:cubicBezTo>
                  <a:pt x="1033967" y="4214741"/>
                  <a:pt x="1030614" y="4268389"/>
                  <a:pt x="1029869" y="4276213"/>
                </a:cubicBezTo>
                <a:cubicBezTo>
                  <a:pt x="1028379" y="4298566"/>
                  <a:pt x="1034712" y="4321292"/>
                  <a:pt x="1047752" y="4339547"/>
                </a:cubicBezTo>
                <a:cubicBezTo>
                  <a:pt x="1057065" y="4352959"/>
                  <a:pt x="1067124" y="4366371"/>
                  <a:pt x="1072340" y="4382018"/>
                </a:cubicBezTo>
                <a:cubicBezTo>
                  <a:pt x="1076066" y="4393567"/>
                  <a:pt x="1071222" y="4421509"/>
                  <a:pt x="1088732" y="4422626"/>
                </a:cubicBezTo>
                <a:cubicBezTo>
                  <a:pt x="1096556" y="4422999"/>
                  <a:pt x="1103635" y="4418528"/>
                  <a:pt x="1109595" y="4414058"/>
                </a:cubicBezTo>
                <a:cubicBezTo>
                  <a:pt x="1124870" y="4403254"/>
                  <a:pt x="1140145" y="4392077"/>
                  <a:pt x="1154674" y="4380528"/>
                </a:cubicBezTo>
                <a:cubicBezTo>
                  <a:pt x="1170694" y="4367861"/>
                  <a:pt x="1183734" y="4348861"/>
                  <a:pt x="1201989" y="4339920"/>
                </a:cubicBezTo>
                <a:cubicBezTo>
                  <a:pt x="1203479" y="4339174"/>
                  <a:pt x="1205342" y="4338429"/>
                  <a:pt x="1206832" y="4339174"/>
                </a:cubicBezTo>
                <a:cubicBezTo>
                  <a:pt x="1217263" y="4345135"/>
                  <a:pt x="1153929" y="4403626"/>
                  <a:pt x="1146851" y="4409214"/>
                </a:cubicBezTo>
                <a:cubicBezTo>
                  <a:pt x="1128596" y="4424117"/>
                  <a:pt x="1108478" y="4437156"/>
                  <a:pt x="1087615" y="4447960"/>
                </a:cubicBezTo>
                <a:cubicBezTo>
                  <a:pt x="1069360" y="4457274"/>
                  <a:pt x="1037320" y="4463235"/>
                  <a:pt x="1033222" y="4487823"/>
                </a:cubicBezTo>
                <a:cubicBezTo>
                  <a:pt x="1031359" y="4499745"/>
                  <a:pt x="1038065" y="4511667"/>
                  <a:pt x="1047006" y="4520235"/>
                </a:cubicBezTo>
                <a:cubicBezTo>
                  <a:pt x="1067869" y="4540353"/>
                  <a:pt x="1098419" y="4552648"/>
                  <a:pt x="1123753" y="4566060"/>
                </a:cubicBezTo>
                <a:cubicBezTo>
                  <a:pt x="1150204" y="4580216"/>
                  <a:pt x="1177028" y="4594001"/>
                  <a:pt x="1203852" y="4607040"/>
                </a:cubicBezTo>
                <a:cubicBezTo>
                  <a:pt x="1260107" y="4634237"/>
                  <a:pt x="1317480" y="4658825"/>
                  <a:pt x="1377834" y="4674100"/>
                </a:cubicBezTo>
                <a:cubicBezTo>
                  <a:pt x="1377834" y="4674100"/>
                  <a:pt x="1528346" y="4712846"/>
                  <a:pt x="1600621" y="4667021"/>
                </a:cubicBezTo>
                <a:cubicBezTo>
                  <a:pt x="1619621" y="4654727"/>
                  <a:pt x="1618131" y="4624923"/>
                  <a:pt x="1619621" y="4605923"/>
                </a:cubicBezTo>
                <a:cubicBezTo>
                  <a:pt x="1620366" y="4594374"/>
                  <a:pt x="1623347" y="4582452"/>
                  <a:pt x="1631916" y="4574628"/>
                </a:cubicBezTo>
                <a:cubicBezTo>
                  <a:pt x="1640857" y="4566432"/>
                  <a:pt x="1653524" y="4564569"/>
                  <a:pt x="1665818" y="4563452"/>
                </a:cubicBezTo>
                <a:cubicBezTo>
                  <a:pt x="1731387" y="4559354"/>
                  <a:pt x="1798074" y="4516137"/>
                  <a:pt x="1825271" y="4455411"/>
                </a:cubicBezTo>
                <a:cubicBezTo>
                  <a:pt x="1837565" y="4427842"/>
                  <a:pt x="1849114" y="4398410"/>
                  <a:pt x="1855075" y="4368606"/>
                </a:cubicBezTo>
                <a:cubicBezTo>
                  <a:pt x="1864016" y="4323155"/>
                  <a:pt x="1850232" y="4276958"/>
                  <a:pt x="1846506" y="4231506"/>
                </a:cubicBezTo>
                <a:cubicBezTo>
                  <a:pt x="1844271" y="4205800"/>
                  <a:pt x="1845389" y="4179721"/>
                  <a:pt x="1849487" y="4154388"/>
                </a:cubicBezTo>
                <a:cubicBezTo>
                  <a:pt x="1853212" y="4132034"/>
                  <a:pt x="1861036" y="4111172"/>
                  <a:pt x="1863271" y="4088818"/>
                </a:cubicBezTo>
                <a:cubicBezTo>
                  <a:pt x="1867742" y="4045975"/>
                  <a:pt x="1869232" y="4003131"/>
                  <a:pt x="1867742" y="3960287"/>
                </a:cubicBezTo>
                <a:cubicBezTo>
                  <a:pt x="1865134" y="3894718"/>
                  <a:pt x="1817075" y="3833619"/>
                  <a:pt x="1781310" y="3781834"/>
                </a:cubicBezTo>
                <a:cubicBezTo>
                  <a:pt x="1772368" y="3769167"/>
                  <a:pt x="1763427" y="3756500"/>
                  <a:pt x="1757094" y="3742343"/>
                </a:cubicBezTo>
                <a:cubicBezTo>
                  <a:pt x="1744427" y="3712912"/>
                  <a:pt x="1748152" y="3683480"/>
                  <a:pt x="1750388" y="3652558"/>
                </a:cubicBezTo>
                <a:cubicBezTo>
                  <a:pt x="1752250" y="3628342"/>
                  <a:pt x="1752623" y="3606734"/>
                  <a:pt x="1736603" y="3587361"/>
                </a:cubicBezTo>
                <a:cubicBezTo>
                  <a:pt x="1720956" y="3568734"/>
                  <a:pt x="1700465" y="3554576"/>
                  <a:pt x="1677367" y="3547125"/>
                </a:cubicBezTo>
                <a:cubicBezTo>
                  <a:pt x="1668426" y="3544145"/>
                  <a:pt x="1657249" y="3540419"/>
                  <a:pt x="1656132" y="3531106"/>
                </a:cubicBezTo>
                <a:cubicBezTo>
                  <a:pt x="1655386" y="3524772"/>
                  <a:pt x="1659485" y="3519184"/>
                  <a:pt x="1663583" y="3514341"/>
                </a:cubicBezTo>
                <a:cubicBezTo>
                  <a:pt x="1679975" y="3494595"/>
                  <a:pt x="1717975" y="3463301"/>
                  <a:pt x="1703446" y="3433869"/>
                </a:cubicBezTo>
                <a:cubicBezTo>
                  <a:pt x="1690779" y="3408163"/>
                  <a:pt x="1659857" y="3396241"/>
                  <a:pt x="1648308" y="3371280"/>
                </a:cubicBezTo>
                <a:cubicBezTo>
                  <a:pt x="1641974" y="3357868"/>
                  <a:pt x="1644955" y="3341476"/>
                  <a:pt x="1652779" y="3329182"/>
                </a:cubicBezTo>
                <a:cubicBezTo>
                  <a:pt x="1660602" y="3316515"/>
                  <a:pt x="1672151" y="3307201"/>
                  <a:pt x="1684446" y="3298632"/>
                </a:cubicBezTo>
                <a:cubicBezTo>
                  <a:pt x="1707916" y="3282612"/>
                  <a:pt x="1730642" y="3266593"/>
                  <a:pt x="1751505" y="3247220"/>
                </a:cubicBezTo>
                <a:cubicBezTo>
                  <a:pt x="1772741" y="3227847"/>
                  <a:pt x="1788761" y="3209964"/>
                  <a:pt x="1797329" y="3182023"/>
                </a:cubicBezTo>
                <a:cubicBezTo>
                  <a:pt x="1820055" y="3107512"/>
                  <a:pt x="1810369" y="3024805"/>
                  <a:pt x="1790623" y="2951040"/>
                </a:cubicBezTo>
                <a:cubicBezTo>
                  <a:pt x="1790623" y="2951040"/>
                  <a:pt x="1762682" y="2832195"/>
                  <a:pt x="1643837" y="2795685"/>
                </a:cubicBezTo>
                <a:cubicBezTo>
                  <a:pt x="1617386" y="2787489"/>
                  <a:pt x="1584601" y="2787861"/>
                  <a:pt x="1557405" y="2787116"/>
                </a:cubicBezTo>
                <a:cubicBezTo>
                  <a:pt x="1512698" y="2785626"/>
                  <a:pt x="1467992" y="2792704"/>
                  <a:pt x="1424403" y="2802763"/>
                </a:cubicBezTo>
                <a:cubicBezTo>
                  <a:pt x="1385658" y="2812077"/>
                  <a:pt x="1354363" y="2813940"/>
                  <a:pt x="1316735" y="2799038"/>
                </a:cubicBezTo>
                <a:cubicBezTo>
                  <a:pt x="1296990" y="2791214"/>
                  <a:pt x="1278362" y="2781155"/>
                  <a:pt x="1260480" y="2770351"/>
                </a:cubicBezTo>
                <a:cubicBezTo>
                  <a:pt x="1239617" y="2757684"/>
                  <a:pt x="1220244" y="2732351"/>
                  <a:pt x="1193047" y="2742782"/>
                </a:cubicBezTo>
                <a:cubicBezTo>
                  <a:pt x="1184106" y="2746135"/>
                  <a:pt x="1176655" y="2752096"/>
                  <a:pt x="1169577" y="2758802"/>
                </a:cubicBezTo>
                <a:cubicBezTo>
                  <a:pt x="1144243" y="2783018"/>
                  <a:pt x="1121890" y="2819156"/>
                  <a:pt x="1120027" y="2855293"/>
                </a:cubicBezTo>
                <a:cubicBezTo>
                  <a:pt x="1118537" y="2885843"/>
                  <a:pt x="1134929" y="2914902"/>
                  <a:pt x="1158773" y="2933157"/>
                </a:cubicBezTo>
                <a:cubicBezTo>
                  <a:pt x="1189694" y="2956628"/>
                  <a:pt x="1224342" y="2949549"/>
                  <a:pt x="1260480" y="2954393"/>
                </a:cubicBezTo>
                <a:cubicBezTo>
                  <a:pt x="1270539" y="2955883"/>
                  <a:pt x="1282833" y="2959608"/>
                  <a:pt x="1284696" y="2969667"/>
                </a:cubicBezTo>
                <a:cubicBezTo>
                  <a:pt x="1285813" y="2975256"/>
                  <a:pt x="1282833" y="2980844"/>
                  <a:pt x="1279852" y="2986060"/>
                </a:cubicBezTo>
                <a:cubicBezTo>
                  <a:pt x="1256009" y="3026295"/>
                  <a:pt x="1226205" y="3062806"/>
                  <a:pt x="1191557" y="3094473"/>
                </a:cubicBezTo>
                <a:cubicBezTo>
                  <a:pt x="1147596" y="3135081"/>
                  <a:pt x="1135302" y="3211827"/>
                  <a:pt x="1128596" y="3268455"/>
                </a:cubicBezTo>
                <a:cubicBezTo>
                  <a:pt x="1124498" y="3303848"/>
                  <a:pt x="1119282" y="3338495"/>
                  <a:pt x="1119654" y="3374261"/>
                </a:cubicBezTo>
                <a:cubicBezTo>
                  <a:pt x="1120400" y="3444673"/>
                  <a:pt x="1129713" y="3528125"/>
                  <a:pt x="1168831" y="3588106"/>
                </a:cubicBezTo>
                <a:cubicBezTo>
                  <a:pt x="1193047" y="3624989"/>
                  <a:pt x="1222852" y="3659264"/>
                  <a:pt x="1257872" y="3685715"/>
                </a:cubicBezTo>
                <a:cubicBezTo>
                  <a:pt x="1261970" y="3688696"/>
                  <a:pt x="1266441" y="3692049"/>
                  <a:pt x="1268676" y="3696892"/>
                </a:cubicBezTo>
                <a:cubicBezTo>
                  <a:pt x="1270539" y="3701735"/>
                  <a:pt x="1268676" y="3708441"/>
                  <a:pt x="1263833" y="3709931"/>
                </a:cubicBezTo>
                <a:cubicBezTo>
                  <a:pt x="1261597" y="3710304"/>
                  <a:pt x="1259362" y="3709931"/>
                  <a:pt x="1257499" y="3709559"/>
                </a:cubicBezTo>
                <a:cubicBezTo>
                  <a:pt x="1241852" y="3705461"/>
                  <a:pt x="1228068" y="3694284"/>
                  <a:pt x="1215401" y="3684598"/>
                </a:cubicBezTo>
                <a:cubicBezTo>
                  <a:pt x="1215401" y="3684598"/>
                  <a:pt x="1101399" y="3590341"/>
                  <a:pt x="1063399" y="3407418"/>
                </a:cubicBezTo>
                <a:cubicBezTo>
                  <a:pt x="1054458" y="3364947"/>
                  <a:pt x="1052222" y="3320240"/>
                  <a:pt x="1052967" y="3276651"/>
                </a:cubicBezTo>
                <a:cubicBezTo>
                  <a:pt x="1053712" y="3238278"/>
                  <a:pt x="1057438" y="3201023"/>
                  <a:pt x="1068987" y="3164513"/>
                </a:cubicBezTo>
                <a:cubicBezTo>
                  <a:pt x="1081654" y="3125395"/>
                  <a:pt x="1096184" y="3087022"/>
                  <a:pt x="1113321" y="3049766"/>
                </a:cubicBezTo>
                <a:cubicBezTo>
                  <a:pt x="1114811" y="3046786"/>
                  <a:pt x="1115929" y="3043805"/>
                  <a:pt x="1117419" y="3040825"/>
                </a:cubicBezTo>
                <a:cubicBezTo>
                  <a:pt x="1146478" y="2978609"/>
                  <a:pt x="1103262" y="2930177"/>
                  <a:pt x="1092085" y="2870568"/>
                </a:cubicBezTo>
                <a:cubicBezTo>
                  <a:pt x="1089105" y="2854921"/>
                  <a:pt x="1087615" y="2838528"/>
                  <a:pt x="1089478" y="2822509"/>
                </a:cubicBezTo>
                <a:cubicBezTo>
                  <a:pt x="1094693" y="2778175"/>
                  <a:pt x="1127851" y="2727508"/>
                  <a:pt x="1171067" y="2711860"/>
                </a:cubicBezTo>
                <a:cubicBezTo>
                  <a:pt x="1171067" y="2711860"/>
                  <a:pt x="1230303" y="2687644"/>
                  <a:pt x="1281343" y="2720056"/>
                </a:cubicBezTo>
                <a:cubicBezTo>
                  <a:pt x="1307794" y="2736821"/>
                  <a:pt x="1327912" y="2761782"/>
                  <a:pt x="1358461" y="2772214"/>
                </a:cubicBezTo>
                <a:cubicBezTo>
                  <a:pt x="1387893" y="2782273"/>
                  <a:pt x="1421050" y="2778175"/>
                  <a:pt x="1450482" y="2767371"/>
                </a:cubicBezTo>
                <a:cubicBezTo>
                  <a:pt x="1459423" y="2764018"/>
                  <a:pt x="1468364" y="2759920"/>
                  <a:pt x="1477678" y="2757312"/>
                </a:cubicBezTo>
                <a:cubicBezTo>
                  <a:pt x="1520150" y="2743900"/>
                  <a:pt x="1573052" y="2746135"/>
                  <a:pt x="1616268" y="2754331"/>
                </a:cubicBezTo>
                <a:cubicBezTo>
                  <a:pt x="1616268" y="2754331"/>
                  <a:pt x="1648308" y="2757312"/>
                  <a:pt x="1648308" y="2697331"/>
                </a:cubicBezTo>
                <a:cubicBezTo>
                  <a:pt x="1648308" y="2697331"/>
                  <a:pt x="1631916" y="2583329"/>
                  <a:pt x="1669916" y="2590780"/>
                </a:cubicBezTo>
                <a:cubicBezTo>
                  <a:pt x="1669916" y="2590780"/>
                  <a:pt x="1740329" y="2580349"/>
                  <a:pt x="1704936" y="2658213"/>
                </a:cubicBezTo>
                <a:lnTo>
                  <a:pt x="1671779" y="2711860"/>
                </a:lnTo>
                <a:cubicBezTo>
                  <a:pt x="1671779" y="2711860"/>
                  <a:pt x="1647935" y="2754331"/>
                  <a:pt x="1684073" y="2781155"/>
                </a:cubicBezTo>
                <a:cubicBezTo>
                  <a:pt x="1684073" y="2781155"/>
                  <a:pt x="1765662" y="2850450"/>
                  <a:pt x="1817447" y="2852686"/>
                </a:cubicBezTo>
                <a:cubicBezTo>
                  <a:pt x="1817447" y="2852686"/>
                  <a:pt x="1866624" y="2859019"/>
                  <a:pt x="1868487" y="2812450"/>
                </a:cubicBezTo>
                <a:lnTo>
                  <a:pt x="1884879" y="2802763"/>
                </a:lnTo>
                <a:lnTo>
                  <a:pt x="1884879" y="2812450"/>
                </a:lnTo>
                <a:cubicBezTo>
                  <a:pt x="1886742" y="2859019"/>
                  <a:pt x="1935919" y="2852686"/>
                  <a:pt x="1935919" y="2852686"/>
                </a:cubicBezTo>
                <a:cubicBezTo>
                  <a:pt x="1987704" y="2850450"/>
                  <a:pt x="2069293" y="2781155"/>
                  <a:pt x="2069293" y="2781155"/>
                </a:cubicBezTo>
                <a:cubicBezTo>
                  <a:pt x="2105431" y="2754331"/>
                  <a:pt x="2081588" y="2711860"/>
                  <a:pt x="2081588" y="2711860"/>
                </a:cubicBezTo>
                <a:lnTo>
                  <a:pt x="2048430" y="2658213"/>
                </a:lnTo>
                <a:cubicBezTo>
                  <a:pt x="2013410" y="2580721"/>
                  <a:pt x="2083451" y="2590780"/>
                  <a:pt x="2083451" y="2590780"/>
                </a:cubicBezTo>
                <a:cubicBezTo>
                  <a:pt x="2121824" y="2583702"/>
                  <a:pt x="2105059" y="2697331"/>
                  <a:pt x="2105059" y="2697331"/>
                </a:cubicBezTo>
                <a:cubicBezTo>
                  <a:pt x="2105059" y="2757312"/>
                  <a:pt x="2137098" y="2754331"/>
                  <a:pt x="2137098" y="2754331"/>
                </a:cubicBezTo>
                <a:cubicBezTo>
                  <a:pt x="2180314" y="2746135"/>
                  <a:pt x="2233217" y="2743900"/>
                  <a:pt x="2275688" y="2757312"/>
                </a:cubicBezTo>
                <a:cubicBezTo>
                  <a:pt x="2285002" y="2760292"/>
                  <a:pt x="2293943" y="2764018"/>
                  <a:pt x="2302885" y="2767371"/>
                </a:cubicBezTo>
                <a:cubicBezTo>
                  <a:pt x="2332316" y="2778175"/>
                  <a:pt x="2365101" y="2782273"/>
                  <a:pt x="2394905" y="2772214"/>
                </a:cubicBezTo>
                <a:cubicBezTo>
                  <a:pt x="2425455" y="2761782"/>
                  <a:pt x="2445573" y="2736821"/>
                  <a:pt x="2472024" y="2720056"/>
                </a:cubicBezTo>
                <a:cubicBezTo>
                  <a:pt x="2522691" y="2687644"/>
                  <a:pt x="2582300" y="2711860"/>
                  <a:pt x="2582300" y="2711860"/>
                </a:cubicBezTo>
                <a:cubicBezTo>
                  <a:pt x="2625516" y="2727508"/>
                  <a:pt x="2658673" y="2777802"/>
                  <a:pt x="2663889" y="2822509"/>
                </a:cubicBezTo>
                <a:cubicBezTo>
                  <a:pt x="2665752" y="2838528"/>
                  <a:pt x="2664261" y="2854548"/>
                  <a:pt x="2661281" y="2870568"/>
                </a:cubicBezTo>
                <a:cubicBezTo>
                  <a:pt x="2650105" y="2930177"/>
                  <a:pt x="2606888" y="2978981"/>
                  <a:pt x="2635948" y="3040825"/>
                </a:cubicBezTo>
                <a:cubicBezTo>
                  <a:pt x="2637438" y="3043805"/>
                  <a:pt x="2638555" y="3046786"/>
                  <a:pt x="2640046" y="3049766"/>
                </a:cubicBezTo>
                <a:cubicBezTo>
                  <a:pt x="2657183" y="3087022"/>
                  <a:pt x="2671713" y="3125395"/>
                  <a:pt x="2684379" y="3164513"/>
                </a:cubicBezTo>
                <a:cubicBezTo>
                  <a:pt x="2695929" y="3201396"/>
                  <a:pt x="2699654" y="3238278"/>
                  <a:pt x="2700399" y="3276651"/>
                </a:cubicBezTo>
                <a:cubicBezTo>
                  <a:pt x="2701144" y="3319868"/>
                  <a:pt x="2698909" y="3364574"/>
                  <a:pt x="2689968" y="3407418"/>
                </a:cubicBezTo>
                <a:cubicBezTo>
                  <a:pt x="2651595" y="3590714"/>
                  <a:pt x="2537966" y="3684598"/>
                  <a:pt x="2537966" y="3684598"/>
                </a:cubicBezTo>
                <a:cubicBezTo>
                  <a:pt x="2525299" y="3694284"/>
                  <a:pt x="2511515" y="3705461"/>
                  <a:pt x="2495867" y="3709559"/>
                </a:cubicBezTo>
                <a:cubicBezTo>
                  <a:pt x="2493632" y="3710304"/>
                  <a:pt x="2491397" y="3710676"/>
                  <a:pt x="2489534" y="3709931"/>
                </a:cubicBezTo>
                <a:cubicBezTo>
                  <a:pt x="2484318" y="3708441"/>
                  <a:pt x="2482828" y="3701735"/>
                  <a:pt x="2484691" y="3696892"/>
                </a:cubicBezTo>
                <a:cubicBezTo>
                  <a:pt x="2486554" y="3692049"/>
                  <a:pt x="2491024" y="3688696"/>
                  <a:pt x="2495495" y="3685715"/>
                </a:cubicBezTo>
                <a:cubicBezTo>
                  <a:pt x="2530887" y="3659264"/>
                  <a:pt x="2560692" y="3624989"/>
                  <a:pt x="2584535" y="3588106"/>
                </a:cubicBezTo>
                <a:cubicBezTo>
                  <a:pt x="2624026" y="3528125"/>
                  <a:pt x="2633340" y="3444673"/>
                  <a:pt x="2633712" y="3374261"/>
                </a:cubicBezTo>
                <a:cubicBezTo>
                  <a:pt x="2633712" y="3338123"/>
                  <a:pt x="2628869" y="3303848"/>
                  <a:pt x="2624771" y="3268455"/>
                </a:cubicBezTo>
                <a:cubicBezTo>
                  <a:pt x="2618065" y="3211455"/>
                  <a:pt x="2605771" y="3134709"/>
                  <a:pt x="2561809" y="3094473"/>
                </a:cubicBezTo>
                <a:cubicBezTo>
                  <a:pt x="2527534" y="3062806"/>
                  <a:pt x="2497730" y="3026295"/>
                  <a:pt x="2473514" y="2986060"/>
                </a:cubicBezTo>
                <a:cubicBezTo>
                  <a:pt x="2470534" y="2981216"/>
                  <a:pt x="2467553" y="2975628"/>
                  <a:pt x="2468671" y="2969667"/>
                </a:cubicBezTo>
                <a:cubicBezTo>
                  <a:pt x="2470534" y="2959608"/>
                  <a:pt x="2482828" y="2955883"/>
                  <a:pt x="2492887" y="2954393"/>
                </a:cubicBezTo>
                <a:cubicBezTo>
                  <a:pt x="2529025" y="2949549"/>
                  <a:pt x="2563672" y="2956628"/>
                  <a:pt x="2594594" y="2933157"/>
                </a:cubicBezTo>
                <a:cubicBezTo>
                  <a:pt x="2618438" y="2914902"/>
                  <a:pt x="2634830" y="2885470"/>
                  <a:pt x="2633340" y="2855293"/>
                </a:cubicBezTo>
                <a:cubicBezTo>
                  <a:pt x="2631477" y="2819156"/>
                  <a:pt x="2609496" y="2783018"/>
                  <a:pt x="2583790" y="2758802"/>
                </a:cubicBezTo>
                <a:cubicBezTo>
                  <a:pt x="2577084" y="2752096"/>
                  <a:pt x="2569260" y="2746135"/>
                  <a:pt x="2560692" y="2742782"/>
                </a:cubicBezTo>
                <a:cubicBezTo>
                  <a:pt x="2533495" y="2732351"/>
                  <a:pt x="2514122" y="2757684"/>
                  <a:pt x="2493259" y="2770351"/>
                </a:cubicBezTo>
                <a:cubicBezTo>
                  <a:pt x="2475377" y="2781528"/>
                  <a:pt x="2456377" y="2791587"/>
                  <a:pt x="2437004" y="2799038"/>
                </a:cubicBezTo>
                <a:cubicBezTo>
                  <a:pt x="2399376" y="2813940"/>
                  <a:pt x="2368081" y="2811704"/>
                  <a:pt x="2329336" y="2802763"/>
                </a:cubicBezTo>
                <a:cubicBezTo>
                  <a:pt x="2285747" y="2792704"/>
                  <a:pt x="2241041" y="2785253"/>
                  <a:pt x="2196334" y="2787116"/>
                </a:cubicBezTo>
                <a:cubicBezTo>
                  <a:pt x="2169138" y="2788234"/>
                  <a:pt x="2136353" y="2787861"/>
                  <a:pt x="2109902" y="2795685"/>
                </a:cubicBezTo>
                <a:cubicBezTo>
                  <a:pt x="1991057" y="2831822"/>
                  <a:pt x="1963116" y="2951040"/>
                  <a:pt x="1963116" y="2951040"/>
                </a:cubicBezTo>
                <a:cubicBezTo>
                  <a:pt x="1942998" y="3025178"/>
                  <a:pt x="1933684" y="3107512"/>
                  <a:pt x="1956410" y="3182023"/>
                </a:cubicBezTo>
                <a:cubicBezTo>
                  <a:pt x="1964978" y="3209964"/>
                  <a:pt x="1980998" y="3227847"/>
                  <a:pt x="2002234" y="3247220"/>
                </a:cubicBezTo>
                <a:cubicBezTo>
                  <a:pt x="2023097" y="3266220"/>
                  <a:pt x="2045823" y="3282612"/>
                  <a:pt x="2069293" y="3298632"/>
                </a:cubicBezTo>
                <a:cubicBezTo>
                  <a:pt x="2081588" y="3306828"/>
                  <a:pt x="2093137" y="3316515"/>
                  <a:pt x="2100961" y="3329182"/>
                </a:cubicBezTo>
                <a:cubicBezTo>
                  <a:pt x="2108784" y="3341848"/>
                  <a:pt x="2111765" y="3357868"/>
                  <a:pt x="2105431" y="3371280"/>
                </a:cubicBezTo>
                <a:cubicBezTo>
                  <a:pt x="2093882" y="3396241"/>
                  <a:pt x="2063333" y="3408535"/>
                  <a:pt x="2050293" y="3433869"/>
                </a:cubicBezTo>
                <a:cubicBezTo>
                  <a:pt x="2035391" y="3463301"/>
                  <a:pt x="2073764" y="3494595"/>
                  <a:pt x="2090156" y="3514341"/>
                </a:cubicBezTo>
                <a:cubicBezTo>
                  <a:pt x="2094255" y="3519184"/>
                  <a:pt x="2098353" y="3524772"/>
                  <a:pt x="2097608" y="3531106"/>
                </a:cubicBezTo>
                <a:cubicBezTo>
                  <a:pt x="2096490" y="3540419"/>
                  <a:pt x="2085313" y="3544145"/>
                  <a:pt x="2076372" y="3547125"/>
                </a:cubicBezTo>
                <a:cubicBezTo>
                  <a:pt x="2053274" y="3554576"/>
                  <a:pt x="2032411" y="3568734"/>
                  <a:pt x="2017136" y="3587361"/>
                </a:cubicBezTo>
                <a:cubicBezTo>
                  <a:pt x="2001116" y="3606734"/>
                  <a:pt x="2001489" y="3628342"/>
                  <a:pt x="2003351" y="3652558"/>
                </a:cubicBezTo>
                <a:cubicBezTo>
                  <a:pt x="2005587" y="3683480"/>
                  <a:pt x="2009312" y="3712912"/>
                  <a:pt x="1996645" y="3742343"/>
                </a:cubicBezTo>
                <a:cubicBezTo>
                  <a:pt x="1990685" y="3756500"/>
                  <a:pt x="1981371" y="3769167"/>
                  <a:pt x="1972430" y="3781834"/>
                </a:cubicBezTo>
                <a:cubicBezTo>
                  <a:pt x="1936664" y="3833619"/>
                  <a:pt x="1888605" y="3894718"/>
                  <a:pt x="1885997" y="3960287"/>
                </a:cubicBezTo>
                <a:cubicBezTo>
                  <a:pt x="1884507" y="4003504"/>
                  <a:pt x="1885997" y="4046347"/>
                  <a:pt x="1890468" y="4088818"/>
                </a:cubicBezTo>
                <a:cubicBezTo>
                  <a:pt x="1892703" y="4111172"/>
                  <a:pt x="1900527" y="4132034"/>
                  <a:pt x="1904252" y="4154388"/>
                </a:cubicBezTo>
                <a:cubicBezTo>
                  <a:pt x="1908350" y="4179721"/>
                  <a:pt x="1909468" y="4205800"/>
                  <a:pt x="1907233" y="4231506"/>
                </a:cubicBezTo>
                <a:cubicBezTo>
                  <a:pt x="1903507" y="4276958"/>
                  <a:pt x="1889350" y="4323155"/>
                  <a:pt x="1898664" y="4368606"/>
                </a:cubicBezTo>
                <a:cubicBezTo>
                  <a:pt x="1904625" y="4398410"/>
                  <a:pt x="1916174" y="4427842"/>
                  <a:pt x="1928468" y="4455411"/>
                </a:cubicBezTo>
                <a:cubicBezTo>
                  <a:pt x="1955665" y="4516137"/>
                  <a:pt x="2021979" y="4558981"/>
                  <a:pt x="2087921" y="4563452"/>
                </a:cubicBezTo>
                <a:cubicBezTo>
                  <a:pt x="2099843" y="4564197"/>
                  <a:pt x="2112882" y="4566060"/>
                  <a:pt x="2121824" y="4574628"/>
                </a:cubicBezTo>
                <a:cubicBezTo>
                  <a:pt x="2130020" y="4582452"/>
                  <a:pt x="2133000" y="4594374"/>
                  <a:pt x="2134118" y="4605923"/>
                </a:cubicBezTo>
                <a:cubicBezTo>
                  <a:pt x="2135608" y="4624923"/>
                  <a:pt x="2134118" y="4654727"/>
                  <a:pt x="2153118" y="4667021"/>
                </a:cubicBezTo>
                <a:cubicBezTo>
                  <a:pt x="2225393" y="4712846"/>
                  <a:pt x="2375905" y="4674100"/>
                  <a:pt x="2375905" y="4674100"/>
                </a:cubicBezTo>
                <a:cubicBezTo>
                  <a:pt x="2436259" y="4658825"/>
                  <a:pt x="2494004" y="4634237"/>
                  <a:pt x="2549888" y="4607040"/>
                </a:cubicBezTo>
                <a:cubicBezTo>
                  <a:pt x="2577084" y="4594001"/>
                  <a:pt x="2603535" y="4580216"/>
                  <a:pt x="2629987" y="4566060"/>
                </a:cubicBezTo>
                <a:cubicBezTo>
                  <a:pt x="2655320" y="4552648"/>
                  <a:pt x="2685870" y="4540353"/>
                  <a:pt x="2706733" y="4520235"/>
                </a:cubicBezTo>
                <a:cubicBezTo>
                  <a:pt x="2715674" y="4511667"/>
                  <a:pt x="2722380" y="4499745"/>
                  <a:pt x="2720517" y="4487823"/>
                </a:cubicBezTo>
                <a:cubicBezTo>
                  <a:pt x="2716419" y="4463235"/>
                  <a:pt x="2684379" y="4457274"/>
                  <a:pt x="2666124" y="4447960"/>
                </a:cubicBezTo>
                <a:cubicBezTo>
                  <a:pt x="2645261" y="4437156"/>
                  <a:pt x="2625143" y="4424117"/>
                  <a:pt x="2606888" y="4409214"/>
                </a:cubicBezTo>
                <a:cubicBezTo>
                  <a:pt x="2599810" y="4403626"/>
                  <a:pt x="2536476" y="4345135"/>
                  <a:pt x="2546907" y="4339174"/>
                </a:cubicBezTo>
                <a:cubicBezTo>
                  <a:pt x="2548397" y="4338429"/>
                  <a:pt x="2550260" y="4339174"/>
                  <a:pt x="2551750" y="4339920"/>
                </a:cubicBezTo>
                <a:cubicBezTo>
                  <a:pt x="2570378" y="4348861"/>
                  <a:pt x="2583417" y="4367861"/>
                  <a:pt x="2599065" y="4380528"/>
                </a:cubicBezTo>
                <a:cubicBezTo>
                  <a:pt x="2613594" y="4392077"/>
                  <a:pt x="2628496" y="4403626"/>
                  <a:pt x="2644144" y="4414058"/>
                </a:cubicBezTo>
                <a:cubicBezTo>
                  <a:pt x="2650477" y="4418528"/>
                  <a:pt x="2657555" y="4422999"/>
                  <a:pt x="2665007" y="4422626"/>
                </a:cubicBezTo>
                <a:cubicBezTo>
                  <a:pt x="2682889" y="4421509"/>
                  <a:pt x="2677673" y="4393567"/>
                  <a:pt x="2681399" y="4382018"/>
                </a:cubicBezTo>
                <a:cubicBezTo>
                  <a:pt x="2686242" y="4366371"/>
                  <a:pt x="2696674" y="4352959"/>
                  <a:pt x="2705988" y="4339547"/>
                </a:cubicBezTo>
                <a:cubicBezTo>
                  <a:pt x="2718655" y="4321292"/>
                  <a:pt x="2725360" y="4298566"/>
                  <a:pt x="2723870" y="4276213"/>
                </a:cubicBezTo>
                <a:cubicBezTo>
                  <a:pt x="2723498" y="4268389"/>
                  <a:pt x="2719772" y="4214741"/>
                  <a:pt x="2739890" y="4228526"/>
                </a:cubicBezTo>
                <a:cubicBezTo>
                  <a:pt x="2744361" y="4231506"/>
                  <a:pt x="2746223" y="4237467"/>
                  <a:pt x="2747341" y="4243056"/>
                </a:cubicBezTo>
                <a:cubicBezTo>
                  <a:pt x="2757772" y="4292605"/>
                  <a:pt x="2730949" y="4327625"/>
                  <a:pt x="2708968" y="4368606"/>
                </a:cubicBezTo>
                <a:cubicBezTo>
                  <a:pt x="2696301" y="4392822"/>
                  <a:pt x="2685497" y="4428960"/>
                  <a:pt x="2719399" y="4438274"/>
                </a:cubicBezTo>
                <a:cubicBezTo>
                  <a:pt x="2734674" y="4442744"/>
                  <a:pt x="2752929" y="4441254"/>
                  <a:pt x="2768577" y="4438274"/>
                </a:cubicBezTo>
                <a:cubicBezTo>
                  <a:pt x="2812538" y="4434176"/>
                  <a:pt x="2850911" y="4402881"/>
                  <a:pt x="2882578" y="4375312"/>
                </a:cubicBezTo>
                <a:cubicBezTo>
                  <a:pt x="2916480" y="4345880"/>
                  <a:pt x="2948520" y="4314213"/>
                  <a:pt x="2978324" y="4280311"/>
                </a:cubicBezTo>
                <a:cubicBezTo>
                  <a:pt x="3008129" y="4246408"/>
                  <a:pt x="3042403" y="4216604"/>
                  <a:pt x="3071835" y="4182702"/>
                </a:cubicBezTo>
                <a:cubicBezTo>
                  <a:pt x="3085620" y="4166682"/>
                  <a:pt x="3106855" y="4145446"/>
                  <a:pt x="3098659" y="4121976"/>
                </a:cubicBezTo>
                <a:cubicBezTo>
                  <a:pt x="3092698" y="4105583"/>
                  <a:pt x="3075933" y="4100367"/>
                  <a:pt x="3062521" y="4092544"/>
                </a:cubicBezTo>
                <a:cubicBezTo>
                  <a:pt x="3047247" y="4083603"/>
                  <a:pt x="3032717" y="4071308"/>
                  <a:pt x="3023031" y="4056033"/>
                </a:cubicBezTo>
                <a:cubicBezTo>
                  <a:pt x="2996952" y="4014308"/>
                  <a:pt x="3010736" y="3960660"/>
                  <a:pt x="2995834" y="3915581"/>
                </a:cubicBezTo>
                <a:cubicBezTo>
                  <a:pt x="2986893" y="3888012"/>
                  <a:pt x="2968638" y="3860443"/>
                  <a:pt x="2940696" y="3852992"/>
                </a:cubicBezTo>
                <a:cubicBezTo>
                  <a:pt x="2934363" y="3851129"/>
                  <a:pt x="2927284" y="3850384"/>
                  <a:pt x="2922069" y="3845913"/>
                </a:cubicBezTo>
                <a:cubicBezTo>
                  <a:pt x="2904931" y="3831011"/>
                  <a:pt x="2936226" y="3821697"/>
                  <a:pt x="2946657" y="3823187"/>
                </a:cubicBezTo>
                <a:cubicBezTo>
                  <a:pt x="2967520" y="3826168"/>
                  <a:pt x="2984285" y="3843305"/>
                  <a:pt x="2997697" y="3857835"/>
                </a:cubicBezTo>
                <a:cubicBezTo>
                  <a:pt x="3015952" y="3877208"/>
                  <a:pt x="3034580" y="3897698"/>
                  <a:pt x="3041658" y="3923032"/>
                </a:cubicBezTo>
                <a:cubicBezTo>
                  <a:pt x="3046874" y="3942032"/>
                  <a:pt x="3045384" y="3961777"/>
                  <a:pt x="3048364" y="3981150"/>
                </a:cubicBezTo>
                <a:cubicBezTo>
                  <a:pt x="3054325" y="4017288"/>
                  <a:pt x="3075933" y="4040759"/>
                  <a:pt x="3100522" y="4065347"/>
                </a:cubicBezTo>
                <a:cubicBezTo>
                  <a:pt x="3155660" y="4120485"/>
                  <a:pt x="3195150" y="4055288"/>
                  <a:pt x="3195150" y="4055288"/>
                </a:cubicBezTo>
                <a:cubicBezTo>
                  <a:pt x="3215641" y="4020268"/>
                  <a:pt x="3239484" y="3987111"/>
                  <a:pt x="3262583" y="3953581"/>
                </a:cubicBezTo>
                <a:cubicBezTo>
                  <a:pt x="3291269" y="3911855"/>
                  <a:pt x="3318838" y="3869384"/>
                  <a:pt x="3350133" y="3829521"/>
                </a:cubicBezTo>
                <a:cubicBezTo>
                  <a:pt x="3361309" y="3814991"/>
                  <a:pt x="3371741" y="3799344"/>
                  <a:pt x="3375466" y="3781462"/>
                </a:cubicBezTo>
                <a:cubicBezTo>
                  <a:pt x="3380309" y="3756500"/>
                  <a:pt x="3367270" y="3734147"/>
                  <a:pt x="3347525" y="3719618"/>
                </a:cubicBezTo>
                <a:cubicBezTo>
                  <a:pt x="3326289" y="3703970"/>
                  <a:pt x="3302818" y="3692794"/>
                  <a:pt x="3279347" y="3681245"/>
                </a:cubicBezTo>
                <a:cubicBezTo>
                  <a:pt x="3256994" y="3670441"/>
                  <a:pt x="3235759" y="3657774"/>
                  <a:pt x="3211170" y="3652558"/>
                </a:cubicBezTo>
                <a:cubicBezTo>
                  <a:pt x="3204092" y="3651068"/>
                  <a:pt x="3196268" y="3650323"/>
                  <a:pt x="3189190" y="3652186"/>
                </a:cubicBezTo>
                <a:cubicBezTo>
                  <a:pt x="3173170" y="3656284"/>
                  <a:pt x="3163483" y="3671186"/>
                  <a:pt x="3148209" y="3676774"/>
                </a:cubicBezTo>
                <a:cubicBezTo>
                  <a:pt x="3138150" y="3680500"/>
                  <a:pt x="3122875" y="3683480"/>
                  <a:pt x="3112444" y="3682362"/>
                </a:cubicBezTo>
                <a:cubicBezTo>
                  <a:pt x="3037188" y="3675284"/>
                  <a:pt x="3006266" y="3622008"/>
                  <a:pt x="3006266" y="3622008"/>
                </a:cubicBezTo>
                <a:cubicBezTo>
                  <a:pt x="2971991" y="3583263"/>
                  <a:pt x="2999932" y="3599655"/>
                  <a:pt x="2999932" y="3599655"/>
                </a:cubicBezTo>
                <a:cubicBezTo>
                  <a:pt x="3031599" y="3634675"/>
                  <a:pt x="3091580" y="3651068"/>
                  <a:pt x="3136287" y="3637283"/>
                </a:cubicBezTo>
                <a:cubicBezTo>
                  <a:pt x="3144111" y="3635048"/>
                  <a:pt x="3152307" y="3630950"/>
                  <a:pt x="3154169" y="3623126"/>
                </a:cubicBezTo>
                <a:cubicBezTo>
                  <a:pt x="3156032" y="3614930"/>
                  <a:pt x="3150071" y="3607107"/>
                  <a:pt x="3145228" y="3600401"/>
                </a:cubicBezTo>
                <a:cubicBezTo>
                  <a:pt x="3141130" y="3594440"/>
                  <a:pt x="3137777" y="3587734"/>
                  <a:pt x="3135542" y="3581028"/>
                </a:cubicBezTo>
                <a:cubicBezTo>
                  <a:pt x="3134424" y="3577302"/>
                  <a:pt x="3133307" y="3573204"/>
                  <a:pt x="3134424" y="3569479"/>
                </a:cubicBezTo>
                <a:cubicBezTo>
                  <a:pt x="3139267" y="3551969"/>
                  <a:pt x="3179876" y="3566125"/>
                  <a:pt x="3191052" y="3568361"/>
                </a:cubicBezTo>
                <a:cubicBezTo>
                  <a:pt x="3217876" y="3573949"/>
                  <a:pt x="3250288" y="3586616"/>
                  <a:pt x="3277112" y="3576557"/>
                </a:cubicBezTo>
                <a:cubicBezTo>
                  <a:pt x="3281210" y="3575067"/>
                  <a:pt x="3285308" y="3572831"/>
                  <a:pt x="3288289" y="3569479"/>
                </a:cubicBezTo>
                <a:cubicBezTo>
                  <a:pt x="3307662" y="3547870"/>
                  <a:pt x="3293132" y="3504654"/>
                  <a:pt x="3281210" y="3483419"/>
                </a:cubicBezTo>
                <a:cubicBezTo>
                  <a:pt x="3266308" y="3457340"/>
                  <a:pt x="3244327" y="3435359"/>
                  <a:pt x="3220112" y="3417849"/>
                </a:cubicBezTo>
                <a:cubicBezTo>
                  <a:pt x="3186209" y="3392888"/>
                  <a:pt x="3142993" y="3383202"/>
                  <a:pt x="3113189" y="3351907"/>
                </a:cubicBezTo>
                <a:cubicBezTo>
                  <a:pt x="3110953" y="3349299"/>
                  <a:pt x="3108346" y="3345946"/>
                  <a:pt x="3109836" y="3342593"/>
                </a:cubicBezTo>
                <a:cubicBezTo>
                  <a:pt x="3110953" y="3339613"/>
                  <a:pt x="3114679" y="3338868"/>
                  <a:pt x="3117659" y="3338495"/>
                </a:cubicBezTo>
                <a:cubicBezTo>
                  <a:pt x="3144483" y="3334770"/>
                  <a:pt x="3171679" y="3343339"/>
                  <a:pt x="3196641" y="3354515"/>
                </a:cubicBezTo>
                <a:cubicBezTo>
                  <a:pt x="3283446" y="3394751"/>
                  <a:pt x="3332250" y="3468144"/>
                  <a:pt x="3369878" y="3552714"/>
                </a:cubicBezTo>
                <a:cubicBezTo>
                  <a:pt x="3376957" y="3568361"/>
                  <a:pt x="3384035" y="3585126"/>
                  <a:pt x="3399310" y="3593322"/>
                </a:cubicBezTo>
                <a:cubicBezTo>
                  <a:pt x="3424643" y="3606734"/>
                  <a:pt x="3460781" y="3591087"/>
                  <a:pt x="3482762" y="3576930"/>
                </a:cubicBezTo>
                <a:cubicBezTo>
                  <a:pt x="3507723" y="3560910"/>
                  <a:pt x="3529331" y="3538184"/>
                  <a:pt x="3543488" y="3512105"/>
                </a:cubicBezTo>
                <a:cubicBezTo>
                  <a:pt x="3581488" y="3442065"/>
                  <a:pt x="3562116" y="3360476"/>
                  <a:pt x="3516292" y="3299377"/>
                </a:cubicBezTo>
                <a:cubicBezTo>
                  <a:pt x="3474938" y="3243494"/>
                  <a:pt x="3421290" y="3205121"/>
                  <a:pt x="3359819" y="3174199"/>
                </a:cubicBezTo>
                <a:cubicBezTo>
                  <a:pt x="3292387" y="3140297"/>
                  <a:pt x="3218621" y="3118689"/>
                  <a:pt x="3154542" y="3078080"/>
                </a:cubicBezTo>
                <a:cubicBezTo>
                  <a:pt x="3148581" y="3074355"/>
                  <a:pt x="3142248" y="3069884"/>
                  <a:pt x="3140757" y="3062806"/>
                </a:cubicBezTo>
                <a:cubicBezTo>
                  <a:pt x="3135169" y="3034119"/>
                  <a:pt x="3221602" y="3063551"/>
                  <a:pt x="3232033" y="3067649"/>
                </a:cubicBezTo>
                <a:cubicBezTo>
                  <a:pt x="3306171" y="3096708"/>
                  <a:pt x="3375466" y="3137317"/>
                  <a:pt x="3442526" y="3180160"/>
                </a:cubicBezTo>
                <a:cubicBezTo>
                  <a:pt x="3472703" y="3199533"/>
                  <a:pt x="3506978" y="3214062"/>
                  <a:pt x="3543488" y="3215925"/>
                </a:cubicBezTo>
                <a:cubicBezTo>
                  <a:pt x="3568449" y="3217416"/>
                  <a:pt x="3594528" y="3215925"/>
                  <a:pt x="3617254" y="3204004"/>
                </a:cubicBezTo>
                <a:cubicBezTo>
                  <a:pt x="3649293" y="3187239"/>
                  <a:pt x="3667921" y="3151846"/>
                  <a:pt x="3676117" y="3116826"/>
                </a:cubicBezTo>
                <a:cubicBezTo>
                  <a:pt x="3690274" y="3055355"/>
                  <a:pt x="3685058" y="2990530"/>
                  <a:pt x="3695862" y="2928687"/>
                </a:cubicBezTo>
                <a:cubicBezTo>
                  <a:pt x="3699215" y="2908941"/>
                  <a:pt x="3702941" y="2886588"/>
                  <a:pt x="3712255" y="2868333"/>
                </a:cubicBezTo>
                <a:cubicBezTo>
                  <a:pt x="3736098" y="2821391"/>
                  <a:pt x="3737961" y="2759920"/>
                  <a:pt x="3735726" y="2708135"/>
                </a:cubicBezTo>
                <a:cubicBezTo>
                  <a:pt x="3734981" y="2696213"/>
                  <a:pt x="3733863" y="2683919"/>
                  <a:pt x="3727902" y="2673487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 cap="rnd">
            <a:solidFill>
              <a:schemeClr val="accent4">
                <a:lumMod val="60000"/>
                <a:lumOff val="40000"/>
              </a:schemeClr>
            </a:solidFill>
            <a:prstDash val="solid"/>
            <a:round/>
          </a:ln>
          <a:effectLst>
            <a:outerShdw blurRad="50800" dist="6350" dir="2700000" algn="tl" rotWithShape="0">
              <a:schemeClr val="tx2">
                <a:lumMod val="75000"/>
                <a:lumOff val="25000"/>
                <a:alpha val="25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BADC850-3097-40B8-300C-1A4C87DAF5ED}"/>
              </a:ext>
            </a:extLst>
          </p:cNvPr>
          <p:cNvSpPr/>
          <p:nvPr/>
        </p:nvSpPr>
        <p:spPr>
          <a:xfrm>
            <a:off x="6903940" y="2013965"/>
            <a:ext cx="1841514" cy="2391989"/>
          </a:xfrm>
          <a:custGeom>
            <a:avLst/>
            <a:gdLst>
              <a:gd name="connsiteX0" fmla="*/ 3440386 w 3462966"/>
              <a:gd name="connsiteY0" fmla="*/ 2761536 h 4498133"/>
              <a:gd name="connsiteX1" fmla="*/ 3462740 w 3462966"/>
              <a:gd name="connsiteY1" fmla="*/ 2702300 h 4498133"/>
              <a:gd name="connsiteX2" fmla="*/ 3453053 w 3462966"/>
              <a:gd name="connsiteY2" fmla="*/ 2675476 h 4498133"/>
              <a:gd name="connsiteX3" fmla="*/ 3436288 w 3462966"/>
              <a:gd name="connsiteY3" fmla="*/ 2669142 h 4498133"/>
              <a:gd name="connsiteX4" fmla="*/ 3354327 w 3462966"/>
              <a:gd name="connsiteY4" fmla="*/ 2662436 h 4498133"/>
              <a:gd name="connsiteX5" fmla="*/ 3239580 w 3462966"/>
              <a:gd name="connsiteY5" fmla="*/ 2637848 h 4498133"/>
              <a:gd name="connsiteX6" fmla="*/ 3281679 w 3462966"/>
              <a:gd name="connsiteY6" fmla="*/ 2536513 h 4498133"/>
              <a:gd name="connsiteX7" fmla="*/ 3372954 w 3462966"/>
              <a:gd name="connsiteY7" fmla="*/ 2481375 h 4498133"/>
              <a:gd name="connsiteX8" fmla="*/ 3418033 w 3462966"/>
              <a:gd name="connsiteY8" fmla="*/ 2454552 h 4498133"/>
              <a:gd name="connsiteX9" fmla="*/ 3454916 w 3462966"/>
              <a:gd name="connsiteY9" fmla="*/ 2431453 h 4498133"/>
              <a:gd name="connsiteX10" fmla="*/ 3444857 w 3462966"/>
              <a:gd name="connsiteY10" fmla="*/ 2393453 h 4498133"/>
              <a:gd name="connsiteX11" fmla="*/ 3345385 w 3462966"/>
              <a:gd name="connsiteY11" fmla="*/ 2438904 h 4498133"/>
              <a:gd name="connsiteX12" fmla="*/ 3193011 w 3462966"/>
              <a:gd name="connsiteY12" fmla="*/ 2511552 h 4498133"/>
              <a:gd name="connsiteX13" fmla="*/ 3037656 w 3462966"/>
              <a:gd name="connsiteY13" fmla="*/ 2578985 h 4498133"/>
              <a:gd name="connsiteX14" fmla="*/ 2917694 w 3462966"/>
              <a:gd name="connsiteY14" fmla="*/ 2570788 h 4498133"/>
              <a:gd name="connsiteX15" fmla="*/ 2968361 w 3462966"/>
              <a:gd name="connsiteY15" fmla="*/ 2381531 h 4498133"/>
              <a:gd name="connsiteX16" fmla="*/ 2984754 w 3462966"/>
              <a:gd name="connsiteY16" fmla="*/ 2361786 h 4498133"/>
              <a:gd name="connsiteX17" fmla="*/ 2981773 w 3462966"/>
              <a:gd name="connsiteY17" fmla="*/ 2337570 h 4498133"/>
              <a:gd name="connsiteX18" fmla="*/ 2970224 w 3462966"/>
              <a:gd name="connsiteY18" fmla="*/ 2331609 h 4498133"/>
              <a:gd name="connsiteX19" fmla="*/ 2826418 w 3462966"/>
              <a:gd name="connsiteY19" fmla="*/ 2400904 h 4498133"/>
              <a:gd name="connsiteX20" fmla="*/ 2692299 w 3462966"/>
              <a:gd name="connsiteY20" fmla="*/ 2451571 h 4498133"/>
              <a:gd name="connsiteX21" fmla="*/ 2650200 w 3462966"/>
              <a:gd name="connsiteY21" fmla="*/ 2425120 h 4498133"/>
              <a:gd name="connsiteX22" fmla="*/ 2634553 w 3462966"/>
              <a:gd name="connsiteY22" fmla="*/ 2369237 h 4498133"/>
              <a:gd name="connsiteX23" fmla="*/ 2690064 w 3462966"/>
              <a:gd name="connsiteY23" fmla="*/ 2214627 h 4498133"/>
              <a:gd name="connsiteX24" fmla="*/ 2858458 w 3462966"/>
              <a:gd name="connsiteY24" fmla="*/ 2094292 h 4498133"/>
              <a:gd name="connsiteX25" fmla="*/ 2986989 w 3462966"/>
              <a:gd name="connsiteY25" fmla="*/ 2078645 h 4498133"/>
              <a:gd name="connsiteX26" fmla="*/ 3180717 w 3462966"/>
              <a:gd name="connsiteY26" fmla="*/ 2112547 h 4498133"/>
              <a:gd name="connsiteX27" fmla="*/ 3233619 w 3462966"/>
              <a:gd name="connsiteY27" fmla="*/ 2122606 h 4498133"/>
              <a:gd name="connsiteX28" fmla="*/ 3333836 w 3462966"/>
              <a:gd name="connsiteY28" fmla="*/ 2049586 h 4498133"/>
              <a:gd name="connsiteX29" fmla="*/ 3400151 w 3462966"/>
              <a:gd name="connsiteY29" fmla="*/ 1927016 h 4498133"/>
              <a:gd name="connsiteX30" fmla="*/ 3371837 w 3462966"/>
              <a:gd name="connsiteY30" fmla="*/ 1840211 h 4498133"/>
              <a:gd name="connsiteX31" fmla="*/ 3273483 w 3462966"/>
              <a:gd name="connsiteY31" fmla="*/ 1865172 h 4498133"/>
              <a:gd name="connsiteX32" fmla="*/ 3152403 w 3462966"/>
              <a:gd name="connsiteY32" fmla="*/ 1853623 h 4498133"/>
              <a:gd name="connsiteX33" fmla="*/ 3132657 w 3462966"/>
              <a:gd name="connsiteY33" fmla="*/ 1737758 h 4498133"/>
              <a:gd name="connsiteX34" fmla="*/ 3245913 w 3462966"/>
              <a:gd name="connsiteY34" fmla="*/ 1614816 h 4498133"/>
              <a:gd name="connsiteX35" fmla="*/ 3409837 w 3462966"/>
              <a:gd name="connsiteY35" fmla="*/ 1530619 h 4498133"/>
              <a:gd name="connsiteX36" fmla="*/ 3380405 w 3462966"/>
              <a:gd name="connsiteY36" fmla="*/ 1492246 h 4498133"/>
              <a:gd name="connsiteX37" fmla="*/ 3340542 w 3462966"/>
              <a:gd name="connsiteY37" fmla="*/ 1487775 h 4498133"/>
              <a:gd name="connsiteX38" fmla="*/ 3220207 w 3462966"/>
              <a:gd name="connsiteY38" fmla="*/ 1504912 h 4498133"/>
              <a:gd name="connsiteX39" fmla="*/ 3106579 w 3462966"/>
              <a:gd name="connsiteY39" fmla="*/ 1544776 h 4498133"/>
              <a:gd name="connsiteX40" fmla="*/ 2941537 w 3462966"/>
              <a:gd name="connsiteY40" fmla="*/ 1510128 h 4498133"/>
              <a:gd name="connsiteX41" fmla="*/ 2919929 w 3462966"/>
              <a:gd name="connsiteY41" fmla="*/ 1414382 h 4498133"/>
              <a:gd name="connsiteX42" fmla="*/ 2991087 w 3462966"/>
              <a:gd name="connsiteY42" fmla="*/ 1359617 h 4498133"/>
              <a:gd name="connsiteX43" fmla="*/ 3276835 w 3462966"/>
              <a:gd name="connsiteY43" fmla="*/ 1256047 h 4498133"/>
              <a:gd name="connsiteX44" fmla="*/ 3285777 w 3462966"/>
              <a:gd name="connsiteY44" fmla="*/ 1221027 h 4498133"/>
              <a:gd name="connsiteX45" fmla="*/ 3219090 w 3462966"/>
              <a:gd name="connsiteY45" fmla="*/ 1205007 h 4498133"/>
              <a:gd name="connsiteX46" fmla="*/ 3124461 w 3462966"/>
              <a:gd name="connsiteY46" fmla="*/ 1208732 h 4498133"/>
              <a:gd name="connsiteX47" fmla="*/ 3069696 w 3462966"/>
              <a:gd name="connsiteY47" fmla="*/ 1225870 h 4498133"/>
              <a:gd name="connsiteX48" fmla="*/ 2989969 w 3462966"/>
              <a:gd name="connsiteY48" fmla="*/ 1324224 h 4498133"/>
              <a:gd name="connsiteX49" fmla="*/ 2816359 w 3462966"/>
              <a:gd name="connsiteY49" fmla="*/ 1369303 h 4498133"/>
              <a:gd name="connsiteX50" fmla="*/ 2615926 w 3462966"/>
              <a:gd name="connsiteY50" fmla="*/ 1349930 h 4498133"/>
              <a:gd name="connsiteX51" fmla="*/ 2464669 w 3462966"/>
              <a:gd name="connsiteY51" fmla="*/ 1283243 h 4498133"/>
              <a:gd name="connsiteX52" fmla="*/ 2383825 w 3462966"/>
              <a:gd name="connsiteY52" fmla="*/ 1159183 h 4498133"/>
              <a:gd name="connsiteX53" fmla="*/ 2418845 w 3462966"/>
              <a:gd name="connsiteY53" fmla="*/ 991534 h 4498133"/>
              <a:gd name="connsiteX54" fmla="*/ 2475473 w 3462966"/>
              <a:gd name="connsiteY54" fmla="*/ 991534 h 4498133"/>
              <a:gd name="connsiteX55" fmla="*/ 2501179 w 3462966"/>
              <a:gd name="connsiteY55" fmla="*/ 1006808 h 4498133"/>
              <a:gd name="connsiteX56" fmla="*/ 2607357 w 3462966"/>
              <a:gd name="connsiteY56" fmla="*/ 1078711 h 4498133"/>
              <a:gd name="connsiteX57" fmla="*/ 2747064 w 3462966"/>
              <a:gd name="connsiteY57" fmla="*/ 1089888 h 4498133"/>
              <a:gd name="connsiteX58" fmla="*/ 2771280 w 3462966"/>
              <a:gd name="connsiteY58" fmla="*/ 1080574 h 4498133"/>
              <a:gd name="connsiteX59" fmla="*/ 2793633 w 3462966"/>
              <a:gd name="connsiteY59" fmla="*/ 1022456 h 4498133"/>
              <a:gd name="connsiteX60" fmla="*/ 2890125 w 3462966"/>
              <a:gd name="connsiteY60" fmla="*/ 961729 h 4498133"/>
              <a:gd name="connsiteX61" fmla="*/ 3030578 w 3462966"/>
              <a:gd name="connsiteY61" fmla="*/ 954278 h 4498133"/>
              <a:gd name="connsiteX62" fmla="*/ 3096520 w 3462966"/>
              <a:gd name="connsiteY62" fmla="*/ 963220 h 4498133"/>
              <a:gd name="connsiteX63" fmla="*/ 3114029 w 3462966"/>
              <a:gd name="connsiteY63" fmla="*/ 950180 h 4498133"/>
              <a:gd name="connsiteX64" fmla="*/ 3115147 w 3462966"/>
              <a:gd name="connsiteY64" fmla="*/ 939004 h 4498133"/>
              <a:gd name="connsiteX65" fmla="*/ 3070441 w 3462966"/>
              <a:gd name="connsiteY65" fmla="*/ 886101 h 4498133"/>
              <a:gd name="connsiteX66" fmla="*/ 3027597 w 3462966"/>
              <a:gd name="connsiteY66" fmla="*/ 857414 h 4498133"/>
              <a:gd name="connsiteX67" fmla="*/ 3030578 w 3462966"/>
              <a:gd name="connsiteY67" fmla="*/ 810845 h 4498133"/>
              <a:gd name="connsiteX68" fmla="*/ 3020519 w 3462966"/>
              <a:gd name="connsiteY68" fmla="*/ 807120 h 4498133"/>
              <a:gd name="connsiteX69" fmla="*/ 2971342 w 3462966"/>
              <a:gd name="connsiteY69" fmla="*/ 813826 h 4498133"/>
              <a:gd name="connsiteX70" fmla="*/ 2827908 w 3462966"/>
              <a:gd name="connsiteY70" fmla="*/ 838042 h 4498133"/>
              <a:gd name="connsiteX71" fmla="*/ 2619651 w 3462966"/>
              <a:gd name="connsiteY71" fmla="*/ 823139 h 4498133"/>
              <a:gd name="connsiteX72" fmla="*/ 2553337 w 3462966"/>
              <a:gd name="connsiteY72" fmla="*/ 781786 h 4498133"/>
              <a:gd name="connsiteX73" fmla="*/ 2564141 w 3462966"/>
              <a:gd name="connsiteY73" fmla="*/ 616372 h 4498133"/>
              <a:gd name="connsiteX74" fmla="*/ 2668828 w 3462966"/>
              <a:gd name="connsiteY74" fmla="*/ 573901 h 4498133"/>
              <a:gd name="connsiteX75" fmla="*/ 2741104 w 3462966"/>
              <a:gd name="connsiteY75" fmla="*/ 579862 h 4498133"/>
              <a:gd name="connsiteX76" fmla="*/ 2871497 w 3462966"/>
              <a:gd name="connsiteY76" fmla="*/ 577999 h 4498133"/>
              <a:gd name="connsiteX77" fmla="*/ 2900929 w 3462966"/>
              <a:gd name="connsiteY77" fmla="*/ 564587 h 4498133"/>
              <a:gd name="connsiteX78" fmla="*/ 2896458 w 3462966"/>
              <a:gd name="connsiteY78" fmla="*/ 528450 h 4498133"/>
              <a:gd name="connsiteX79" fmla="*/ 2775751 w 3462966"/>
              <a:gd name="connsiteY79" fmla="*/ 415938 h 4498133"/>
              <a:gd name="connsiteX80" fmla="*/ 2716888 w 3462966"/>
              <a:gd name="connsiteY80" fmla="*/ 365271 h 4498133"/>
              <a:gd name="connsiteX81" fmla="*/ 2708319 w 3462966"/>
              <a:gd name="connsiteY81" fmla="*/ 307153 h 4498133"/>
              <a:gd name="connsiteX82" fmla="*/ 2645357 w 3462966"/>
              <a:gd name="connsiteY82" fmla="*/ 244936 h 4498133"/>
              <a:gd name="connsiteX83" fmla="*/ 2577180 w 3462966"/>
              <a:gd name="connsiteY83" fmla="*/ 227799 h 4498133"/>
              <a:gd name="connsiteX84" fmla="*/ 2550729 w 3462966"/>
              <a:gd name="connsiteY84" fmla="*/ 349624 h 4498133"/>
              <a:gd name="connsiteX85" fmla="*/ 2511238 w 3462966"/>
              <a:gd name="connsiteY85" fmla="*/ 509077 h 4498133"/>
              <a:gd name="connsiteX86" fmla="*/ 2357001 w 3462966"/>
              <a:gd name="connsiteY86" fmla="*/ 529940 h 4498133"/>
              <a:gd name="connsiteX87" fmla="*/ 2243744 w 3462966"/>
              <a:gd name="connsiteY87" fmla="*/ 389860 h 4498133"/>
              <a:gd name="connsiteX88" fmla="*/ 2311922 w 3462966"/>
              <a:gd name="connsiteY88" fmla="*/ 145092 h 4498133"/>
              <a:gd name="connsiteX89" fmla="*/ 2322353 w 3462966"/>
              <a:gd name="connsiteY89" fmla="*/ 94052 h 4498133"/>
              <a:gd name="connsiteX90" fmla="*/ 2310059 w 3462966"/>
              <a:gd name="connsiteY90" fmla="*/ 79150 h 4498133"/>
              <a:gd name="connsiteX91" fmla="*/ 2301118 w 3462966"/>
              <a:gd name="connsiteY91" fmla="*/ 82503 h 4498133"/>
              <a:gd name="connsiteX92" fmla="*/ 2184881 w 3462966"/>
              <a:gd name="connsiteY92" fmla="*/ 159622 h 4498133"/>
              <a:gd name="connsiteX93" fmla="*/ 2104037 w 3462966"/>
              <a:gd name="connsiteY93" fmla="*/ 79522 h 4498133"/>
              <a:gd name="connsiteX94" fmla="*/ 2035859 w 3462966"/>
              <a:gd name="connsiteY94" fmla="*/ 2404 h 4498133"/>
              <a:gd name="connsiteX95" fmla="*/ 1936388 w 3462966"/>
              <a:gd name="connsiteY95" fmla="*/ 94425 h 4498133"/>
              <a:gd name="connsiteX96" fmla="*/ 2013879 w 3462966"/>
              <a:gd name="connsiteY96" fmla="*/ 160739 h 4498133"/>
              <a:gd name="connsiteX97" fmla="*/ 2125645 w 3462966"/>
              <a:gd name="connsiteY97" fmla="*/ 257976 h 4498133"/>
              <a:gd name="connsiteX98" fmla="*/ 2089507 w 3462966"/>
              <a:gd name="connsiteY98" fmla="*/ 406997 h 4498133"/>
              <a:gd name="connsiteX99" fmla="*/ 2003447 w 3462966"/>
              <a:gd name="connsiteY99" fmla="*/ 412213 h 4498133"/>
              <a:gd name="connsiteX100" fmla="*/ 2025055 w 3462966"/>
              <a:gd name="connsiteY100" fmla="*/ 439037 h 4498133"/>
              <a:gd name="connsiteX101" fmla="*/ 2114096 w 3462966"/>
              <a:gd name="connsiteY101" fmla="*/ 557881 h 4498133"/>
              <a:gd name="connsiteX102" fmla="*/ 2111860 w 3462966"/>
              <a:gd name="connsiteY102" fmla="*/ 633510 h 4498133"/>
              <a:gd name="connsiteX103" fmla="*/ 2004565 w 3462966"/>
              <a:gd name="connsiteY103" fmla="*/ 692746 h 4498133"/>
              <a:gd name="connsiteX104" fmla="*/ 1877152 w 3462966"/>
              <a:gd name="connsiteY104" fmla="*/ 640588 h 4498133"/>
              <a:gd name="connsiteX105" fmla="*/ 1868955 w 3462966"/>
              <a:gd name="connsiteY105" fmla="*/ 652137 h 4498133"/>
              <a:gd name="connsiteX106" fmla="*/ 1866720 w 3462966"/>
              <a:gd name="connsiteY106" fmla="*/ 827983 h 4498133"/>
              <a:gd name="connsiteX107" fmla="*/ 1899877 w 3462966"/>
              <a:gd name="connsiteY107" fmla="*/ 838787 h 4498133"/>
              <a:gd name="connsiteX108" fmla="*/ 1851818 w 3462966"/>
              <a:gd name="connsiteY108" fmla="*/ 1018730 h 4498133"/>
              <a:gd name="connsiteX109" fmla="*/ 1732601 w 3462966"/>
              <a:gd name="connsiteY109" fmla="*/ 1045181 h 4498133"/>
              <a:gd name="connsiteX110" fmla="*/ 1610776 w 3462966"/>
              <a:gd name="connsiteY110" fmla="*/ 1018730 h 4498133"/>
              <a:gd name="connsiteX111" fmla="*/ 1562717 w 3462966"/>
              <a:gd name="connsiteY111" fmla="*/ 838787 h 4498133"/>
              <a:gd name="connsiteX112" fmla="*/ 1595874 w 3462966"/>
              <a:gd name="connsiteY112" fmla="*/ 827983 h 4498133"/>
              <a:gd name="connsiteX113" fmla="*/ 1593638 w 3462966"/>
              <a:gd name="connsiteY113" fmla="*/ 652137 h 4498133"/>
              <a:gd name="connsiteX114" fmla="*/ 1585442 w 3462966"/>
              <a:gd name="connsiteY114" fmla="*/ 640588 h 4498133"/>
              <a:gd name="connsiteX115" fmla="*/ 1458029 w 3462966"/>
              <a:gd name="connsiteY115" fmla="*/ 692746 h 4498133"/>
              <a:gd name="connsiteX116" fmla="*/ 1350733 w 3462966"/>
              <a:gd name="connsiteY116" fmla="*/ 633510 h 4498133"/>
              <a:gd name="connsiteX117" fmla="*/ 1348498 w 3462966"/>
              <a:gd name="connsiteY117" fmla="*/ 557881 h 4498133"/>
              <a:gd name="connsiteX118" fmla="*/ 1437539 w 3462966"/>
              <a:gd name="connsiteY118" fmla="*/ 439037 h 4498133"/>
              <a:gd name="connsiteX119" fmla="*/ 1459147 w 3462966"/>
              <a:gd name="connsiteY119" fmla="*/ 412213 h 4498133"/>
              <a:gd name="connsiteX120" fmla="*/ 1373087 w 3462966"/>
              <a:gd name="connsiteY120" fmla="*/ 406997 h 4498133"/>
              <a:gd name="connsiteX121" fmla="*/ 1336949 w 3462966"/>
              <a:gd name="connsiteY121" fmla="*/ 257976 h 4498133"/>
              <a:gd name="connsiteX122" fmla="*/ 1448715 w 3462966"/>
              <a:gd name="connsiteY122" fmla="*/ 160739 h 4498133"/>
              <a:gd name="connsiteX123" fmla="*/ 1526206 w 3462966"/>
              <a:gd name="connsiteY123" fmla="*/ 94425 h 4498133"/>
              <a:gd name="connsiteX124" fmla="*/ 1426734 w 3462966"/>
              <a:gd name="connsiteY124" fmla="*/ 2404 h 4498133"/>
              <a:gd name="connsiteX125" fmla="*/ 1358557 w 3462966"/>
              <a:gd name="connsiteY125" fmla="*/ 79522 h 4498133"/>
              <a:gd name="connsiteX126" fmla="*/ 1277713 w 3462966"/>
              <a:gd name="connsiteY126" fmla="*/ 159622 h 4498133"/>
              <a:gd name="connsiteX127" fmla="*/ 1161476 w 3462966"/>
              <a:gd name="connsiteY127" fmla="*/ 82503 h 4498133"/>
              <a:gd name="connsiteX128" fmla="*/ 1152535 w 3462966"/>
              <a:gd name="connsiteY128" fmla="*/ 79150 h 4498133"/>
              <a:gd name="connsiteX129" fmla="*/ 1140241 w 3462966"/>
              <a:gd name="connsiteY129" fmla="*/ 94052 h 4498133"/>
              <a:gd name="connsiteX130" fmla="*/ 1150672 w 3462966"/>
              <a:gd name="connsiteY130" fmla="*/ 145092 h 4498133"/>
              <a:gd name="connsiteX131" fmla="*/ 1218850 w 3462966"/>
              <a:gd name="connsiteY131" fmla="*/ 389860 h 4498133"/>
              <a:gd name="connsiteX132" fmla="*/ 1105593 w 3462966"/>
              <a:gd name="connsiteY132" fmla="*/ 529940 h 4498133"/>
              <a:gd name="connsiteX133" fmla="*/ 951356 w 3462966"/>
              <a:gd name="connsiteY133" fmla="*/ 509077 h 4498133"/>
              <a:gd name="connsiteX134" fmla="*/ 911865 w 3462966"/>
              <a:gd name="connsiteY134" fmla="*/ 349624 h 4498133"/>
              <a:gd name="connsiteX135" fmla="*/ 885414 w 3462966"/>
              <a:gd name="connsiteY135" fmla="*/ 227799 h 4498133"/>
              <a:gd name="connsiteX136" fmla="*/ 817237 w 3462966"/>
              <a:gd name="connsiteY136" fmla="*/ 244936 h 4498133"/>
              <a:gd name="connsiteX137" fmla="*/ 754275 w 3462966"/>
              <a:gd name="connsiteY137" fmla="*/ 307153 h 4498133"/>
              <a:gd name="connsiteX138" fmla="*/ 745706 w 3462966"/>
              <a:gd name="connsiteY138" fmla="*/ 365271 h 4498133"/>
              <a:gd name="connsiteX139" fmla="*/ 686843 w 3462966"/>
              <a:gd name="connsiteY139" fmla="*/ 415938 h 4498133"/>
              <a:gd name="connsiteX140" fmla="*/ 566136 w 3462966"/>
              <a:gd name="connsiteY140" fmla="*/ 528450 h 4498133"/>
              <a:gd name="connsiteX141" fmla="*/ 561665 w 3462966"/>
              <a:gd name="connsiteY141" fmla="*/ 564587 h 4498133"/>
              <a:gd name="connsiteX142" fmla="*/ 591097 w 3462966"/>
              <a:gd name="connsiteY142" fmla="*/ 577999 h 4498133"/>
              <a:gd name="connsiteX143" fmla="*/ 721490 w 3462966"/>
              <a:gd name="connsiteY143" fmla="*/ 579862 h 4498133"/>
              <a:gd name="connsiteX144" fmla="*/ 793766 w 3462966"/>
              <a:gd name="connsiteY144" fmla="*/ 573901 h 4498133"/>
              <a:gd name="connsiteX145" fmla="*/ 898453 w 3462966"/>
              <a:gd name="connsiteY145" fmla="*/ 616372 h 4498133"/>
              <a:gd name="connsiteX146" fmla="*/ 909258 w 3462966"/>
              <a:gd name="connsiteY146" fmla="*/ 781786 h 4498133"/>
              <a:gd name="connsiteX147" fmla="*/ 842943 w 3462966"/>
              <a:gd name="connsiteY147" fmla="*/ 823139 h 4498133"/>
              <a:gd name="connsiteX148" fmla="*/ 634685 w 3462966"/>
              <a:gd name="connsiteY148" fmla="*/ 838042 h 4498133"/>
              <a:gd name="connsiteX149" fmla="*/ 491252 w 3462966"/>
              <a:gd name="connsiteY149" fmla="*/ 813826 h 4498133"/>
              <a:gd name="connsiteX150" fmla="*/ 442075 w 3462966"/>
              <a:gd name="connsiteY150" fmla="*/ 807120 h 4498133"/>
              <a:gd name="connsiteX151" fmla="*/ 432016 w 3462966"/>
              <a:gd name="connsiteY151" fmla="*/ 810845 h 4498133"/>
              <a:gd name="connsiteX152" fmla="*/ 434997 w 3462966"/>
              <a:gd name="connsiteY152" fmla="*/ 857414 h 4498133"/>
              <a:gd name="connsiteX153" fmla="*/ 392153 w 3462966"/>
              <a:gd name="connsiteY153" fmla="*/ 886101 h 4498133"/>
              <a:gd name="connsiteX154" fmla="*/ 347447 w 3462966"/>
              <a:gd name="connsiteY154" fmla="*/ 939004 h 4498133"/>
              <a:gd name="connsiteX155" fmla="*/ 348564 w 3462966"/>
              <a:gd name="connsiteY155" fmla="*/ 950180 h 4498133"/>
              <a:gd name="connsiteX156" fmla="*/ 366074 w 3462966"/>
              <a:gd name="connsiteY156" fmla="*/ 963220 h 4498133"/>
              <a:gd name="connsiteX157" fmla="*/ 432016 w 3462966"/>
              <a:gd name="connsiteY157" fmla="*/ 954278 h 4498133"/>
              <a:gd name="connsiteX158" fmla="*/ 572469 w 3462966"/>
              <a:gd name="connsiteY158" fmla="*/ 961729 h 4498133"/>
              <a:gd name="connsiteX159" fmla="*/ 668960 w 3462966"/>
              <a:gd name="connsiteY159" fmla="*/ 1022456 h 4498133"/>
              <a:gd name="connsiteX160" fmla="*/ 691314 w 3462966"/>
              <a:gd name="connsiteY160" fmla="*/ 1080574 h 4498133"/>
              <a:gd name="connsiteX161" fmla="*/ 715530 w 3462966"/>
              <a:gd name="connsiteY161" fmla="*/ 1089888 h 4498133"/>
              <a:gd name="connsiteX162" fmla="*/ 855237 w 3462966"/>
              <a:gd name="connsiteY162" fmla="*/ 1078711 h 4498133"/>
              <a:gd name="connsiteX163" fmla="*/ 961415 w 3462966"/>
              <a:gd name="connsiteY163" fmla="*/ 1006808 h 4498133"/>
              <a:gd name="connsiteX164" fmla="*/ 987121 w 3462966"/>
              <a:gd name="connsiteY164" fmla="*/ 991534 h 4498133"/>
              <a:gd name="connsiteX165" fmla="*/ 1043749 w 3462966"/>
              <a:gd name="connsiteY165" fmla="*/ 991534 h 4498133"/>
              <a:gd name="connsiteX166" fmla="*/ 1078769 w 3462966"/>
              <a:gd name="connsiteY166" fmla="*/ 1159183 h 4498133"/>
              <a:gd name="connsiteX167" fmla="*/ 997925 w 3462966"/>
              <a:gd name="connsiteY167" fmla="*/ 1283243 h 4498133"/>
              <a:gd name="connsiteX168" fmla="*/ 846668 w 3462966"/>
              <a:gd name="connsiteY168" fmla="*/ 1349930 h 4498133"/>
              <a:gd name="connsiteX169" fmla="*/ 646235 w 3462966"/>
              <a:gd name="connsiteY169" fmla="*/ 1369303 h 4498133"/>
              <a:gd name="connsiteX170" fmla="*/ 472625 w 3462966"/>
              <a:gd name="connsiteY170" fmla="*/ 1324224 h 4498133"/>
              <a:gd name="connsiteX171" fmla="*/ 392898 w 3462966"/>
              <a:gd name="connsiteY171" fmla="*/ 1225870 h 4498133"/>
              <a:gd name="connsiteX172" fmla="*/ 338133 w 3462966"/>
              <a:gd name="connsiteY172" fmla="*/ 1208732 h 4498133"/>
              <a:gd name="connsiteX173" fmla="*/ 243504 w 3462966"/>
              <a:gd name="connsiteY173" fmla="*/ 1205007 h 4498133"/>
              <a:gd name="connsiteX174" fmla="*/ 176817 w 3462966"/>
              <a:gd name="connsiteY174" fmla="*/ 1221027 h 4498133"/>
              <a:gd name="connsiteX175" fmla="*/ 185758 w 3462966"/>
              <a:gd name="connsiteY175" fmla="*/ 1256047 h 4498133"/>
              <a:gd name="connsiteX176" fmla="*/ 471507 w 3462966"/>
              <a:gd name="connsiteY176" fmla="*/ 1359617 h 4498133"/>
              <a:gd name="connsiteX177" fmla="*/ 542665 w 3462966"/>
              <a:gd name="connsiteY177" fmla="*/ 1414382 h 4498133"/>
              <a:gd name="connsiteX178" fmla="*/ 521057 w 3462966"/>
              <a:gd name="connsiteY178" fmla="*/ 1510128 h 4498133"/>
              <a:gd name="connsiteX179" fmla="*/ 356015 w 3462966"/>
              <a:gd name="connsiteY179" fmla="*/ 1544776 h 4498133"/>
              <a:gd name="connsiteX180" fmla="*/ 242387 w 3462966"/>
              <a:gd name="connsiteY180" fmla="*/ 1504912 h 4498133"/>
              <a:gd name="connsiteX181" fmla="*/ 122052 w 3462966"/>
              <a:gd name="connsiteY181" fmla="*/ 1487775 h 4498133"/>
              <a:gd name="connsiteX182" fmla="*/ 82189 w 3462966"/>
              <a:gd name="connsiteY182" fmla="*/ 1492246 h 4498133"/>
              <a:gd name="connsiteX183" fmla="*/ 52757 w 3462966"/>
              <a:gd name="connsiteY183" fmla="*/ 1530619 h 4498133"/>
              <a:gd name="connsiteX184" fmla="*/ 216680 w 3462966"/>
              <a:gd name="connsiteY184" fmla="*/ 1614816 h 4498133"/>
              <a:gd name="connsiteX185" fmla="*/ 329937 w 3462966"/>
              <a:gd name="connsiteY185" fmla="*/ 1737758 h 4498133"/>
              <a:gd name="connsiteX186" fmla="*/ 310191 w 3462966"/>
              <a:gd name="connsiteY186" fmla="*/ 1853623 h 4498133"/>
              <a:gd name="connsiteX187" fmla="*/ 189111 w 3462966"/>
              <a:gd name="connsiteY187" fmla="*/ 1865172 h 4498133"/>
              <a:gd name="connsiteX188" fmla="*/ 90757 w 3462966"/>
              <a:gd name="connsiteY188" fmla="*/ 1840211 h 4498133"/>
              <a:gd name="connsiteX189" fmla="*/ 62443 w 3462966"/>
              <a:gd name="connsiteY189" fmla="*/ 1927016 h 4498133"/>
              <a:gd name="connsiteX190" fmla="*/ 128758 w 3462966"/>
              <a:gd name="connsiteY190" fmla="*/ 2049586 h 4498133"/>
              <a:gd name="connsiteX191" fmla="*/ 228975 w 3462966"/>
              <a:gd name="connsiteY191" fmla="*/ 2122606 h 4498133"/>
              <a:gd name="connsiteX192" fmla="*/ 281877 w 3462966"/>
              <a:gd name="connsiteY192" fmla="*/ 2112547 h 4498133"/>
              <a:gd name="connsiteX193" fmla="*/ 475605 w 3462966"/>
              <a:gd name="connsiteY193" fmla="*/ 2078645 h 4498133"/>
              <a:gd name="connsiteX194" fmla="*/ 604136 w 3462966"/>
              <a:gd name="connsiteY194" fmla="*/ 2094292 h 4498133"/>
              <a:gd name="connsiteX195" fmla="*/ 772530 w 3462966"/>
              <a:gd name="connsiteY195" fmla="*/ 2214627 h 4498133"/>
              <a:gd name="connsiteX196" fmla="*/ 828041 w 3462966"/>
              <a:gd name="connsiteY196" fmla="*/ 2369237 h 4498133"/>
              <a:gd name="connsiteX197" fmla="*/ 812394 w 3462966"/>
              <a:gd name="connsiteY197" fmla="*/ 2425120 h 4498133"/>
              <a:gd name="connsiteX198" fmla="*/ 770295 w 3462966"/>
              <a:gd name="connsiteY198" fmla="*/ 2451571 h 4498133"/>
              <a:gd name="connsiteX199" fmla="*/ 636176 w 3462966"/>
              <a:gd name="connsiteY199" fmla="*/ 2400904 h 4498133"/>
              <a:gd name="connsiteX200" fmla="*/ 492370 w 3462966"/>
              <a:gd name="connsiteY200" fmla="*/ 2331609 h 4498133"/>
              <a:gd name="connsiteX201" fmla="*/ 480821 w 3462966"/>
              <a:gd name="connsiteY201" fmla="*/ 2337570 h 4498133"/>
              <a:gd name="connsiteX202" fmla="*/ 477840 w 3462966"/>
              <a:gd name="connsiteY202" fmla="*/ 2361786 h 4498133"/>
              <a:gd name="connsiteX203" fmla="*/ 494233 w 3462966"/>
              <a:gd name="connsiteY203" fmla="*/ 2381531 h 4498133"/>
              <a:gd name="connsiteX204" fmla="*/ 545273 w 3462966"/>
              <a:gd name="connsiteY204" fmla="*/ 2570788 h 4498133"/>
              <a:gd name="connsiteX205" fmla="*/ 425310 w 3462966"/>
              <a:gd name="connsiteY205" fmla="*/ 2578985 h 4498133"/>
              <a:gd name="connsiteX206" fmla="*/ 269956 w 3462966"/>
              <a:gd name="connsiteY206" fmla="*/ 2511552 h 4498133"/>
              <a:gd name="connsiteX207" fmla="*/ 117581 w 3462966"/>
              <a:gd name="connsiteY207" fmla="*/ 2438904 h 4498133"/>
              <a:gd name="connsiteX208" fmla="*/ 18109 w 3462966"/>
              <a:gd name="connsiteY208" fmla="*/ 2393453 h 4498133"/>
              <a:gd name="connsiteX209" fmla="*/ 8050 w 3462966"/>
              <a:gd name="connsiteY209" fmla="*/ 2431453 h 4498133"/>
              <a:gd name="connsiteX210" fmla="*/ 44933 w 3462966"/>
              <a:gd name="connsiteY210" fmla="*/ 2454552 h 4498133"/>
              <a:gd name="connsiteX211" fmla="*/ 90012 w 3462966"/>
              <a:gd name="connsiteY211" fmla="*/ 2481375 h 4498133"/>
              <a:gd name="connsiteX212" fmla="*/ 181288 w 3462966"/>
              <a:gd name="connsiteY212" fmla="*/ 2536513 h 4498133"/>
              <a:gd name="connsiteX213" fmla="*/ 223386 w 3462966"/>
              <a:gd name="connsiteY213" fmla="*/ 2637848 h 4498133"/>
              <a:gd name="connsiteX214" fmla="*/ 108640 w 3462966"/>
              <a:gd name="connsiteY214" fmla="*/ 2662436 h 4498133"/>
              <a:gd name="connsiteX215" fmla="*/ 26678 w 3462966"/>
              <a:gd name="connsiteY215" fmla="*/ 2669142 h 4498133"/>
              <a:gd name="connsiteX216" fmla="*/ 9913 w 3462966"/>
              <a:gd name="connsiteY216" fmla="*/ 2675476 h 4498133"/>
              <a:gd name="connsiteX217" fmla="*/ 227 w 3462966"/>
              <a:gd name="connsiteY217" fmla="*/ 2702300 h 4498133"/>
              <a:gd name="connsiteX218" fmla="*/ 22580 w 3462966"/>
              <a:gd name="connsiteY218" fmla="*/ 2761536 h 4498133"/>
              <a:gd name="connsiteX219" fmla="*/ 26306 w 3462966"/>
              <a:gd name="connsiteY219" fmla="*/ 2780536 h 4498133"/>
              <a:gd name="connsiteX220" fmla="*/ 24070 w 3462966"/>
              <a:gd name="connsiteY220" fmla="*/ 2877400 h 4498133"/>
              <a:gd name="connsiteX221" fmla="*/ 35247 w 3462966"/>
              <a:gd name="connsiteY221" fmla="*/ 2945205 h 4498133"/>
              <a:gd name="connsiteX222" fmla="*/ 84051 w 3462966"/>
              <a:gd name="connsiteY222" fmla="*/ 2973891 h 4498133"/>
              <a:gd name="connsiteX223" fmla="*/ 258779 w 3462966"/>
              <a:gd name="connsiteY223" fmla="*/ 2900871 h 4498133"/>
              <a:gd name="connsiteX224" fmla="*/ 448409 w 3462966"/>
              <a:gd name="connsiteY224" fmla="*/ 2844243 h 4498133"/>
              <a:gd name="connsiteX225" fmla="*/ 511743 w 3462966"/>
              <a:gd name="connsiteY225" fmla="*/ 2846105 h 4498133"/>
              <a:gd name="connsiteX226" fmla="*/ 569116 w 3462966"/>
              <a:gd name="connsiteY226" fmla="*/ 3011519 h 4498133"/>
              <a:gd name="connsiteX227" fmla="*/ 398487 w 3462966"/>
              <a:gd name="connsiteY227" fmla="*/ 3114344 h 4498133"/>
              <a:gd name="connsiteX228" fmla="*/ 277034 w 3462966"/>
              <a:gd name="connsiteY228" fmla="*/ 3161286 h 4498133"/>
              <a:gd name="connsiteX229" fmla="*/ 156327 w 3462966"/>
              <a:gd name="connsiteY229" fmla="*/ 3309562 h 4498133"/>
              <a:gd name="connsiteX230" fmla="*/ 166758 w 3462966"/>
              <a:gd name="connsiteY230" fmla="*/ 3326327 h 4498133"/>
              <a:gd name="connsiteX231" fmla="*/ 174954 w 3462966"/>
              <a:gd name="connsiteY231" fmla="*/ 3325209 h 4498133"/>
              <a:gd name="connsiteX232" fmla="*/ 233445 w 3462966"/>
              <a:gd name="connsiteY232" fmla="*/ 3259640 h 4498133"/>
              <a:gd name="connsiteX233" fmla="*/ 402585 w 3462966"/>
              <a:gd name="connsiteY233" fmla="*/ 3164266 h 4498133"/>
              <a:gd name="connsiteX234" fmla="*/ 612332 w 3462966"/>
              <a:gd name="connsiteY234" fmla="*/ 3160541 h 4498133"/>
              <a:gd name="connsiteX235" fmla="*/ 647725 w 3462966"/>
              <a:gd name="connsiteY235" fmla="*/ 3266346 h 4498133"/>
              <a:gd name="connsiteX236" fmla="*/ 572096 w 3462966"/>
              <a:gd name="connsiteY236" fmla="*/ 3365818 h 4498133"/>
              <a:gd name="connsiteX237" fmla="*/ 576195 w 3462966"/>
              <a:gd name="connsiteY237" fmla="*/ 3389661 h 4498133"/>
              <a:gd name="connsiteX238" fmla="*/ 636176 w 3462966"/>
              <a:gd name="connsiteY238" fmla="*/ 3372151 h 4498133"/>
              <a:gd name="connsiteX239" fmla="*/ 703608 w 3462966"/>
              <a:gd name="connsiteY239" fmla="*/ 3413505 h 4498133"/>
              <a:gd name="connsiteX240" fmla="*/ 687961 w 3462966"/>
              <a:gd name="connsiteY240" fmla="*/ 3560291 h 4498133"/>
              <a:gd name="connsiteX241" fmla="*/ 432016 w 3462966"/>
              <a:gd name="connsiteY241" fmla="*/ 3675782 h 4498133"/>
              <a:gd name="connsiteX242" fmla="*/ 393643 w 3462966"/>
              <a:gd name="connsiteY242" fmla="*/ 3708194 h 4498133"/>
              <a:gd name="connsiteX243" fmla="*/ 432389 w 3462966"/>
              <a:gd name="connsiteY243" fmla="*/ 3735018 h 4498133"/>
              <a:gd name="connsiteX244" fmla="*/ 437605 w 3462966"/>
              <a:gd name="connsiteY244" fmla="*/ 3754764 h 4498133"/>
              <a:gd name="connsiteX245" fmla="*/ 434252 w 3462966"/>
              <a:gd name="connsiteY245" fmla="*/ 3792019 h 4498133"/>
              <a:gd name="connsiteX246" fmla="*/ 436114 w 3462966"/>
              <a:gd name="connsiteY246" fmla="*/ 3837098 h 4498133"/>
              <a:gd name="connsiteX247" fmla="*/ 442448 w 3462966"/>
              <a:gd name="connsiteY247" fmla="*/ 3852745 h 4498133"/>
              <a:gd name="connsiteX248" fmla="*/ 473370 w 3462966"/>
              <a:gd name="connsiteY248" fmla="*/ 3852745 h 4498133"/>
              <a:gd name="connsiteX249" fmla="*/ 488644 w 3462966"/>
              <a:gd name="connsiteY249" fmla="*/ 3822941 h 4498133"/>
              <a:gd name="connsiteX250" fmla="*/ 505409 w 3462966"/>
              <a:gd name="connsiteY250" fmla="*/ 3762960 h 4498133"/>
              <a:gd name="connsiteX251" fmla="*/ 613077 w 3462966"/>
              <a:gd name="connsiteY251" fmla="*/ 3654174 h 4498133"/>
              <a:gd name="connsiteX252" fmla="*/ 731177 w 3462966"/>
              <a:gd name="connsiteY252" fmla="*/ 3637782 h 4498133"/>
              <a:gd name="connsiteX253" fmla="*/ 791903 w 3462966"/>
              <a:gd name="connsiteY253" fmla="*/ 3717881 h 4498133"/>
              <a:gd name="connsiteX254" fmla="*/ 788550 w 3462966"/>
              <a:gd name="connsiteY254" fmla="*/ 3755136 h 4498133"/>
              <a:gd name="connsiteX255" fmla="*/ 730059 w 3462966"/>
              <a:gd name="connsiteY255" fmla="*/ 3815117 h 4498133"/>
              <a:gd name="connsiteX256" fmla="*/ 691686 w 3462966"/>
              <a:gd name="connsiteY256" fmla="*/ 3895961 h 4498133"/>
              <a:gd name="connsiteX257" fmla="*/ 690569 w 3462966"/>
              <a:gd name="connsiteY257" fmla="*/ 3980904 h 4498133"/>
              <a:gd name="connsiteX258" fmla="*/ 655548 w 3462966"/>
              <a:gd name="connsiteY258" fmla="*/ 4055787 h 4498133"/>
              <a:gd name="connsiteX259" fmla="*/ 674176 w 3462966"/>
              <a:gd name="connsiteY259" fmla="*/ 4137004 h 4498133"/>
              <a:gd name="connsiteX260" fmla="*/ 726706 w 3462966"/>
              <a:gd name="connsiteY260" fmla="*/ 4197357 h 4498133"/>
              <a:gd name="connsiteX261" fmla="*/ 797491 w 3462966"/>
              <a:gd name="connsiteY261" fmla="*/ 4215985 h 4498133"/>
              <a:gd name="connsiteX262" fmla="*/ 796746 w 3462966"/>
              <a:gd name="connsiteY262" fmla="*/ 4207044 h 4498133"/>
              <a:gd name="connsiteX263" fmla="*/ 794138 w 3462966"/>
              <a:gd name="connsiteY263" fmla="*/ 4097885 h 4498133"/>
              <a:gd name="connsiteX264" fmla="*/ 873865 w 3462966"/>
              <a:gd name="connsiteY264" fmla="*/ 3993943 h 4498133"/>
              <a:gd name="connsiteX265" fmla="*/ 988984 w 3462966"/>
              <a:gd name="connsiteY265" fmla="*/ 4062866 h 4498133"/>
              <a:gd name="connsiteX266" fmla="*/ 979670 w 3462966"/>
              <a:gd name="connsiteY266" fmla="*/ 4160847 h 4498133"/>
              <a:gd name="connsiteX267" fmla="*/ 992709 w 3462966"/>
              <a:gd name="connsiteY267" fmla="*/ 4175004 h 4498133"/>
              <a:gd name="connsiteX268" fmla="*/ 1003886 w 3462966"/>
              <a:gd name="connsiteY268" fmla="*/ 4172769 h 4498133"/>
              <a:gd name="connsiteX269" fmla="*/ 1088456 w 3462966"/>
              <a:gd name="connsiteY269" fmla="*/ 4125082 h 4498133"/>
              <a:gd name="connsiteX270" fmla="*/ 1135770 w 3462966"/>
              <a:gd name="connsiteY270" fmla="*/ 4146317 h 4498133"/>
              <a:gd name="connsiteX271" fmla="*/ 1135770 w 3462966"/>
              <a:gd name="connsiteY271" fmla="*/ 4266280 h 4498133"/>
              <a:gd name="connsiteX272" fmla="*/ 1075416 w 3462966"/>
              <a:gd name="connsiteY272" fmla="*/ 4381026 h 4498133"/>
              <a:gd name="connsiteX273" fmla="*/ 1098515 w 3462966"/>
              <a:gd name="connsiteY273" fmla="*/ 4420144 h 4498133"/>
              <a:gd name="connsiteX274" fmla="*/ 1150300 w 3462966"/>
              <a:gd name="connsiteY274" fmla="*/ 4433184 h 4498133"/>
              <a:gd name="connsiteX275" fmla="*/ 1189790 w 3462966"/>
              <a:gd name="connsiteY275" fmla="*/ 4465223 h 4498133"/>
              <a:gd name="connsiteX276" fmla="*/ 1314223 w 3462966"/>
              <a:gd name="connsiteY276" fmla="*/ 4494655 h 4498133"/>
              <a:gd name="connsiteX277" fmla="*/ 1370106 w 3462966"/>
              <a:gd name="connsiteY277" fmla="*/ 4466714 h 4498133"/>
              <a:gd name="connsiteX278" fmla="*/ 1459892 w 3462966"/>
              <a:gd name="connsiteY278" fmla="*/ 4362026 h 4498133"/>
              <a:gd name="connsiteX279" fmla="*/ 1490441 w 3462966"/>
              <a:gd name="connsiteY279" fmla="*/ 4363516 h 4498133"/>
              <a:gd name="connsiteX280" fmla="*/ 1527324 w 3462966"/>
              <a:gd name="connsiteY280" fmla="*/ 4351595 h 4498133"/>
              <a:gd name="connsiteX281" fmla="*/ 1534030 w 3462966"/>
              <a:gd name="connsiteY281" fmla="*/ 4347124 h 4498133"/>
              <a:gd name="connsiteX282" fmla="*/ 1581344 w 3462966"/>
              <a:gd name="connsiteY282" fmla="*/ 4304653 h 4498133"/>
              <a:gd name="connsiteX283" fmla="*/ 1615247 w 3462966"/>
              <a:gd name="connsiteY283" fmla="*/ 4155631 h 4498133"/>
              <a:gd name="connsiteX284" fmla="*/ 1573520 w 3462966"/>
              <a:gd name="connsiteY284" fmla="*/ 4080375 h 4498133"/>
              <a:gd name="connsiteX285" fmla="*/ 1599599 w 3462966"/>
              <a:gd name="connsiteY285" fmla="*/ 4008100 h 4498133"/>
              <a:gd name="connsiteX286" fmla="*/ 1502735 w 3462966"/>
              <a:gd name="connsiteY286" fmla="*/ 3699253 h 4498133"/>
              <a:gd name="connsiteX287" fmla="*/ 1469951 w 3462966"/>
              <a:gd name="connsiteY287" fmla="*/ 3547251 h 4498133"/>
              <a:gd name="connsiteX288" fmla="*/ 1442009 w 3462966"/>
              <a:gd name="connsiteY288" fmla="*/ 3477211 h 4498133"/>
              <a:gd name="connsiteX289" fmla="*/ 1364518 w 3462966"/>
              <a:gd name="connsiteY289" fmla="*/ 3424308 h 4498133"/>
              <a:gd name="connsiteX290" fmla="*/ 1383146 w 3462966"/>
              <a:gd name="connsiteY290" fmla="*/ 3331170 h 4498133"/>
              <a:gd name="connsiteX291" fmla="*/ 1375322 w 3462966"/>
              <a:gd name="connsiteY291" fmla="*/ 3250326 h 4498133"/>
              <a:gd name="connsiteX292" fmla="*/ 1472931 w 3462966"/>
              <a:gd name="connsiteY292" fmla="*/ 3090500 h 4498133"/>
              <a:gd name="connsiteX293" fmla="*/ 1539618 w 3462966"/>
              <a:gd name="connsiteY293" fmla="*/ 2981715 h 4498133"/>
              <a:gd name="connsiteX294" fmla="*/ 1513167 w 3462966"/>
              <a:gd name="connsiteY294" fmla="*/ 2824870 h 4498133"/>
              <a:gd name="connsiteX295" fmla="*/ 1334714 w 3462966"/>
              <a:gd name="connsiteY295" fmla="*/ 2783144 h 4498133"/>
              <a:gd name="connsiteX296" fmla="*/ 1277340 w 3462966"/>
              <a:gd name="connsiteY296" fmla="*/ 2803262 h 4498133"/>
              <a:gd name="connsiteX297" fmla="*/ 1240085 w 3462966"/>
              <a:gd name="connsiteY297" fmla="*/ 2817419 h 4498133"/>
              <a:gd name="connsiteX298" fmla="*/ 1283674 w 3462966"/>
              <a:gd name="connsiteY298" fmla="*/ 2865478 h 4498133"/>
              <a:gd name="connsiteX299" fmla="*/ 1257223 w 3462966"/>
              <a:gd name="connsiteY299" fmla="*/ 2941479 h 4498133"/>
              <a:gd name="connsiteX300" fmla="*/ 1148437 w 3462966"/>
              <a:gd name="connsiteY300" fmla="*/ 3033127 h 4498133"/>
              <a:gd name="connsiteX301" fmla="*/ 1086220 w 3462966"/>
              <a:gd name="connsiteY301" fmla="*/ 3284601 h 4498133"/>
              <a:gd name="connsiteX302" fmla="*/ 1114162 w 3462966"/>
              <a:gd name="connsiteY302" fmla="*/ 3397857 h 4498133"/>
              <a:gd name="connsiteX303" fmla="*/ 1177869 w 3462966"/>
              <a:gd name="connsiteY303" fmla="*/ 3480191 h 4498133"/>
              <a:gd name="connsiteX304" fmla="*/ 1182339 w 3462966"/>
              <a:gd name="connsiteY304" fmla="*/ 3571840 h 4498133"/>
              <a:gd name="connsiteX305" fmla="*/ 1116770 w 3462966"/>
              <a:gd name="connsiteY305" fmla="*/ 3606860 h 4498133"/>
              <a:gd name="connsiteX306" fmla="*/ 971101 w 3462966"/>
              <a:gd name="connsiteY306" fmla="*/ 3454113 h 4498133"/>
              <a:gd name="connsiteX307" fmla="*/ 905905 w 3462966"/>
              <a:gd name="connsiteY307" fmla="*/ 3166874 h 4498133"/>
              <a:gd name="connsiteX308" fmla="*/ 949121 w 3462966"/>
              <a:gd name="connsiteY308" fmla="*/ 2985813 h 4498133"/>
              <a:gd name="connsiteX309" fmla="*/ 921552 w 3462966"/>
              <a:gd name="connsiteY309" fmla="*/ 2970911 h 4498133"/>
              <a:gd name="connsiteX310" fmla="*/ 844061 w 3462966"/>
              <a:gd name="connsiteY310" fmla="*/ 2801771 h 4498133"/>
              <a:gd name="connsiteX311" fmla="*/ 915591 w 3462966"/>
              <a:gd name="connsiteY311" fmla="*/ 2567435 h 4498133"/>
              <a:gd name="connsiteX312" fmla="*/ 1045985 w 3462966"/>
              <a:gd name="connsiteY312" fmla="*/ 2508572 h 4498133"/>
              <a:gd name="connsiteX313" fmla="*/ 1091064 w 3462966"/>
              <a:gd name="connsiteY313" fmla="*/ 2446355 h 4498133"/>
              <a:gd name="connsiteX314" fmla="*/ 1209163 w 3462966"/>
              <a:gd name="connsiteY314" fmla="*/ 2381158 h 4498133"/>
              <a:gd name="connsiteX315" fmla="*/ 1286654 w 3462966"/>
              <a:gd name="connsiteY315" fmla="*/ 2311118 h 4498133"/>
              <a:gd name="connsiteX316" fmla="*/ 1435676 w 3462966"/>
              <a:gd name="connsiteY316" fmla="*/ 2369982 h 4498133"/>
              <a:gd name="connsiteX317" fmla="*/ 1556756 w 3462966"/>
              <a:gd name="connsiteY317" fmla="*/ 2351354 h 4498133"/>
              <a:gd name="connsiteX318" fmla="*/ 1530304 w 3462966"/>
              <a:gd name="connsiteY318" fmla="*/ 2312609 h 4498133"/>
              <a:gd name="connsiteX319" fmla="*/ 1511677 w 3462966"/>
              <a:gd name="connsiteY319" fmla="*/ 2175882 h 4498133"/>
              <a:gd name="connsiteX320" fmla="*/ 1570540 w 3462966"/>
              <a:gd name="connsiteY320" fmla="*/ 2073429 h 4498133"/>
              <a:gd name="connsiteX321" fmla="*/ 1640580 w 3462966"/>
              <a:gd name="connsiteY321" fmla="*/ 2037664 h 4498133"/>
              <a:gd name="connsiteX322" fmla="*/ 1623443 w 3462966"/>
              <a:gd name="connsiteY322" fmla="*/ 1885662 h 4498133"/>
              <a:gd name="connsiteX323" fmla="*/ 1522481 w 3462966"/>
              <a:gd name="connsiteY323" fmla="*/ 1736641 h 4498133"/>
              <a:gd name="connsiteX324" fmla="*/ 1455794 w 3462966"/>
              <a:gd name="connsiteY324" fmla="*/ 1592090 h 4498133"/>
              <a:gd name="connsiteX325" fmla="*/ 1347008 w 3462966"/>
              <a:gd name="connsiteY325" fmla="*/ 1447539 h 4498133"/>
              <a:gd name="connsiteX326" fmla="*/ 1236732 w 3462966"/>
              <a:gd name="connsiteY326" fmla="*/ 1302989 h 4498133"/>
              <a:gd name="connsiteX327" fmla="*/ 1312733 w 3462966"/>
              <a:gd name="connsiteY327" fmla="*/ 1112241 h 4498133"/>
              <a:gd name="connsiteX328" fmla="*/ 1515402 w 3462966"/>
              <a:gd name="connsiteY328" fmla="*/ 1127516 h 4498133"/>
              <a:gd name="connsiteX329" fmla="*/ 1632756 w 3462966"/>
              <a:gd name="connsiteY329" fmla="*/ 1212458 h 4498133"/>
              <a:gd name="connsiteX330" fmla="*/ 1685659 w 3462966"/>
              <a:gd name="connsiteY330" fmla="*/ 1263498 h 4498133"/>
              <a:gd name="connsiteX331" fmla="*/ 1730738 w 3462966"/>
              <a:gd name="connsiteY331" fmla="*/ 1314165 h 4498133"/>
              <a:gd name="connsiteX332" fmla="*/ 1778425 w 3462966"/>
              <a:gd name="connsiteY332" fmla="*/ 1263498 h 4498133"/>
              <a:gd name="connsiteX333" fmla="*/ 1831328 w 3462966"/>
              <a:gd name="connsiteY333" fmla="*/ 1212458 h 4498133"/>
              <a:gd name="connsiteX334" fmla="*/ 1948682 w 3462966"/>
              <a:gd name="connsiteY334" fmla="*/ 1127516 h 4498133"/>
              <a:gd name="connsiteX335" fmla="*/ 2151351 w 3462966"/>
              <a:gd name="connsiteY335" fmla="*/ 1112241 h 4498133"/>
              <a:gd name="connsiteX336" fmla="*/ 2227352 w 3462966"/>
              <a:gd name="connsiteY336" fmla="*/ 1302989 h 4498133"/>
              <a:gd name="connsiteX337" fmla="*/ 2117076 w 3462966"/>
              <a:gd name="connsiteY337" fmla="*/ 1447539 h 4498133"/>
              <a:gd name="connsiteX338" fmla="*/ 2008291 w 3462966"/>
              <a:gd name="connsiteY338" fmla="*/ 1592090 h 4498133"/>
              <a:gd name="connsiteX339" fmla="*/ 1941603 w 3462966"/>
              <a:gd name="connsiteY339" fmla="*/ 1736641 h 4498133"/>
              <a:gd name="connsiteX340" fmla="*/ 1840641 w 3462966"/>
              <a:gd name="connsiteY340" fmla="*/ 1885662 h 4498133"/>
              <a:gd name="connsiteX341" fmla="*/ 1823504 w 3462966"/>
              <a:gd name="connsiteY341" fmla="*/ 2037664 h 4498133"/>
              <a:gd name="connsiteX342" fmla="*/ 1893544 w 3462966"/>
              <a:gd name="connsiteY342" fmla="*/ 2073429 h 4498133"/>
              <a:gd name="connsiteX343" fmla="*/ 1952408 w 3462966"/>
              <a:gd name="connsiteY343" fmla="*/ 2175882 h 4498133"/>
              <a:gd name="connsiteX344" fmla="*/ 1933780 w 3462966"/>
              <a:gd name="connsiteY344" fmla="*/ 2312609 h 4498133"/>
              <a:gd name="connsiteX345" fmla="*/ 1907329 w 3462966"/>
              <a:gd name="connsiteY345" fmla="*/ 2351354 h 4498133"/>
              <a:gd name="connsiteX346" fmla="*/ 2028408 w 3462966"/>
              <a:gd name="connsiteY346" fmla="*/ 2369982 h 4498133"/>
              <a:gd name="connsiteX347" fmla="*/ 2177430 w 3462966"/>
              <a:gd name="connsiteY347" fmla="*/ 2311118 h 4498133"/>
              <a:gd name="connsiteX348" fmla="*/ 2254921 w 3462966"/>
              <a:gd name="connsiteY348" fmla="*/ 2381158 h 4498133"/>
              <a:gd name="connsiteX349" fmla="*/ 2373020 w 3462966"/>
              <a:gd name="connsiteY349" fmla="*/ 2446355 h 4498133"/>
              <a:gd name="connsiteX350" fmla="*/ 2418099 w 3462966"/>
              <a:gd name="connsiteY350" fmla="*/ 2508572 h 4498133"/>
              <a:gd name="connsiteX351" fmla="*/ 2548493 w 3462966"/>
              <a:gd name="connsiteY351" fmla="*/ 2567435 h 4498133"/>
              <a:gd name="connsiteX352" fmla="*/ 2620024 w 3462966"/>
              <a:gd name="connsiteY352" fmla="*/ 2801771 h 4498133"/>
              <a:gd name="connsiteX353" fmla="*/ 2542532 w 3462966"/>
              <a:gd name="connsiteY353" fmla="*/ 2970911 h 4498133"/>
              <a:gd name="connsiteX354" fmla="*/ 2514964 w 3462966"/>
              <a:gd name="connsiteY354" fmla="*/ 2985813 h 4498133"/>
              <a:gd name="connsiteX355" fmla="*/ 2558180 w 3462966"/>
              <a:gd name="connsiteY355" fmla="*/ 3166874 h 4498133"/>
              <a:gd name="connsiteX356" fmla="*/ 2492983 w 3462966"/>
              <a:gd name="connsiteY356" fmla="*/ 3454113 h 4498133"/>
              <a:gd name="connsiteX357" fmla="*/ 2347314 w 3462966"/>
              <a:gd name="connsiteY357" fmla="*/ 3606860 h 4498133"/>
              <a:gd name="connsiteX358" fmla="*/ 2281745 w 3462966"/>
              <a:gd name="connsiteY358" fmla="*/ 3571840 h 4498133"/>
              <a:gd name="connsiteX359" fmla="*/ 2286216 w 3462966"/>
              <a:gd name="connsiteY359" fmla="*/ 3480191 h 4498133"/>
              <a:gd name="connsiteX360" fmla="*/ 2349922 w 3462966"/>
              <a:gd name="connsiteY360" fmla="*/ 3397857 h 4498133"/>
              <a:gd name="connsiteX361" fmla="*/ 2377864 w 3462966"/>
              <a:gd name="connsiteY361" fmla="*/ 3284601 h 4498133"/>
              <a:gd name="connsiteX362" fmla="*/ 2315647 w 3462966"/>
              <a:gd name="connsiteY362" fmla="*/ 3033127 h 4498133"/>
              <a:gd name="connsiteX363" fmla="*/ 2206862 w 3462966"/>
              <a:gd name="connsiteY363" fmla="*/ 2941479 h 4498133"/>
              <a:gd name="connsiteX364" fmla="*/ 2180410 w 3462966"/>
              <a:gd name="connsiteY364" fmla="*/ 2865478 h 4498133"/>
              <a:gd name="connsiteX365" fmla="*/ 2223999 w 3462966"/>
              <a:gd name="connsiteY365" fmla="*/ 2817419 h 4498133"/>
              <a:gd name="connsiteX366" fmla="*/ 2186744 w 3462966"/>
              <a:gd name="connsiteY366" fmla="*/ 2803262 h 4498133"/>
              <a:gd name="connsiteX367" fmla="*/ 2129371 w 3462966"/>
              <a:gd name="connsiteY367" fmla="*/ 2783144 h 4498133"/>
              <a:gd name="connsiteX368" fmla="*/ 1950917 w 3462966"/>
              <a:gd name="connsiteY368" fmla="*/ 2824870 h 4498133"/>
              <a:gd name="connsiteX369" fmla="*/ 1924466 w 3462966"/>
              <a:gd name="connsiteY369" fmla="*/ 2981715 h 4498133"/>
              <a:gd name="connsiteX370" fmla="*/ 1991153 w 3462966"/>
              <a:gd name="connsiteY370" fmla="*/ 3090500 h 4498133"/>
              <a:gd name="connsiteX371" fmla="*/ 2088762 w 3462966"/>
              <a:gd name="connsiteY371" fmla="*/ 3250326 h 4498133"/>
              <a:gd name="connsiteX372" fmla="*/ 2080939 w 3462966"/>
              <a:gd name="connsiteY372" fmla="*/ 3331170 h 4498133"/>
              <a:gd name="connsiteX373" fmla="*/ 2099566 w 3462966"/>
              <a:gd name="connsiteY373" fmla="*/ 3424308 h 4498133"/>
              <a:gd name="connsiteX374" fmla="*/ 2022075 w 3462966"/>
              <a:gd name="connsiteY374" fmla="*/ 3477211 h 4498133"/>
              <a:gd name="connsiteX375" fmla="*/ 1994133 w 3462966"/>
              <a:gd name="connsiteY375" fmla="*/ 3547251 h 4498133"/>
              <a:gd name="connsiteX376" fmla="*/ 1961349 w 3462966"/>
              <a:gd name="connsiteY376" fmla="*/ 3699253 h 4498133"/>
              <a:gd name="connsiteX377" fmla="*/ 1864485 w 3462966"/>
              <a:gd name="connsiteY377" fmla="*/ 4008100 h 4498133"/>
              <a:gd name="connsiteX378" fmla="*/ 1890564 w 3462966"/>
              <a:gd name="connsiteY378" fmla="*/ 4080375 h 4498133"/>
              <a:gd name="connsiteX379" fmla="*/ 1848838 w 3462966"/>
              <a:gd name="connsiteY379" fmla="*/ 4155631 h 4498133"/>
              <a:gd name="connsiteX380" fmla="*/ 1882740 w 3462966"/>
              <a:gd name="connsiteY380" fmla="*/ 4304653 h 4498133"/>
              <a:gd name="connsiteX381" fmla="*/ 1930054 w 3462966"/>
              <a:gd name="connsiteY381" fmla="*/ 4347124 h 4498133"/>
              <a:gd name="connsiteX382" fmla="*/ 1936760 w 3462966"/>
              <a:gd name="connsiteY382" fmla="*/ 4351595 h 4498133"/>
              <a:gd name="connsiteX383" fmla="*/ 1973643 w 3462966"/>
              <a:gd name="connsiteY383" fmla="*/ 4363516 h 4498133"/>
              <a:gd name="connsiteX384" fmla="*/ 2004192 w 3462966"/>
              <a:gd name="connsiteY384" fmla="*/ 4362026 h 4498133"/>
              <a:gd name="connsiteX385" fmla="*/ 2093978 w 3462966"/>
              <a:gd name="connsiteY385" fmla="*/ 4466714 h 4498133"/>
              <a:gd name="connsiteX386" fmla="*/ 2149861 w 3462966"/>
              <a:gd name="connsiteY386" fmla="*/ 4494655 h 4498133"/>
              <a:gd name="connsiteX387" fmla="*/ 2274294 w 3462966"/>
              <a:gd name="connsiteY387" fmla="*/ 4465223 h 4498133"/>
              <a:gd name="connsiteX388" fmla="*/ 2313785 w 3462966"/>
              <a:gd name="connsiteY388" fmla="*/ 4433184 h 4498133"/>
              <a:gd name="connsiteX389" fmla="*/ 2365569 w 3462966"/>
              <a:gd name="connsiteY389" fmla="*/ 4420144 h 4498133"/>
              <a:gd name="connsiteX390" fmla="*/ 2388668 w 3462966"/>
              <a:gd name="connsiteY390" fmla="*/ 4381026 h 4498133"/>
              <a:gd name="connsiteX391" fmla="*/ 2328314 w 3462966"/>
              <a:gd name="connsiteY391" fmla="*/ 4266280 h 4498133"/>
              <a:gd name="connsiteX392" fmla="*/ 2328314 w 3462966"/>
              <a:gd name="connsiteY392" fmla="*/ 4146317 h 4498133"/>
              <a:gd name="connsiteX393" fmla="*/ 2375628 w 3462966"/>
              <a:gd name="connsiteY393" fmla="*/ 4125082 h 4498133"/>
              <a:gd name="connsiteX394" fmla="*/ 2460198 w 3462966"/>
              <a:gd name="connsiteY394" fmla="*/ 4172769 h 4498133"/>
              <a:gd name="connsiteX395" fmla="*/ 2471375 w 3462966"/>
              <a:gd name="connsiteY395" fmla="*/ 4175004 h 4498133"/>
              <a:gd name="connsiteX396" fmla="*/ 2484414 w 3462966"/>
              <a:gd name="connsiteY396" fmla="*/ 4160847 h 4498133"/>
              <a:gd name="connsiteX397" fmla="*/ 2475100 w 3462966"/>
              <a:gd name="connsiteY397" fmla="*/ 4062866 h 4498133"/>
              <a:gd name="connsiteX398" fmla="*/ 2590219 w 3462966"/>
              <a:gd name="connsiteY398" fmla="*/ 3993943 h 4498133"/>
              <a:gd name="connsiteX399" fmla="*/ 2669946 w 3462966"/>
              <a:gd name="connsiteY399" fmla="*/ 4097885 h 4498133"/>
              <a:gd name="connsiteX400" fmla="*/ 2667338 w 3462966"/>
              <a:gd name="connsiteY400" fmla="*/ 4207044 h 4498133"/>
              <a:gd name="connsiteX401" fmla="*/ 2666593 w 3462966"/>
              <a:gd name="connsiteY401" fmla="*/ 4215985 h 4498133"/>
              <a:gd name="connsiteX402" fmla="*/ 2737378 w 3462966"/>
              <a:gd name="connsiteY402" fmla="*/ 4197357 h 4498133"/>
              <a:gd name="connsiteX403" fmla="*/ 2789908 w 3462966"/>
              <a:gd name="connsiteY403" fmla="*/ 4137004 h 4498133"/>
              <a:gd name="connsiteX404" fmla="*/ 2808536 w 3462966"/>
              <a:gd name="connsiteY404" fmla="*/ 4055787 h 4498133"/>
              <a:gd name="connsiteX405" fmla="*/ 2773516 w 3462966"/>
              <a:gd name="connsiteY405" fmla="*/ 3980904 h 4498133"/>
              <a:gd name="connsiteX406" fmla="*/ 2772398 w 3462966"/>
              <a:gd name="connsiteY406" fmla="*/ 3895961 h 4498133"/>
              <a:gd name="connsiteX407" fmla="*/ 2734025 w 3462966"/>
              <a:gd name="connsiteY407" fmla="*/ 3815117 h 4498133"/>
              <a:gd name="connsiteX408" fmla="*/ 2675534 w 3462966"/>
              <a:gd name="connsiteY408" fmla="*/ 3755136 h 4498133"/>
              <a:gd name="connsiteX409" fmla="*/ 2672181 w 3462966"/>
              <a:gd name="connsiteY409" fmla="*/ 3717881 h 4498133"/>
              <a:gd name="connsiteX410" fmla="*/ 2732907 w 3462966"/>
              <a:gd name="connsiteY410" fmla="*/ 3637782 h 4498133"/>
              <a:gd name="connsiteX411" fmla="*/ 2851007 w 3462966"/>
              <a:gd name="connsiteY411" fmla="*/ 3654174 h 4498133"/>
              <a:gd name="connsiteX412" fmla="*/ 2958675 w 3462966"/>
              <a:gd name="connsiteY412" fmla="*/ 3762960 h 4498133"/>
              <a:gd name="connsiteX413" fmla="*/ 2975440 w 3462966"/>
              <a:gd name="connsiteY413" fmla="*/ 3822941 h 4498133"/>
              <a:gd name="connsiteX414" fmla="*/ 2990714 w 3462966"/>
              <a:gd name="connsiteY414" fmla="*/ 3852745 h 4498133"/>
              <a:gd name="connsiteX415" fmla="*/ 3021636 w 3462966"/>
              <a:gd name="connsiteY415" fmla="*/ 3852745 h 4498133"/>
              <a:gd name="connsiteX416" fmla="*/ 3027970 w 3462966"/>
              <a:gd name="connsiteY416" fmla="*/ 3837098 h 4498133"/>
              <a:gd name="connsiteX417" fmla="*/ 3029833 w 3462966"/>
              <a:gd name="connsiteY417" fmla="*/ 3792019 h 4498133"/>
              <a:gd name="connsiteX418" fmla="*/ 3026852 w 3462966"/>
              <a:gd name="connsiteY418" fmla="*/ 3754764 h 4498133"/>
              <a:gd name="connsiteX419" fmla="*/ 3032068 w 3462966"/>
              <a:gd name="connsiteY419" fmla="*/ 3735018 h 4498133"/>
              <a:gd name="connsiteX420" fmla="*/ 3070813 w 3462966"/>
              <a:gd name="connsiteY420" fmla="*/ 3708194 h 4498133"/>
              <a:gd name="connsiteX421" fmla="*/ 3032440 w 3462966"/>
              <a:gd name="connsiteY421" fmla="*/ 3675782 h 4498133"/>
              <a:gd name="connsiteX422" fmla="*/ 2776869 w 3462966"/>
              <a:gd name="connsiteY422" fmla="*/ 3560291 h 4498133"/>
              <a:gd name="connsiteX423" fmla="*/ 2761221 w 3462966"/>
              <a:gd name="connsiteY423" fmla="*/ 3413505 h 4498133"/>
              <a:gd name="connsiteX424" fmla="*/ 2828654 w 3462966"/>
              <a:gd name="connsiteY424" fmla="*/ 3372151 h 4498133"/>
              <a:gd name="connsiteX425" fmla="*/ 2888635 w 3462966"/>
              <a:gd name="connsiteY425" fmla="*/ 3389661 h 4498133"/>
              <a:gd name="connsiteX426" fmla="*/ 2892733 w 3462966"/>
              <a:gd name="connsiteY426" fmla="*/ 3365818 h 4498133"/>
              <a:gd name="connsiteX427" fmla="*/ 2817105 w 3462966"/>
              <a:gd name="connsiteY427" fmla="*/ 3266346 h 4498133"/>
              <a:gd name="connsiteX428" fmla="*/ 2852497 w 3462966"/>
              <a:gd name="connsiteY428" fmla="*/ 3160541 h 4498133"/>
              <a:gd name="connsiteX429" fmla="*/ 3062245 w 3462966"/>
              <a:gd name="connsiteY429" fmla="*/ 3164266 h 4498133"/>
              <a:gd name="connsiteX430" fmla="*/ 3231384 w 3462966"/>
              <a:gd name="connsiteY430" fmla="*/ 3259640 h 4498133"/>
              <a:gd name="connsiteX431" fmla="*/ 3289875 w 3462966"/>
              <a:gd name="connsiteY431" fmla="*/ 3325209 h 4498133"/>
              <a:gd name="connsiteX432" fmla="*/ 3298071 w 3462966"/>
              <a:gd name="connsiteY432" fmla="*/ 3326327 h 4498133"/>
              <a:gd name="connsiteX433" fmla="*/ 3308502 w 3462966"/>
              <a:gd name="connsiteY433" fmla="*/ 3309562 h 4498133"/>
              <a:gd name="connsiteX434" fmla="*/ 3187795 w 3462966"/>
              <a:gd name="connsiteY434" fmla="*/ 3161286 h 4498133"/>
              <a:gd name="connsiteX435" fmla="*/ 3066343 w 3462966"/>
              <a:gd name="connsiteY435" fmla="*/ 3114344 h 4498133"/>
              <a:gd name="connsiteX436" fmla="*/ 2895713 w 3462966"/>
              <a:gd name="connsiteY436" fmla="*/ 3011519 h 4498133"/>
              <a:gd name="connsiteX437" fmla="*/ 2953086 w 3462966"/>
              <a:gd name="connsiteY437" fmla="*/ 2846105 h 4498133"/>
              <a:gd name="connsiteX438" fmla="*/ 3016421 w 3462966"/>
              <a:gd name="connsiteY438" fmla="*/ 2844243 h 4498133"/>
              <a:gd name="connsiteX439" fmla="*/ 3206050 w 3462966"/>
              <a:gd name="connsiteY439" fmla="*/ 2900871 h 4498133"/>
              <a:gd name="connsiteX440" fmla="*/ 3380778 w 3462966"/>
              <a:gd name="connsiteY440" fmla="*/ 2973891 h 4498133"/>
              <a:gd name="connsiteX441" fmla="*/ 3429582 w 3462966"/>
              <a:gd name="connsiteY441" fmla="*/ 2945205 h 4498133"/>
              <a:gd name="connsiteX442" fmla="*/ 3440759 w 3462966"/>
              <a:gd name="connsiteY442" fmla="*/ 2877400 h 4498133"/>
              <a:gd name="connsiteX443" fmla="*/ 3438524 w 3462966"/>
              <a:gd name="connsiteY443" fmla="*/ 2780536 h 4498133"/>
              <a:gd name="connsiteX444" fmla="*/ 3442249 w 3462966"/>
              <a:gd name="connsiteY444" fmla="*/ 2761536 h 449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</a:cxnLst>
            <a:rect l="l" t="t" r="r" b="b"/>
            <a:pathLst>
              <a:path w="3462966" h="4498133">
                <a:moveTo>
                  <a:pt x="3440386" y="2761536"/>
                </a:moveTo>
                <a:cubicBezTo>
                  <a:pt x="3446720" y="2742163"/>
                  <a:pt x="3460504" y="2723163"/>
                  <a:pt x="3462740" y="2702300"/>
                </a:cubicBezTo>
                <a:cubicBezTo>
                  <a:pt x="3463857" y="2692613"/>
                  <a:pt x="3460877" y="2681809"/>
                  <a:pt x="3453053" y="2675476"/>
                </a:cubicBezTo>
                <a:cubicBezTo>
                  <a:pt x="3448210" y="2671750"/>
                  <a:pt x="3442249" y="2670260"/>
                  <a:pt x="3436288" y="2669142"/>
                </a:cubicBezTo>
                <a:cubicBezTo>
                  <a:pt x="3410210" y="2663554"/>
                  <a:pt x="3381151" y="2659829"/>
                  <a:pt x="3354327" y="2662436"/>
                </a:cubicBezTo>
                <a:cubicBezTo>
                  <a:pt x="3314836" y="2666162"/>
                  <a:pt x="3259698" y="2687398"/>
                  <a:pt x="3239580" y="2637848"/>
                </a:cubicBezTo>
                <a:cubicBezTo>
                  <a:pt x="3222070" y="2595377"/>
                  <a:pt x="3242561" y="2555886"/>
                  <a:pt x="3281679" y="2536513"/>
                </a:cubicBezTo>
                <a:cubicBezTo>
                  <a:pt x="3313718" y="2520494"/>
                  <a:pt x="3343150" y="2500376"/>
                  <a:pt x="3372954" y="2481375"/>
                </a:cubicBezTo>
                <a:cubicBezTo>
                  <a:pt x="3387484" y="2472062"/>
                  <a:pt x="3402386" y="2462375"/>
                  <a:pt x="3418033" y="2454552"/>
                </a:cubicBezTo>
                <a:cubicBezTo>
                  <a:pt x="3430328" y="2448591"/>
                  <a:pt x="3448583" y="2444865"/>
                  <a:pt x="3454916" y="2431453"/>
                </a:cubicBezTo>
                <a:cubicBezTo>
                  <a:pt x="3459759" y="2420649"/>
                  <a:pt x="3456034" y="2399786"/>
                  <a:pt x="3444857" y="2393453"/>
                </a:cubicBezTo>
                <a:cubicBezTo>
                  <a:pt x="3421759" y="2380413"/>
                  <a:pt x="3365503" y="2427355"/>
                  <a:pt x="3345385" y="2438904"/>
                </a:cubicBezTo>
                <a:cubicBezTo>
                  <a:pt x="3297326" y="2466473"/>
                  <a:pt x="3245168" y="2490317"/>
                  <a:pt x="3193011" y="2511552"/>
                </a:cubicBezTo>
                <a:cubicBezTo>
                  <a:pt x="3140853" y="2532788"/>
                  <a:pt x="3085343" y="2548808"/>
                  <a:pt x="3037656" y="2578985"/>
                </a:cubicBezTo>
                <a:cubicBezTo>
                  <a:pt x="3037656" y="2578985"/>
                  <a:pt x="2970224" y="2619220"/>
                  <a:pt x="2917694" y="2570788"/>
                </a:cubicBezTo>
                <a:cubicBezTo>
                  <a:pt x="2853987" y="2512297"/>
                  <a:pt x="2922537" y="2424375"/>
                  <a:pt x="2968361" y="2381531"/>
                </a:cubicBezTo>
                <a:cubicBezTo>
                  <a:pt x="2974695" y="2375570"/>
                  <a:pt x="2981028" y="2369609"/>
                  <a:pt x="2984754" y="2361786"/>
                </a:cubicBezTo>
                <a:cubicBezTo>
                  <a:pt x="2988479" y="2353962"/>
                  <a:pt x="2988106" y="2343903"/>
                  <a:pt x="2981773" y="2337570"/>
                </a:cubicBezTo>
                <a:cubicBezTo>
                  <a:pt x="2978793" y="2334589"/>
                  <a:pt x="2974322" y="2332727"/>
                  <a:pt x="2970224" y="2331609"/>
                </a:cubicBezTo>
                <a:cubicBezTo>
                  <a:pt x="2915086" y="2316334"/>
                  <a:pt x="2861811" y="2365139"/>
                  <a:pt x="2826418" y="2400904"/>
                </a:cubicBezTo>
                <a:cubicBezTo>
                  <a:pt x="2788790" y="2439277"/>
                  <a:pt x="2748182" y="2469081"/>
                  <a:pt x="2692299" y="2451571"/>
                </a:cubicBezTo>
                <a:cubicBezTo>
                  <a:pt x="2676279" y="2446355"/>
                  <a:pt x="2660632" y="2438532"/>
                  <a:pt x="2650200" y="2425120"/>
                </a:cubicBezTo>
                <a:cubicBezTo>
                  <a:pt x="2638279" y="2409473"/>
                  <a:pt x="2635671" y="2388982"/>
                  <a:pt x="2634553" y="2369237"/>
                </a:cubicBezTo>
                <a:cubicBezTo>
                  <a:pt x="2631573" y="2307393"/>
                  <a:pt x="2649083" y="2259706"/>
                  <a:pt x="2690064" y="2214627"/>
                </a:cubicBezTo>
                <a:cubicBezTo>
                  <a:pt x="2736633" y="2163215"/>
                  <a:pt x="2795124" y="2121861"/>
                  <a:pt x="2858458" y="2094292"/>
                </a:cubicBezTo>
                <a:cubicBezTo>
                  <a:pt x="2895341" y="2078272"/>
                  <a:pt x="2947871" y="2078272"/>
                  <a:pt x="2986989" y="2078645"/>
                </a:cubicBezTo>
                <a:cubicBezTo>
                  <a:pt x="3051813" y="2079390"/>
                  <a:pt x="3118873" y="2092802"/>
                  <a:pt x="3180717" y="2112547"/>
                </a:cubicBezTo>
                <a:cubicBezTo>
                  <a:pt x="3197854" y="2118136"/>
                  <a:pt x="3215737" y="2123351"/>
                  <a:pt x="3233619" y="2122606"/>
                </a:cubicBezTo>
                <a:cubicBezTo>
                  <a:pt x="3273855" y="2121116"/>
                  <a:pt x="3309248" y="2077900"/>
                  <a:pt x="3333836" y="2049586"/>
                </a:cubicBezTo>
                <a:cubicBezTo>
                  <a:pt x="3364013" y="2014193"/>
                  <a:pt x="3388602" y="1972467"/>
                  <a:pt x="3400151" y="1927016"/>
                </a:cubicBezTo>
                <a:cubicBezTo>
                  <a:pt x="3407602" y="1897584"/>
                  <a:pt x="3414680" y="1844309"/>
                  <a:pt x="3371837" y="1840211"/>
                </a:cubicBezTo>
                <a:cubicBezTo>
                  <a:pt x="3371837" y="1840211"/>
                  <a:pt x="3314836" y="1840211"/>
                  <a:pt x="3273483" y="1865172"/>
                </a:cubicBezTo>
                <a:cubicBezTo>
                  <a:pt x="3273483" y="1865172"/>
                  <a:pt x="3175128" y="1907643"/>
                  <a:pt x="3152403" y="1853623"/>
                </a:cubicBezTo>
                <a:cubicBezTo>
                  <a:pt x="3152403" y="1853623"/>
                  <a:pt x="3127441" y="1822701"/>
                  <a:pt x="3132657" y="1737758"/>
                </a:cubicBezTo>
                <a:cubicBezTo>
                  <a:pt x="3136755" y="1670326"/>
                  <a:pt x="3187050" y="1635679"/>
                  <a:pt x="3245913" y="1614816"/>
                </a:cubicBezTo>
                <a:cubicBezTo>
                  <a:pt x="3284286" y="1601404"/>
                  <a:pt x="3410210" y="1585384"/>
                  <a:pt x="3409837" y="1530619"/>
                </a:cubicBezTo>
                <a:cubicBezTo>
                  <a:pt x="3409837" y="1512736"/>
                  <a:pt x="3396798" y="1498207"/>
                  <a:pt x="3380405" y="1492246"/>
                </a:cubicBezTo>
                <a:cubicBezTo>
                  <a:pt x="3367739" y="1487775"/>
                  <a:pt x="3353954" y="1487402"/>
                  <a:pt x="3340542" y="1487775"/>
                </a:cubicBezTo>
                <a:cubicBezTo>
                  <a:pt x="3299934" y="1488893"/>
                  <a:pt x="3259698" y="1494481"/>
                  <a:pt x="3220207" y="1504912"/>
                </a:cubicBezTo>
                <a:cubicBezTo>
                  <a:pt x="3181089" y="1514971"/>
                  <a:pt x="3144951" y="1532854"/>
                  <a:pt x="3106579" y="1544776"/>
                </a:cubicBezTo>
                <a:cubicBezTo>
                  <a:pt x="3048460" y="1562658"/>
                  <a:pt x="2985126" y="1554835"/>
                  <a:pt x="2941537" y="1510128"/>
                </a:cubicBezTo>
                <a:cubicBezTo>
                  <a:pt x="2919929" y="1487775"/>
                  <a:pt x="2909125" y="1443069"/>
                  <a:pt x="2919929" y="1414382"/>
                </a:cubicBezTo>
                <a:cubicBezTo>
                  <a:pt x="2931106" y="1385323"/>
                  <a:pt x="2961655" y="1368930"/>
                  <a:pt x="2991087" y="1359617"/>
                </a:cubicBezTo>
                <a:cubicBezTo>
                  <a:pt x="3086833" y="1329067"/>
                  <a:pt x="3207913" y="1345832"/>
                  <a:pt x="3276835" y="1256047"/>
                </a:cubicBezTo>
                <a:cubicBezTo>
                  <a:pt x="3283169" y="1247850"/>
                  <a:pt x="3288385" y="1231458"/>
                  <a:pt x="3285777" y="1221027"/>
                </a:cubicBezTo>
                <a:cubicBezTo>
                  <a:pt x="3278698" y="1194203"/>
                  <a:pt x="3239207" y="1202772"/>
                  <a:pt x="3219090" y="1205007"/>
                </a:cubicBezTo>
                <a:cubicBezTo>
                  <a:pt x="3187795" y="1208732"/>
                  <a:pt x="3156128" y="1209850"/>
                  <a:pt x="3124461" y="1208732"/>
                </a:cubicBezTo>
                <a:cubicBezTo>
                  <a:pt x="3109559" y="1207987"/>
                  <a:pt x="3069696" y="1200536"/>
                  <a:pt x="3069696" y="1225870"/>
                </a:cubicBezTo>
                <a:cubicBezTo>
                  <a:pt x="3069696" y="1263125"/>
                  <a:pt x="3016793" y="1305596"/>
                  <a:pt x="2989969" y="1324224"/>
                </a:cubicBezTo>
                <a:cubicBezTo>
                  <a:pt x="2938557" y="1359989"/>
                  <a:pt x="2877831" y="1370421"/>
                  <a:pt x="2816359" y="1369303"/>
                </a:cubicBezTo>
                <a:cubicBezTo>
                  <a:pt x="2750417" y="1368185"/>
                  <a:pt x="2681122" y="1361479"/>
                  <a:pt x="2615926" y="1349930"/>
                </a:cubicBezTo>
                <a:cubicBezTo>
                  <a:pt x="2562650" y="1340616"/>
                  <a:pt x="2507512" y="1316028"/>
                  <a:pt x="2464669" y="1283243"/>
                </a:cubicBezTo>
                <a:cubicBezTo>
                  <a:pt x="2423688" y="1251949"/>
                  <a:pt x="2393511" y="1209850"/>
                  <a:pt x="2383825" y="1159183"/>
                </a:cubicBezTo>
                <a:cubicBezTo>
                  <a:pt x="2373393" y="1104417"/>
                  <a:pt x="2351413" y="1020220"/>
                  <a:pt x="2418845" y="991534"/>
                </a:cubicBezTo>
                <a:cubicBezTo>
                  <a:pt x="2436727" y="984083"/>
                  <a:pt x="2457590" y="983710"/>
                  <a:pt x="2475473" y="991534"/>
                </a:cubicBezTo>
                <a:cubicBezTo>
                  <a:pt x="2484787" y="995259"/>
                  <a:pt x="2492983" y="1001220"/>
                  <a:pt x="2501179" y="1006808"/>
                </a:cubicBezTo>
                <a:cubicBezTo>
                  <a:pt x="2535826" y="1030652"/>
                  <a:pt x="2568239" y="1062319"/>
                  <a:pt x="2607357" y="1078711"/>
                </a:cubicBezTo>
                <a:cubicBezTo>
                  <a:pt x="2649455" y="1096594"/>
                  <a:pt x="2702731" y="1097711"/>
                  <a:pt x="2747064" y="1089888"/>
                </a:cubicBezTo>
                <a:cubicBezTo>
                  <a:pt x="2755633" y="1088398"/>
                  <a:pt x="2764574" y="1086162"/>
                  <a:pt x="2771280" y="1080574"/>
                </a:cubicBezTo>
                <a:cubicBezTo>
                  <a:pt x="2787300" y="1067162"/>
                  <a:pt x="2785437" y="1040711"/>
                  <a:pt x="2793633" y="1022456"/>
                </a:cubicBezTo>
                <a:cubicBezTo>
                  <a:pt x="2813006" y="981475"/>
                  <a:pt x="2848772" y="972533"/>
                  <a:pt x="2890125" y="961729"/>
                </a:cubicBezTo>
                <a:cubicBezTo>
                  <a:pt x="2935949" y="949808"/>
                  <a:pt x="2984008" y="944964"/>
                  <a:pt x="3030578" y="954278"/>
                </a:cubicBezTo>
                <a:cubicBezTo>
                  <a:pt x="3051068" y="958376"/>
                  <a:pt x="3075656" y="967318"/>
                  <a:pt x="3096520" y="963220"/>
                </a:cubicBezTo>
                <a:cubicBezTo>
                  <a:pt x="3103971" y="961729"/>
                  <a:pt x="3111422" y="957259"/>
                  <a:pt x="3114029" y="950180"/>
                </a:cubicBezTo>
                <a:cubicBezTo>
                  <a:pt x="3115147" y="946455"/>
                  <a:pt x="3115147" y="942729"/>
                  <a:pt x="3115147" y="939004"/>
                </a:cubicBezTo>
                <a:cubicBezTo>
                  <a:pt x="3112912" y="912925"/>
                  <a:pt x="3093912" y="895042"/>
                  <a:pt x="3070441" y="886101"/>
                </a:cubicBezTo>
                <a:cubicBezTo>
                  <a:pt x="3055539" y="880513"/>
                  <a:pt x="3035421" y="872689"/>
                  <a:pt x="3027597" y="857414"/>
                </a:cubicBezTo>
                <a:cubicBezTo>
                  <a:pt x="3020146" y="842885"/>
                  <a:pt x="3037284" y="819041"/>
                  <a:pt x="3030578" y="810845"/>
                </a:cubicBezTo>
                <a:cubicBezTo>
                  <a:pt x="3028342" y="807865"/>
                  <a:pt x="3024244" y="807492"/>
                  <a:pt x="3020519" y="807120"/>
                </a:cubicBezTo>
                <a:cubicBezTo>
                  <a:pt x="3003754" y="806375"/>
                  <a:pt x="2987734" y="810473"/>
                  <a:pt x="2971342" y="813826"/>
                </a:cubicBezTo>
                <a:cubicBezTo>
                  <a:pt x="2924027" y="824630"/>
                  <a:pt x="2875968" y="832453"/>
                  <a:pt x="2827908" y="838042"/>
                </a:cubicBezTo>
                <a:cubicBezTo>
                  <a:pt x="2754143" y="846238"/>
                  <a:pt x="2690436" y="851826"/>
                  <a:pt x="2619651" y="823139"/>
                </a:cubicBezTo>
                <a:cubicBezTo>
                  <a:pt x="2595435" y="813453"/>
                  <a:pt x="2571592" y="800786"/>
                  <a:pt x="2553337" y="781786"/>
                </a:cubicBezTo>
                <a:cubicBezTo>
                  <a:pt x="2508258" y="735217"/>
                  <a:pt x="2520924" y="659588"/>
                  <a:pt x="2564141" y="616372"/>
                </a:cubicBezTo>
                <a:cubicBezTo>
                  <a:pt x="2564141" y="616372"/>
                  <a:pt x="2593200" y="576136"/>
                  <a:pt x="2668828" y="573901"/>
                </a:cubicBezTo>
                <a:cubicBezTo>
                  <a:pt x="2692299" y="573156"/>
                  <a:pt x="2717632" y="578372"/>
                  <a:pt x="2741104" y="579862"/>
                </a:cubicBezTo>
                <a:cubicBezTo>
                  <a:pt x="2784692" y="582842"/>
                  <a:pt x="2827908" y="583587"/>
                  <a:pt x="2871497" y="577999"/>
                </a:cubicBezTo>
                <a:cubicBezTo>
                  <a:pt x="2882674" y="576509"/>
                  <a:pt x="2894968" y="573901"/>
                  <a:pt x="2900929" y="564587"/>
                </a:cubicBezTo>
                <a:cubicBezTo>
                  <a:pt x="2907635" y="553783"/>
                  <a:pt x="2902792" y="539626"/>
                  <a:pt x="2896458" y="528450"/>
                </a:cubicBezTo>
                <a:cubicBezTo>
                  <a:pt x="2869634" y="479645"/>
                  <a:pt x="2824555" y="443135"/>
                  <a:pt x="2775751" y="415938"/>
                </a:cubicBezTo>
                <a:cubicBezTo>
                  <a:pt x="2752653" y="403272"/>
                  <a:pt x="2726574" y="389860"/>
                  <a:pt x="2716888" y="365271"/>
                </a:cubicBezTo>
                <a:cubicBezTo>
                  <a:pt x="2709809" y="347016"/>
                  <a:pt x="2713534" y="326153"/>
                  <a:pt x="2708319" y="307153"/>
                </a:cubicBezTo>
                <a:cubicBezTo>
                  <a:pt x="2700122" y="277721"/>
                  <a:pt x="2672181" y="258721"/>
                  <a:pt x="2645357" y="244936"/>
                </a:cubicBezTo>
                <a:cubicBezTo>
                  <a:pt x="2624122" y="234132"/>
                  <a:pt x="2600651" y="224818"/>
                  <a:pt x="2577180" y="227799"/>
                </a:cubicBezTo>
                <a:cubicBezTo>
                  <a:pt x="2513846" y="235995"/>
                  <a:pt x="2524650" y="311623"/>
                  <a:pt x="2550729" y="349624"/>
                </a:cubicBezTo>
                <a:cubicBezTo>
                  <a:pt x="2550729" y="349624"/>
                  <a:pt x="2610710" y="447978"/>
                  <a:pt x="2511238" y="509077"/>
                </a:cubicBezTo>
                <a:cubicBezTo>
                  <a:pt x="2511238" y="509077"/>
                  <a:pt x="2432629" y="555646"/>
                  <a:pt x="2357001" y="529940"/>
                </a:cubicBezTo>
                <a:cubicBezTo>
                  <a:pt x="2291059" y="507214"/>
                  <a:pt x="2248960" y="462880"/>
                  <a:pt x="2243744" y="389860"/>
                </a:cubicBezTo>
                <a:cubicBezTo>
                  <a:pt x="2237411" y="303427"/>
                  <a:pt x="2281000" y="222956"/>
                  <a:pt x="2311922" y="145092"/>
                </a:cubicBezTo>
                <a:cubicBezTo>
                  <a:pt x="2318255" y="128700"/>
                  <a:pt x="2324961" y="111562"/>
                  <a:pt x="2322353" y="94052"/>
                </a:cubicBezTo>
                <a:cubicBezTo>
                  <a:pt x="2321236" y="86974"/>
                  <a:pt x="2317137" y="79150"/>
                  <a:pt x="2310059" y="79150"/>
                </a:cubicBezTo>
                <a:cubicBezTo>
                  <a:pt x="2306706" y="79150"/>
                  <a:pt x="2303725" y="80640"/>
                  <a:pt x="2301118" y="82503"/>
                </a:cubicBezTo>
                <a:cubicBezTo>
                  <a:pt x="2266098" y="104856"/>
                  <a:pt x="2234058" y="166327"/>
                  <a:pt x="2184881" y="159622"/>
                </a:cubicBezTo>
                <a:cubicBezTo>
                  <a:pt x="2184881" y="159622"/>
                  <a:pt x="2106272" y="157759"/>
                  <a:pt x="2104037" y="79522"/>
                </a:cubicBezTo>
                <a:cubicBezTo>
                  <a:pt x="2104037" y="79522"/>
                  <a:pt x="2109253" y="-16224"/>
                  <a:pt x="2035859" y="2404"/>
                </a:cubicBezTo>
                <a:cubicBezTo>
                  <a:pt x="2035859" y="2404"/>
                  <a:pt x="1926329" y="10600"/>
                  <a:pt x="1936388" y="94425"/>
                </a:cubicBezTo>
                <a:cubicBezTo>
                  <a:pt x="1936388" y="94425"/>
                  <a:pt x="1940486" y="131680"/>
                  <a:pt x="2013879" y="160739"/>
                </a:cubicBezTo>
                <a:cubicBezTo>
                  <a:pt x="2013879" y="160739"/>
                  <a:pt x="2114096" y="193896"/>
                  <a:pt x="2125645" y="257976"/>
                </a:cubicBezTo>
                <a:cubicBezTo>
                  <a:pt x="2125645" y="257976"/>
                  <a:pt x="2157685" y="377938"/>
                  <a:pt x="2089507" y="406997"/>
                </a:cubicBezTo>
                <a:cubicBezTo>
                  <a:pt x="2089507" y="406997"/>
                  <a:pt x="2045918" y="428605"/>
                  <a:pt x="2003447" y="412213"/>
                </a:cubicBezTo>
                <a:cubicBezTo>
                  <a:pt x="2003447" y="412213"/>
                  <a:pt x="1969172" y="408115"/>
                  <a:pt x="2025055" y="439037"/>
                </a:cubicBezTo>
                <a:cubicBezTo>
                  <a:pt x="2025055" y="439037"/>
                  <a:pt x="2104782" y="490822"/>
                  <a:pt x="2114096" y="557881"/>
                </a:cubicBezTo>
                <a:cubicBezTo>
                  <a:pt x="2117821" y="583960"/>
                  <a:pt x="2122292" y="608176"/>
                  <a:pt x="2111860" y="633510"/>
                </a:cubicBezTo>
                <a:cubicBezTo>
                  <a:pt x="2094723" y="675236"/>
                  <a:pt x="2046291" y="690510"/>
                  <a:pt x="2004565" y="692746"/>
                </a:cubicBezTo>
                <a:cubicBezTo>
                  <a:pt x="1952408" y="695354"/>
                  <a:pt x="1914780" y="674863"/>
                  <a:pt x="1877152" y="640588"/>
                </a:cubicBezTo>
                <a:cubicBezTo>
                  <a:pt x="1877152" y="640588"/>
                  <a:pt x="1860759" y="624941"/>
                  <a:pt x="1868955" y="652137"/>
                </a:cubicBezTo>
                <a:cubicBezTo>
                  <a:pt x="1868955" y="652137"/>
                  <a:pt x="1883858" y="763903"/>
                  <a:pt x="1866720" y="827983"/>
                </a:cubicBezTo>
                <a:cubicBezTo>
                  <a:pt x="1867838" y="823885"/>
                  <a:pt x="1897642" y="837669"/>
                  <a:pt x="1899877" y="838787"/>
                </a:cubicBezTo>
                <a:cubicBezTo>
                  <a:pt x="1970663" y="886474"/>
                  <a:pt x="1907701" y="991906"/>
                  <a:pt x="1851818" y="1018730"/>
                </a:cubicBezTo>
                <a:cubicBezTo>
                  <a:pt x="1816798" y="1035495"/>
                  <a:pt x="1771719" y="1040711"/>
                  <a:pt x="1732601" y="1045181"/>
                </a:cubicBezTo>
                <a:cubicBezTo>
                  <a:pt x="1693110" y="1040711"/>
                  <a:pt x="1646541" y="1035868"/>
                  <a:pt x="1610776" y="1018730"/>
                </a:cubicBezTo>
                <a:cubicBezTo>
                  <a:pt x="1554893" y="991906"/>
                  <a:pt x="1491931" y="886474"/>
                  <a:pt x="1562717" y="838787"/>
                </a:cubicBezTo>
                <a:cubicBezTo>
                  <a:pt x="1564579" y="837669"/>
                  <a:pt x="1594756" y="823885"/>
                  <a:pt x="1595874" y="827983"/>
                </a:cubicBezTo>
                <a:cubicBezTo>
                  <a:pt x="1578364" y="763903"/>
                  <a:pt x="1593638" y="652137"/>
                  <a:pt x="1593638" y="652137"/>
                </a:cubicBezTo>
                <a:cubicBezTo>
                  <a:pt x="1601835" y="625313"/>
                  <a:pt x="1585442" y="640588"/>
                  <a:pt x="1585442" y="640588"/>
                </a:cubicBezTo>
                <a:cubicBezTo>
                  <a:pt x="1547814" y="674863"/>
                  <a:pt x="1510186" y="695354"/>
                  <a:pt x="1458029" y="692746"/>
                </a:cubicBezTo>
                <a:cubicBezTo>
                  <a:pt x="1416675" y="690883"/>
                  <a:pt x="1367871" y="675608"/>
                  <a:pt x="1350733" y="633510"/>
                </a:cubicBezTo>
                <a:cubicBezTo>
                  <a:pt x="1340302" y="607803"/>
                  <a:pt x="1344773" y="583587"/>
                  <a:pt x="1348498" y="557881"/>
                </a:cubicBezTo>
                <a:cubicBezTo>
                  <a:pt x="1357812" y="490449"/>
                  <a:pt x="1437539" y="439037"/>
                  <a:pt x="1437539" y="439037"/>
                </a:cubicBezTo>
                <a:cubicBezTo>
                  <a:pt x="1493422" y="408115"/>
                  <a:pt x="1459147" y="412213"/>
                  <a:pt x="1459147" y="412213"/>
                </a:cubicBezTo>
                <a:cubicBezTo>
                  <a:pt x="1416675" y="428605"/>
                  <a:pt x="1373087" y="406997"/>
                  <a:pt x="1373087" y="406997"/>
                </a:cubicBezTo>
                <a:cubicBezTo>
                  <a:pt x="1304909" y="377938"/>
                  <a:pt x="1336949" y="257976"/>
                  <a:pt x="1336949" y="257976"/>
                </a:cubicBezTo>
                <a:cubicBezTo>
                  <a:pt x="1348498" y="193896"/>
                  <a:pt x="1448715" y="160739"/>
                  <a:pt x="1448715" y="160739"/>
                </a:cubicBezTo>
                <a:cubicBezTo>
                  <a:pt x="1522108" y="131680"/>
                  <a:pt x="1526206" y="94425"/>
                  <a:pt x="1526206" y="94425"/>
                </a:cubicBezTo>
                <a:cubicBezTo>
                  <a:pt x="1536638" y="10600"/>
                  <a:pt x="1426734" y="2404"/>
                  <a:pt x="1426734" y="2404"/>
                </a:cubicBezTo>
                <a:cubicBezTo>
                  <a:pt x="1353341" y="-16224"/>
                  <a:pt x="1358557" y="79522"/>
                  <a:pt x="1358557" y="79522"/>
                </a:cubicBezTo>
                <a:cubicBezTo>
                  <a:pt x="1356322" y="157759"/>
                  <a:pt x="1277713" y="159622"/>
                  <a:pt x="1277713" y="159622"/>
                </a:cubicBezTo>
                <a:cubicBezTo>
                  <a:pt x="1228908" y="166327"/>
                  <a:pt x="1196496" y="104856"/>
                  <a:pt x="1161476" y="82503"/>
                </a:cubicBezTo>
                <a:cubicBezTo>
                  <a:pt x="1158868" y="80640"/>
                  <a:pt x="1155888" y="79150"/>
                  <a:pt x="1152535" y="79150"/>
                </a:cubicBezTo>
                <a:cubicBezTo>
                  <a:pt x="1145457" y="79150"/>
                  <a:pt x="1141358" y="87346"/>
                  <a:pt x="1140241" y="94052"/>
                </a:cubicBezTo>
                <a:cubicBezTo>
                  <a:pt x="1137633" y="111562"/>
                  <a:pt x="1144339" y="128700"/>
                  <a:pt x="1150672" y="145092"/>
                </a:cubicBezTo>
                <a:cubicBezTo>
                  <a:pt x="1181594" y="222956"/>
                  <a:pt x="1225183" y="303427"/>
                  <a:pt x="1218850" y="389860"/>
                </a:cubicBezTo>
                <a:cubicBezTo>
                  <a:pt x="1213634" y="462880"/>
                  <a:pt x="1171908" y="507214"/>
                  <a:pt x="1105593" y="529940"/>
                </a:cubicBezTo>
                <a:cubicBezTo>
                  <a:pt x="1029965" y="555646"/>
                  <a:pt x="951356" y="509077"/>
                  <a:pt x="951356" y="509077"/>
                </a:cubicBezTo>
                <a:cubicBezTo>
                  <a:pt x="851884" y="447978"/>
                  <a:pt x="911865" y="349624"/>
                  <a:pt x="911865" y="349624"/>
                </a:cubicBezTo>
                <a:cubicBezTo>
                  <a:pt x="937944" y="311623"/>
                  <a:pt x="948748" y="235995"/>
                  <a:pt x="885414" y="227799"/>
                </a:cubicBezTo>
                <a:cubicBezTo>
                  <a:pt x="861943" y="224818"/>
                  <a:pt x="838472" y="234132"/>
                  <a:pt x="817237" y="244936"/>
                </a:cubicBezTo>
                <a:cubicBezTo>
                  <a:pt x="790040" y="258721"/>
                  <a:pt x="762099" y="278094"/>
                  <a:pt x="754275" y="307153"/>
                </a:cubicBezTo>
                <a:cubicBezTo>
                  <a:pt x="749059" y="326153"/>
                  <a:pt x="752785" y="347016"/>
                  <a:pt x="745706" y="365271"/>
                </a:cubicBezTo>
                <a:cubicBezTo>
                  <a:pt x="736020" y="389860"/>
                  <a:pt x="709941" y="402899"/>
                  <a:pt x="686843" y="415938"/>
                </a:cubicBezTo>
                <a:cubicBezTo>
                  <a:pt x="638038" y="443135"/>
                  <a:pt x="592960" y="479645"/>
                  <a:pt x="566136" y="528450"/>
                </a:cubicBezTo>
                <a:cubicBezTo>
                  <a:pt x="560175" y="539626"/>
                  <a:pt x="554959" y="553783"/>
                  <a:pt x="561665" y="564587"/>
                </a:cubicBezTo>
                <a:cubicBezTo>
                  <a:pt x="567626" y="573901"/>
                  <a:pt x="579920" y="576509"/>
                  <a:pt x="591097" y="577999"/>
                </a:cubicBezTo>
                <a:cubicBezTo>
                  <a:pt x="634685" y="583587"/>
                  <a:pt x="677902" y="582842"/>
                  <a:pt x="721490" y="579862"/>
                </a:cubicBezTo>
                <a:cubicBezTo>
                  <a:pt x="744961" y="577999"/>
                  <a:pt x="770295" y="573156"/>
                  <a:pt x="793766" y="573901"/>
                </a:cubicBezTo>
                <a:cubicBezTo>
                  <a:pt x="869394" y="576136"/>
                  <a:pt x="898453" y="616372"/>
                  <a:pt x="898453" y="616372"/>
                </a:cubicBezTo>
                <a:cubicBezTo>
                  <a:pt x="941670" y="659588"/>
                  <a:pt x="953964" y="735217"/>
                  <a:pt x="909258" y="781786"/>
                </a:cubicBezTo>
                <a:cubicBezTo>
                  <a:pt x="891002" y="800786"/>
                  <a:pt x="867159" y="813080"/>
                  <a:pt x="842943" y="823139"/>
                </a:cubicBezTo>
                <a:cubicBezTo>
                  <a:pt x="772158" y="851826"/>
                  <a:pt x="708824" y="846238"/>
                  <a:pt x="634685" y="838042"/>
                </a:cubicBezTo>
                <a:cubicBezTo>
                  <a:pt x="586254" y="832453"/>
                  <a:pt x="538567" y="824630"/>
                  <a:pt x="491252" y="813826"/>
                </a:cubicBezTo>
                <a:cubicBezTo>
                  <a:pt x="475233" y="810100"/>
                  <a:pt x="458840" y="806375"/>
                  <a:pt x="442075" y="807120"/>
                </a:cubicBezTo>
                <a:cubicBezTo>
                  <a:pt x="438350" y="807120"/>
                  <a:pt x="434252" y="807865"/>
                  <a:pt x="432016" y="810845"/>
                </a:cubicBezTo>
                <a:cubicBezTo>
                  <a:pt x="425310" y="819041"/>
                  <a:pt x="442448" y="842885"/>
                  <a:pt x="434997" y="857414"/>
                </a:cubicBezTo>
                <a:cubicBezTo>
                  <a:pt x="427173" y="872689"/>
                  <a:pt x="407055" y="880513"/>
                  <a:pt x="392153" y="886101"/>
                </a:cubicBezTo>
                <a:cubicBezTo>
                  <a:pt x="368310" y="895042"/>
                  <a:pt x="349682" y="912552"/>
                  <a:pt x="347447" y="939004"/>
                </a:cubicBezTo>
                <a:cubicBezTo>
                  <a:pt x="347447" y="942729"/>
                  <a:pt x="347447" y="946455"/>
                  <a:pt x="348564" y="950180"/>
                </a:cubicBezTo>
                <a:cubicBezTo>
                  <a:pt x="351172" y="957259"/>
                  <a:pt x="358623" y="961729"/>
                  <a:pt x="366074" y="963220"/>
                </a:cubicBezTo>
                <a:cubicBezTo>
                  <a:pt x="387310" y="966945"/>
                  <a:pt x="411526" y="958376"/>
                  <a:pt x="432016" y="954278"/>
                </a:cubicBezTo>
                <a:cubicBezTo>
                  <a:pt x="478586" y="945337"/>
                  <a:pt x="526645" y="950180"/>
                  <a:pt x="572469" y="961729"/>
                </a:cubicBezTo>
                <a:cubicBezTo>
                  <a:pt x="613823" y="972533"/>
                  <a:pt x="649588" y="981475"/>
                  <a:pt x="668960" y="1022456"/>
                </a:cubicBezTo>
                <a:cubicBezTo>
                  <a:pt x="677529" y="1040338"/>
                  <a:pt x="675294" y="1067162"/>
                  <a:pt x="691314" y="1080574"/>
                </a:cubicBezTo>
                <a:cubicBezTo>
                  <a:pt x="698020" y="1086162"/>
                  <a:pt x="706961" y="1088025"/>
                  <a:pt x="715530" y="1089888"/>
                </a:cubicBezTo>
                <a:cubicBezTo>
                  <a:pt x="759864" y="1097711"/>
                  <a:pt x="813139" y="1096594"/>
                  <a:pt x="855237" y="1078711"/>
                </a:cubicBezTo>
                <a:cubicBezTo>
                  <a:pt x="894355" y="1061946"/>
                  <a:pt x="926767" y="1030652"/>
                  <a:pt x="961415" y="1006808"/>
                </a:cubicBezTo>
                <a:cubicBezTo>
                  <a:pt x="969611" y="1001220"/>
                  <a:pt x="977807" y="995632"/>
                  <a:pt x="987121" y="991534"/>
                </a:cubicBezTo>
                <a:cubicBezTo>
                  <a:pt x="1005004" y="984083"/>
                  <a:pt x="1025867" y="984083"/>
                  <a:pt x="1043749" y="991534"/>
                </a:cubicBezTo>
                <a:cubicBezTo>
                  <a:pt x="1110809" y="1020220"/>
                  <a:pt x="1089201" y="1104417"/>
                  <a:pt x="1078769" y="1159183"/>
                </a:cubicBezTo>
                <a:cubicBezTo>
                  <a:pt x="1069083" y="1209850"/>
                  <a:pt x="1038534" y="1251949"/>
                  <a:pt x="997925" y="1283243"/>
                </a:cubicBezTo>
                <a:cubicBezTo>
                  <a:pt x="955082" y="1316028"/>
                  <a:pt x="899944" y="1340989"/>
                  <a:pt x="846668" y="1349930"/>
                </a:cubicBezTo>
                <a:cubicBezTo>
                  <a:pt x="781472" y="1361107"/>
                  <a:pt x="712177" y="1368185"/>
                  <a:pt x="646235" y="1369303"/>
                </a:cubicBezTo>
                <a:cubicBezTo>
                  <a:pt x="584763" y="1370421"/>
                  <a:pt x="524037" y="1359617"/>
                  <a:pt x="472625" y="1324224"/>
                </a:cubicBezTo>
                <a:cubicBezTo>
                  <a:pt x="445801" y="1305596"/>
                  <a:pt x="392898" y="1263125"/>
                  <a:pt x="392898" y="1225870"/>
                </a:cubicBezTo>
                <a:cubicBezTo>
                  <a:pt x="392898" y="1200536"/>
                  <a:pt x="353035" y="1207987"/>
                  <a:pt x="338133" y="1208732"/>
                </a:cubicBezTo>
                <a:cubicBezTo>
                  <a:pt x="306466" y="1210223"/>
                  <a:pt x="275171" y="1208732"/>
                  <a:pt x="243504" y="1205007"/>
                </a:cubicBezTo>
                <a:cubicBezTo>
                  <a:pt x="223386" y="1202399"/>
                  <a:pt x="183896" y="1194203"/>
                  <a:pt x="176817" y="1221027"/>
                </a:cubicBezTo>
                <a:cubicBezTo>
                  <a:pt x="174209" y="1231458"/>
                  <a:pt x="179425" y="1247478"/>
                  <a:pt x="185758" y="1256047"/>
                </a:cubicBezTo>
                <a:cubicBezTo>
                  <a:pt x="254681" y="1346205"/>
                  <a:pt x="375761" y="1329440"/>
                  <a:pt x="471507" y="1359617"/>
                </a:cubicBezTo>
                <a:cubicBezTo>
                  <a:pt x="500939" y="1368930"/>
                  <a:pt x="531488" y="1385695"/>
                  <a:pt x="542665" y="1414382"/>
                </a:cubicBezTo>
                <a:cubicBezTo>
                  <a:pt x="553469" y="1443069"/>
                  <a:pt x="542665" y="1487775"/>
                  <a:pt x="521057" y="1510128"/>
                </a:cubicBezTo>
                <a:cubicBezTo>
                  <a:pt x="477095" y="1555207"/>
                  <a:pt x="414134" y="1563031"/>
                  <a:pt x="356015" y="1544776"/>
                </a:cubicBezTo>
                <a:cubicBezTo>
                  <a:pt x="317642" y="1532854"/>
                  <a:pt x="281505" y="1514971"/>
                  <a:pt x="242387" y="1504912"/>
                </a:cubicBezTo>
                <a:cubicBezTo>
                  <a:pt x="202896" y="1494854"/>
                  <a:pt x="162660" y="1488893"/>
                  <a:pt x="122052" y="1487775"/>
                </a:cubicBezTo>
                <a:cubicBezTo>
                  <a:pt x="108640" y="1487775"/>
                  <a:pt x="94855" y="1487775"/>
                  <a:pt x="82189" y="1492246"/>
                </a:cubicBezTo>
                <a:cubicBezTo>
                  <a:pt x="65796" y="1498207"/>
                  <a:pt x="53129" y="1512364"/>
                  <a:pt x="52757" y="1530619"/>
                </a:cubicBezTo>
                <a:cubicBezTo>
                  <a:pt x="52757" y="1585384"/>
                  <a:pt x="178307" y="1601404"/>
                  <a:pt x="216680" y="1614816"/>
                </a:cubicBezTo>
                <a:cubicBezTo>
                  <a:pt x="275544" y="1635306"/>
                  <a:pt x="325839" y="1670326"/>
                  <a:pt x="329937" y="1737758"/>
                </a:cubicBezTo>
                <a:cubicBezTo>
                  <a:pt x="335152" y="1822701"/>
                  <a:pt x="310191" y="1853623"/>
                  <a:pt x="310191" y="1853623"/>
                </a:cubicBezTo>
                <a:cubicBezTo>
                  <a:pt x="287466" y="1907270"/>
                  <a:pt x="189111" y="1865172"/>
                  <a:pt x="189111" y="1865172"/>
                </a:cubicBezTo>
                <a:cubicBezTo>
                  <a:pt x="147758" y="1840211"/>
                  <a:pt x="90757" y="1840211"/>
                  <a:pt x="90757" y="1840211"/>
                </a:cubicBezTo>
                <a:cubicBezTo>
                  <a:pt x="47914" y="1844309"/>
                  <a:pt x="55365" y="1897584"/>
                  <a:pt x="62443" y="1927016"/>
                </a:cubicBezTo>
                <a:cubicBezTo>
                  <a:pt x="73620" y="1972840"/>
                  <a:pt x="98208" y="2014193"/>
                  <a:pt x="128758" y="2049586"/>
                </a:cubicBezTo>
                <a:cubicBezTo>
                  <a:pt x="152974" y="2077900"/>
                  <a:pt x="188366" y="2121116"/>
                  <a:pt x="228975" y="2122606"/>
                </a:cubicBezTo>
                <a:cubicBezTo>
                  <a:pt x="247230" y="2123351"/>
                  <a:pt x="264740" y="2118136"/>
                  <a:pt x="281877" y="2112547"/>
                </a:cubicBezTo>
                <a:cubicBezTo>
                  <a:pt x="343721" y="2092802"/>
                  <a:pt x="410408" y="2079390"/>
                  <a:pt x="475605" y="2078645"/>
                </a:cubicBezTo>
                <a:cubicBezTo>
                  <a:pt x="514723" y="2078272"/>
                  <a:pt x="567253" y="2078645"/>
                  <a:pt x="604136" y="2094292"/>
                </a:cubicBezTo>
                <a:cubicBezTo>
                  <a:pt x="667843" y="2121861"/>
                  <a:pt x="725961" y="2163587"/>
                  <a:pt x="772530" y="2214627"/>
                </a:cubicBezTo>
                <a:cubicBezTo>
                  <a:pt x="813139" y="2259334"/>
                  <a:pt x="831021" y="2307393"/>
                  <a:pt x="828041" y="2369237"/>
                </a:cubicBezTo>
                <a:cubicBezTo>
                  <a:pt x="826923" y="2388982"/>
                  <a:pt x="824315" y="2409473"/>
                  <a:pt x="812394" y="2425120"/>
                </a:cubicBezTo>
                <a:cubicBezTo>
                  <a:pt x="802335" y="2438532"/>
                  <a:pt x="786315" y="2446355"/>
                  <a:pt x="770295" y="2451571"/>
                </a:cubicBezTo>
                <a:cubicBezTo>
                  <a:pt x="714412" y="2469081"/>
                  <a:pt x="673804" y="2439277"/>
                  <a:pt x="636176" y="2400904"/>
                </a:cubicBezTo>
                <a:cubicBezTo>
                  <a:pt x="600783" y="2365139"/>
                  <a:pt x="547508" y="2316334"/>
                  <a:pt x="492370" y="2331609"/>
                </a:cubicBezTo>
                <a:cubicBezTo>
                  <a:pt x="488272" y="2332727"/>
                  <a:pt x="483801" y="2334589"/>
                  <a:pt x="480821" y="2337570"/>
                </a:cubicBezTo>
                <a:cubicBezTo>
                  <a:pt x="474487" y="2343531"/>
                  <a:pt x="474487" y="2353962"/>
                  <a:pt x="477840" y="2361786"/>
                </a:cubicBezTo>
                <a:cubicBezTo>
                  <a:pt x="481566" y="2369609"/>
                  <a:pt x="487899" y="2375570"/>
                  <a:pt x="494233" y="2381531"/>
                </a:cubicBezTo>
                <a:cubicBezTo>
                  <a:pt x="540429" y="2424375"/>
                  <a:pt x="608607" y="2512297"/>
                  <a:pt x="545273" y="2570788"/>
                </a:cubicBezTo>
                <a:cubicBezTo>
                  <a:pt x="492370" y="2619593"/>
                  <a:pt x="425310" y="2578985"/>
                  <a:pt x="425310" y="2578985"/>
                </a:cubicBezTo>
                <a:cubicBezTo>
                  <a:pt x="377251" y="2548808"/>
                  <a:pt x="322113" y="2532788"/>
                  <a:pt x="269956" y="2511552"/>
                </a:cubicBezTo>
                <a:cubicBezTo>
                  <a:pt x="217798" y="2490317"/>
                  <a:pt x="165641" y="2466473"/>
                  <a:pt x="117581" y="2438904"/>
                </a:cubicBezTo>
                <a:cubicBezTo>
                  <a:pt x="97836" y="2427355"/>
                  <a:pt x="41580" y="2380413"/>
                  <a:pt x="18109" y="2393453"/>
                </a:cubicBezTo>
                <a:cubicBezTo>
                  <a:pt x="6933" y="2399786"/>
                  <a:pt x="3207" y="2421022"/>
                  <a:pt x="8050" y="2431453"/>
                </a:cubicBezTo>
                <a:cubicBezTo>
                  <a:pt x="14384" y="2444865"/>
                  <a:pt x="32639" y="2448591"/>
                  <a:pt x="44933" y="2454552"/>
                </a:cubicBezTo>
                <a:cubicBezTo>
                  <a:pt x="60580" y="2462375"/>
                  <a:pt x="75110" y="2472062"/>
                  <a:pt x="90012" y="2481375"/>
                </a:cubicBezTo>
                <a:cubicBezTo>
                  <a:pt x="120189" y="2500376"/>
                  <a:pt x="149621" y="2520494"/>
                  <a:pt x="181288" y="2536513"/>
                </a:cubicBezTo>
                <a:cubicBezTo>
                  <a:pt x="220033" y="2555886"/>
                  <a:pt x="240896" y="2595004"/>
                  <a:pt x="223386" y="2637848"/>
                </a:cubicBezTo>
                <a:cubicBezTo>
                  <a:pt x="203268" y="2687025"/>
                  <a:pt x="148131" y="2665790"/>
                  <a:pt x="108640" y="2662436"/>
                </a:cubicBezTo>
                <a:cubicBezTo>
                  <a:pt x="82189" y="2660201"/>
                  <a:pt x="52757" y="2663554"/>
                  <a:pt x="26678" y="2669142"/>
                </a:cubicBezTo>
                <a:cubicBezTo>
                  <a:pt x="20717" y="2670260"/>
                  <a:pt x="14756" y="2671750"/>
                  <a:pt x="9913" y="2675476"/>
                </a:cubicBezTo>
                <a:cubicBezTo>
                  <a:pt x="2090" y="2681437"/>
                  <a:pt x="-891" y="2692241"/>
                  <a:pt x="227" y="2702300"/>
                </a:cubicBezTo>
                <a:cubicBezTo>
                  <a:pt x="2462" y="2723163"/>
                  <a:pt x="15874" y="2741790"/>
                  <a:pt x="22580" y="2761536"/>
                </a:cubicBezTo>
                <a:cubicBezTo>
                  <a:pt x="24815" y="2767869"/>
                  <a:pt x="25560" y="2774203"/>
                  <a:pt x="26306" y="2780536"/>
                </a:cubicBezTo>
                <a:cubicBezTo>
                  <a:pt x="29658" y="2813693"/>
                  <a:pt x="27423" y="2844615"/>
                  <a:pt x="24070" y="2877400"/>
                </a:cubicBezTo>
                <a:cubicBezTo>
                  <a:pt x="21462" y="2900498"/>
                  <a:pt x="21835" y="2925832"/>
                  <a:pt x="35247" y="2945205"/>
                </a:cubicBezTo>
                <a:cubicBezTo>
                  <a:pt x="46051" y="2961225"/>
                  <a:pt x="64679" y="2970911"/>
                  <a:pt x="84051" y="2973891"/>
                </a:cubicBezTo>
                <a:cubicBezTo>
                  <a:pt x="151856" y="2984695"/>
                  <a:pt x="202896" y="2929185"/>
                  <a:pt x="258779" y="2900871"/>
                </a:cubicBezTo>
                <a:cubicBezTo>
                  <a:pt x="318015" y="2870694"/>
                  <a:pt x="382467" y="2851321"/>
                  <a:pt x="448409" y="2844243"/>
                </a:cubicBezTo>
                <a:cubicBezTo>
                  <a:pt x="469644" y="2842007"/>
                  <a:pt x="490880" y="2840890"/>
                  <a:pt x="511743" y="2846105"/>
                </a:cubicBezTo>
                <a:cubicBezTo>
                  <a:pt x="582155" y="2863243"/>
                  <a:pt x="592214" y="2953401"/>
                  <a:pt x="569116" y="3011519"/>
                </a:cubicBezTo>
                <a:cubicBezTo>
                  <a:pt x="541920" y="3080814"/>
                  <a:pt x="462566" y="3098697"/>
                  <a:pt x="398487" y="3114344"/>
                </a:cubicBezTo>
                <a:cubicBezTo>
                  <a:pt x="356388" y="3124776"/>
                  <a:pt x="315780" y="3141168"/>
                  <a:pt x="277034" y="3161286"/>
                </a:cubicBezTo>
                <a:cubicBezTo>
                  <a:pt x="221896" y="3190345"/>
                  <a:pt x="149248" y="3238032"/>
                  <a:pt x="156327" y="3309562"/>
                </a:cubicBezTo>
                <a:cubicBezTo>
                  <a:pt x="157072" y="3316640"/>
                  <a:pt x="159680" y="3324837"/>
                  <a:pt x="166758" y="3326327"/>
                </a:cubicBezTo>
                <a:cubicBezTo>
                  <a:pt x="169366" y="3326700"/>
                  <a:pt x="172347" y="3326327"/>
                  <a:pt x="174954" y="3325209"/>
                </a:cubicBezTo>
                <a:cubicBezTo>
                  <a:pt x="203268" y="3314405"/>
                  <a:pt x="213700" y="3280503"/>
                  <a:pt x="233445" y="3259640"/>
                </a:cubicBezTo>
                <a:cubicBezTo>
                  <a:pt x="277779" y="3212698"/>
                  <a:pt x="341858" y="3182894"/>
                  <a:pt x="402585" y="3164266"/>
                </a:cubicBezTo>
                <a:cubicBezTo>
                  <a:pt x="469644" y="3143776"/>
                  <a:pt x="544900" y="3138188"/>
                  <a:pt x="612332" y="3160541"/>
                </a:cubicBezTo>
                <a:cubicBezTo>
                  <a:pt x="654431" y="3174698"/>
                  <a:pt x="657039" y="3229090"/>
                  <a:pt x="647725" y="3266346"/>
                </a:cubicBezTo>
                <a:cubicBezTo>
                  <a:pt x="636176" y="3310680"/>
                  <a:pt x="572096" y="3365818"/>
                  <a:pt x="572096" y="3365818"/>
                </a:cubicBezTo>
                <a:cubicBezTo>
                  <a:pt x="544155" y="3393759"/>
                  <a:pt x="576195" y="3389661"/>
                  <a:pt x="576195" y="3389661"/>
                </a:cubicBezTo>
                <a:cubicBezTo>
                  <a:pt x="610470" y="3375131"/>
                  <a:pt x="636176" y="3372151"/>
                  <a:pt x="636176" y="3372151"/>
                </a:cubicBezTo>
                <a:cubicBezTo>
                  <a:pt x="682745" y="3377367"/>
                  <a:pt x="703608" y="3413505"/>
                  <a:pt x="703608" y="3413505"/>
                </a:cubicBezTo>
                <a:cubicBezTo>
                  <a:pt x="758373" y="3499564"/>
                  <a:pt x="687961" y="3560291"/>
                  <a:pt x="687961" y="3560291"/>
                </a:cubicBezTo>
                <a:cubicBezTo>
                  <a:pt x="627607" y="3631448"/>
                  <a:pt x="523292" y="3670939"/>
                  <a:pt x="432016" y="3675782"/>
                </a:cubicBezTo>
                <a:cubicBezTo>
                  <a:pt x="417114" y="3676527"/>
                  <a:pt x="363839" y="3682488"/>
                  <a:pt x="393643" y="3708194"/>
                </a:cubicBezTo>
                <a:cubicBezTo>
                  <a:pt x="405565" y="3718626"/>
                  <a:pt x="424193" y="3721606"/>
                  <a:pt x="432389" y="3735018"/>
                </a:cubicBezTo>
                <a:cubicBezTo>
                  <a:pt x="436114" y="3740979"/>
                  <a:pt x="437232" y="3748058"/>
                  <a:pt x="437605" y="3754764"/>
                </a:cubicBezTo>
                <a:cubicBezTo>
                  <a:pt x="437977" y="3767431"/>
                  <a:pt x="435369" y="3779725"/>
                  <a:pt x="434252" y="3792019"/>
                </a:cubicBezTo>
                <a:cubicBezTo>
                  <a:pt x="432761" y="3806921"/>
                  <a:pt x="433507" y="3822196"/>
                  <a:pt x="436114" y="3837098"/>
                </a:cubicBezTo>
                <a:cubicBezTo>
                  <a:pt x="437232" y="3842686"/>
                  <a:pt x="438350" y="3848647"/>
                  <a:pt x="442448" y="3852745"/>
                </a:cubicBezTo>
                <a:cubicBezTo>
                  <a:pt x="449899" y="3861314"/>
                  <a:pt x="464429" y="3860196"/>
                  <a:pt x="473370" y="3852745"/>
                </a:cubicBezTo>
                <a:cubicBezTo>
                  <a:pt x="482311" y="3845667"/>
                  <a:pt x="486409" y="3834117"/>
                  <a:pt x="488644" y="3822941"/>
                </a:cubicBezTo>
                <a:cubicBezTo>
                  <a:pt x="493115" y="3802823"/>
                  <a:pt x="497586" y="3781960"/>
                  <a:pt x="505409" y="3762960"/>
                </a:cubicBezTo>
                <a:cubicBezTo>
                  <a:pt x="532233" y="3697763"/>
                  <a:pt x="613077" y="3654174"/>
                  <a:pt x="613077" y="3654174"/>
                </a:cubicBezTo>
                <a:cubicBezTo>
                  <a:pt x="677157" y="3619154"/>
                  <a:pt x="731177" y="3637782"/>
                  <a:pt x="731177" y="3637782"/>
                </a:cubicBezTo>
                <a:cubicBezTo>
                  <a:pt x="768805" y="3651566"/>
                  <a:pt x="789295" y="3677645"/>
                  <a:pt x="791903" y="3717881"/>
                </a:cubicBezTo>
                <a:cubicBezTo>
                  <a:pt x="792648" y="3730548"/>
                  <a:pt x="792276" y="3743214"/>
                  <a:pt x="788550" y="3755136"/>
                </a:cubicBezTo>
                <a:cubicBezTo>
                  <a:pt x="779236" y="3783078"/>
                  <a:pt x="747942" y="3793509"/>
                  <a:pt x="730059" y="3815117"/>
                </a:cubicBezTo>
                <a:cubicBezTo>
                  <a:pt x="711059" y="3838215"/>
                  <a:pt x="696529" y="3866157"/>
                  <a:pt x="691686" y="3895961"/>
                </a:cubicBezTo>
                <a:cubicBezTo>
                  <a:pt x="686843" y="3924276"/>
                  <a:pt x="697275" y="3953335"/>
                  <a:pt x="690569" y="3980904"/>
                </a:cubicBezTo>
                <a:cubicBezTo>
                  <a:pt x="683863" y="4008100"/>
                  <a:pt x="661509" y="4028218"/>
                  <a:pt x="655548" y="4055787"/>
                </a:cubicBezTo>
                <a:cubicBezTo>
                  <a:pt x="649215" y="4084846"/>
                  <a:pt x="657411" y="4113160"/>
                  <a:pt x="674176" y="4137004"/>
                </a:cubicBezTo>
                <a:cubicBezTo>
                  <a:pt x="689823" y="4158984"/>
                  <a:pt x="707333" y="4179102"/>
                  <a:pt x="726706" y="4197357"/>
                </a:cubicBezTo>
                <a:cubicBezTo>
                  <a:pt x="736393" y="4206671"/>
                  <a:pt x="791903" y="4253986"/>
                  <a:pt x="797491" y="4215985"/>
                </a:cubicBezTo>
                <a:cubicBezTo>
                  <a:pt x="797864" y="4213005"/>
                  <a:pt x="797491" y="4210024"/>
                  <a:pt x="796746" y="4207044"/>
                </a:cubicBezTo>
                <a:cubicBezTo>
                  <a:pt x="790040" y="4169788"/>
                  <a:pt x="788550" y="4135513"/>
                  <a:pt x="794138" y="4097885"/>
                </a:cubicBezTo>
                <a:cubicBezTo>
                  <a:pt x="800844" y="4050944"/>
                  <a:pt x="823570" y="4004375"/>
                  <a:pt x="873865" y="3993943"/>
                </a:cubicBezTo>
                <a:cubicBezTo>
                  <a:pt x="918571" y="3984629"/>
                  <a:pt x="980043" y="4014806"/>
                  <a:pt x="988984" y="4062866"/>
                </a:cubicBezTo>
                <a:cubicBezTo>
                  <a:pt x="995317" y="4096023"/>
                  <a:pt x="968121" y="4126200"/>
                  <a:pt x="979670" y="4160847"/>
                </a:cubicBezTo>
                <a:cubicBezTo>
                  <a:pt x="981905" y="4167180"/>
                  <a:pt x="986004" y="4173886"/>
                  <a:pt x="992709" y="4175004"/>
                </a:cubicBezTo>
                <a:cubicBezTo>
                  <a:pt x="996435" y="4175749"/>
                  <a:pt x="1000533" y="4174259"/>
                  <a:pt x="1003886" y="4172769"/>
                </a:cubicBezTo>
                <a:cubicBezTo>
                  <a:pt x="1035181" y="4157122"/>
                  <a:pt x="1048592" y="4124337"/>
                  <a:pt x="1088456" y="4125082"/>
                </a:cubicBezTo>
                <a:cubicBezTo>
                  <a:pt x="1107456" y="4125082"/>
                  <a:pt x="1121986" y="4134023"/>
                  <a:pt x="1135770" y="4146317"/>
                </a:cubicBezTo>
                <a:cubicBezTo>
                  <a:pt x="1206183" y="4208534"/>
                  <a:pt x="1135770" y="4266280"/>
                  <a:pt x="1135770" y="4266280"/>
                </a:cubicBezTo>
                <a:cubicBezTo>
                  <a:pt x="1108201" y="4293849"/>
                  <a:pt x="1072436" y="4339673"/>
                  <a:pt x="1075416" y="4381026"/>
                </a:cubicBezTo>
                <a:cubicBezTo>
                  <a:pt x="1076534" y="4396674"/>
                  <a:pt x="1084358" y="4412693"/>
                  <a:pt x="1098515" y="4420144"/>
                </a:cubicBezTo>
                <a:cubicBezTo>
                  <a:pt x="1114534" y="4428713"/>
                  <a:pt x="1133907" y="4425733"/>
                  <a:pt x="1150300" y="4433184"/>
                </a:cubicBezTo>
                <a:cubicBezTo>
                  <a:pt x="1165574" y="4440262"/>
                  <a:pt x="1178614" y="4452929"/>
                  <a:pt x="1189790" y="4465223"/>
                </a:cubicBezTo>
                <a:cubicBezTo>
                  <a:pt x="1218850" y="4496890"/>
                  <a:pt x="1275105" y="4503224"/>
                  <a:pt x="1314223" y="4494655"/>
                </a:cubicBezTo>
                <a:cubicBezTo>
                  <a:pt x="1334714" y="4490184"/>
                  <a:pt x="1354832" y="4481616"/>
                  <a:pt x="1370106" y="4466714"/>
                </a:cubicBezTo>
                <a:cubicBezTo>
                  <a:pt x="1401401" y="4435419"/>
                  <a:pt x="1402891" y="4361653"/>
                  <a:pt x="1459892" y="4362026"/>
                </a:cubicBezTo>
                <a:cubicBezTo>
                  <a:pt x="1469951" y="4362026"/>
                  <a:pt x="1480382" y="4363889"/>
                  <a:pt x="1490441" y="4363516"/>
                </a:cubicBezTo>
                <a:cubicBezTo>
                  <a:pt x="1503480" y="4362771"/>
                  <a:pt x="1516147" y="4358301"/>
                  <a:pt x="1527324" y="4351595"/>
                </a:cubicBezTo>
                <a:cubicBezTo>
                  <a:pt x="1529559" y="4350104"/>
                  <a:pt x="1531795" y="4348614"/>
                  <a:pt x="1534030" y="4347124"/>
                </a:cubicBezTo>
                <a:cubicBezTo>
                  <a:pt x="1550795" y="4335575"/>
                  <a:pt x="1567932" y="4319927"/>
                  <a:pt x="1581344" y="4304653"/>
                </a:cubicBezTo>
                <a:cubicBezTo>
                  <a:pt x="1614874" y="4265907"/>
                  <a:pt x="1624188" y="4205181"/>
                  <a:pt x="1615247" y="4155631"/>
                </a:cubicBezTo>
                <a:cubicBezTo>
                  <a:pt x="1609658" y="4123964"/>
                  <a:pt x="1578364" y="4110180"/>
                  <a:pt x="1573520" y="4080375"/>
                </a:cubicBezTo>
                <a:cubicBezTo>
                  <a:pt x="1568677" y="4051316"/>
                  <a:pt x="1585070" y="4031198"/>
                  <a:pt x="1599599" y="4008100"/>
                </a:cubicBezTo>
                <a:cubicBezTo>
                  <a:pt x="1667404" y="3898197"/>
                  <a:pt x="1580226" y="3775999"/>
                  <a:pt x="1502735" y="3699253"/>
                </a:cubicBezTo>
                <a:cubicBezTo>
                  <a:pt x="1439029" y="3655664"/>
                  <a:pt x="1469951" y="3547251"/>
                  <a:pt x="1469951" y="3547251"/>
                </a:cubicBezTo>
                <a:cubicBezTo>
                  <a:pt x="1490069" y="3477211"/>
                  <a:pt x="1442009" y="3477211"/>
                  <a:pt x="1442009" y="3477211"/>
                </a:cubicBezTo>
                <a:cubicBezTo>
                  <a:pt x="1387616" y="3469388"/>
                  <a:pt x="1364518" y="3424308"/>
                  <a:pt x="1364518" y="3424308"/>
                </a:cubicBezTo>
                <a:cubicBezTo>
                  <a:pt x="1341420" y="3402701"/>
                  <a:pt x="1383146" y="3331170"/>
                  <a:pt x="1383146" y="3331170"/>
                </a:cubicBezTo>
                <a:cubicBezTo>
                  <a:pt x="1390969" y="3301739"/>
                  <a:pt x="1375322" y="3250326"/>
                  <a:pt x="1375322" y="3250326"/>
                </a:cubicBezTo>
                <a:cubicBezTo>
                  <a:pt x="1370851" y="3140050"/>
                  <a:pt x="1472931" y="3090500"/>
                  <a:pt x="1472931" y="3090500"/>
                </a:cubicBezTo>
                <a:cubicBezTo>
                  <a:pt x="1548932" y="3042441"/>
                  <a:pt x="1539618" y="2981715"/>
                  <a:pt x="1539618" y="2981715"/>
                </a:cubicBezTo>
                <a:cubicBezTo>
                  <a:pt x="1550422" y="2848341"/>
                  <a:pt x="1513167" y="2824870"/>
                  <a:pt x="1513167" y="2824870"/>
                </a:cubicBezTo>
                <a:cubicBezTo>
                  <a:pt x="1443127" y="2745888"/>
                  <a:pt x="1334714" y="2783144"/>
                  <a:pt x="1334714" y="2783144"/>
                </a:cubicBezTo>
                <a:cubicBezTo>
                  <a:pt x="1313106" y="2801771"/>
                  <a:pt x="1277340" y="2803262"/>
                  <a:pt x="1277340" y="2803262"/>
                </a:cubicBezTo>
                <a:cubicBezTo>
                  <a:pt x="1221457" y="2793948"/>
                  <a:pt x="1240085" y="2817419"/>
                  <a:pt x="1240085" y="2817419"/>
                </a:cubicBezTo>
                <a:cubicBezTo>
                  <a:pt x="1269517" y="2828223"/>
                  <a:pt x="1283674" y="2865478"/>
                  <a:pt x="1283674" y="2865478"/>
                </a:cubicBezTo>
                <a:cubicBezTo>
                  <a:pt x="1300811" y="2922851"/>
                  <a:pt x="1257223" y="2941479"/>
                  <a:pt x="1257223" y="2941479"/>
                </a:cubicBezTo>
                <a:cubicBezTo>
                  <a:pt x="1195006" y="2964577"/>
                  <a:pt x="1148437" y="3033127"/>
                  <a:pt x="1148437" y="3033127"/>
                </a:cubicBezTo>
                <a:cubicBezTo>
                  <a:pt x="1092554" y="3087520"/>
                  <a:pt x="1086220" y="3284601"/>
                  <a:pt x="1086220" y="3284601"/>
                </a:cubicBezTo>
                <a:cubicBezTo>
                  <a:pt x="1081750" y="3346818"/>
                  <a:pt x="1114162" y="3397857"/>
                  <a:pt x="1114162" y="3397857"/>
                </a:cubicBezTo>
                <a:lnTo>
                  <a:pt x="1177869" y="3480191"/>
                </a:lnTo>
                <a:cubicBezTo>
                  <a:pt x="1197987" y="3534585"/>
                  <a:pt x="1182339" y="3571840"/>
                  <a:pt x="1182339" y="3571840"/>
                </a:cubicBezTo>
                <a:cubicBezTo>
                  <a:pt x="1171535" y="3638527"/>
                  <a:pt x="1116770" y="3606860"/>
                  <a:pt x="1116770" y="3606860"/>
                </a:cubicBezTo>
                <a:cubicBezTo>
                  <a:pt x="1038906" y="3581154"/>
                  <a:pt x="971101" y="3454113"/>
                  <a:pt x="971101" y="3454113"/>
                </a:cubicBezTo>
                <a:cubicBezTo>
                  <a:pt x="898081" y="3336013"/>
                  <a:pt x="905905" y="3166874"/>
                  <a:pt x="905905" y="3166874"/>
                </a:cubicBezTo>
                <a:cubicBezTo>
                  <a:pt x="913728" y="3067402"/>
                  <a:pt x="949121" y="2985813"/>
                  <a:pt x="949121" y="2985813"/>
                </a:cubicBezTo>
                <a:lnTo>
                  <a:pt x="921552" y="2970911"/>
                </a:lnTo>
                <a:cubicBezTo>
                  <a:pt x="861198" y="2927322"/>
                  <a:pt x="844061" y="2801771"/>
                  <a:pt x="844061" y="2801771"/>
                </a:cubicBezTo>
                <a:cubicBezTo>
                  <a:pt x="822453" y="2626299"/>
                  <a:pt x="915591" y="2567435"/>
                  <a:pt x="915591" y="2567435"/>
                </a:cubicBezTo>
                <a:cubicBezTo>
                  <a:pt x="969984" y="2514533"/>
                  <a:pt x="1045985" y="2508572"/>
                  <a:pt x="1045985" y="2508572"/>
                </a:cubicBezTo>
                <a:cubicBezTo>
                  <a:pt x="1050455" y="2460513"/>
                  <a:pt x="1091064" y="2446355"/>
                  <a:pt x="1091064" y="2446355"/>
                </a:cubicBezTo>
                <a:cubicBezTo>
                  <a:pt x="1161104" y="2446355"/>
                  <a:pt x="1209163" y="2381158"/>
                  <a:pt x="1209163" y="2381158"/>
                </a:cubicBezTo>
                <a:cubicBezTo>
                  <a:pt x="1237105" y="2303668"/>
                  <a:pt x="1286654" y="2311118"/>
                  <a:pt x="1286654" y="2311118"/>
                </a:cubicBezTo>
                <a:cubicBezTo>
                  <a:pt x="1338067" y="2312609"/>
                  <a:pt x="1435676" y="2369982"/>
                  <a:pt x="1435676" y="2369982"/>
                </a:cubicBezTo>
                <a:cubicBezTo>
                  <a:pt x="1544461" y="2397924"/>
                  <a:pt x="1556756" y="2351354"/>
                  <a:pt x="1556756" y="2351354"/>
                </a:cubicBezTo>
                <a:cubicBezTo>
                  <a:pt x="1592521" y="2309628"/>
                  <a:pt x="1530304" y="2312609"/>
                  <a:pt x="1530304" y="2312609"/>
                </a:cubicBezTo>
                <a:cubicBezTo>
                  <a:pt x="1466598" y="2289510"/>
                  <a:pt x="1511677" y="2175882"/>
                  <a:pt x="1511677" y="2175882"/>
                </a:cubicBezTo>
                <a:cubicBezTo>
                  <a:pt x="1547442" y="2049958"/>
                  <a:pt x="1570540" y="2073429"/>
                  <a:pt x="1570540" y="2073429"/>
                </a:cubicBezTo>
                <a:cubicBezTo>
                  <a:pt x="1640580" y="2092057"/>
                  <a:pt x="1640580" y="2037664"/>
                  <a:pt x="1640580" y="2037664"/>
                </a:cubicBezTo>
                <a:cubicBezTo>
                  <a:pt x="1642070" y="2000409"/>
                  <a:pt x="1623443" y="1885662"/>
                  <a:pt x="1623443" y="1885662"/>
                </a:cubicBezTo>
                <a:cubicBezTo>
                  <a:pt x="1611148" y="1795504"/>
                  <a:pt x="1522481" y="1736641"/>
                  <a:pt x="1522481" y="1736641"/>
                </a:cubicBezTo>
                <a:cubicBezTo>
                  <a:pt x="1469578" y="1694915"/>
                  <a:pt x="1455794" y="1592090"/>
                  <a:pt x="1455794" y="1592090"/>
                </a:cubicBezTo>
                <a:cubicBezTo>
                  <a:pt x="1437166" y="1503422"/>
                  <a:pt x="1347008" y="1447539"/>
                  <a:pt x="1347008" y="1447539"/>
                </a:cubicBezTo>
                <a:cubicBezTo>
                  <a:pt x="1228908" y="1385323"/>
                  <a:pt x="1236732" y="1302989"/>
                  <a:pt x="1236732" y="1302989"/>
                </a:cubicBezTo>
                <a:cubicBezTo>
                  <a:pt x="1227418" y="1180418"/>
                  <a:pt x="1312733" y="1112241"/>
                  <a:pt x="1312733" y="1112241"/>
                </a:cubicBezTo>
                <a:cubicBezTo>
                  <a:pt x="1364891" y="1058221"/>
                  <a:pt x="1463245" y="1096966"/>
                  <a:pt x="1515402" y="1127516"/>
                </a:cubicBezTo>
                <a:cubicBezTo>
                  <a:pt x="1557128" y="1152104"/>
                  <a:pt x="1596619" y="1180418"/>
                  <a:pt x="1632756" y="1212458"/>
                </a:cubicBezTo>
                <a:cubicBezTo>
                  <a:pt x="1651012" y="1228478"/>
                  <a:pt x="1668894" y="1245615"/>
                  <a:pt x="1685659" y="1263498"/>
                </a:cubicBezTo>
                <a:cubicBezTo>
                  <a:pt x="1693855" y="1272439"/>
                  <a:pt x="1731111" y="1302989"/>
                  <a:pt x="1730738" y="1314165"/>
                </a:cubicBezTo>
                <a:cubicBezTo>
                  <a:pt x="1730738" y="1302989"/>
                  <a:pt x="1770229" y="1272439"/>
                  <a:pt x="1778425" y="1263498"/>
                </a:cubicBezTo>
                <a:cubicBezTo>
                  <a:pt x="1795190" y="1245615"/>
                  <a:pt x="1812700" y="1228478"/>
                  <a:pt x="1831328" y="1212458"/>
                </a:cubicBezTo>
                <a:cubicBezTo>
                  <a:pt x="1867465" y="1180418"/>
                  <a:pt x="1906956" y="1151732"/>
                  <a:pt x="1948682" y="1127516"/>
                </a:cubicBezTo>
                <a:cubicBezTo>
                  <a:pt x="2000839" y="1096966"/>
                  <a:pt x="2099566" y="1058221"/>
                  <a:pt x="2151351" y="1112241"/>
                </a:cubicBezTo>
                <a:cubicBezTo>
                  <a:pt x="2151351" y="1112241"/>
                  <a:pt x="2236666" y="1180418"/>
                  <a:pt x="2227352" y="1302989"/>
                </a:cubicBezTo>
                <a:cubicBezTo>
                  <a:pt x="2227352" y="1302989"/>
                  <a:pt x="2235176" y="1385323"/>
                  <a:pt x="2117076" y="1447539"/>
                </a:cubicBezTo>
                <a:cubicBezTo>
                  <a:pt x="2117076" y="1447539"/>
                  <a:pt x="2026918" y="1503422"/>
                  <a:pt x="2008291" y="1592090"/>
                </a:cubicBezTo>
                <a:cubicBezTo>
                  <a:pt x="2008291" y="1592090"/>
                  <a:pt x="1994133" y="1694542"/>
                  <a:pt x="1941603" y="1736641"/>
                </a:cubicBezTo>
                <a:cubicBezTo>
                  <a:pt x="1941603" y="1736641"/>
                  <a:pt x="1852936" y="1795504"/>
                  <a:pt x="1840641" y="1885662"/>
                </a:cubicBezTo>
                <a:cubicBezTo>
                  <a:pt x="1840641" y="1885662"/>
                  <a:pt x="1822014" y="2000409"/>
                  <a:pt x="1823504" y="2037664"/>
                </a:cubicBezTo>
                <a:cubicBezTo>
                  <a:pt x="1823504" y="2037664"/>
                  <a:pt x="1823504" y="2092057"/>
                  <a:pt x="1893544" y="2073429"/>
                </a:cubicBezTo>
                <a:cubicBezTo>
                  <a:pt x="1893544" y="2073429"/>
                  <a:pt x="1916642" y="2050331"/>
                  <a:pt x="1952408" y="2175882"/>
                </a:cubicBezTo>
                <a:cubicBezTo>
                  <a:pt x="1952408" y="2175882"/>
                  <a:pt x="1997486" y="2289138"/>
                  <a:pt x="1933780" y="2312609"/>
                </a:cubicBezTo>
                <a:cubicBezTo>
                  <a:pt x="1933780" y="2312609"/>
                  <a:pt x="1871563" y="2309628"/>
                  <a:pt x="1907329" y="2351354"/>
                </a:cubicBezTo>
                <a:cubicBezTo>
                  <a:pt x="1907329" y="2351354"/>
                  <a:pt x="1919623" y="2397924"/>
                  <a:pt x="2028408" y="2369982"/>
                </a:cubicBezTo>
                <a:cubicBezTo>
                  <a:pt x="2028408" y="2369982"/>
                  <a:pt x="2126018" y="2312609"/>
                  <a:pt x="2177430" y="2311118"/>
                </a:cubicBezTo>
                <a:cubicBezTo>
                  <a:pt x="2177430" y="2311118"/>
                  <a:pt x="2226980" y="2303295"/>
                  <a:pt x="2254921" y="2381158"/>
                </a:cubicBezTo>
                <a:cubicBezTo>
                  <a:pt x="2254921" y="2381158"/>
                  <a:pt x="2302980" y="2446355"/>
                  <a:pt x="2373020" y="2446355"/>
                </a:cubicBezTo>
                <a:cubicBezTo>
                  <a:pt x="2373020" y="2446355"/>
                  <a:pt x="2413256" y="2460513"/>
                  <a:pt x="2418099" y="2508572"/>
                </a:cubicBezTo>
                <a:cubicBezTo>
                  <a:pt x="2418099" y="2508572"/>
                  <a:pt x="2494100" y="2514905"/>
                  <a:pt x="2548493" y="2567435"/>
                </a:cubicBezTo>
                <a:cubicBezTo>
                  <a:pt x="2548493" y="2567435"/>
                  <a:pt x="2641632" y="2626299"/>
                  <a:pt x="2620024" y="2801771"/>
                </a:cubicBezTo>
                <a:cubicBezTo>
                  <a:pt x="2620024" y="2801771"/>
                  <a:pt x="2602886" y="2927695"/>
                  <a:pt x="2542532" y="2970911"/>
                </a:cubicBezTo>
                <a:lnTo>
                  <a:pt x="2514964" y="2985813"/>
                </a:lnTo>
                <a:cubicBezTo>
                  <a:pt x="2514964" y="2985813"/>
                  <a:pt x="2550356" y="3067402"/>
                  <a:pt x="2558180" y="3166874"/>
                </a:cubicBezTo>
                <a:cubicBezTo>
                  <a:pt x="2558180" y="3166874"/>
                  <a:pt x="2566003" y="3336013"/>
                  <a:pt x="2492983" y="3454113"/>
                </a:cubicBezTo>
                <a:cubicBezTo>
                  <a:pt x="2492983" y="3454113"/>
                  <a:pt x="2425178" y="3581154"/>
                  <a:pt x="2347314" y="3606860"/>
                </a:cubicBezTo>
                <a:cubicBezTo>
                  <a:pt x="2347314" y="3606860"/>
                  <a:pt x="2292922" y="3638899"/>
                  <a:pt x="2281745" y="3571840"/>
                </a:cubicBezTo>
                <a:cubicBezTo>
                  <a:pt x="2281745" y="3571840"/>
                  <a:pt x="2266098" y="3534585"/>
                  <a:pt x="2286216" y="3480191"/>
                </a:cubicBezTo>
                <a:lnTo>
                  <a:pt x="2349922" y="3397857"/>
                </a:lnTo>
                <a:cubicBezTo>
                  <a:pt x="2349922" y="3397857"/>
                  <a:pt x="2382707" y="3346445"/>
                  <a:pt x="2377864" y="3284601"/>
                </a:cubicBezTo>
                <a:cubicBezTo>
                  <a:pt x="2377864" y="3284601"/>
                  <a:pt x="2371530" y="3087520"/>
                  <a:pt x="2315647" y="3033127"/>
                </a:cubicBezTo>
                <a:cubicBezTo>
                  <a:pt x="2315647" y="3033127"/>
                  <a:pt x="2269078" y="2964950"/>
                  <a:pt x="2206862" y="2941479"/>
                </a:cubicBezTo>
                <a:cubicBezTo>
                  <a:pt x="2206862" y="2941479"/>
                  <a:pt x="2163273" y="2922851"/>
                  <a:pt x="2180410" y="2865478"/>
                </a:cubicBezTo>
                <a:cubicBezTo>
                  <a:pt x="2180410" y="2865478"/>
                  <a:pt x="2194567" y="2828223"/>
                  <a:pt x="2223999" y="2817419"/>
                </a:cubicBezTo>
                <a:cubicBezTo>
                  <a:pt x="2223999" y="2817419"/>
                  <a:pt x="2242627" y="2794320"/>
                  <a:pt x="2186744" y="2803262"/>
                </a:cubicBezTo>
                <a:cubicBezTo>
                  <a:pt x="2186744" y="2803262"/>
                  <a:pt x="2150979" y="2801771"/>
                  <a:pt x="2129371" y="2783144"/>
                </a:cubicBezTo>
                <a:cubicBezTo>
                  <a:pt x="2129371" y="2783144"/>
                  <a:pt x="2020585" y="2745888"/>
                  <a:pt x="1950917" y="2824870"/>
                </a:cubicBezTo>
                <a:cubicBezTo>
                  <a:pt x="1950917" y="2824870"/>
                  <a:pt x="1913662" y="2847968"/>
                  <a:pt x="1924466" y="2981715"/>
                </a:cubicBezTo>
                <a:cubicBezTo>
                  <a:pt x="1924466" y="2981715"/>
                  <a:pt x="1915152" y="3042069"/>
                  <a:pt x="1991153" y="3090500"/>
                </a:cubicBezTo>
                <a:cubicBezTo>
                  <a:pt x="1991153" y="3090500"/>
                  <a:pt x="2093605" y="3140050"/>
                  <a:pt x="2088762" y="3250326"/>
                </a:cubicBezTo>
                <a:cubicBezTo>
                  <a:pt x="2088762" y="3250326"/>
                  <a:pt x="2073115" y="3301739"/>
                  <a:pt x="2080939" y="3331170"/>
                </a:cubicBezTo>
                <a:cubicBezTo>
                  <a:pt x="2080939" y="3331170"/>
                  <a:pt x="2122665" y="3402701"/>
                  <a:pt x="2099566" y="3424308"/>
                </a:cubicBezTo>
                <a:cubicBezTo>
                  <a:pt x="2099566" y="3424308"/>
                  <a:pt x="2076468" y="3469388"/>
                  <a:pt x="2022075" y="3477211"/>
                </a:cubicBezTo>
                <a:cubicBezTo>
                  <a:pt x="2022075" y="3477211"/>
                  <a:pt x="1974016" y="3477211"/>
                  <a:pt x="1994133" y="3547251"/>
                </a:cubicBezTo>
                <a:cubicBezTo>
                  <a:pt x="1994133" y="3547251"/>
                  <a:pt x="2025055" y="3656037"/>
                  <a:pt x="1961349" y="3699253"/>
                </a:cubicBezTo>
                <a:cubicBezTo>
                  <a:pt x="1883485" y="3775999"/>
                  <a:pt x="1796308" y="3898197"/>
                  <a:pt x="1864485" y="4008100"/>
                </a:cubicBezTo>
                <a:cubicBezTo>
                  <a:pt x="1878642" y="4031198"/>
                  <a:pt x="1895407" y="4051316"/>
                  <a:pt x="1890564" y="4080375"/>
                </a:cubicBezTo>
                <a:cubicBezTo>
                  <a:pt x="1885348" y="4110180"/>
                  <a:pt x="1854426" y="4123964"/>
                  <a:pt x="1848838" y="4155631"/>
                </a:cubicBezTo>
                <a:cubicBezTo>
                  <a:pt x="1839896" y="4205181"/>
                  <a:pt x="1848838" y="4265907"/>
                  <a:pt x="1882740" y="4304653"/>
                </a:cubicBezTo>
                <a:cubicBezTo>
                  <a:pt x="1896152" y="4319927"/>
                  <a:pt x="1913289" y="4335575"/>
                  <a:pt x="1930054" y="4347124"/>
                </a:cubicBezTo>
                <a:cubicBezTo>
                  <a:pt x="1932290" y="4348614"/>
                  <a:pt x="1934525" y="4350104"/>
                  <a:pt x="1936760" y="4351595"/>
                </a:cubicBezTo>
                <a:cubicBezTo>
                  <a:pt x="1947937" y="4358301"/>
                  <a:pt x="1960604" y="4362771"/>
                  <a:pt x="1973643" y="4363516"/>
                </a:cubicBezTo>
                <a:cubicBezTo>
                  <a:pt x="1983702" y="4363889"/>
                  <a:pt x="1994133" y="4362026"/>
                  <a:pt x="2004192" y="4362026"/>
                </a:cubicBezTo>
                <a:cubicBezTo>
                  <a:pt x="2061193" y="4362026"/>
                  <a:pt x="2062683" y="4435419"/>
                  <a:pt x="2093978" y="4466714"/>
                </a:cubicBezTo>
                <a:cubicBezTo>
                  <a:pt x="2108880" y="4481616"/>
                  <a:pt x="2128998" y="4490184"/>
                  <a:pt x="2149861" y="4494655"/>
                </a:cubicBezTo>
                <a:cubicBezTo>
                  <a:pt x="2189352" y="4503224"/>
                  <a:pt x="2245235" y="4496890"/>
                  <a:pt x="2274294" y="4465223"/>
                </a:cubicBezTo>
                <a:cubicBezTo>
                  <a:pt x="2285470" y="4452929"/>
                  <a:pt x="2298510" y="4440262"/>
                  <a:pt x="2313785" y="4433184"/>
                </a:cubicBezTo>
                <a:cubicBezTo>
                  <a:pt x="2330177" y="4425733"/>
                  <a:pt x="2349550" y="4428341"/>
                  <a:pt x="2365569" y="4420144"/>
                </a:cubicBezTo>
                <a:cubicBezTo>
                  <a:pt x="2379726" y="4412693"/>
                  <a:pt x="2387550" y="4396674"/>
                  <a:pt x="2388668" y="4381026"/>
                </a:cubicBezTo>
                <a:cubicBezTo>
                  <a:pt x="2391276" y="4339673"/>
                  <a:pt x="2355510" y="4293849"/>
                  <a:pt x="2328314" y="4266280"/>
                </a:cubicBezTo>
                <a:cubicBezTo>
                  <a:pt x="2328314" y="4266280"/>
                  <a:pt x="2257902" y="4208161"/>
                  <a:pt x="2328314" y="4146317"/>
                </a:cubicBezTo>
                <a:cubicBezTo>
                  <a:pt x="2342099" y="4134396"/>
                  <a:pt x="2356628" y="4125455"/>
                  <a:pt x="2375628" y="4125082"/>
                </a:cubicBezTo>
                <a:cubicBezTo>
                  <a:pt x="2415492" y="4124337"/>
                  <a:pt x="2428903" y="4157122"/>
                  <a:pt x="2460198" y="4172769"/>
                </a:cubicBezTo>
                <a:cubicBezTo>
                  <a:pt x="2463551" y="4174632"/>
                  <a:pt x="2467649" y="4175749"/>
                  <a:pt x="2471375" y="4175004"/>
                </a:cubicBezTo>
                <a:cubicBezTo>
                  <a:pt x="2478081" y="4173886"/>
                  <a:pt x="2482179" y="4167180"/>
                  <a:pt x="2484414" y="4160847"/>
                </a:cubicBezTo>
                <a:cubicBezTo>
                  <a:pt x="2496336" y="4126200"/>
                  <a:pt x="2469139" y="4096395"/>
                  <a:pt x="2475100" y="4062866"/>
                </a:cubicBezTo>
                <a:cubicBezTo>
                  <a:pt x="2484042" y="4014806"/>
                  <a:pt x="2545140" y="3984629"/>
                  <a:pt x="2590219" y="3993943"/>
                </a:cubicBezTo>
                <a:cubicBezTo>
                  <a:pt x="2640514" y="4004375"/>
                  <a:pt x="2663240" y="4050944"/>
                  <a:pt x="2669946" y="4097885"/>
                </a:cubicBezTo>
                <a:cubicBezTo>
                  <a:pt x="2675534" y="4135513"/>
                  <a:pt x="2674044" y="4169788"/>
                  <a:pt x="2667338" y="4207044"/>
                </a:cubicBezTo>
                <a:cubicBezTo>
                  <a:pt x="2666593" y="4210024"/>
                  <a:pt x="2666220" y="4213005"/>
                  <a:pt x="2666593" y="4215985"/>
                </a:cubicBezTo>
                <a:cubicBezTo>
                  <a:pt x="2672181" y="4253986"/>
                  <a:pt x="2727692" y="4206671"/>
                  <a:pt x="2737378" y="4197357"/>
                </a:cubicBezTo>
                <a:cubicBezTo>
                  <a:pt x="2756751" y="4179102"/>
                  <a:pt x="2774633" y="4158612"/>
                  <a:pt x="2789908" y="4137004"/>
                </a:cubicBezTo>
                <a:cubicBezTo>
                  <a:pt x="2807045" y="4112788"/>
                  <a:pt x="2814869" y="4084846"/>
                  <a:pt x="2808536" y="4055787"/>
                </a:cubicBezTo>
                <a:cubicBezTo>
                  <a:pt x="2802575" y="4027845"/>
                  <a:pt x="2780222" y="4008100"/>
                  <a:pt x="2773516" y="3980904"/>
                </a:cubicBezTo>
                <a:cubicBezTo>
                  <a:pt x="2766437" y="3953335"/>
                  <a:pt x="2776869" y="3924276"/>
                  <a:pt x="2772398" y="3895961"/>
                </a:cubicBezTo>
                <a:cubicBezTo>
                  <a:pt x="2767182" y="3866157"/>
                  <a:pt x="2753025" y="3838215"/>
                  <a:pt x="2734025" y="3815117"/>
                </a:cubicBezTo>
                <a:cubicBezTo>
                  <a:pt x="2716142" y="3793509"/>
                  <a:pt x="2684848" y="3783078"/>
                  <a:pt x="2675534" y="3755136"/>
                </a:cubicBezTo>
                <a:cubicBezTo>
                  <a:pt x="2671436" y="3743214"/>
                  <a:pt x="2671063" y="3730175"/>
                  <a:pt x="2672181" y="3717881"/>
                </a:cubicBezTo>
                <a:cubicBezTo>
                  <a:pt x="2675161" y="3678018"/>
                  <a:pt x="2695652" y="3651566"/>
                  <a:pt x="2732907" y="3637782"/>
                </a:cubicBezTo>
                <a:cubicBezTo>
                  <a:pt x="2732907" y="3637782"/>
                  <a:pt x="2786555" y="3619154"/>
                  <a:pt x="2851007" y="3654174"/>
                </a:cubicBezTo>
                <a:cubicBezTo>
                  <a:pt x="2851007" y="3654174"/>
                  <a:pt x="2931851" y="3697763"/>
                  <a:pt x="2958675" y="3762960"/>
                </a:cubicBezTo>
                <a:cubicBezTo>
                  <a:pt x="2966498" y="3782332"/>
                  <a:pt x="2970969" y="3802823"/>
                  <a:pt x="2975440" y="3822941"/>
                </a:cubicBezTo>
                <a:cubicBezTo>
                  <a:pt x="2977675" y="3834117"/>
                  <a:pt x="2982146" y="3845667"/>
                  <a:pt x="2990714" y="3852745"/>
                </a:cubicBezTo>
                <a:cubicBezTo>
                  <a:pt x="2999656" y="3859824"/>
                  <a:pt x="3014185" y="3861314"/>
                  <a:pt x="3021636" y="3852745"/>
                </a:cubicBezTo>
                <a:cubicBezTo>
                  <a:pt x="3025362" y="3848275"/>
                  <a:pt x="3026852" y="3842686"/>
                  <a:pt x="3027970" y="3837098"/>
                </a:cubicBezTo>
                <a:cubicBezTo>
                  <a:pt x="3030578" y="3822196"/>
                  <a:pt x="3031323" y="3806921"/>
                  <a:pt x="3029833" y="3792019"/>
                </a:cubicBezTo>
                <a:cubicBezTo>
                  <a:pt x="3028715" y="3779725"/>
                  <a:pt x="3026107" y="3767058"/>
                  <a:pt x="3026852" y="3754764"/>
                </a:cubicBezTo>
                <a:cubicBezTo>
                  <a:pt x="3026852" y="3748058"/>
                  <a:pt x="3028342" y="3740979"/>
                  <a:pt x="3032068" y="3735018"/>
                </a:cubicBezTo>
                <a:cubicBezTo>
                  <a:pt x="3040637" y="3721606"/>
                  <a:pt x="3058892" y="3718626"/>
                  <a:pt x="3070813" y="3708194"/>
                </a:cubicBezTo>
                <a:cubicBezTo>
                  <a:pt x="3100618" y="3682488"/>
                  <a:pt x="3047343" y="3676527"/>
                  <a:pt x="3032440" y="3675782"/>
                </a:cubicBezTo>
                <a:cubicBezTo>
                  <a:pt x="2941165" y="3670939"/>
                  <a:pt x="2836850" y="3631448"/>
                  <a:pt x="2776869" y="3560291"/>
                </a:cubicBezTo>
                <a:cubicBezTo>
                  <a:pt x="2776869" y="3560291"/>
                  <a:pt x="2706456" y="3499192"/>
                  <a:pt x="2761221" y="3413505"/>
                </a:cubicBezTo>
                <a:cubicBezTo>
                  <a:pt x="2761221" y="3413505"/>
                  <a:pt x="2782084" y="3377367"/>
                  <a:pt x="2828654" y="3372151"/>
                </a:cubicBezTo>
                <a:cubicBezTo>
                  <a:pt x="2828654" y="3372151"/>
                  <a:pt x="2854360" y="3375131"/>
                  <a:pt x="2888635" y="3389661"/>
                </a:cubicBezTo>
                <a:cubicBezTo>
                  <a:pt x="2888635" y="3389661"/>
                  <a:pt x="2920674" y="3393759"/>
                  <a:pt x="2892733" y="3365818"/>
                </a:cubicBezTo>
                <a:cubicBezTo>
                  <a:pt x="2892733" y="3365818"/>
                  <a:pt x="2828654" y="3311052"/>
                  <a:pt x="2817105" y="3266346"/>
                </a:cubicBezTo>
                <a:cubicBezTo>
                  <a:pt x="2807418" y="3229090"/>
                  <a:pt x="2810399" y="3174698"/>
                  <a:pt x="2852497" y="3160541"/>
                </a:cubicBezTo>
                <a:cubicBezTo>
                  <a:pt x="2919929" y="3138188"/>
                  <a:pt x="2995185" y="3143776"/>
                  <a:pt x="3062245" y="3164266"/>
                </a:cubicBezTo>
                <a:cubicBezTo>
                  <a:pt x="3122971" y="3182894"/>
                  <a:pt x="3187050" y="3212698"/>
                  <a:pt x="3231384" y="3259640"/>
                </a:cubicBezTo>
                <a:cubicBezTo>
                  <a:pt x="3251129" y="3280503"/>
                  <a:pt x="3261561" y="3314405"/>
                  <a:pt x="3289875" y="3325209"/>
                </a:cubicBezTo>
                <a:cubicBezTo>
                  <a:pt x="3292483" y="3326327"/>
                  <a:pt x="3295463" y="3327072"/>
                  <a:pt x="3298071" y="3326327"/>
                </a:cubicBezTo>
                <a:cubicBezTo>
                  <a:pt x="3305150" y="3325209"/>
                  <a:pt x="3307757" y="3316640"/>
                  <a:pt x="3308502" y="3309562"/>
                </a:cubicBezTo>
                <a:cubicBezTo>
                  <a:pt x="3315581" y="3237659"/>
                  <a:pt x="3242933" y="3189972"/>
                  <a:pt x="3187795" y="3161286"/>
                </a:cubicBezTo>
                <a:cubicBezTo>
                  <a:pt x="3149422" y="3141168"/>
                  <a:pt x="3108814" y="3124776"/>
                  <a:pt x="3066343" y="3114344"/>
                </a:cubicBezTo>
                <a:cubicBezTo>
                  <a:pt x="3002636" y="3098697"/>
                  <a:pt x="2922910" y="3080814"/>
                  <a:pt x="2895713" y="3011519"/>
                </a:cubicBezTo>
                <a:cubicBezTo>
                  <a:pt x="2872988" y="2953401"/>
                  <a:pt x="2883046" y="2863243"/>
                  <a:pt x="2953086" y="2846105"/>
                </a:cubicBezTo>
                <a:cubicBezTo>
                  <a:pt x="2973577" y="2840890"/>
                  <a:pt x="2995185" y="2842007"/>
                  <a:pt x="3016421" y="2844243"/>
                </a:cubicBezTo>
                <a:cubicBezTo>
                  <a:pt x="3082362" y="2851321"/>
                  <a:pt x="3146814" y="2870694"/>
                  <a:pt x="3206050" y="2900871"/>
                </a:cubicBezTo>
                <a:cubicBezTo>
                  <a:pt x="3261933" y="2929185"/>
                  <a:pt x="3312973" y="2984695"/>
                  <a:pt x="3380778" y="2973891"/>
                </a:cubicBezTo>
                <a:cubicBezTo>
                  <a:pt x="3399778" y="2970911"/>
                  <a:pt x="3418778" y="2961225"/>
                  <a:pt x="3429582" y="2945205"/>
                </a:cubicBezTo>
                <a:cubicBezTo>
                  <a:pt x="3442994" y="2925832"/>
                  <a:pt x="3443367" y="2900871"/>
                  <a:pt x="3440759" y="2877400"/>
                </a:cubicBezTo>
                <a:cubicBezTo>
                  <a:pt x="3437034" y="2844615"/>
                  <a:pt x="3435171" y="2813321"/>
                  <a:pt x="3438524" y="2780536"/>
                </a:cubicBezTo>
                <a:cubicBezTo>
                  <a:pt x="3439269" y="2774203"/>
                  <a:pt x="3440014" y="2767497"/>
                  <a:pt x="3442249" y="2761536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491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179C42DA-E2CC-EF76-4C41-0AF65483E36E}"/>
              </a:ext>
            </a:extLst>
          </p:cNvPr>
          <p:cNvSpPr/>
          <p:nvPr/>
        </p:nvSpPr>
        <p:spPr>
          <a:xfrm>
            <a:off x="7376084" y="2737766"/>
            <a:ext cx="194958" cy="476919"/>
          </a:xfrm>
          <a:custGeom>
            <a:avLst/>
            <a:gdLst>
              <a:gd name="connsiteX0" fmla="*/ 62744 w 366618"/>
              <a:gd name="connsiteY0" fmla="*/ 891148 h 896845"/>
              <a:gd name="connsiteX1" fmla="*/ 9096 w 366618"/>
              <a:gd name="connsiteY1" fmla="*/ 537595 h 896845"/>
              <a:gd name="connsiteX2" fmla="*/ 189040 w 366618"/>
              <a:gd name="connsiteY2" fmla="*/ 37255 h 896845"/>
              <a:gd name="connsiteX3" fmla="*/ 287021 w 366618"/>
              <a:gd name="connsiteY3" fmla="*/ 37255 h 896845"/>
              <a:gd name="connsiteX4" fmla="*/ 366375 w 366618"/>
              <a:gd name="connsiteY4" fmla="*/ 250356 h 896845"/>
              <a:gd name="connsiteX5" fmla="*/ 301178 w 366618"/>
              <a:gd name="connsiteY5" fmla="*/ 426201 h 896845"/>
              <a:gd name="connsiteX6" fmla="*/ 113784 w 366618"/>
              <a:gd name="connsiteY6" fmla="*/ 828187 h 896845"/>
              <a:gd name="connsiteX7" fmla="*/ 63489 w 366618"/>
              <a:gd name="connsiteY7" fmla="*/ 891148 h 896845"/>
              <a:gd name="connsiteX8" fmla="*/ 63489 w 366618"/>
              <a:gd name="connsiteY8" fmla="*/ 891148 h 896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6618" h="896845">
                <a:moveTo>
                  <a:pt x="62744" y="891148"/>
                </a:moveTo>
                <a:cubicBezTo>
                  <a:pt x="62744" y="891148"/>
                  <a:pt x="-28532" y="873638"/>
                  <a:pt x="9096" y="537595"/>
                </a:cubicBezTo>
                <a:cubicBezTo>
                  <a:pt x="9096" y="537595"/>
                  <a:pt x="48959" y="284631"/>
                  <a:pt x="189040" y="37255"/>
                </a:cubicBezTo>
                <a:cubicBezTo>
                  <a:pt x="189040" y="37255"/>
                  <a:pt x="229275" y="-46569"/>
                  <a:pt x="287021" y="37255"/>
                </a:cubicBezTo>
                <a:cubicBezTo>
                  <a:pt x="287021" y="37255"/>
                  <a:pt x="364885" y="132256"/>
                  <a:pt x="366375" y="250356"/>
                </a:cubicBezTo>
                <a:cubicBezTo>
                  <a:pt x="366375" y="250356"/>
                  <a:pt x="374199" y="326357"/>
                  <a:pt x="301178" y="426201"/>
                </a:cubicBezTo>
                <a:cubicBezTo>
                  <a:pt x="215864" y="549144"/>
                  <a:pt x="123470" y="674695"/>
                  <a:pt x="113784" y="828187"/>
                </a:cubicBezTo>
                <a:cubicBezTo>
                  <a:pt x="111176" y="852403"/>
                  <a:pt x="101490" y="916109"/>
                  <a:pt x="63489" y="891148"/>
                </a:cubicBezTo>
                <a:lnTo>
                  <a:pt x="63489" y="891148"/>
                </a:lnTo>
                <a:close/>
              </a:path>
            </a:pathLst>
          </a:custGeom>
          <a:solidFill>
            <a:schemeClr val="accent4">
              <a:lumMod val="75000"/>
              <a:alpha val="35000"/>
            </a:schemeClr>
          </a:solidFill>
          <a:ln w="491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CFEB4FB-259A-522A-0F86-249E8E150D4C}"/>
              </a:ext>
            </a:extLst>
          </p:cNvPr>
          <p:cNvSpPr/>
          <p:nvPr/>
        </p:nvSpPr>
        <p:spPr>
          <a:xfrm>
            <a:off x="8081720" y="2737766"/>
            <a:ext cx="194958" cy="476919"/>
          </a:xfrm>
          <a:custGeom>
            <a:avLst/>
            <a:gdLst>
              <a:gd name="connsiteX0" fmla="*/ 303875 w 366618"/>
              <a:gd name="connsiteY0" fmla="*/ 891148 h 896845"/>
              <a:gd name="connsiteX1" fmla="*/ 357523 w 366618"/>
              <a:gd name="connsiteY1" fmla="*/ 537595 h 896845"/>
              <a:gd name="connsiteX2" fmla="*/ 177579 w 366618"/>
              <a:gd name="connsiteY2" fmla="*/ 37255 h 896845"/>
              <a:gd name="connsiteX3" fmla="*/ 79597 w 366618"/>
              <a:gd name="connsiteY3" fmla="*/ 37255 h 896845"/>
              <a:gd name="connsiteX4" fmla="*/ 244 w 366618"/>
              <a:gd name="connsiteY4" fmla="*/ 250356 h 896845"/>
              <a:gd name="connsiteX5" fmla="*/ 65441 w 366618"/>
              <a:gd name="connsiteY5" fmla="*/ 426201 h 896845"/>
              <a:gd name="connsiteX6" fmla="*/ 252835 w 366618"/>
              <a:gd name="connsiteY6" fmla="*/ 828187 h 896845"/>
              <a:gd name="connsiteX7" fmla="*/ 303130 w 366618"/>
              <a:gd name="connsiteY7" fmla="*/ 891148 h 896845"/>
              <a:gd name="connsiteX8" fmla="*/ 303130 w 366618"/>
              <a:gd name="connsiteY8" fmla="*/ 891148 h 896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6618" h="896845">
                <a:moveTo>
                  <a:pt x="303875" y="891148"/>
                </a:moveTo>
                <a:cubicBezTo>
                  <a:pt x="303875" y="891148"/>
                  <a:pt x="395150" y="873638"/>
                  <a:pt x="357523" y="537595"/>
                </a:cubicBezTo>
                <a:cubicBezTo>
                  <a:pt x="357523" y="537595"/>
                  <a:pt x="317659" y="284631"/>
                  <a:pt x="177579" y="37255"/>
                </a:cubicBezTo>
                <a:cubicBezTo>
                  <a:pt x="177579" y="37255"/>
                  <a:pt x="137343" y="-46569"/>
                  <a:pt x="79597" y="37255"/>
                </a:cubicBezTo>
                <a:cubicBezTo>
                  <a:pt x="79597" y="37255"/>
                  <a:pt x="1734" y="132256"/>
                  <a:pt x="244" y="250356"/>
                </a:cubicBezTo>
                <a:cubicBezTo>
                  <a:pt x="244" y="250356"/>
                  <a:pt x="-7580" y="326357"/>
                  <a:pt x="65441" y="426201"/>
                </a:cubicBezTo>
                <a:cubicBezTo>
                  <a:pt x="150755" y="549144"/>
                  <a:pt x="243148" y="674695"/>
                  <a:pt x="252835" y="828187"/>
                </a:cubicBezTo>
                <a:cubicBezTo>
                  <a:pt x="255443" y="852403"/>
                  <a:pt x="265129" y="916109"/>
                  <a:pt x="303130" y="891148"/>
                </a:cubicBezTo>
                <a:lnTo>
                  <a:pt x="303130" y="891148"/>
                </a:lnTo>
                <a:close/>
              </a:path>
            </a:pathLst>
          </a:custGeom>
          <a:solidFill>
            <a:schemeClr val="accent4">
              <a:lumMod val="75000"/>
              <a:alpha val="35000"/>
            </a:schemeClr>
          </a:solidFill>
          <a:ln w="491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2D5725E-2E64-DB98-9CAB-DC7F08CC2CA7}"/>
              </a:ext>
            </a:extLst>
          </p:cNvPr>
          <p:cNvSpPr/>
          <p:nvPr/>
        </p:nvSpPr>
        <p:spPr>
          <a:xfrm>
            <a:off x="6754211" y="2105594"/>
            <a:ext cx="818059" cy="2088230"/>
          </a:xfrm>
          <a:custGeom>
            <a:avLst/>
            <a:gdLst>
              <a:gd name="connsiteX0" fmla="*/ 595545 w 1102400"/>
              <a:gd name="connsiteY0" fmla="*/ 2708819 h 2823907"/>
              <a:gd name="connsiteX1" fmla="*/ 717652 w 1102400"/>
              <a:gd name="connsiteY1" fmla="*/ 2660038 h 2823907"/>
              <a:gd name="connsiteX2" fmla="*/ 797727 w 1102400"/>
              <a:gd name="connsiteY2" fmla="*/ 2544220 h 2823907"/>
              <a:gd name="connsiteX3" fmla="*/ 904955 w 1102400"/>
              <a:gd name="connsiteY3" fmla="*/ 2467672 h 2823907"/>
              <a:gd name="connsiteX4" fmla="*/ 941311 w 1102400"/>
              <a:gd name="connsiteY4" fmla="*/ 2328231 h 2823907"/>
              <a:gd name="connsiteX5" fmla="*/ 1059276 w 1102400"/>
              <a:gd name="connsiteY5" fmla="*/ 2172069 h 2823907"/>
              <a:gd name="connsiteX6" fmla="*/ 1073082 w 1102400"/>
              <a:gd name="connsiteY6" fmla="*/ 1782737 h 2823907"/>
              <a:gd name="connsiteX7" fmla="*/ 1056668 w 1102400"/>
              <a:gd name="connsiteY7" fmla="*/ 1481764 h 2823907"/>
              <a:gd name="connsiteX8" fmla="*/ 1044857 w 1102400"/>
              <a:gd name="connsiteY8" fmla="*/ 1209170 h 2823907"/>
              <a:gd name="connsiteX9" fmla="*/ 1090417 w 1102400"/>
              <a:gd name="connsiteY9" fmla="*/ 898379 h 2823907"/>
              <a:gd name="connsiteX10" fmla="*/ 1019852 w 1102400"/>
              <a:gd name="connsiteY10" fmla="*/ 353652 h 2823907"/>
              <a:gd name="connsiteX11" fmla="*/ 832703 w 1102400"/>
              <a:gd name="connsiteY11" fmla="*/ 156685 h 2823907"/>
              <a:gd name="connsiteX12" fmla="*/ 738361 w 1102400"/>
              <a:gd name="connsiteY12" fmla="*/ 72468 h 2823907"/>
              <a:gd name="connsiteX13" fmla="*/ 629907 w 1102400"/>
              <a:gd name="connsiteY13" fmla="*/ 63 h 2823907"/>
              <a:gd name="connsiteX14" fmla="*/ 546610 w 1102400"/>
              <a:gd name="connsiteY14" fmla="*/ 60349 h 2823907"/>
              <a:gd name="connsiteX15" fmla="*/ 280612 w 1102400"/>
              <a:gd name="connsiteY15" fmla="*/ 450908 h 2823907"/>
              <a:gd name="connsiteX16" fmla="*/ 145006 w 1102400"/>
              <a:gd name="connsiteY16" fmla="*/ 769369 h 2823907"/>
              <a:gd name="connsiteX17" fmla="*/ 60789 w 1102400"/>
              <a:gd name="connsiteY17" fmla="*/ 1244145 h 2823907"/>
              <a:gd name="connsiteX18" fmla="*/ 42 w 1102400"/>
              <a:gd name="connsiteY18" fmla="*/ 1779822 h 2823907"/>
              <a:gd name="connsiteX19" fmla="*/ 66925 w 1102400"/>
              <a:gd name="connsiteY19" fmla="*/ 2083403 h 2823907"/>
              <a:gd name="connsiteX20" fmla="*/ 102360 w 1102400"/>
              <a:gd name="connsiteY20" fmla="*/ 2256286 h 2823907"/>
              <a:gd name="connsiteX21" fmla="*/ 145773 w 1102400"/>
              <a:gd name="connsiteY21" fmla="*/ 2347866 h 2823907"/>
              <a:gd name="connsiteX22" fmla="*/ 439689 w 1102400"/>
              <a:gd name="connsiteY22" fmla="*/ 2795644 h 2823907"/>
              <a:gd name="connsiteX23" fmla="*/ 593090 w 1102400"/>
              <a:gd name="connsiteY23" fmla="*/ 2710353 h 2823907"/>
              <a:gd name="connsiteX24" fmla="*/ 595391 w 1102400"/>
              <a:gd name="connsiteY24" fmla="*/ 2708819 h 2823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2400" h="2823907">
                <a:moveTo>
                  <a:pt x="595545" y="2708819"/>
                </a:moveTo>
                <a:cubicBezTo>
                  <a:pt x="631594" y="2683661"/>
                  <a:pt x="681296" y="2684428"/>
                  <a:pt x="717652" y="2660038"/>
                </a:cubicBezTo>
                <a:cubicBezTo>
                  <a:pt x="756616" y="2634419"/>
                  <a:pt x="758303" y="2574900"/>
                  <a:pt x="797727" y="2544220"/>
                </a:cubicBezTo>
                <a:cubicBezTo>
                  <a:pt x="831322" y="2516761"/>
                  <a:pt x="881024" y="2506023"/>
                  <a:pt x="904955" y="2467672"/>
                </a:cubicBezTo>
                <a:cubicBezTo>
                  <a:pt x="931493" y="2426714"/>
                  <a:pt x="922596" y="2372564"/>
                  <a:pt x="941311" y="2328231"/>
                </a:cubicBezTo>
                <a:cubicBezTo>
                  <a:pt x="963554" y="2270859"/>
                  <a:pt x="1027983" y="2229594"/>
                  <a:pt x="1059276" y="2172069"/>
                </a:cubicBezTo>
                <a:cubicBezTo>
                  <a:pt x="1119870" y="2053336"/>
                  <a:pt x="1098087" y="1908526"/>
                  <a:pt x="1073082" y="1782737"/>
                </a:cubicBezTo>
                <a:cubicBezTo>
                  <a:pt x="1045163" y="1684100"/>
                  <a:pt x="1046237" y="1582855"/>
                  <a:pt x="1056668" y="1481764"/>
                </a:cubicBezTo>
                <a:cubicBezTo>
                  <a:pt x="1062805" y="1391257"/>
                  <a:pt x="1048998" y="1299830"/>
                  <a:pt x="1044857" y="1209170"/>
                </a:cubicBezTo>
                <a:cubicBezTo>
                  <a:pt x="1036419" y="1102863"/>
                  <a:pt x="1068174" y="1001005"/>
                  <a:pt x="1090417" y="898379"/>
                </a:cubicBezTo>
                <a:cubicBezTo>
                  <a:pt x="1125546" y="717826"/>
                  <a:pt x="1077838" y="528223"/>
                  <a:pt x="1019852" y="353652"/>
                </a:cubicBezTo>
                <a:cubicBezTo>
                  <a:pt x="989019" y="263145"/>
                  <a:pt x="907102" y="214211"/>
                  <a:pt x="832703" y="156685"/>
                </a:cubicBezTo>
                <a:cubicBezTo>
                  <a:pt x="799568" y="130607"/>
                  <a:pt x="767661" y="102995"/>
                  <a:pt x="738361" y="72468"/>
                </a:cubicBezTo>
                <a:cubicBezTo>
                  <a:pt x="703846" y="37339"/>
                  <a:pt x="672859" y="-1778"/>
                  <a:pt x="629907" y="63"/>
                </a:cubicBezTo>
                <a:cubicBezTo>
                  <a:pt x="597386" y="1597"/>
                  <a:pt x="566859" y="33197"/>
                  <a:pt x="546610" y="60349"/>
                </a:cubicBezTo>
                <a:cubicBezTo>
                  <a:pt x="453495" y="187059"/>
                  <a:pt x="367744" y="320057"/>
                  <a:pt x="280612" y="450908"/>
                </a:cubicBezTo>
                <a:cubicBezTo>
                  <a:pt x="212809" y="546324"/>
                  <a:pt x="166329" y="654165"/>
                  <a:pt x="145006" y="769369"/>
                </a:cubicBezTo>
                <a:cubicBezTo>
                  <a:pt x="111258" y="926145"/>
                  <a:pt x="84566" y="1085222"/>
                  <a:pt x="60789" y="1244145"/>
                </a:cubicBezTo>
                <a:cubicBezTo>
                  <a:pt x="39466" y="1422704"/>
                  <a:pt x="-1492" y="1600343"/>
                  <a:pt x="42" y="1779822"/>
                </a:cubicBezTo>
                <a:cubicBezTo>
                  <a:pt x="5564" y="1882908"/>
                  <a:pt x="51124" y="1981084"/>
                  <a:pt x="66925" y="2083403"/>
                </a:cubicBezTo>
                <a:cubicBezTo>
                  <a:pt x="76436" y="2141542"/>
                  <a:pt x="80884" y="2200908"/>
                  <a:pt x="102360" y="2256286"/>
                </a:cubicBezTo>
                <a:cubicBezTo>
                  <a:pt x="114172" y="2287886"/>
                  <a:pt x="129666" y="2318106"/>
                  <a:pt x="145773" y="2347866"/>
                </a:cubicBezTo>
                <a:cubicBezTo>
                  <a:pt x="233365" y="2503568"/>
                  <a:pt x="318963" y="2663873"/>
                  <a:pt x="439689" y="2795644"/>
                </a:cubicBezTo>
                <a:cubicBezTo>
                  <a:pt x="529889" y="2879861"/>
                  <a:pt x="528048" y="2753152"/>
                  <a:pt x="593090" y="2710353"/>
                </a:cubicBezTo>
                <a:lnTo>
                  <a:pt x="595391" y="2708819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 w="1530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40F3228-F230-0108-33FD-7487FDF748D5}"/>
              </a:ext>
            </a:extLst>
          </p:cNvPr>
          <p:cNvSpPr/>
          <p:nvPr/>
        </p:nvSpPr>
        <p:spPr>
          <a:xfrm>
            <a:off x="8075846" y="2105594"/>
            <a:ext cx="817951" cy="2088004"/>
          </a:xfrm>
          <a:custGeom>
            <a:avLst/>
            <a:gdLst>
              <a:gd name="connsiteX0" fmla="*/ 506856 w 1102255"/>
              <a:gd name="connsiteY0" fmla="*/ 2708819 h 2823601"/>
              <a:gd name="connsiteX1" fmla="*/ 384749 w 1102255"/>
              <a:gd name="connsiteY1" fmla="*/ 2660038 h 2823601"/>
              <a:gd name="connsiteX2" fmla="*/ 304673 w 1102255"/>
              <a:gd name="connsiteY2" fmla="*/ 2544220 h 2823601"/>
              <a:gd name="connsiteX3" fmla="*/ 197446 w 1102255"/>
              <a:gd name="connsiteY3" fmla="*/ 2467672 h 2823601"/>
              <a:gd name="connsiteX4" fmla="*/ 161090 w 1102255"/>
              <a:gd name="connsiteY4" fmla="*/ 2328231 h 2823601"/>
              <a:gd name="connsiteX5" fmla="*/ 43125 w 1102255"/>
              <a:gd name="connsiteY5" fmla="*/ 2172069 h 2823601"/>
              <a:gd name="connsiteX6" fmla="*/ 29318 w 1102255"/>
              <a:gd name="connsiteY6" fmla="*/ 1782737 h 2823601"/>
              <a:gd name="connsiteX7" fmla="*/ 45732 w 1102255"/>
              <a:gd name="connsiteY7" fmla="*/ 1481764 h 2823601"/>
              <a:gd name="connsiteX8" fmla="*/ 57544 w 1102255"/>
              <a:gd name="connsiteY8" fmla="*/ 1209170 h 2823601"/>
              <a:gd name="connsiteX9" fmla="*/ 11984 w 1102255"/>
              <a:gd name="connsiteY9" fmla="*/ 898379 h 2823601"/>
              <a:gd name="connsiteX10" fmla="*/ 82549 w 1102255"/>
              <a:gd name="connsiteY10" fmla="*/ 353652 h 2823601"/>
              <a:gd name="connsiteX11" fmla="*/ 269698 w 1102255"/>
              <a:gd name="connsiteY11" fmla="*/ 156685 h 2823601"/>
              <a:gd name="connsiteX12" fmla="*/ 364040 w 1102255"/>
              <a:gd name="connsiteY12" fmla="*/ 72468 h 2823601"/>
              <a:gd name="connsiteX13" fmla="*/ 472494 w 1102255"/>
              <a:gd name="connsiteY13" fmla="*/ 63 h 2823601"/>
              <a:gd name="connsiteX14" fmla="*/ 555791 w 1102255"/>
              <a:gd name="connsiteY14" fmla="*/ 60349 h 2823601"/>
              <a:gd name="connsiteX15" fmla="*/ 821788 w 1102255"/>
              <a:gd name="connsiteY15" fmla="*/ 450908 h 2823601"/>
              <a:gd name="connsiteX16" fmla="*/ 957395 w 1102255"/>
              <a:gd name="connsiteY16" fmla="*/ 769369 h 2823601"/>
              <a:gd name="connsiteX17" fmla="*/ 1041612 w 1102255"/>
              <a:gd name="connsiteY17" fmla="*/ 1244145 h 2823601"/>
              <a:gd name="connsiteX18" fmla="*/ 1102205 w 1102255"/>
              <a:gd name="connsiteY18" fmla="*/ 1779515 h 2823601"/>
              <a:gd name="connsiteX19" fmla="*/ 1035323 w 1102255"/>
              <a:gd name="connsiteY19" fmla="*/ 2083096 h 2823601"/>
              <a:gd name="connsiteX20" fmla="*/ 999887 w 1102255"/>
              <a:gd name="connsiteY20" fmla="*/ 2255979 h 2823601"/>
              <a:gd name="connsiteX21" fmla="*/ 956474 w 1102255"/>
              <a:gd name="connsiteY21" fmla="*/ 2347559 h 2823601"/>
              <a:gd name="connsiteX22" fmla="*/ 662558 w 1102255"/>
              <a:gd name="connsiteY22" fmla="*/ 2795337 h 2823601"/>
              <a:gd name="connsiteX23" fmla="*/ 509157 w 1102255"/>
              <a:gd name="connsiteY23" fmla="*/ 2710046 h 2823601"/>
              <a:gd name="connsiteX24" fmla="*/ 506856 w 1102255"/>
              <a:gd name="connsiteY24" fmla="*/ 2708512 h 2823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2255" h="2823601">
                <a:moveTo>
                  <a:pt x="506856" y="2708819"/>
                </a:moveTo>
                <a:cubicBezTo>
                  <a:pt x="470807" y="2683661"/>
                  <a:pt x="421105" y="2684428"/>
                  <a:pt x="384749" y="2660038"/>
                </a:cubicBezTo>
                <a:cubicBezTo>
                  <a:pt x="345785" y="2634419"/>
                  <a:pt x="344097" y="2574900"/>
                  <a:pt x="304673" y="2544220"/>
                </a:cubicBezTo>
                <a:cubicBezTo>
                  <a:pt x="271079" y="2516761"/>
                  <a:pt x="221377" y="2506023"/>
                  <a:pt x="197446" y="2467672"/>
                </a:cubicBezTo>
                <a:cubicBezTo>
                  <a:pt x="170908" y="2426714"/>
                  <a:pt x="179805" y="2372564"/>
                  <a:pt x="161090" y="2328231"/>
                </a:cubicBezTo>
                <a:cubicBezTo>
                  <a:pt x="138847" y="2270859"/>
                  <a:pt x="74418" y="2229594"/>
                  <a:pt x="43125" y="2172069"/>
                </a:cubicBezTo>
                <a:cubicBezTo>
                  <a:pt x="-17469" y="2053336"/>
                  <a:pt x="4314" y="1908526"/>
                  <a:pt x="29318" y="1782737"/>
                </a:cubicBezTo>
                <a:cubicBezTo>
                  <a:pt x="57237" y="1684100"/>
                  <a:pt x="56164" y="1582855"/>
                  <a:pt x="45732" y="1481764"/>
                </a:cubicBezTo>
                <a:cubicBezTo>
                  <a:pt x="39596" y="1391257"/>
                  <a:pt x="53402" y="1299830"/>
                  <a:pt x="57544" y="1209170"/>
                </a:cubicBezTo>
                <a:cubicBezTo>
                  <a:pt x="65981" y="1102863"/>
                  <a:pt x="34227" y="1001005"/>
                  <a:pt x="11984" y="898379"/>
                </a:cubicBezTo>
                <a:cubicBezTo>
                  <a:pt x="-23145" y="717826"/>
                  <a:pt x="24563" y="528223"/>
                  <a:pt x="82549" y="353652"/>
                </a:cubicBezTo>
                <a:cubicBezTo>
                  <a:pt x="113382" y="263145"/>
                  <a:pt x="195298" y="214211"/>
                  <a:pt x="269698" y="156685"/>
                </a:cubicBezTo>
                <a:cubicBezTo>
                  <a:pt x="302832" y="130607"/>
                  <a:pt x="334740" y="102995"/>
                  <a:pt x="364040" y="72468"/>
                </a:cubicBezTo>
                <a:cubicBezTo>
                  <a:pt x="398555" y="37339"/>
                  <a:pt x="429542" y="-1778"/>
                  <a:pt x="472494" y="63"/>
                </a:cubicBezTo>
                <a:cubicBezTo>
                  <a:pt x="505015" y="1597"/>
                  <a:pt x="535542" y="33197"/>
                  <a:pt x="555791" y="60349"/>
                </a:cubicBezTo>
                <a:cubicBezTo>
                  <a:pt x="648905" y="187059"/>
                  <a:pt x="734657" y="320057"/>
                  <a:pt x="821788" y="450908"/>
                </a:cubicBezTo>
                <a:cubicBezTo>
                  <a:pt x="889592" y="546324"/>
                  <a:pt x="936072" y="654165"/>
                  <a:pt x="957395" y="769369"/>
                </a:cubicBezTo>
                <a:cubicBezTo>
                  <a:pt x="991143" y="926145"/>
                  <a:pt x="1017835" y="1085222"/>
                  <a:pt x="1041612" y="1244145"/>
                </a:cubicBezTo>
                <a:cubicBezTo>
                  <a:pt x="1062935" y="1422397"/>
                  <a:pt x="1103893" y="1599883"/>
                  <a:pt x="1102205" y="1779515"/>
                </a:cubicBezTo>
                <a:cubicBezTo>
                  <a:pt x="1096683" y="1882601"/>
                  <a:pt x="1051123" y="1980777"/>
                  <a:pt x="1035323" y="2083096"/>
                </a:cubicBezTo>
                <a:cubicBezTo>
                  <a:pt x="1025812" y="2141235"/>
                  <a:pt x="1021363" y="2200601"/>
                  <a:pt x="999887" y="2255979"/>
                </a:cubicBezTo>
                <a:cubicBezTo>
                  <a:pt x="988075" y="2287580"/>
                  <a:pt x="972582" y="2317800"/>
                  <a:pt x="956474" y="2347559"/>
                </a:cubicBezTo>
                <a:cubicBezTo>
                  <a:pt x="868883" y="2503262"/>
                  <a:pt x="783285" y="2663566"/>
                  <a:pt x="662558" y="2795337"/>
                </a:cubicBezTo>
                <a:cubicBezTo>
                  <a:pt x="572358" y="2879554"/>
                  <a:pt x="574199" y="2752845"/>
                  <a:pt x="509157" y="2710046"/>
                </a:cubicBezTo>
                <a:lnTo>
                  <a:pt x="506856" y="270851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 w="1530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859788A-925B-9C38-E7A3-A389BF03A3F7}"/>
              </a:ext>
            </a:extLst>
          </p:cNvPr>
          <p:cNvSpPr/>
          <p:nvPr/>
        </p:nvSpPr>
        <p:spPr>
          <a:xfrm>
            <a:off x="7093583" y="3751277"/>
            <a:ext cx="1450706" cy="761824"/>
          </a:xfrm>
          <a:custGeom>
            <a:avLst/>
            <a:gdLst>
              <a:gd name="connsiteX0" fmla="*/ 0 w 1954943"/>
              <a:gd name="connsiteY0" fmla="*/ 584765 h 1030212"/>
              <a:gd name="connsiteX1" fmla="*/ 526472 w 1954943"/>
              <a:gd name="connsiteY1" fmla="*/ 979619 h 1030212"/>
              <a:gd name="connsiteX2" fmla="*/ 984988 w 1954943"/>
              <a:gd name="connsiteY2" fmla="*/ 1025946 h 1030212"/>
              <a:gd name="connsiteX3" fmla="*/ 1501490 w 1954943"/>
              <a:gd name="connsiteY3" fmla="*/ 959524 h 1030212"/>
              <a:gd name="connsiteX4" fmla="*/ 1954943 w 1954943"/>
              <a:gd name="connsiteY4" fmla="*/ 584765 h 1030212"/>
              <a:gd name="connsiteX5" fmla="*/ 1896344 w 1954943"/>
              <a:gd name="connsiteY5" fmla="*/ 569578 h 1030212"/>
              <a:gd name="connsiteX6" fmla="*/ 1823172 w 1954943"/>
              <a:gd name="connsiteY6" fmla="*/ 478611 h 1030212"/>
              <a:gd name="connsiteX7" fmla="*/ 1739722 w 1954943"/>
              <a:gd name="connsiteY7" fmla="*/ 449619 h 1030212"/>
              <a:gd name="connsiteX8" fmla="*/ 1687412 w 1954943"/>
              <a:gd name="connsiteY8" fmla="*/ 413569 h 1030212"/>
              <a:gd name="connsiteX9" fmla="*/ 1673606 w 1954943"/>
              <a:gd name="connsiteY9" fmla="*/ 389332 h 1030212"/>
              <a:gd name="connsiteX10" fmla="*/ 1661180 w 1954943"/>
              <a:gd name="connsiteY10" fmla="*/ 363100 h 1030212"/>
              <a:gd name="connsiteX11" fmla="*/ 1647528 w 1954943"/>
              <a:gd name="connsiteY11" fmla="*/ 339476 h 1030212"/>
              <a:gd name="connsiteX12" fmla="*/ 1622983 w 1954943"/>
              <a:gd name="connsiteY12" fmla="*/ 314626 h 1030212"/>
              <a:gd name="connsiteX13" fmla="*/ 1586474 w 1954943"/>
              <a:gd name="connsiteY13" fmla="*/ 292843 h 1030212"/>
              <a:gd name="connsiteX14" fmla="*/ 1545056 w 1954943"/>
              <a:gd name="connsiteY14" fmla="*/ 267838 h 1030212"/>
              <a:gd name="connsiteX15" fmla="*/ 1508546 w 1954943"/>
              <a:gd name="connsiteY15" fmla="*/ 214301 h 1030212"/>
              <a:gd name="connsiteX16" fmla="*/ 1497041 w 1954943"/>
              <a:gd name="connsiteY16" fmla="*/ 150333 h 1030212"/>
              <a:gd name="connsiteX17" fmla="*/ 1458537 w 1954943"/>
              <a:gd name="connsiteY17" fmla="*/ 58139 h 1030212"/>
              <a:gd name="connsiteX18" fmla="*/ 1406841 w 1954943"/>
              <a:gd name="connsiteY18" fmla="*/ 0 h 1030212"/>
              <a:gd name="connsiteX19" fmla="*/ 990818 w 1954943"/>
              <a:gd name="connsiteY19" fmla="*/ 60593 h 1030212"/>
              <a:gd name="connsiteX20" fmla="*/ 562522 w 1954943"/>
              <a:gd name="connsiteY20" fmla="*/ 0 h 1030212"/>
              <a:gd name="connsiteX21" fmla="*/ 518802 w 1954943"/>
              <a:gd name="connsiteY21" fmla="*/ 48168 h 1030212"/>
              <a:gd name="connsiteX22" fmla="*/ 481986 w 1954943"/>
              <a:gd name="connsiteY22" fmla="*/ 108454 h 1030212"/>
              <a:gd name="connsiteX23" fmla="*/ 471555 w 1954943"/>
              <a:gd name="connsiteY23" fmla="*/ 155089 h 1030212"/>
              <a:gd name="connsiteX24" fmla="*/ 456982 w 1954943"/>
              <a:gd name="connsiteY24" fmla="*/ 224579 h 1030212"/>
              <a:gd name="connsiteX25" fmla="*/ 422467 w 1954943"/>
              <a:gd name="connsiteY25" fmla="*/ 268912 h 1030212"/>
              <a:gd name="connsiteX26" fmla="*/ 369543 w 1954943"/>
              <a:gd name="connsiteY26" fmla="*/ 299592 h 1030212"/>
              <a:gd name="connsiteX27" fmla="*/ 319074 w 1954943"/>
              <a:gd name="connsiteY27" fmla="*/ 342698 h 1030212"/>
              <a:gd name="connsiteX28" fmla="*/ 305422 w 1954943"/>
              <a:gd name="connsiteY28" fmla="*/ 367702 h 1030212"/>
              <a:gd name="connsiteX29" fmla="*/ 278730 w 1954943"/>
              <a:gd name="connsiteY29" fmla="*/ 417097 h 1030212"/>
              <a:gd name="connsiteX30" fmla="*/ 244061 w 1954943"/>
              <a:gd name="connsiteY30" fmla="*/ 443176 h 1030212"/>
              <a:gd name="connsiteX31" fmla="*/ 192672 w 1954943"/>
              <a:gd name="connsiteY31" fmla="*/ 460050 h 1030212"/>
              <a:gd name="connsiteX32" fmla="*/ 146038 w 1954943"/>
              <a:gd name="connsiteY32" fmla="*/ 477998 h 1030212"/>
              <a:gd name="connsiteX33" fmla="*/ 104466 w 1954943"/>
              <a:gd name="connsiteY33" fmla="*/ 517115 h 1030212"/>
              <a:gd name="connsiteX34" fmla="*/ 88052 w 1954943"/>
              <a:gd name="connsiteY34" fmla="*/ 543653 h 1030212"/>
              <a:gd name="connsiteX35" fmla="*/ 64122 w 1954943"/>
              <a:gd name="connsiteY35" fmla="*/ 581083 h 1030212"/>
              <a:gd name="connsiteX36" fmla="*/ 36203 w 1954943"/>
              <a:gd name="connsiteY36" fmla="*/ 597957 h 1030212"/>
              <a:gd name="connsiteX37" fmla="*/ 460 w 1954943"/>
              <a:gd name="connsiteY37" fmla="*/ 584305 h 1030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954943" h="1030212">
                <a:moveTo>
                  <a:pt x="0" y="584765"/>
                </a:moveTo>
                <a:cubicBezTo>
                  <a:pt x="0" y="584765"/>
                  <a:pt x="243601" y="877301"/>
                  <a:pt x="526472" y="979619"/>
                </a:cubicBezTo>
                <a:cubicBezTo>
                  <a:pt x="526472" y="979619"/>
                  <a:pt x="618513" y="1014288"/>
                  <a:pt x="984988" y="1025946"/>
                </a:cubicBezTo>
                <a:cubicBezTo>
                  <a:pt x="984988" y="1025946"/>
                  <a:pt x="1187784" y="1055399"/>
                  <a:pt x="1501490" y="959524"/>
                </a:cubicBezTo>
                <a:cubicBezTo>
                  <a:pt x="1501490" y="959524"/>
                  <a:pt x="1869652" y="691072"/>
                  <a:pt x="1954943" y="584765"/>
                </a:cubicBezTo>
                <a:cubicBezTo>
                  <a:pt x="1954943" y="584765"/>
                  <a:pt x="1930092" y="624342"/>
                  <a:pt x="1896344" y="569578"/>
                </a:cubicBezTo>
                <a:cubicBezTo>
                  <a:pt x="1896344" y="569578"/>
                  <a:pt x="1859068" y="493491"/>
                  <a:pt x="1823172" y="478611"/>
                </a:cubicBezTo>
                <a:cubicBezTo>
                  <a:pt x="1823172" y="478611"/>
                  <a:pt x="1787736" y="462504"/>
                  <a:pt x="1739722" y="449619"/>
                </a:cubicBezTo>
                <a:cubicBezTo>
                  <a:pt x="1739722" y="449619"/>
                  <a:pt x="1703059" y="439034"/>
                  <a:pt x="1687412" y="413569"/>
                </a:cubicBezTo>
                <a:cubicBezTo>
                  <a:pt x="1687412" y="413569"/>
                  <a:pt x="1679281" y="401144"/>
                  <a:pt x="1673606" y="389332"/>
                </a:cubicBezTo>
                <a:lnTo>
                  <a:pt x="1661180" y="363100"/>
                </a:lnTo>
                <a:cubicBezTo>
                  <a:pt x="1661180" y="363100"/>
                  <a:pt x="1651823" y="345152"/>
                  <a:pt x="1647528" y="339476"/>
                </a:cubicBezTo>
                <a:cubicBezTo>
                  <a:pt x="1647528" y="339476"/>
                  <a:pt x="1640624" y="327818"/>
                  <a:pt x="1622983" y="314626"/>
                </a:cubicBezTo>
                <a:cubicBezTo>
                  <a:pt x="1622983" y="314626"/>
                  <a:pt x="1610558" y="305268"/>
                  <a:pt x="1586474" y="292843"/>
                </a:cubicBezTo>
                <a:cubicBezTo>
                  <a:pt x="1586474" y="292843"/>
                  <a:pt x="1556407" y="277963"/>
                  <a:pt x="1545056" y="267838"/>
                </a:cubicBezTo>
                <a:cubicBezTo>
                  <a:pt x="1545056" y="267838"/>
                  <a:pt x="1519284" y="251271"/>
                  <a:pt x="1508546" y="214301"/>
                </a:cubicBezTo>
                <a:cubicBezTo>
                  <a:pt x="1508546" y="214301"/>
                  <a:pt x="1498115" y="172269"/>
                  <a:pt x="1497041" y="150333"/>
                </a:cubicBezTo>
                <a:cubicBezTo>
                  <a:pt x="1497041" y="150333"/>
                  <a:pt x="1493053" y="99251"/>
                  <a:pt x="1458537" y="58139"/>
                </a:cubicBezTo>
                <a:cubicBezTo>
                  <a:pt x="1458537" y="58139"/>
                  <a:pt x="1422642" y="16567"/>
                  <a:pt x="1406841" y="0"/>
                </a:cubicBezTo>
                <a:lnTo>
                  <a:pt x="990818" y="60593"/>
                </a:lnTo>
                <a:lnTo>
                  <a:pt x="562522" y="0"/>
                </a:lnTo>
                <a:cubicBezTo>
                  <a:pt x="562522" y="0"/>
                  <a:pt x="529080" y="35589"/>
                  <a:pt x="518802" y="48168"/>
                </a:cubicBezTo>
                <a:cubicBezTo>
                  <a:pt x="518802" y="48168"/>
                  <a:pt x="488736" y="83297"/>
                  <a:pt x="481986" y="108454"/>
                </a:cubicBezTo>
                <a:cubicBezTo>
                  <a:pt x="481986" y="108454"/>
                  <a:pt x="473702" y="128243"/>
                  <a:pt x="471555" y="155089"/>
                </a:cubicBezTo>
                <a:cubicBezTo>
                  <a:pt x="471555" y="155089"/>
                  <a:pt x="465572" y="208319"/>
                  <a:pt x="456982" y="224579"/>
                </a:cubicBezTo>
                <a:cubicBezTo>
                  <a:pt x="456982" y="224579"/>
                  <a:pt x="444250" y="255106"/>
                  <a:pt x="422467" y="268912"/>
                </a:cubicBezTo>
                <a:cubicBezTo>
                  <a:pt x="422467" y="268912"/>
                  <a:pt x="391940" y="288241"/>
                  <a:pt x="369543" y="299592"/>
                </a:cubicBezTo>
                <a:cubicBezTo>
                  <a:pt x="369543" y="299592"/>
                  <a:pt x="332113" y="318921"/>
                  <a:pt x="319074" y="342698"/>
                </a:cubicBezTo>
                <a:cubicBezTo>
                  <a:pt x="319074" y="342698"/>
                  <a:pt x="309870" y="358191"/>
                  <a:pt x="305422" y="367702"/>
                </a:cubicBezTo>
                <a:cubicBezTo>
                  <a:pt x="305422" y="367702"/>
                  <a:pt x="289008" y="406053"/>
                  <a:pt x="278730" y="417097"/>
                </a:cubicBezTo>
                <a:cubicBezTo>
                  <a:pt x="278730" y="417097"/>
                  <a:pt x="265230" y="433972"/>
                  <a:pt x="244061" y="443176"/>
                </a:cubicBezTo>
                <a:cubicBezTo>
                  <a:pt x="244061" y="443176"/>
                  <a:pt x="218597" y="453300"/>
                  <a:pt x="192672" y="460050"/>
                </a:cubicBezTo>
                <a:cubicBezTo>
                  <a:pt x="192672" y="460050"/>
                  <a:pt x="163219" y="467566"/>
                  <a:pt x="146038" y="477998"/>
                </a:cubicBezTo>
                <a:cubicBezTo>
                  <a:pt x="146038" y="477998"/>
                  <a:pt x="119193" y="493491"/>
                  <a:pt x="104466" y="517115"/>
                </a:cubicBezTo>
                <a:cubicBezTo>
                  <a:pt x="104466" y="517115"/>
                  <a:pt x="91734" y="537210"/>
                  <a:pt x="88052" y="543653"/>
                </a:cubicBezTo>
                <a:cubicBezTo>
                  <a:pt x="88052" y="543653"/>
                  <a:pt x="69337" y="575407"/>
                  <a:pt x="64122" y="581083"/>
                </a:cubicBezTo>
                <a:cubicBezTo>
                  <a:pt x="64122" y="581083"/>
                  <a:pt x="48628" y="598418"/>
                  <a:pt x="36203" y="597957"/>
                </a:cubicBezTo>
                <a:cubicBezTo>
                  <a:pt x="36203" y="597957"/>
                  <a:pt x="21476" y="600105"/>
                  <a:pt x="460" y="584305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 w="1530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AE3B437-2D2F-1768-0077-E0220207FA65}"/>
              </a:ext>
            </a:extLst>
          </p:cNvPr>
          <p:cNvSpPr/>
          <p:nvPr/>
        </p:nvSpPr>
        <p:spPr>
          <a:xfrm>
            <a:off x="7205822" y="1891059"/>
            <a:ext cx="1245349" cy="1905025"/>
          </a:xfrm>
          <a:custGeom>
            <a:avLst/>
            <a:gdLst>
              <a:gd name="connsiteX0" fmla="*/ 493645 w 1678207"/>
              <a:gd name="connsiteY0" fmla="*/ 1072983 h 2576160"/>
              <a:gd name="connsiteX1" fmla="*/ 474776 w 1678207"/>
              <a:gd name="connsiteY1" fmla="*/ 877703 h 2576160"/>
              <a:gd name="connsiteX2" fmla="*/ 437807 w 1678207"/>
              <a:gd name="connsiteY2" fmla="*/ 729058 h 2576160"/>
              <a:gd name="connsiteX3" fmla="*/ 399763 w 1678207"/>
              <a:gd name="connsiteY3" fmla="*/ 617075 h 2576160"/>
              <a:gd name="connsiteX4" fmla="*/ 357731 w 1678207"/>
              <a:gd name="connsiteY4" fmla="*/ 556942 h 2576160"/>
              <a:gd name="connsiteX5" fmla="*/ 302047 w 1678207"/>
              <a:gd name="connsiteY5" fmla="*/ 506319 h 2576160"/>
              <a:gd name="connsiteX6" fmla="*/ 218597 w 1678207"/>
              <a:gd name="connsiteY6" fmla="*/ 442965 h 2576160"/>
              <a:gd name="connsiteX7" fmla="*/ 137908 w 1678207"/>
              <a:gd name="connsiteY7" fmla="*/ 371480 h 2576160"/>
              <a:gd name="connsiteX8" fmla="*/ 96182 w 1678207"/>
              <a:gd name="connsiteY8" fmla="*/ 328834 h 2576160"/>
              <a:gd name="connsiteX9" fmla="*/ 35589 w 1678207"/>
              <a:gd name="connsiteY9" fmla="*/ 291558 h 2576160"/>
              <a:gd name="connsiteX10" fmla="*/ 0 w 1678207"/>
              <a:gd name="connsiteY10" fmla="*/ 295546 h 2576160"/>
              <a:gd name="connsiteX11" fmla="*/ 131005 w 1678207"/>
              <a:gd name="connsiteY11" fmla="*/ 198750 h 2576160"/>
              <a:gd name="connsiteX12" fmla="*/ 326591 w 1678207"/>
              <a:gd name="connsiteY12" fmla="*/ 64524 h 2576160"/>
              <a:gd name="connsiteX13" fmla="*/ 467260 w 1678207"/>
              <a:gd name="connsiteY13" fmla="*/ 14055 h 2576160"/>
              <a:gd name="connsiteX14" fmla="*/ 759335 w 1678207"/>
              <a:gd name="connsiteY14" fmla="*/ 64524 h 2576160"/>
              <a:gd name="connsiteX15" fmla="*/ 825911 w 1678207"/>
              <a:gd name="connsiteY15" fmla="*/ 96432 h 2576160"/>
              <a:gd name="connsiteX16" fmla="*/ 976705 w 1678207"/>
              <a:gd name="connsiteY16" fmla="*/ 22339 h 2576160"/>
              <a:gd name="connsiteX17" fmla="*/ 1199136 w 1678207"/>
              <a:gd name="connsiteY17" fmla="*/ 8073 h 2576160"/>
              <a:gd name="connsiteX18" fmla="*/ 1393495 w 1678207"/>
              <a:gd name="connsiteY18" fmla="*/ 137390 h 2576160"/>
              <a:gd name="connsiteX19" fmla="*/ 1618535 w 1678207"/>
              <a:gd name="connsiteY19" fmla="*/ 237100 h 2576160"/>
              <a:gd name="connsiteX20" fmla="*/ 1678208 w 1678207"/>
              <a:gd name="connsiteY20" fmla="*/ 301836 h 2576160"/>
              <a:gd name="connsiteX21" fmla="*/ 1588468 w 1678207"/>
              <a:gd name="connsiteY21" fmla="*/ 312267 h 2576160"/>
              <a:gd name="connsiteX22" fmla="*/ 1436754 w 1678207"/>
              <a:gd name="connsiteY22" fmla="*/ 451402 h 2576160"/>
              <a:gd name="connsiteX23" fmla="*/ 1279058 w 1678207"/>
              <a:gd name="connsiteY23" fmla="*/ 594832 h 2576160"/>
              <a:gd name="connsiteX24" fmla="*/ 1215090 w 1678207"/>
              <a:gd name="connsiteY24" fmla="*/ 776152 h 2576160"/>
              <a:gd name="connsiteX25" fmla="*/ 1173211 w 1678207"/>
              <a:gd name="connsiteY25" fmla="*/ 1026963 h 2576160"/>
              <a:gd name="connsiteX26" fmla="*/ 1191313 w 1678207"/>
              <a:gd name="connsiteY26" fmla="*/ 1219021 h 2576160"/>
              <a:gd name="connsiteX27" fmla="*/ 1228129 w 1678207"/>
              <a:gd name="connsiteY27" fmla="*/ 1533340 h 2576160"/>
              <a:gd name="connsiteX28" fmla="*/ 1216777 w 1678207"/>
              <a:gd name="connsiteY28" fmla="*/ 1712972 h 2576160"/>
              <a:gd name="connsiteX29" fmla="*/ 1220459 w 1678207"/>
              <a:gd name="connsiteY29" fmla="*/ 1794889 h 2576160"/>
              <a:gd name="connsiteX30" fmla="*/ 1219539 w 1678207"/>
              <a:gd name="connsiteY30" fmla="*/ 1984646 h 2576160"/>
              <a:gd name="connsiteX31" fmla="*/ 1203585 w 1678207"/>
              <a:gd name="connsiteY31" fmla="*/ 2066562 h 2576160"/>
              <a:gd name="connsiteX32" fmla="*/ 1177046 w 1678207"/>
              <a:gd name="connsiteY32" fmla="*/ 2271966 h 2576160"/>
              <a:gd name="connsiteX33" fmla="*/ 1187171 w 1678207"/>
              <a:gd name="connsiteY33" fmla="*/ 2381955 h 2576160"/>
              <a:gd name="connsiteX34" fmla="*/ 1255434 w 1678207"/>
              <a:gd name="connsiteY34" fmla="*/ 2515567 h 2576160"/>
              <a:gd name="connsiteX35" fmla="*/ 839411 w 1678207"/>
              <a:gd name="connsiteY35" fmla="*/ 2576160 h 2576160"/>
              <a:gd name="connsiteX36" fmla="*/ 411115 w 1678207"/>
              <a:gd name="connsiteY36" fmla="*/ 2515567 h 2576160"/>
              <a:gd name="connsiteX37" fmla="*/ 479072 w 1678207"/>
              <a:gd name="connsiteY37" fmla="*/ 2383182 h 2576160"/>
              <a:gd name="connsiteX38" fmla="*/ 485975 w 1678207"/>
              <a:gd name="connsiteY38" fmla="*/ 2206310 h 2576160"/>
              <a:gd name="connsiteX39" fmla="*/ 463885 w 1678207"/>
              <a:gd name="connsiteY39" fmla="*/ 2070244 h 2576160"/>
              <a:gd name="connsiteX40" fmla="*/ 441642 w 1678207"/>
              <a:gd name="connsiteY40" fmla="*/ 1908405 h 2576160"/>
              <a:gd name="connsiteX41" fmla="*/ 445477 w 1678207"/>
              <a:gd name="connsiteY41" fmla="*/ 1801638 h 2576160"/>
              <a:gd name="connsiteX42" fmla="*/ 448238 w 1678207"/>
              <a:gd name="connsiteY42" fmla="*/ 1670020 h 2576160"/>
              <a:gd name="connsiteX43" fmla="*/ 435966 w 1678207"/>
              <a:gd name="connsiteY43" fmla="*/ 1494836 h 2576160"/>
              <a:gd name="connsiteX44" fmla="*/ 446704 w 1678207"/>
              <a:gd name="connsiteY44" fmla="*/ 1347111 h 2576160"/>
              <a:gd name="connsiteX45" fmla="*/ 466493 w 1678207"/>
              <a:gd name="connsiteY45" fmla="*/ 1255377 h 2576160"/>
              <a:gd name="connsiteX46" fmla="*/ 493798 w 1678207"/>
              <a:gd name="connsiteY46" fmla="*/ 1072983 h 257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678207" h="2576160">
                <a:moveTo>
                  <a:pt x="493645" y="1072983"/>
                </a:moveTo>
                <a:cubicBezTo>
                  <a:pt x="493645" y="1072983"/>
                  <a:pt x="494258" y="963148"/>
                  <a:pt x="474776" y="877703"/>
                </a:cubicBezTo>
                <a:cubicBezTo>
                  <a:pt x="474776" y="877703"/>
                  <a:pt x="448698" y="764647"/>
                  <a:pt x="437807" y="729058"/>
                </a:cubicBezTo>
                <a:cubicBezTo>
                  <a:pt x="426915" y="693469"/>
                  <a:pt x="404825" y="635943"/>
                  <a:pt x="399763" y="617075"/>
                </a:cubicBezTo>
                <a:cubicBezTo>
                  <a:pt x="399763" y="617075"/>
                  <a:pt x="381202" y="579492"/>
                  <a:pt x="357731" y="556942"/>
                </a:cubicBezTo>
                <a:cubicBezTo>
                  <a:pt x="357731" y="556942"/>
                  <a:pt x="321835" y="521199"/>
                  <a:pt x="302047" y="506319"/>
                </a:cubicBezTo>
                <a:cubicBezTo>
                  <a:pt x="302047" y="506319"/>
                  <a:pt x="228721" y="451095"/>
                  <a:pt x="218597" y="442965"/>
                </a:cubicBezTo>
                <a:cubicBezTo>
                  <a:pt x="218597" y="442965"/>
                  <a:pt x="147879" y="388814"/>
                  <a:pt x="137908" y="371480"/>
                </a:cubicBezTo>
                <a:lnTo>
                  <a:pt x="96182" y="328834"/>
                </a:lnTo>
                <a:cubicBezTo>
                  <a:pt x="96182" y="328834"/>
                  <a:pt x="61821" y="294012"/>
                  <a:pt x="35589" y="291558"/>
                </a:cubicBezTo>
                <a:cubicBezTo>
                  <a:pt x="35589" y="291558"/>
                  <a:pt x="15033" y="287416"/>
                  <a:pt x="0" y="295546"/>
                </a:cubicBezTo>
                <a:cubicBezTo>
                  <a:pt x="0" y="295546"/>
                  <a:pt x="77314" y="235873"/>
                  <a:pt x="131005" y="198750"/>
                </a:cubicBezTo>
                <a:cubicBezTo>
                  <a:pt x="131005" y="198750"/>
                  <a:pt x="290235" y="82472"/>
                  <a:pt x="326591" y="64524"/>
                </a:cubicBezTo>
                <a:cubicBezTo>
                  <a:pt x="326591" y="64524"/>
                  <a:pt x="396849" y="26788"/>
                  <a:pt x="467260" y="14055"/>
                </a:cubicBezTo>
                <a:cubicBezTo>
                  <a:pt x="467260" y="14055"/>
                  <a:pt x="654562" y="-17239"/>
                  <a:pt x="759335" y="64524"/>
                </a:cubicBezTo>
                <a:lnTo>
                  <a:pt x="825911" y="96432"/>
                </a:lnTo>
                <a:cubicBezTo>
                  <a:pt x="825911" y="96432"/>
                  <a:pt x="907674" y="47804"/>
                  <a:pt x="976705" y="22339"/>
                </a:cubicBezTo>
                <a:cubicBezTo>
                  <a:pt x="976705" y="22339"/>
                  <a:pt x="1063683" y="-16318"/>
                  <a:pt x="1199136" y="8073"/>
                </a:cubicBezTo>
                <a:cubicBezTo>
                  <a:pt x="1199136" y="8073"/>
                  <a:pt x="1344867" y="22339"/>
                  <a:pt x="1393495" y="137390"/>
                </a:cubicBezTo>
                <a:cubicBezTo>
                  <a:pt x="1393495" y="137390"/>
                  <a:pt x="1554566" y="169604"/>
                  <a:pt x="1618535" y="237100"/>
                </a:cubicBezTo>
                <a:lnTo>
                  <a:pt x="1678208" y="301836"/>
                </a:lnTo>
                <a:cubicBezTo>
                  <a:pt x="1678208" y="301836"/>
                  <a:pt x="1638323" y="270695"/>
                  <a:pt x="1588468" y="312267"/>
                </a:cubicBezTo>
                <a:cubicBezTo>
                  <a:pt x="1588468" y="312267"/>
                  <a:pt x="1494740" y="407682"/>
                  <a:pt x="1436754" y="451402"/>
                </a:cubicBezTo>
                <a:cubicBezTo>
                  <a:pt x="1436754" y="451402"/>
                  <a:pt x="1302989" y="545590"/>
                  <a:pt x="1279058" y="594832"/>
                </a:cubicBezTo>
                <a:cubicBezTo>
                  <a:pt x="1279058" y="594832"/>
                  <a:pt x="1240401" y="666163"/>
                  <a:pt x="1215090" y="776152"/>
                </a:cubicBezTo>
                <a:cubicBezTo>
                  <a:pt x="1215090" y="776152"/>
                  <a:pt x="1174592" y="940751"/>
                  <a:pt x="1173211" y="1026963"/>
                </a:cubicBezTo>
                <a:cubicBezTo>
                  <a:pt x="1173211" y="1026963"/>
                  <a:pt x="1170604" y="1153672"/>
                  <a:pt x="1191313" y="1219021"/>
                </a:cubicBezTo>
                <a:cubicBezTo>
                  <a:pt x="1191313" y="1219021"/>
                  <a:pt x="1245770" y="1398960"/>
                  <a:pt x="1228129" y="1533340"/>
                </a:cubicBezTo>
                <a:cubicBezTo>
                  <a:pt x="1228129" y="1533340"/>
                  <a:pt x="1216317" y="1666952"/>
                  <a:pt x="1216777" y="1712972"/>
                </a:cubicBezTo>
                <a:cubicBezTo>
                  <a:pt x="1216777" y="1712972"/>
                  <a:pt x="1216777" y="1777247"/>
                  <a:pt x="1220459" y="1794889"/>
                </a:cubicBezTo>
                <a:cubicBezTo>
                  <a:pt x="1220459" y="1794889"/>
                  <a:pt x="1230583" y="1922058"/>
                  <a:pt x="1219539" y="1984646"/>
                </a:cubicBezTo>
                <a:cubicBezTo>
                  <a:pt x="1219539" y="1984646"/>
                  <a:pt x="1212942" y="2031586"/>
                  <a:pt x="1203585" y="2066562"/>
                </a:cubicBezTo>
                <a:cubicBezTo>
                  <a:pt x="1203585" y="2066562"/>
                  <a:pt x="1171217" y="2233616"/>
                  <a:pt x="1177046" y="2271966"/>
                </a:cubicBezTo>
                <a:cubicBezTo>
                  <a:pt x="1177046" y="2271966"/>
                  <a:pt x="1175973" y="2342531"/>
                  <a:pt x="1187171" y="2381955"/>
                </a:cubicBezTo>
                <a:cubicBezTo>
                  <a:pt x="1187171" y="2381955"/>
                  <a:pt x="1204352" y="2458348"/>
                  <a:pt x="1255434" y="2515567"/>
                </a:cubicBezTo>
                <a:lnTo>
                  <a:pt x="839411" y="2576160"/>
                </a:lnTo>
                <a:lnTo>
                  <a:pt x="411115" y="2515567"/>
                </a:lnTo>
                <a:cubicBezTo>
                  <a:pt x="411115" y="2515567"/>
                  <a:pt x="452840" y="2477063"/>
                  <a:pt x="479072" y="2383182"/>
                </a:cubicBezTo>
                <a:cubicBezTo>
                  <a:pt x="479072" y="2383182"/>
                  <a:pt x="494718" y="2300345"/>
                  <a:pt x="485975" y="2206310"/>
                </a:cubicBezTo>
                <a:cubicBezTo>
                  <a:pt x="485975" y="2206310"/>
                  <a:pt x="472629" y="2106753"/>
                  <a:pt x="463885" y="2070244"/>
                </a:cubicBezTo>
                <a:cubicBezTo>
                  <a:pt x="463885" y="2070244"/>
                  <a:pt x="434739" y="1967772"/>
                  <a:pt x="441642" y="1908405"/>
                </a:cubicBezTo>
                <a:cubicBezTo>
                  <a:pt x="441642" y="1908405"/>
                  <a:pt x="443022" y="1841369"/>
                  <a:pt x="445477" y="1801638"/>
                </a:cubicBezTo>
                <a:cubicBezTo>
                  <a:pt x="445477" y="1801638"/>
                  <a:pt x="450692" y="1707757"/>
                  <a:pt x="448238" y="1670020"/>
                </a:cubicBezTo>
                <a:cubicBezTo>
                  <a:pt x="448238" y="1670020"/>
                  <a:pt x="436886" y="1516005"/>
                  <a:pt x="435966" y="1494836"/>
                </a:cubicBezTo>
                <a:cubicBezTo>
                  <a:pt x="435966" y="1494836"/>
                  <a:pt x="431517" y="1402028"/>
                  <a:pt x="446704" y="1347111"/>
                </a:cubicBezTo>
                <a:cubicBezTo>
                  <a:pt x="446704" y="1347111"/>
                  <a:pt x="462811" y="1270717"/>
                  <a:pt x="466493" y="1255377"/>
                </a:cubicBezTo>
                <a:cubicBezTo>
                  <a:pt x="466493" y="1255377"/>
                  <a:pt x="498093" y="1119770"/>
                  <a:pt x="493798" y="1072983"/>
                </a:cubicBezTo>
                <a:close/>
              </a:path>
            </a:pathLst>
          </a:custGeom>
          <a:solidFill>
            <a:schemeClr val="accent5">
              <a:alpha val="40000"/>
            </a:schemeClr>
          </a:solidFill>
          <a:ln w="1530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696E81C-A8FF-E963-FE55-6B3E7B0F5523}"/>
              </a:ext>
            </a:extLst>
          </p:cNvPr>
          <p:cNvSpPr/>
          <p:nvPr/>
        </p:nvSpPr>
        <p:spPr>
          <a:xfrm>
            <a:off x="8910813" y="3634014"/>
            <a:ext cx="2235384" cy="1815140"/>
          </a:xfrm>
          <a:custGeom>
            <a:avLst/>
            <a:gdLst>
              <a:gd name="connsiteX0" fmla="*/ 636161 w 2556530"/>
              <a:gd name="connsiteY0" fmla="*/ 2037639 h 2047350"/>
              <a:gd name="connsiteX1" fmla="*/ 471464 w 2556530"/>
              <a:gd name="connsiteY1" fmla="*/ 2040360 h 2047350"/>
              <a:gd name="connsiteX2" fmla="*/ 338990 w 2556530"/>
              <a:gd name="connsiteY2" fmla="*/ 1979493 h 2047350"/>
              <a:gd name="connsiteX3" fmla="*/ 219262 w 2556530"/>
              <a:gd name="connsiteY3" fmla="*/ 1882393 h 2047350"/>
              <a:gd name="connsiteX4" fmla="*/ 140064 w 2556530"/>
              <a:gd name="connsiteY4" fmla="*/ 1789733 h 2047350"/>
              <a:gd name="connsiteX5" fmla="*/ 56140 w 2556530"/>
              <a:gd name="connsiteY5" fmla="*/ 1647377 h 2047350"/>
              <a:gd name="connsiteX6" fmla="*/ 9166 w 2556530"/>
              <a:gd name="connsiteY6" fmla="*/ 1508602 h 2047350"/>
              <a:gd name="connsiteX7" fmla="*/ 0 w 2556530"/>
              <a:gd name="connsiteY7" fmla="*/ 1399615 h 2047350"/>
              <a:gd name="connsiteX8" fmla="*/ 15467 w 2556530"/>
              <a:gd name="connsiteY8" fmla="*/ 1306096 h 2047350"/>
              <a:gd name="connsiteX9" fmla="*/ 37809 w 2556530"/>
              <a:gd name="connsiteY9" fmla="*/ 1188373 h 2047350"/>
              <a:gd name="connsiteX10" fmla="*/ 33083 w 2556530"/>
              <a:gd name="connsiteY10" fmla="*/ 1071796 h 2047350"/>
              <a:gd name="connsiteX11" fmla="*/ 31078 w 2556530"/>
              <a:gd name="connsiteY11" fmla="*/ 973550 h 2047350"/>
              <a:gd name="connsiteX12" fmla="*/ 68886 w 2556530"/>
              <a:gd name="connsiteY12" fmla="*/ 874875 h 2047350"/>
              <a:gd name="connsiteX13" fmla="*/ 189473 w 2556530"/>
              <a:gd name="connsiteY13" fmla="*/ 780640 h 2047350"/>
              <a:gd name="connsiteX14" fmla="*/ 261511 w 2556530"/>
              <a:gd name="connsiteY14" fmla="*/ 593028 h 2047350"/>
              <a:gd name="connsiteX15" fmla="*/ 386251 w 2556530"/>
              <a:gd name="connsiteY15" fmla="*/ 480318 h 2047350"/>
              <a:gd name="connsiteX16" fmla="*/ 448263 w 2556530"/>
              <a:gd name="connsiteY16" fmla="*/ 440933 h 2047350"/>
              <a:gd name="connsiteX17" fmla="*/ 540207 w 2556530"/>
              <a:gd name="connsiteY17" fmla="*/ 327507 h 2047350"/>
              <a:gd name="connsiteX18" fmla="*/ 628571 w 2556530"/>
              <a:gd name="connsiteY18" fmla="*/ 262487 h 2047350"/>
              <a:gd name="connsiteX19" fmla="*/ 701897 w 2556530"/>
              <a:gd name="connsiteY19" fmla="*/ 240432 h 2047350"/>
              <a:gd name="connsiteX20" fmla="*/ 859433 w 2556530"/>
              <a:gd name="connsiteY20" fmla="*/ 157511 h 2047350"/>
              <a:gd name="connsiteX21" fmla="*/ 1080844 w 2556530"/>
              <a:gd name="connsiteY21" fmla="*/ 49527 h 2047350"/>
              <a:gd name="connsiteX22" fmla="*/ 1190690 w 2556530"/>
              <a:gd name="connsiteY22" fmla="*/ 37640 h 2047350"/>
              <a:gd name="connsiteX23" fmla="*/ 1280199 w 2556530"/>
              <a:gd name="connsiteY23" fmla="*/ 7851 h 2047350"/>
              <a:gd name="connsiteX24" fmla="*/ 1407374 w 2556530"/>
              <a:gd name="connsiteY24" fmla="*/ 24607 h 2047350"/>
              <a:gd name="connsiteX25" fmla="*/ 1498029 w 2556530"/>
              <a:gd name="connsiteY25" fmla="*/ 117 h 2047350"/>
              <a:gd name="connsiteX26" fmla="*/ 1678193 w 2556530"/>
              <a:gd name="connsiteY26" fmla="*/ 37067 h 2047350"/>
              <a:gd name="connsiteX27" fmla="*/ 1975937 w 2556530"/>
              <a:gd name="connsiteY27" fmla="*/ 66856 h 2047350"/>
              <a:gd name="connsiteX28" fmla="*/ 2132901 w 2556530"/>
              <a:gd name="connsiteY28" fmla="*/ 28617 h 2047350"/>
              <a:gd name="connsiteX29" fmla="*/ 2309485 w 2556530"/>
              <a:gd name="connsiteY29" fmla="*/ 79888 h 2047350"/>
              <a:gd name="connsiteX30" fmla="*/ 2356603 w 2556530"/>
              <a:gd name="connsiteY30" fmla="*/ 122853 h 2047350"/>
              <a:gd name="connsiteX31" fmla="*/ 2444251 w 2556530"/>
              <a:gd name="connsiteY31" fmla="*/ 140755 h 2047350"/>
              <a:gd name="connsiteX32" fmla="*/ 2551662 w 2556530"/>
              <a:gd name="connsiteY32" fmla="*/ 206347 h 2047350"/>
              <a:gd name="connsiteX33" fmla="*/ 2556531 w 2556530"/>
              <a:gd name="connsiteY33" fmla="*/ 208925 h 2047350"/>
              <a:gd name="connsiteX34" fmla="*/ 2306764 w 2556530"/>
              <a:gd name="connsiteY34" fmla="*/ 445230 h 2047350"/>
              <a:gd name="connsiteX35" fmla="*/ 1571785 w 2556530"/>
              <a:gd name="connsiteY35" fmla="*/ 269075 h 2047350"/>
              <a:gd name="connsiteX36" fmla="*/ 786537 w 2556530"/>
              <a:gd name="connsiteY36" fmla="*/ 483898 h 2047350"/>
              <a:gd name="connsiteX37" fmla="*/ 392696 w 2556530"/>
              <a:gd name="connsiteY37" fmla="*/ 899222 h 2047350"/>
              <a:gd name="connsiteX38" fmla="*/ 359326 w 2556530"/>
              <a:gd name="connsiteY38" fmla="*/ 1639214 h 2047350"/>
              <a:gd name="connsiteX39" fmla="*/ 629000 w 2556530"/>
              <a:gd name="connsiteY39" fmla="*/ 1803912 h 2047350"/>
              <a:gd name="connsiteX40" fmla="*/ 636161 w 2556530"/>
              <a:gd name="connsiteY40" fmla="*/ 2037782 h 204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556530" h="2047350">
                <a:moveTo>
                  <a:pt x="636161" y="2037639"/>
                </a:moveTo>
                <a:cubicBezTo>
                  <a:pt x="636161" y="2037639"/>
                  <a:pt x="612674" y="2057545"/>
                  <a:pt x="471464" y="2040360"/>
                </a:cubicBezTo>
                <a:cubicBezTo>
                  <a:pt x="471464" y="2040360"/>
                  <a:pt x="405442" y="2018877"/>
                  <a:pt x="338990" y="1979493"/>
                </a:cubicBezTo>
                <a:cubicBezTo>
                  <a:pt x="338990" y="1979493"/>
                  <a:pt x="272968" y="1931803"/>
                  <a:pt x="219262" y="1882393"/>
                </a:cubicBezTo>
                <a:cubicBezTo>
                  <a:pt x="219262" y="1882393"/>
                  <a:pt x="167132" y="1829833"/>
                  <a:pt x="140064" y="1789733"/>
                </a:cubicBezTo>
                <a:cubicBezTo>
                  <a:pt x="140064" y="1789733"/>
                  <a:pt x="72896" y="1683897"/>
                  <a:pt x="56140" y="1647377"/>
                </a:cubicBezTo>
                <a:cubicBezTo>
                  <a:pt x="56140" y="1647377"/>
                  <a:pt x="24347" y="1577775"/>
                  <a:pt x="9166" y="1508602"/>
                </a:cubicBezTo>
                <a:cubicBezTo>
                  <a:pt x="9166" y="1508602"/>
                  <a:pt x="2005" y="1477524"/>
                  <a:pt x="0" y="1399615"/>
                </a:cubicBezTo>
                <a:cubicBezTo>
                  <a:pt x="0" y="1399615"/>
                  <a:pt x="859" y="1357080"/>
                  <a:pt x="15467" y="1306096"/>
                </a:cubicBezTo>
                <a:cubicBezTo>
                  <a:pt x="15467" y="1306096"/>
                  <a:pt x="27784" y="1267857"/>
                  <a:pt x="37809" y="1188373"/>
                </a:cubicBezTo>
                <a:cubicBezTo>
                  <a:pt x="37809" y="1188373"/>
                  <a:pt x="43394" y="1124356"/>
                  <a:pt x="33083" y="1071796"/>
                </a:cubicBezTo>
                <a:cubicBezTo>
                  <a:pt x="33083" y="1071796"/>
                  <a:pt x="24347" y="1032412"/>
                  <a:pt x="31078" y="973550"/>
                </a:cubicBezTo>
                <a:cubicBezTo>
                  <a:pt x="31078" y="973550"/>
                  <a:pt x="34228" y="936601"/>
                  <a:pt x="68886" y="874875"/>
                </a:cubicBezTo>
                <a:cubicBezTo>
                  <a:pt x="68886" y="874875"/>
                  <a:pt x="85213" y="835491"/>
                  <a:pt x="189473" y="780640"/>
                </a:cubicBezTo>
                <a:cubicBezTo>
                  <a:pt x="189473" y="780640"/>
                  <a:pt x="183888" y="689698"/>
                  <a:pt x="261511" y="593028"/>
                </a:cubicBezTo>
                <a:cubicBezTo>
                  <a:pt x="261511" y="593028"/>
                  <a:pt x="312782" y="531016"/>
                  <a:pt x="386251" y="480318"/>
                </a:cubicBezTo>
                <a:cubicBezTo>
                  <a:pt x="386251" y="480318"/>
                  <a:pt x="428643" y="464850"/>
                  <a:pt x="448263" y="440933"/>
                </a:cubicBezTo>
                <a:lnTo>
                  <a:pt x="540207" y="327507"/>
                </a:lnTo>
                <a:cubicBezTo>
                  <a:pt x="540207" y="327507"/>
                  <a:pt x="572430" y="280389"/>
                  <a:pt x="628571" y="262487"/>
                </a:cubicBezTo>
                <a:cubicBezTo>
                  <a:pt x="628571" y="262487"/>
                  <a:pt x="679842" y="253608"/>
                  <a:pt x="701897" y="240432"/>
                </a:cubicBezTo>
                <a:cubicBezTo>
                  <a:pt x="701897" y="240432"/>
                  <a:pt x="809881" y="207636"/>
                  <a:pt x="859433" y="157511"/>
                </a:cubicBezTo>
                <a:cubicBezTo>
                  <a:pt x="859433" y="157511"/>
                  <a:pt x="940636" y="76308"/>
                  <a:pt x="1080844" y="49527"/>
                </a:cubicBezTo>
                <a:cubicBezTo>
                  <a:pt x="1080844" y="49527"/>
                  <a:pt x="1142856" y="38785"/>
                  <a:pt x="1190690" y="37640"/>
                </a:cubicBezTo>
                <a:cubicBezTo>
                  <a:pt x="1190690" y="37640"/>
                  <a:pt x="1204438" y="20311"/>
                  <a:pt x="1280199" y="7851"/>
                </a:cubicBezTo>
                <a:cubicBezTo>
                  <a:pt x="1280199" y="7851"/>
                  <a:pt x="1364409" y="2409"/>
                  <a:pt x="1407374" y="24607"/>
                </a:cubicBezTo>
                <a:cubicBezTo>
                  <a:pt x="1407374" y="24607"/>
                  <a:pt x="1441459" y="2552"/>
                  <a:pt x="1498029" y="117"/>
                </a:cubicBezTo>
                <a:cubicBezTo>
                  <a:pt x="1498029" y="117"/>
                  <a:pt x="1610166" y="-4036"/>
                  <a:pt x="1678193" y="37067"/>
                </a:cubicBezTo>
                <a:cubicBezTo>
                  <a:pt x="1678193" y="37067"/>
                  <a:pt x="1865519" y="2982"/>
                  <a:pt x="1975937" y="66856"/>
                </a:cubicBezTo>
                <a:cubicBezTo>
                  <a:pt x="1975937" y="66856"/>
                  <a:pt x="2045110" y="23891"/>
                  <a:pt x="2132901" y="28617"/>
                </a:cubicBezTo>
                <a:cubicBezTo>
                  <a:pt x="2132901" y="28617"/>
                  <a:pt x="2251053" y="33916"/>
                  <a:pt x="2309485" y="79888"/>
                </a:cubicBezTo>
                <a:cubicBezTo>
                  <a:pt x="2309485" y="79888"/>
                  <a:pt x="2354312" y="118127"/>
                  <a:pt x="2356603" y="122853"/>
                </a:cubicBezTo>
                <a:cubicBezTo>
                  <a:pt x="2356603" y="122853"/>
                  <a:pt x="2402002" y="122853"/>
                  <a:pt x="2444251" y="140755"/>
                </a:cubicBezTo>
                <a:cubicBezTo>
                  <a:pt x="2444251" y="140755"/>
                  <a:pt x="2513423" y="174840"/>
                  <a:pt x="2551662" y="206347"/>
                </a:cubicBezTo>
                <a:lnTo>
                  <a:pt x="2556531" y="208925"/>
                </a:lnTo>
                <a:lnTo>
                  <a:pt x="2306764" y="445230"/>
                </a:lnTo>
                <a:cubicBezTo>
                  <a:pt x="2306764" y="445230"/>
                  <a:pt x="1939418" y="240432"/>
                  <a:pt x="1571785" y="269075"/>
                </a:cubicBezTo>
                <a:cubicBezTo>
                  <a:pt x="1571785" y="269075"/>
                  <a:pt x="1075258" y="302444"/>
                  <a:pt x="786537" y="483898"/>
                </a:cubicBezTo>
                <a:cubicBezTo>
                  <a:pt x="786537" y="483898"/>
                  <a:pt x="547797" y="591309"/>
                  <a:pt x="392696" y="899222"/>
                </a:cubicBezTo>
                <a:cubicBezTo>
                  <a:pt x="392696" y="899222"/>
                  <a:pt x="177873" y="1450600"/>
                  <a:pt x="359326" y="1639214"/>
                </a:cubicBezTo>
                <a:cubicBezTo>
                  <a:pt x="359326" y="1639214"/>
                  <a:pt x="462012" y="1799185"/>
                  <a:pt x="629000" y="1803912"/>
                </a:cubicBezTo>
                <a:lnTo>
                  <a:pt x="636161" y="2037782"/>
                </a:lnTo>
                <a:close/>
              </a:path>
            </a:pathLst>
          </a:custGeom>
          <a:solidFill>
            <a:schemeClr val="accent5">
              <a:alpha val="40000"/>
            </a:schemeClr>
          </a:solidFill>
          <a:ln w="1530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829A959-62C1-FA88-6B05-9A9802D3E6C0}"/>
              </a:ext>
            </a:extLst>
          </p:cNvPr>
          <p:cNvSpPr/>
          <p:nvPr/>
        </p:nvSpPr>
        <p:spPr>
          <a:xfrm>
            <a:off x="9734289" y="3818862"/>
            <a:ext cx="2187711" cy="1908082"/>
          </a:xfrm>
          <a:custGeom>
            <a:avLst/>
            <a:gdLst>
              <a:gd name="connsiteX0" fmla="*/ 2494949 w 2502008"/>
              <a:gd name="connsiteY0" fmla="*/ 1101467 h 2152182"/>
              <a:gd name="connsiteX1" fmla="*/ 2487788 w 2502008"/>
              <a:gd name="connsiteY1" fmla="*/ 1024274 h 2152182"/>
              <a:gd name="connsiteX2" fmla="*/ 2440384 w 2502008"/>
              <a:gd name="connsiteY2" fmla="*/ 964267 h 2152182"/>
              <a:gd name="connsiteX3" fmla="*/ 2464301 w 2502008"/>
              <a:gd name="connsiteY3" fmla="*/ 912567 h 2152182"/>
              <a:gd name="connsiteX4" fmla="*/ 2465160 w 2502008"/>
              <a:gd name="connsiteY4" fmla="*/ 842964 h 2152182"/>
              <a:gd name="connsiteX5" fmla="*/ 2415035 w 2502008"/>
              <a:gd name="connsiteY5" fmla="*/ 751020 h 2152182"/>
              <a:gd name="connsiteX6" fmla="*/ 2390831 w 2502008"/>
              <a:gd name="connsiteY6" fmla="*/ 729108 h 2152182"/>
              <a:gd name="connsiteX7" fmla="*/ 2421050 w 2502008"/>
              <a:gd name="connsiteY7" fmla="*/ 678553 h 2152182"/>
              <a:gd name="connsiteX8" fmla="*/ 2419474 w 2502008"/>
              <a:gd name="connsiteY8" fmla="*/ 610956 h 2152182"/>
              <a:gd name="connsiteX9" fmla="*/ 2379231 w 2502008"/>
              <a:gd name="connsiteY9" fmla="*/ 556391 h 2152182"/>
              <a:gd name="connsiteX10" fmla="*/ 2315214 w 2502008"/>
              <a:gd name="connsiteY10" fmla="*/ 498245 h 2152182"/>
              <a:gd name="connsiteX11" fmla="*/ 2261508 w 2502008"/>
              <a:gd name="connsiteY11" fmla="*/ 468457 h 2152182"/>
              <a:gd name="connsiteX12" fmla="*/ 2232865 w 2502008"/>
              <a:gd name="connsiteY12" fmla="*/ 464017 h 2152182"/>
              <a:gd name="connsiteX13" fmla="*/ 2211813 w 2502008"/>
              <a:gd name="connsiteY13" fmla="*/ 386824 h 2152182"/>
              <a:gd name="connsiteX14" fmla="*/ 2153381 w 2502008"/>
              <a:gd name="connsiteY14" fmla="*/ 310061 h 2152182"/>
              <a:gd name="connsiteX15" fmla="*/ 2069457 w 2502008"/>
              <a:gd name="connsiteY15" fmla="*/ 264662 h 2152182"/>
              <a:gd name="connsiteX16" fmla="*/ 2014176 w 2502008"/>
              <a:gd name="connsiteY16" fmla="*/ 258646 h 2152182"/>
              <a:gd name="connsiteX17" fmla="*/ 1977942 w 2502008"/>
              <a:gd name="connsiteY17" fmla="*/ 198210 h 2152182"/>
              <a:gd name="connsiteX18" fmla="*/ 1915930 w 2502008"/>
              <a:gd name="connsiteY18" fmla="*/ 151665 h 2152182"/>
              <a:gd name="connsiteX19" fmla="*/ 1851054 w 2502008"/>
              <a:gd name="connsiteY19" fmla="*/ 115002 h 2152182"/>
              <a:gd name="connsiteX20" fmla="*/ 1803363 w 2502008"/>
              <a:gd name="connsiteY20" fmla="*/ 72896 h 2152182"/>
              <a:gd name="connsiteX21" fmla="*/ 1697098 w 2502008"/>
              <a:gd name="connsiteY21" fmla="*/ 13176 h 2152182"/>
              <a:gd name="connsiteX22" fmla="*/ 1614892 w 2502008"/>
              <a:gd name="connsiteY22" fmla="*/ 0 h 2152182"/>
              <a:gd name="connsiteX23" fmla="*/ 1365125 w 2502008"/>
              <a:gd name="connsiteY23" fmla="*/ 236305 h 2152182"/>
              <a:gd name="connsiteX24" fmla="*/ 1365125 w 2502008"/>
              <a:gd name="connsiteY24" fmla="*/ 236305 h 2152182"/>
              <a:gd name="connsiteX25" fmla="*/ 1922948 w 2502008"/>
              <a:gd name="connsiteY25" fmla="*/ 707339 h 2152182"/>
              <a:gd name="connsiteX26" fmla="*/ 1917076 w 2502008"/>
              <a:gd name="connsiteY26" fmla="*/ 850554 h 2152182"/>
              <a:gd name="connsiteX27" fmla="*/ 1826135 w 2502008"/>
              <a:gd name="connsiteY27" fmla="*/ 918582 h 2152182"/>
              <a:gd name="connsiteX28" fmla="*/ 1664158 w 2502008"/>
              <a:gd name="connsiteY28" fmla="*/ 986752 h 2152182"/>
              <a:gd name="connsiteX29" fmla="*/ 1498029 w 2502008"/>
              <a:gd name="connsiteY29" fmla="*/ 1040744 h 2152182"/>
              <a:gd name="connsiteX30" fmla="*/ 1492587 w 2502008"/>
              <a:gd name="connsiteY30" fmla="*/ 1040744 h 2152182"/>
              <a:gd name="connsiteX31" fmla="*/ 1352379 w 2502008"/>
              <a:gd name="connsiteY31" fmla="*/ 1156605 h 2152182"/>
              <a:gd name="connsiteX32" fmla="*/ 1212172 w 2502008"/>
              <a:gd name="connsiteY32" fmla="*/ 1303544 h 2152182"/>
              <a:gd name="connsiteX33" fmla="*/ 1009236 w 2502008"/>
              <a:gd name="connsiteY33" fmla="*/ 1551449 h 2152182"/>
              <a:gd name="connsiteX34" fmla="*/ 689867 w 2502008"/>
              <a:gd name="connsiteY34" fmla="*/ 1727031 h 2152182"/>
              <a:gd name="connsiteX35" fmla="*/ 439240 w 2502008"/>
              <a:gd name="connsiteY35" fmla="*/ 1849480 h 2152182"/>
              <a:gd name="connsiteX36" fmla="*/ 0 w 2502008"/>
              <a:gd name="connsiteY36" fmla="*/ 2015036 h 2152182"/>
              <a:gd name="connsiteX37" fmla="*/ 126316 w 2502008"/>
              <a:gd name="connsiteY37" fmla="*/ 2065305 h 2152182"/>
              <a:gd name="connsiteX38" fmla="*/ 202506 w 2502008"/>
              <a:gd name="connsiteY38" fmla="*/ 2131470 h 2152182"/>
              <a:gd name="connsiteX39" fmla="*/ 296598 w 2502008"/>
              <a:gd name="connsiteY39" fmla="*/ 2152093 h 2152182"/>
              <a:gd name="connsiteX40" fmla="*/ 477336 w 2502008"/>
              <a:gd name="connsiteY40" fmla="*/ 2119583 h 2152182"/>
              <a:gd name="connsiteX41" fmla="*/ 557966 w 2502008"/>
              <a:gd name="connsiteY41" fmla="*/ 2132473 h 2152182"/>
              <a:gd name="connsiteX42" fmla="*/ 771213 w 2502008"/>
              <a:gd name="connsiteY42" fmla="*/ 2091513 h 2152182"/>
              <a:gd name="connsiteX43" fmla="*/ 1040314 w 2502008"/>
              <a:gd name="connsiteY43" fmla="*/ 1887432 h 2152182"/>
              <a:gd name="connsiteX44" fmla="*/ 1204868 w 2502008"/>
              <a:gd name="connsiteY44" fmla="*/ 1750805 h 2152182"/>
              <a:gd name="connsiteX45" fmla="*/ 1384889 w 2502008"/>
              <a:gd name="connsiteY45" fmla="*/ 1628929 h 2152182"/>
              <a:gd name="connsiteX46" fmla="*/ 1601430 w 2502008"/>
              <a:gd name="connsiteY46" fmla="*/ 1541424 h 2152182"/>
              <a:gd name="connsiteX47" fmla="*/ 1815966 w 2502008"/>
              <a:gd name="connsiteY47" fmla="*/ 1441890 h 2152182"/>
              <a:gd name="connsiteX48" fmla="*/ 2014462 w 2502008"/>
              <a:gd name="connsiteY48" fmla="*/ 1343501 h 2152182"/>
              <a:gd name="connsiteX49" fmla="*/ 2223270 w 2502008"/>
              <a:gd name="connsiteY49" fmla="*/ 1404367 h 2152182"/>
              <a:gd name="connsiteX50" fmla="*/ 2286857 w 2502008"/>
              <a:gd name="connsiteY50" fmla="*/ 1380164 h 2152182"/>
              <a:gd name="connsiteX51" fmla="*/ 2448404 w 2502008"/>
              <a:gd name="connsiteY51" fmla="*/ 1306981 h 2152182"/>
              <a:gd name="connsiteX52" fmla="*/ 2469456 w 2502008"/>
              <a:gd name="connsiteY52" fmla="*/ 1219906 h 2152182"/>
              <a:gd name="connsiteX53" fmla="*/ 2500820 w 2502008"/>
              <a:gd name="connsiteY53" fmla="*/ 1157894 h 2152182"/>
              <a:gd name="connsiteX54" fmla="*/ 2494805 w 2502008"/>
              <a:gd name="connsiteY54" fmla="*/ 1101467 h 215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502008" h="2152182">
                <a:moveTo>
                  <a:pt x="2494949" y="1101467"/>
                </a:moveTo>
                <a:cubicBezTo>
                  <a:pt x="2494949" y="1101467"/>
                  <a:pt x="2486213" y="1054063"/>
                  <a:pt x="2487788" y="1024274"/>
                </a:cubicBezTo>
                <a:cubicBezTo>
                  <a:pt x="2487788" y="1024274"/>
                  <a:pt x="2481057" y="990905"/>
                  <a:pt x="2440384" y="964267"/>
                </a:cubicBezTo>
                <a:cubicBezTo>
                  <a:pt x="2440384" y="964267"/>
                  <a:pt x="2463441" y="943215"/>
                  <a:pt x="2464301" y="912567"/>
                </a:cubicBezTo>
                <a:lnTo>
                  <a:pt x="2465160" y="842964"/>
                </a:lnTo>
                <a:cubicBezTo>
                  <a:pt x="2465160" y="842964"/>
                  <a:pt x="2457570" y="800000"/>
                  <a:pt x="2415035" y="751020"/>
                </a:cubicBezTo>
                <a:lnTo>
                  <a:pt x="2390831" y="729108"/>
                </a:lnTo>
                <a:cubicBezTo>
                  <a:pt x="2390831" y="729108"/>
                  <a:pt x="2411884" y="710347"/>
                  <a:pt x="2421050" y="678553"/>
                </a:cubicBezTo>
                <a:cubicBezTo>
                  <a:pt x="2421050" y="678553"/>
                  <a:pt x="2426635" y="627569"/>
                  <a:pt x="2419474" y="610956"/>
                </a:cubicBezTo>
                <a:cubicBezTo>
                  <a:pt x="2419474" y="610956"/>
                  <a:pt x="2403148" y="576298"/>
                  <a:pt x="2379231" y="556391"/>
                </a:cubicBezTo>
                <a:cubicBezTo>
                  <a:pt x="2379231" y="556391"/>
                  <a:pt x="2323091" y="512567"/>
                  <a:pt x="2315214" y="498245"/>
                </a:cubicBezTo>
                <a:cubicBezTo>
                  <a:pt x="2315214" y="498245"/>
                  <a:pt x="2284136" y="467168"/>
                  <a:pt x="2261508" y="468457"/>
                </a:cubicBezTo>
                <a:cubicBezTo>
                  <a:pt x="2261508" y="468457"/>
                  <a:pt x="2242461" y="464876"/>
                  <a:pt x="2232865" y="464017"/>
                </a:cubicBezTo>
                <a:cubicBezTo>
                  <a:pt x="2232865" y="464017"/>
                  <a:pt x="2232865" y="444540"/>
                  <a:pt x="2211813" y="386824"/>
                </a:cubicBezTo>
                <a:cubicBezTo>
                  <a:pt x="2211813" y="386824"/>
                  <a:pt x="2189901" y="338274"/>
                  <a:pt x="2153381" y="310061"/>
                </a:cubicBezTo>
                <a:cubicBezTo>
                  <a:pt x="2153381" y="310061"/>
                  <a:pt x="2119582" y="282993"/>
                  <a:pt x="2069457" y="264662"/>
                </a:cubicBezTo>
                <a:cubicBezTo>
                  <a:pt x="2069457" y="264662"/>
                  <a:pt x="2022053" y="258360"/>
                  <a:pt x="2014176" y="258646"/>
                </a:cubicBezTo>
                <a:cubicBezTo>
                  <a:pt x="2014176" y="258646"/>
                  <a:pt x="1991548" y="211672"/>
                  <a:pt x="1977942" y="198210"/>
                </a:cubicBezTo>
                <a:cubicBezTo>
                  <a:pt x="1977942" y="198210"/>
                  <a:pt x="1943714" y="173147"/>
                  <a:pt x="1915930" y="151665"/>
                </a:cubicBezTo>
                <a:cubicBezTo>
                  <a:pt x="1915930" y="151665"/>
                  <a:pt x="1865375" y="124597"/>
                  <a:pt x="1851054" y="115002"/>
                </a:cubicBezTo>
                <a:cubicBezTo>
                  <a:pt x="1851054" y="115002"/>
                  <a:pt x="1819976" y="92374"/>
                  <a:pt x="1803363" y="72896"/>
                </a:cubicBezTo>
                <a:cubicBezTo>
                  <a:pt x="1803363" y="72896"/>
                  <a:pt x="1742067" y="14751"/>
                  <a:pt x="1697098" y="13176"/>
                </a:cubicBezTo>
                <a:lnTo>
                  <a:pt x="1614892" y="0"/>
                </a:lnTo>
                <a:lnTo>
                  <a:pt x="1365125" y="236305"/>
                </a:lnTo>
                <a:lnTo>
                  <a:pt x="1365125" y="236305"/>
                </a:lnTo>
                <a:cubicBezTo>
                  <a:pt x="1602003" y="327533"/>
                  <a:pt x="1795916" y="487504"/>
                  <a:pt x="1922948" y="707339"/>
                </a:cubicBezTo>
                <a:cubicBezTo>
                  <a:pt x="1950875" y="755746"/>
                  <a:pt x="1952737" y="804439"/>
                  <a:pt x="1917076" y="850554"/>
                </a:cubicBezTo>
                <a:cubicBezTo>
                  <a:pt x="1893732" y="880773"/>
                  <a:pt x="1860363" y="901682"/>
                  <a:pt x="1826135" y="918582"/>
                </a:cubicBezTo>
                <a:cubicBezTo>
                  <a:pt x="1773002" y="944790"/>
                  <a:pt x="1719439" y="966129"/>
                  <a:pt x="1664158" y="986752"/>
                </a:cubicBezTo>
                <a:cubicBezTo>
                  <a:pt x="1609737" y="1006945"/>
                  <a:pt x="1554169" y="1025277"/>
                  <a:pt x="1498029" y="1040744"/>
                </a:cubicBezTo>
                <a:cubicBezTo>
                  <a:pt x="1496167" y="1040744"/>
                  <a:pt x="1494449" y="1040744"/>
                  <a:pt x="1492587" y="1040744"/>
                </a:cubicBezTo>
                <a:cubicBezTo>
                  <a:pt x="1437163" y="1046186"/>
                  <a:pt x="1389042" y="1119942"/>
                  <a:pt x="1352379" y="1156605"/>
                </a:cubicBezTo>
                <a:cubicBezTo>
                  <a:pt x="1304402" y="1204439"/>
                  <a:pt x="1256425" y="1252273"/>
                  <a:pt x="1212172" y="1303544"/>
                </a:cubicBezTo>
                <a:cubicBezTo>
                  <a:pt x="1142426" y="1384317"/>
                  <a:pt x="1086859" y="1477550"/>
                  <a:pt x="1009236" y="1551449"/>
                </a:cubicBezTo>
                <a:cubicBezTo>
                  <a:pt x="919870" y="1636519"/>
                  <a:pt x="798424" y="1674041"/>
                  <a:pt x="689867" y="1727031"/>
                </a:cubicBezTo>
                <a:cubicBezTo>
                  <a:pt x="606372" y="1767847"/>
                  <a:pt x="522735" y="1808663"/>
                  <a:pt x="439240" y="1849480"/>
                </a:cubicBezTo>
                <a:lnTo>
                  <a:pt x="0" y="2015036"/>
                </a:lnTo>
                <a:cubicBezTo>
                  <a:pt x="28929" y="2069601"/>
                  <a:pt x="85499" y="2042677"/>
                  <a:pt x="126316" y="2065305"/>
                </a:cubicBezTo>
                <a:cubicBezTo>
                  <a:pt x="152667" y="2079913"/>
                  <a:pt x="170856" y="2116146"/>
                  <a:pt x="202506" y="2131470"/>
                </a:cubicBezTo>
                <a:cubicBezTo>
                  <a:pt x="231722" y="2145649"/>
                  <a:pt x="264232" y="2153096"/>
                  <a:pt x="296598" y="2152093"/>
                </a:cubicBezTo>
                <a:cubicBezTo>
                  <a:pt x="358324" y="2150375"/>
                  <a:pt x="415753" y="2120872"/>
                  <a:pt x="477336" y="2119583"/>
                </a:cubicBezTo>
                <a:cubicBezTo>
                  <a:pt x="503830" y="2119011"/>
                  <a:pt x="532903" y="2123880"/>
                  <a:pt x="557966" y="2132473"/>
                </a:cubicBezTo>
                <a:cubicBezTo>
                  <a:pt x="635875" y="2159254"/>
                  <a:pt x="702470" y="2139347"/>
                  <a:pt x="771213" y="2091513"/>
                </a:cubicBezTo>
                <a:cubicBezTo>
                  <a:pt x="861868" y="2028499"/>
                  <a:pt x="954958" y="1957464"/>
                  <a:pt x="1040314" y="1887432"/>
                </a:cubicBezTo>
                <a:cubicBezTo>
                  <a:pt x="1095452" y="1842176"/>
                  <a:pt x="1149157" y="1795201"/>
                  <a:pt x="1204868" y="1750805"/>
                </a:cubicBezTo>
                <a:cubicBezTo>
                  <a:pt x="1259433" y="1707267"/>
                  <a:pt x="1319726" y="1655423"/>
                  <a:pt x="1384889" y="1628929"/>
                </a:cubicBezTo>
                <a:cubicBezTo>
                  <a:pt x="1456640" y="1599713"/>
                  <a:pt x="1529966" y="1572931"/>
                  <a:pt x="1601430" y="1541424"/>
                </a:cubicBezTo>
                <a:cubicBezTo>
                  <a:pt x="1673610" y="1509487"/>
                  <a:pt x="1745075" y="1476118"/>
                  <a:pt x="1815966" y="1441890"/>
                </a:cubicBezTo>
                <a:cubicBezTo>
                  <a:pt x="1877406" y="1412244"/>
                  <a:pt x="1947724" y="1355388"/>
                  <a:pt x="2014462" y="1343501"/>
                </a:cubicBezTo>
                <a:cubicBezTo>
                  <a:pt x="2179589" y="1313999"/>
                  <a:pt x="2223270" y="1404367"/>
                  <a:pt x="2223270" y="1404367"/>
                </a:cubicBezTo>
                <a:cubicBezTo>
                  <a:pt x="2223270" y="1404367"/>
                  <a:pt x="2227996" y="1381310"/>
                  <a:pt x="2286857" y="1380164"/>
                </a:cubicBezTo>
                <a:cubicBezTo>
                  <a:pt x="2286857" y="1380164"/>
                  <a:pt x="2423771" y="1383315"/>
                  <a:pt x="2448404" y="1306981"/>
                </a:cubicBezTo>
                <a:cubicBezTo>
                  <a:pt x="2448404" y="1306981"/>
                  <a:pt x="2470316" y="1278768"/>
                  <a:pt x="2469456" y="1219906"/>
                </a:cubicBezTo>
                <a:cubicBezTo>
                  <a:pt x="2469456" y="1219906"/>
                  <a:pt x="2494089" y="1185678"/>
                  <a:pt x="2500820" y="1157894"/>
                </a:cubicBezTo>
                <a:cubicBezTo>
                  <a:pt x="2500820" y="1157894"/>
                  <a:pt x="2505976" y="1120515"/>
                  <a:pt x="2494805" y="1101467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 w="1530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8B7E9EF-D0E5-C808-47BF-2069D6B9739A}"/>
              </a:ext>
            </a:extLst>
          </p:cNvPr>
          <p:cNvSpPr/>
          <p:nvPr/>
        </p:nvSpPr>
        <p:spPr>
          <a:xfrm>
            <a:off x="9160716" y="3869733"/>
            <a:ext cx="2272864" cy="1735875"/>
          </a:xfrm>
          <a:custGeom>
            <a:avLst/>
            <a:gdLst>
              <a:gd name="connsiteX0" fmla="*/ 350355 w 2599395"/>
              <a:gd name="connsiteY0" fmla="*/ 1771765 h 1957944"/>
              <a:gd name="connsiteX1" fmla="*/ 473234 w 2599395"/>
              <a:gd name="connsiteY1" fmla="*/ 1733526 h 1957944"/>
              <a:gd name="connsiteX2" fmla="*/ 528085 w 2599395"/>
              <a:gd name="connsiteY2" fmla="*/ 1738968 h 1957944"/>
              <a:gd name="connsiteX3" fmla="*/ 556155 w 2599395"/>
              <a:gd name="connsiteY3" fmla="*/ 1752001 h 1957944"/>
              <a:gd name="connsiteX4" fmla="*/ 564462 w 2599395"/>
              <a:gd name="connsiteY4" fmla="*/ 1776491 h 1957944"/>
              <a:gd name="connsiteX5" fmla="*/ 577065 w 2599395"/>
              <a:gd name="connsiteY5" fmla="*/ 1843945 h 1957944"/>
              <a:gd name="connsiteX6" fmla="*/ 620602 w 2599395"/>
              <a:gd name="connsiteY6" fmla="*/ 1898224 h 1957944"/>
              <a:gd name="connsiteX7" fmla="*/ 655833 w 2599395"/>
              <a:gd name="connsiteY7" fmla="*/ 1957944 h 1957944"/>
              <a:gd name="connsiteX8" fmla="*/ 942406 w 2599395"/>
              <a:gd name="connsiteY8" fmla="*/ 1849960 h 1957944"/>
              <a:gd name="connsiteX9" fmla="*/ 1075883 w 2599395"/>
              <a:gd name="connsiteY9" fmla="*/ 1799692 h 1957944"/>
              <a:gd name="connsiteX10" fmla="*/ 1117415 w 2599395"/>
              <a:gd name="connsiteY10" fmla="*/ 1781503 h 1957944"/>
              <a:gd name="connsiteX11" fmla="*/ 1224110 w 2599395"/>
              <a:gd name="connsiteY11" fmla="*/ 1729373 h 1957944"/>
              <a:gd name="connsiteX12" fmla="*/ 1288843 w 2599395"/>
              <a:gd name="connsiteY12" fmla="*/ 1697722 h 1957944"/>
              <a:gd name="connsiteX13" fmla="*/ 1399549 w 2599395"/>
              <a:gd name="connsiteY13" fmla="*/ 1645019 h 1957944"/>
              <a:gd name="connsiteX14" fmla="*/ 1480035 w 2599395"/>
              <a:gd name="connsiteY14" fmla="*/ 1609359 h 1957944"/>
              <a:gd name="connsiteX15" fmla="*/ 1640579 w 2599395"/>
              <a:gd name="connsiteY15" fmla="*/ 1515839 h 1957944"/>
              <a:gd name="connsiteX16" fmla="*/ 1768184 w 2599395"/>
              <a:gd name="connsiteY16" fmla="*/ 1374486 h 1957944"/>
              <a:gd name="connsiteX17" fmla="*/ 1899369 w 2599395"/>
              <a:gd name="connsiteY17" fmla="*/ 1211078 h 1957944"/>
              <a:gd name="connsiteX18" fmla="*/ 2002054 w 2599395"/>
              <a:gd name="connsiteY18" fmla="*/ 1105528 h 1957944"/>
              <a:gd name="connsiteX19" fmla="*/ 2033991 w 2599395"/>
              <a:gd name="connsiteY19" fmla="*/ 1071013 h 1957944"/>
              <a:gd name="connsiteX20" fmla="*/ 2079820 w 2599395"/>
              <a:gd name="connsiteY20" fmla="*/ 1021461 h 1957944"/>
              <a:gd name="connsiteX21" fmla="*/ 2136819 w 2599395"/>
              <a:gd name="connsiteY21" fmla="*/ 985800 h 1957944"/>
              <a:gd name="connsiteX22" fmla="*/ 2153719 w 2599395"/>
              <a:gd name="connsiteY22" fmla="*/ 983652 h 1957944"/>
              <a:gd name="connsiteX23" fmla="*/ 2266715 w 2599395"/>
              <a:gd name="connsiteY23" fmla="*/ 948564 h 1957944"/>
              <a:gd name="connsiteX24" fmla="*/ 2414943 w 2599395"/>
              <a:gd name="connsiteY24" fmla="*/ 891994 h 1957944"/>
              <a:gd name="connsiteX25" fmla="*/ 2511040 w 2599395"/>
              <a:gd name="connsiteY25" fmla="*/ 845593 h 1957944"/>
              <a:gd name="connsiteX26" fmla="*/ 2563887 w 2599395"/>
              <a:gd name="connsiteY26" fmla="*/ 803774 h 1957944"/>
              <a:gd name="connsiteX27" fmla="*/ 2598974 w 2599395"/>
              <a:gd name="connsiteY27" fmla="*/ 731307 h 1957944"/>
              <a:gd name="connsiteX28" fmla="*/ 2589665 w 2599395"/>
              <a:gd name="connsiteY28" fmla="*/ 672875 h 1957944"/>
              <a:gd name="connsiteX29" fmla="*/ 2572909 w 2599395"/>
              <a:gd name="connsiteY29" fmla="*/ 640509 h 1957944"/>
              <a:gd name="connsiteX30" fmla="*/ 2537965 w 2599395"/>
              <a:gd name="connsiteY30" fmla="*/ 585371 h 1957944"/>
              <a:gd name="connsiteX31" fmla="*/ 2398330 w 2599395"/>
              <a:gd name="connsiteY31" fmla="*/ 418382 h 1957944"/>
              <a:gd name="connsiteX32" fmla="*/ 2249959 w 2599395"/>
              <a:gd name="connsiteY32" fmla="*/ 297938 h 1957944"/>
              <a:gd name="connsiteX33" fmla="*/ 2020815 w 2599395"/>
              <a:gd name="connsiteY33" fmla="*/ 179070 h 1957944"/>
              <a:gd name="connsiteX34" fmla="*/ 1743121 w 2599395"/>
              <a:gd name="connsiteY34" fmla="*/ 64354 h 1957944"/>
              <a:gd name="connsiteX35" fmla="*/ 1466860 w 2599395"/>
              <a:gd name="connsiteY35" fmla="*/ 5779 h 1957944"/>
              <a:gd name="connsiteX36" fmla="*/ 1169688 w 2599395"/>
              <a:gd name="connsiteY36" fmla="*/ 15088 h 1957944"/>
              <a:gd name="connsiteX37" fmla="*/ 1001841 w 2599395"/>
              <a:gd name="connsiteY37" fmla="*/ 42156 h 1957944"/>
              <a:gd name="connsiteX38" fmla="*/ 819241 w 2599395"/>
              <a:gd name="connsiteY38" fmla="*/ 84977 h 1957944"/>
              <a:gd name="connsiteX39" fmla="*/ 639220 w 2599395"/>
              <a:gd name="connsiteY39" fmla="*/ 146846 h 1957944"/>
              <a:gd name="connsiteX40" fmla="*/ 512045 w 2599395"/>
              <a:gd name="connsiteY40" fmla="*/ 210577 h 1957944"/>
              <a:gd name="connsiteX41" fmla="*/ 443588 w 2599395"/>
              <a:gd name="connsiteY41" fmla="*/ 249961 h 1957944"/>
              <a:gd name="connsiteX42" fmla="*/ 309682 w 2599395"/>
              <a:gd name="connsiteY42" fmla="*/ 356370 h 1957944"/>
              <a:gd name="connsiteX43" fmla="*/ 211580 w 2599395"/>
              <a:gd name="connsiteY43" fmla="*/ 465929 h 1957944"/>
              <a:gd name="connsiteX44" fmla="*/ 127656 w 2599395"/>
              <a:gd name="connsiteY44" fmla="*/ 593534 h 1957944"/>
              <a:gd name="connsiteX45" fmla="*/ 47456 w 2599395"/>
              <a:gd name="connsiteY45" fmla="*/ 820673 h 1957944"/>
              <a:gd name="connsiteX46" fmla="*/ 7069 w 2599395"/>
              <a:gd name="connsiteY46" fmla="*/ 1027046 h 1957944"/>
              <a:gd name="connsiteX47" fmla="*/ 2916 w 2599395"/>
              <a:gd name="connsiteY47" fmla="*/ 1190741 h 1957944"/>
              <a:gd name="connsiteX48" fmla="*/ 73234 w 2599395"/>
              <a:gd name="connsiteY48" fmla="*/ 1373197 h 1957944"/>
              <a:gd name="connsiteX49" fmla="*/ 154437 w 2599395"/>
              <a:gd name="connsiteY49" fmla="*/ 1461417 h 1957944"/>
              <a:gd name="connsiteX50" fmla="*/ 297509 w 2599395"/>
              <a:gd name="connsiteY50" fmla="*/ 1532739 h 1957944"/>
              <a:gd name="connsiteX51" fmla="*/ 342908 w 2599395"/>
              <a:gd name="connsiteY51" fmla="*/ 1537894 h 1957944"/>
              <a:gd name="connsiteX52" fmla="*/ 350069 w 2599395"/>
              <a:gd name="connsiteY52" fmla="*/ 1771765 h 1957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599395" h="1957944">
                <a:moveTo>
                  <a:pt x="350355" y="1771765"/>
                </a:moveTo>
                <a:cubicBezTo>
                  <a:pt x="350355" y="1771765"/>
                  <a:pt x="425543" y="1758016"/>
                  <a:pt x="473234" y="1733526"/>
                </a:cubicBezTo>
                <a:cubicBezTo>
                  <a:pt x="473234" y="1733526"/>
                  <a:pt x="510756" y="1728084"/>
                  <a:pt x="528085" y="1738968"/>
                </a:cubicBezTo>
                <a:cubicBezTo>
                  <a:pt x="528085" y="1738968"/>
                  <a:pt x="543552" y="1751285"/>
                  <a:pt x="556155" y="1752001"/>
                </a:cubicBezTo>
                <a:cubicBezTo>
                  <a:pt x="556155" y="1752001"/>
                  <a:pt x="574057" y="1747848"/>
                  <a:pt x="564462" y="1776491"/>
                </a:cubicBezTo>
                <a:cubicBezTo>
                  <a:pt x="564462" y="1776491"/>
                  <a:pt x="555583" y="1819455"/>
                  <a:pt x="577065" y="1843945"/>
                </a:cubicBezTo>
                <a:cubicBezTo>
                  <a:pt x="577065" y="1843945"/>
                  <a:pt x="618884" y="1874307"/>
                  <a:pt x="620602" y="1898224"/>
                </a:cubicBezTo>
                <a:cubicBezTo>
                  <a:pt x="620602" y="1898224"/>
                  <a:pt x="638218" y="1936032"/>
                  <a:pt x="655833" y="1957944"/>
                </a:cubicBezTo>
                <a:lnTo>
                  <a:pt x="942406" y="1849960"/>
                </a:lnTo>
                <a:lnTo>
                  <a:pt x="1075883" y="1799692"/>
                </a:lnTo>
                <a:cubicBezTo>
                  <a:pt x="1075883" y="1799692"/>
                  <a:pt x="1101232" y="1789380"/>
                  <a:pt x="1117415" y="1781503"/>
                </a:cubicBezTo>
                <a:lnTo>
                  <a:pt x="1224110" y="1729373"/>
                </a:lnTo>
                <a:lnTo>
                  <a:pt x="1288843" y="1697722"/>
                </a:lnTo>
                <a:lnTo>
                  <a:pt x="1399549" y="1645019"/>
                </a:lnTo>
                <a:lnTo>
                  <a:pt x="1480035" y="1609359"/>
                </a:lnTo>
                <a:cubicBezTo>
                  <a:pt x="1480035" y="1609359"/>
                  <a:pt x="1597329" y="1555796"/>
                  <a:pt x="1640579" y="1515839"/>
                </a:cubicBezTo>
                <a:cubicBezTo>
                  <a:pt x="1640579" y="1515839"/>
                  <a:pt x="1701016" y="1466000"/>
                  <a:pt x="1768184" y="1374486"/>
                </a:cubicBezTo>
                <a:cubicBezTo>
                  <a:pt x="1768184" y="1374486"/>
                  <a:pt x="1850533" y="1262349"/>
                  <a:pt x="1899369" y="1211078"/>
                </a:cubicBezTo>
                <a:lnTo>
                  <a:pt x="2002054" y="1105528"/>
                </a:lnTo>
                <a:cubicBezTo>
                  <a:pt x="2002054" y="1105528"/>
                  <a:pt x="2027546" y="1078317"/>
                  <a:pt x="2033991" y="1071013"/>
                </a:cubicBezTo>
                <a:cubicBezTo>
                  <a:pt x="2040436" y="1063709"/>
                  <a:pt x="2068792" y="1030627"/>
                  <a:pt x="2079820" y="1021461"/>
                </a:cubicBezTo>
                <a:cubicBezTo>
                  <a:pt x="2079820" y="1021461"/>
                  <a:pt x="2114048" y="989667"/>
                  <a:pt x="2136819" y="985800"/>
                </a:cubicBezTo>
                <a:cubicBezTo>
                  <a:pt x="2136819" y="985800"/>
                  <a:pt x="2149279" y="982793"/>
                  <a:pt x="2153719" y="983652"/>
                </a:cubicBezTo>
                <a:cubicBezTo>
                  <a:pt x="2153719" y="983652"/>
                  <a:pt x="2258266" y="954150"/>
                  <a:pt x="2266715" y="948564"/>
                </a:cubicBezTo>
                <a:cubicBezTo>
                  <a:pt x="2266715" y="948564"/>
                  <a:pt x="2402770" y="899871"/>
                  <a:pt x="2414943" y="891994"/>
                </a:cubicBezTo>
                <a:cubicBezTo>
                  <a:pt x="2414943" y="891994"/>
                  <a:pt x="2501874" y="854472"/>
                  <a:pt x="2511040" y="845593"/>
                </a:cubicBezTo>
                <a:cubicBezTo>
                  <a:pt x="2511040" y="845593"/>
                  <a:pt x="2541975" y="828120"/>
                  <a:pt x="2563887" y="803774"/>
                </a:cubicBezTo>
                <a:cubicBezTo>
                  <a:pt x="2563887" y="803774"/>
                  <a:pt x="2594105" y="774415"/>
                  <a:pt x="2598974" y="731307"/>
                </a:cubicBezTo>
                <a:cubicBezTo>
                  <a:pt x="2598974" y="731307"/>
                  <a:pt x="2602411" y="701805"/>
                  <a:pt x="2589665" y="672875"/>
                </a:cubicBezTo>
                <a:cubicBezTo>
                  <a:pt x="2589665" y="672875"/>
                  <a:pt x="2576633" y="644375"/>
                  <a:pt x="2572909" y="640509"/>
                </a:cubicBezTo>
                <a:cubicBezTo>
                  <a:pt x="2572909" y="640509"/>
                  <a:pt x="2548563" y="600265"/>
                  <a:pt x="2537965" y="585371"/>
                </a:cubicBezTo>
                <a:cubicBezTo>
                  <a:pt x="2537965" y="585371"/>
                  <a:pt x="2486407" y="504884"/>
                  <a:pt x="2398330" y="418382"/>
                </a:cubicBezTo>
                <a:cubicBezTo>
                  <a:pt x="2398330" y="418382"/>
                  <a:pt x="2338037" y="357945"/>
                  <a:pt x="2249959" y="297938"/>
                </a:cubicBezTo>
                <a:cubicBezTo>
                  <a:pt x="2249959" y="297938"/>
                  <a:pt x="2172910" y="239936"/>
                  <a:pt x="2020815" y="179070"/>
                </a:cubicBezTo>
                <a:cubicBezTo>
                  <a:pt x="2020815" y="179070"/>
                  <a:pt x="1881324" y="103309"/>
                  <a:pt x="1743121" y="64354"/>
                </a:cubicBezTo>
                <a:cubicBezTo>
                  <a:pt x="1743121" y="64354"/>
                  <a:pt x="1539756" y="5206"/>
                  <a:pt x="1466860" y="5779"/>
                </a:cubicBezTo>
                <a:cubicBezTo>
                  <a:pt x="1466860" y="5779"/>
                  <a:pt x="1351858" y="-12123"/>
                  <a:pt x="1169688" y="15088"/>
                </a:cubicBezTo>
                <a:cubicBezTo>
                  <a:pt x="1169688" y="15088"/>
                  <a:pt x="1038647" y="32561"/>
                  <a:pt x="1001841" y="42156"/>
                </a:cubicBezTo>
                <a:cubicBezTo>
                  <a:pt x="1001841" y="42156"/>
                  <a:pt x="837716" y="75668"/>
                  <a:pt x="819241" y="84977"/>
                </a:cubicBezTo>
                <a:cubicBezTo>
                  <a:pt x="819241" y="84977"/>
                  <a:pt x="667004" y="129660"/>
                  <a:pt x="639220" y="146846"/>
                </a:cubicBezTo>
                <a:cubicBezTo>
                  <a:pt x="639220" y="146846"/>
                  <a:pt x="548422" y="187090"/>
                  <a:pt x="512045" y="210577"/>
                </a:cubicBezTo>
                <a:cubicBezTo>
                  <a:pt x="512045" y="210577"/>
                  <a:pt x="459628" y="239363"/>
                  <a:pt x="443588" y="249961"/>
                </a:cubicBezTo>
                <a:cubicBezTo>
                  <a:pt x="443588" y="249961"/>
                  <a:pt x="346775" y="313978"/>
                  <a:pt x="309682" y="356370"/>
                </a:cubicBezTo>
                <a:cubicBezTo>
                  <a:pt x="309682" y="356370"/>
                  <a:pt x="238934" y="424111"/>
                  <a:pt x="211580" y="465929"/>
                </a:cubicBezTo>
                <a:cubicBezTo>
                  <a:pt x="211580" y="465929"/>
                  <a:pt x="161741" y="529947"/>
                  <a:pt x="127656" y="593534"/>
                </a:cubicBezTo>
                <a:cubicBezTo>
                  <a:pt x="127656" y="593534"/>
                  <a:pt x="91996" y="644662"/>
                  <a:pt x="47456" y="820673"/>
                </a:cubicBezTo>
                <a:cubicBezTo>
                  <a:pt x="47456" y="820673"/>
                  <a:pt x="7212" y="986516"/>
                  <a:pt x="7069" y="1027046"/>
                </a:cubicBezTo>
                <a:cubicBezTo>
                  <a:pt x="7069" y="1027046"/>
                  <a:pt x="-5534" y="1114551"/>
                  <a:pt x="2916" y="1190741"/>
                </a:cubicBezTo>
                <a:cubicBezTo>
                  <a:pt x="2916" y="1190741"/>
                  <a:pt x="2916" y="1291994"/>
                  <a:pt x="73234" y="1373197"/>
                </a:cubicBezTo>
                <a:cubicBezTo>
                  <a:pt x="73234" y="1373197"/>
                  <a:pt x="116772" y="1433920"/>
                  <a:pt x="154437" y="1461417"/>
                </a:cubicBezTo>
                <a:cubicBezTo>
                  <a:pt x="154437" y="1461417"/>
                  <a:pt x="230055" y="1526867"/>
                  <a:pt x="297509" y="1532739"/>
                </a:cubicBezTo>
                <a:cubicBezTo>
                  <a:pt x="297509" y="1532739"/>
                  <a:pt x="332740" y="1537894"/>
                  <a:pt x="342908" y="1537894"/>
                </a:cubicBezTo>
                <a:lnTo>
                  <a:pt x="350069" y="1771765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 w="1530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7DDE92-A8C1-8F5A-FA74-7A584495CECF}"/>
              </a:ext>
            </a:extLst>
          </p:cNvPr>
          <p:cNvSpPr txBox="1"/>
          <p:nvPr/>
        </p:nvSpPr>
        <p:spPr>
          <a:xfrm>
            <a:off x="9955378" y="1720818"/>
            <a:ext cx="120199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Anterior cerebral artery 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F259051-1E29-929B-5683-A8147C9F13A7}"/>
              </a:ext>
            </a:extLst>
          </p:cNvPr>
          <p:cNvCxnSpPr>
            <a:cxnSpLocks/>
          </p:cNvCxnSpPr>
          <p:nvPr/>
        </p:nvCxnSpPr>
        <p:spPr>
          <a:xfrm flipH="1">
            <a:off x="8104140" y="1951648"/>
            <a:ext cx="2068560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84001AC-9E0E-AD30-654D-F56F6DC77E1B}"/>
              </a:ext>
            </a:extLst>
          </p:cNvPr>
          <p:cNvCxnSpPr>
            <a:cxnSpLocks/>
          </p:cNvCxnSpPr>
          <p:nvPr/>
        </p:nvCxnSpPr>
        <p:spPr>
          <a:xfrm>
            <a:off x="10544532" y="2181225"/>
            <a:ext cx="0" cy="1606204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AD764E3-E6CD-02C3-A52E-DB0A2A1C13CE}"/>
              </a:ext>
            </a:extLst>
          </p:cNvPr>
          <p:cNvSpPr txBox="1"/>
          <p:nvPr/>
        </p:nvSpPr>
        <p:spPr>
          <a:xfrm>
            <a:off x="9359843" y="2291066"/>
            <a:ext cx="124148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Middle</a:t>
            </a:r>
            <a:br>
              <a:rPr lang="en-GB" sz="1200" dirty="0">
                <a:solidFill>
                  <a:schemeClr val="tx2"/>
                </a:solidFill>
              </a:rPr>
            </a:br>
            <a:r>
              <a:rPr lang="en-GB" sz="1200" dirty="0">
                <a:solidFill>
                  <a:schemeClr val="tx2"/>
                </a:solidFill>
              </a:rPr>
              <a:t>cerebral artery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EDF858E-9DEF-F301-037A-3AEEBC449FFF}"/>
              </a:ext>
            </a:extLst>
          </p:cNvPr>
          <p:cNvCxnSpPr>
            <a:cxnSpLocks/>
          </p:cNvCxnSpPr>
          <p:nvPr/>
        </p:nvCxnSpPr>
        <p:spPr>
          <a:xfrm flipH="1">
            <a:off x="8544056" y="2483507"/>
            <a:ext cx="914269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06482A1-D746-4BF5-5C24-E4C149DADDC7}"/>
              </a:ext>
            </a:extLst>
          </p:cNvPr>
          <p:cNvCxnSpPr>
            <a:cxnSpLocks/>
          </p:cNvCxnSpPr>
          <p:nvPr/>
        </p:nvCxnSpPr>
        <p:spPr>
          <a:xfrm flipH="1">
            <a:off x="7377059" y="2544934"/>
            <a:ext cx="2081266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2BC077A-F460-5EA5-C02A-EFEE4A7461C5}"/>
              </a:ext>
            </a:extLst>
          </p:cNvPr>
          <p:cNvCxnSpPr>
            <a:cxnSpLocks/>
          </p:cNvCxnSpPr>
          <p:nvPr/>
        </p:nvCxnSpPr>
        <p:spPr>
          <a:xfrm>
            <a:off x="9968737" y="2831306"/>
            <a:ext cx="0" cy="1278583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8A77D59-4047-1C73-1690-62B477C55464}"/>
              </a:ext>
            </a:extLst>
          </p:cNvPr>
          <p:cNvSpPr txBox="1"/>
          <p:nvPr/>
        </p:nvSpPr>
        <p:spPr>
          <a:xfrm>
            <a:off x="7318214" y="5044190"/>
            <a:ext cx="125428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Posterior cerebral  artery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7F3D0A3-D398-6709-B38F-5EB3D09C090A}"/>
              </a:ext>
            </a:extLst>
          </p:cNvPr>
          <p:cNvCxnSpPr>
            <a:cxnSpLocks/>
          </p:cNvCxnSpPr>
          <p:nvPr/>
        </p:nvCxnSpPr>
        <p:spPr>
          <a:xfrm flipV="1">
            <a:off x="7933513" y="4116293"/>
            <a:ext cx="0" cy="958151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731F065-C887-ECE9-BA38-66C502445D70}"/>
              </a:ext>
            </a:extLst>
          </p:cNvPr>
          <p:cNvCxnSpPr>
            <a:cxnSpLocks/>
          </p:cNvCxnSpPr>
          <p:nvPr/>
        </p:nvCxnSpPr>
        <p:spPr>
          <a:xfrm>
            <a:off x="7933513" y="5517356"/>
            <a:ext cx="0" cy="112701"/>
          </a:xfrm>
          <a:prstGeom prst="line">
            <a:avLst/>
          </a:prstGeom>
          <a:ln w="6350">
            <a:solidFill>
              <a:schemeClr val="tx2"/>
            </a:solidFill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A024B8B-DB3F-2F13-3774-E715C6FC1483}"/>
              </a:ext>
            </a:extLst>
          </p:cNvPr>
          <p:cNvCxnSpPr>
            <a:cxnSpLocks/>
          </p:cNvCxnSpPr>
          <p:nvPr/>
        </p:nvCxnSpPr>
        <p:spPr>
          <a:xfrm flipH="1">
            <a:off x="7933513" y="5630442"/>
            <a:ext cx="2115353" cy="0"/>
          </a:xfrm>
          <a:prstGeom prst="line">
            <a:avLst/>
          </a:prstGeom>
          <a:ln w="6350">
            <a:solidFill>
              <a:schemeClr val="tx2"/>
            </a:solidFill>
            <a:headEnd type="diamond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6" name="Table 145">
            <a:extLst>
              <a:ext uri="{FF2B5EF4-FFF2-40B4-BE49-F238E27FC236}">
                <a16:creationId xmlns:a16="http://schemas.microsoft.com/office/drawing/2014/main" id="{33600633-79A2-B4B9-3F49-8C1190B2EA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358812"/>
              </p:ext>
            </p:extLst>
          </p:nvPr>
        </p:nvGraphicFramePr>
        <p:xfrm>
          <a:off x="567657" y="1198882"/>
          <a:ext cx="5976000" cy="49798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1834626111"/>
                    </a:ext>
                  </a:extLst>
                </a:gridCol>
                <a:gridCol w="4536000">
                  <a:extLst>
                    <a:ext uri="{9D8B030D-6E8A-4147-A177-3AD203B41FA5}">
                      <a16:colId xmlns:a16="http://schemas.microsoft.com/office/drawing/2014/main" val="813652278"/>
                    </a:ext>
                  </a:extLst>
                </a:gridCol>
              </a:tblGrid>
              <a:tr h="173569">
                <a:tc>
                  <a:txBody>
                    <a:bodyPr/>
                    <a:lstStyle/>
                    <a:p>
                      <a:pPr marL="4445" indent="-254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-2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Artery</a:t>
                      </a:r>
                      <a:endParaRPr lang="en-GB" sz="11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5200" marB="2520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8775" algn="l"/>
                        </a:tabLst>
                      </a:pPr>
                      <a:r>
                        <a:rPr lang="en-GB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Stroke syndromes by vascular territory</a:t>
                      </a:r>
                      <a:r>
                        <a:rPr lang="en-GB" sz="1100" b="1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1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5200" marB="2520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850997"/>
                  </a:ext>
                </a:extLst>
              </a:tr>
              <a:tr h="65924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Middle cerebral (MCA)</a:t>
                      </a:r>
                    </a:p>
                  </a:txBody>
                  <a:tcPr marL="45720" marR="45720" marT="25200" marB="25200">
                    <a:solidFill>
                      <a:srgbClr val="EB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Middle cerebral artery: complete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Middle cerebral artery: superior division </a:t>
                      </a:r>
                      <a:b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Middle cerebral artery: inferior division </a:t>
                      </a:r>
                      <a:b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dirty="0" err="1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Gerstmann</a:t>
                      </a: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syndrome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Ataxic hemiparesis</a:t>
                      </a:r>
                    </a:p>
                  </a:txBody>
                  <a:tcPr marL="45720" marR="45720" marT="25200" marB="25200">
                    <a:solidFill>
                      <a:srgbClr val="EBF0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431934"/>
                  </a:ext>
                </a:extLst>
              </a:tr>
              <a:tr h="53782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Posterior cerebral (PCA)</a:t>
                      </a:r>
                    </a:p>
                  </a:txBody>
                  <a:tcPr marL="45720" marR="45720" marT="25200" marB="252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763" marR="139700" indent="-4763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Posterior cerebral artery: unilateral occipital Balint syndrome</a:t>
                      </a:r>
                    </a:p>
                    <a:p>
                      <a:pPr marL="4763" marR="139700" indent="-4763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Cortical blindness (Anton syndrome) </a:t>
                      </a:r>
                      <a:b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Weber syndrome</a:t>
                      </a:r>
                    </a:p>
                    <a:p>
                      <a:pPr marL="4763" marR="139700" indent="-4763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Alexia without agraphia</a:t>
                      </a:r>
                    </a:p>
                    <a:p>
                      <a:pPr marL="4763" marR="139700" indent="-4763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Thalamic pain syndrome (</a:t>
                      </a:r>
                      <a:r>
                        <a:rPr lang="en-GB" sz="1100" dirty="0" err="1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Dejerine</a:t>
                      </a: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GB" sz="1100" dirty="0" err="1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Roussy</a:t>
                      </a: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syndrome) </a:t>
                      </a:r>
                    </a:p>
                  </a:txBody>
                  <a:tcPr marL="45720" marR="45720" marT="25200" marB="252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193861"/>
                  </a:ext>
                </a:extLst>
              </a:tr>
              <a:tr h="294989">
                <a:tc>
                  <a:txBody>
                    <a:bodyPr/>
                    <a:lstStyle/>
                    <a:p>
                      <a:pPr marL="107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Anterior inferior cerebellar</a:t>
                      </a:r>
                    </a:p>
                  </a:txBody>
                  <a:tcPr marL="45720" marR="45720" marT="25200" marB="25200">
                    <a:solidFill>
                      <a:srgbClr val="EB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Lateral</a:t>
                      </a:r>
                      <a:r>
                        <a:rPr lang="fr-FR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pontine syndrome (Marie–Foix syndrome) </a:t>
                      </a:r>
                      <a:endParaRPr lang="en-GB" sz="11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5200" marB="25200">
                    <a:solidFill>
                      <a:srgbClr val="EBF0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9769169"/>
                  </a:ext>
                </a:extLst>
              </a:tr>
              <a:tr h="294989">
                <a:tc>
                  <a:txBody>
                    <a:bodyPr/>
                    <a:lstStyle/>
                    <a:p>
                      <a:pPr marL="889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Posterior inferior cerebellar</a:t>
                      </a:r>
                    </a:p>
                  </a:txBody>
                  <a:tcPr marL="45720" marR="45720" marT="25200" marB="252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Lateral medullary syndrome (Wallenberg syndrome) </a:t>
                      </a:r>
                      <a:endParaRPr lang="en-GB" sz="11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5200" marB="252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284159"/>
                  </a:ext>
                </a:extLst>
              </a:tr>
              <a:tr h="1023509">
                <a:tc>
                  <a:txBody>
                    <a:bodyPr/>
                    <a:lstStyle/>
                    <a:p>
                      <a:pPr marL="825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Basilar</a:t>
                      </a:r>
                    </a:p>
                  </a:txBody>
                  <a:tcPr marL="45720" marR="45720" marT="25200" marB="25200">
                    <a:solidFill>
                      <a:srgbClr val="EB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Locked-in syndrome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Lateral pontine syndrome (Marie–Foix syndrome) 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Ventral pontine syndrome (Raymond syndrome) 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Ventral pontine syndrome (Millard–</a:t>
                      </a:r>
                      <a:r>
                        <a:rPr lang="en-GB" sz="1100" dirty="0" err="1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Gubler</a:t>
                      </a: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syndrome) 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Inferior medial pontine syndrome (</a:t>
                      </a:r>
                      <a:r>
                        <a:rPr lang="en-GB" sz="1100" dirty="0" err="1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Foville</a:t>
                      </a: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syndrome) 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Ataxic hemiparesis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Cortical blindness (Anton syndrome)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Medial medullary syndrome (</a:t>
                      </a:r>
                      <a:r>
                        <a:rPr lang="en-GB" sz="1100" dirty="0" err="1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Dejerine</a:t>
                      </a: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syndrome) </a:t>
                      </a:r>
                    </a:p>
                  </a:txBody>
                  <a:tcPr marL="45720" marR="45720" marT="25200" marB="25200">
                    <a:solidFill>
                      <a:srgbClr val="EBF0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086063"/>
                  </a:ext>
                </a:extLst>
              </a:tr>
              <a:tr h="294989">
                <a:tc>
                  <a:txBody>
                    <a:bodyPr/>
                    <a:lstStyle/>
                    <a:p>
                      <a:pPr marL="889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Vertebral</a:t>
                      </a:r>
                    </a:p>
                  </a:txBody>
                  <a:tcPr marL="45720" marR="45720" marT="25200" marB="252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Medial medullary syndrome (</a:t>
                      </a:r>
                      <a:r>
                        <a:rPr lang="en-GB" sz="1100" dirty="0" err="1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Dejerine</a:t>
                      </a: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syndrome) 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Lateral medullary syndrome (Wallenberg syndrome) </a:t>
                      </a:r>
                    </a:p>
                  </a:txBody>
                  <a:tcPr marL="45720" marR="45720" marT="25200" marB="252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086462"/>
                  </a:ext>
                </a:extLst>
              </a:tr>
              <a:tr h="173569">
                <a:tc>
                  <a:txBody>
                    <a:bodyPr/>
                    <a:lstStyle/>
                    <a:p>
                      <a:pPr marL="127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Anterior spinal</a:t>
                      </a:r>
                    </a:p>
                  </a:txBody>
                  <a:tcPr marL="45720" marR="45720" marT="25200" marB="25200">
                    <a:solidFill>
                      <a:srgbClr val="EB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Anterior spinal artery syndrome (ASAS)</a:t>
                      </a:r>
                    </a:p>
                  </a:txBody>
                  <a:tcPr marL="45720" marR="45720" marT="25200" marB="25200">
                    <a:solidFill>
                      <a:srgbClr val="EBF0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797445"/>
                  </a:ext>
                </a:extLst>
              </a:tr>
              <a:tr h="17356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Posterior spinal</a:t>
                      </a:r>
                    </a:p>
                  </a:txBody>
                  <a:tcPr marL="45720" marR="45720" marT="25200" marB="25200">
                    <a:lnB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Posterior spinal artery syndrome (PSAS)</a:t>
                      </a:r>
                    </a:p>
                  </a:txBody>
                  <a:tcPr marL="45720" marR="45720" marT="25200" marB="25200">
                    <a:lnB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991993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A7174740-38B0-7DB2-FB85-17C16464BC1A}"/>
              </a:ext>
            </a:extLst>
          </p:cNvPr>
          <p:cNvSpPr txBox="1"/>
          <p:nvPr/>
        </p:nvSpPr>
        <p:spPr>
          <a:xfrm>
            <a:off x="6754210" y="1275082"/>
            <a:ext cx="48964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Vascular territories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2,3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084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19171</TotalTime>
  <Words>373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Different stroke syndromes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70</cp:revision>
  <cp:lastPrinted>2022-09-28T10:51:32Z</cp:lastPrinted>
  <dcterms:created xsi:type="dcterms:W3CDTF">2022-02-04T12:28:06Z</dcterms:created>
  <dcterms:modified xsi:type="dcterms:W3CDTF">2024-10-02T08:32:54Z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