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06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4" d="100"/>
          <a:sy n="84" d="100"/>
        </p:scale>
        <p:origin x="7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127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603F3D-C131-D8D2-161F-45CE18538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Ischaemic stroke syndromes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0DD54-7D16-9864-671E-7FB758623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0532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19172</TotalTime>
  <Words>4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Ischaemic stroke syndromes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73</cp:revision>
  <cp:lastPrinted>2022-09-28T10:51:32Z</cp:lastPrinted>
  <dcterms:created xsi:type="dcterms:W3CDTF">2022-02-04T12:28:06Z</dcterms:created>
  <dcterms:modified xsi:type="dcterms:W3CDTF">2024-10-02T08:33:54Z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