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4"/>
  </p:sldMasterIdLst>
  <p:notesMasterIdLst>
    <p:notesMasterId r:id="rId35"/>
  </p:notesMasterIdLst>
  <p:sldIdLst>
    <p:sldId id="980" r:id="rId5"/>
    <p:sldId id="1100" r:id="rId6"/>
    <p:sldId id="1099" r:id="rId7"/>
    <p:sldId id="1102" r:id="rId8"/>
    <p:sldId id="1103" r:id="rId9"/>
    <p:sldId id="1128" r:id="rId10"/>
    <p:sldId id="265" r:id="rId11"/>
    <p:sldId id="1143" r:id="rId12"/>
    <p:sldId id="1106" r:id="rId13"/>
    <p:sldId id="1107" r:id="rId14"/>
    <p:sldId id="1108" r:id="rId15"/>
    <p:sldId id="1109" r:id="rId16"/>
    <p:sldId id="1140" r:id="rId17"/>
    <p:sldId id="1139" r:id="rId18"/>
    <p:sldId id="1134" r:id="rId19"/>
    <p:sldId id="1110" r:id="rId20"/>
    <p:sldId id="1112" r:id="rId21"/>
    <p:sldId id="1113" r:id="rId22"/>
    <p:sldId id="1111" r:id="rId23"/>
    <p:sldId id="1141" r:id="rId24"/>
    <p:sldId id="1114" r:id="rId25"/>
    <p:sldId id="1115" r:id="rId26"/>
    <p:sldId id="1116" r:id="rId27"/>
    <p:sldId id="1118" r:id="rId28"/>
    <p:sldId id="1135" r:id="rId29"/>
    <p:sldId id="1120" r:id="rId30"/>
    <p:sldId id="1126" r:id="rId31"/>
    <p:sldId id="1142" r:id="rId32"/>
    <p:sldId id="1123" r:id="rId33"/>
    <p:sldId id="1124" r:id="rId34"/>
  </p:sldIdLst>
  <p:sldSz cx="12192000" cy="6858000"/>
  <p:notesSz cx="6881813"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 userId="S::Penny.Staton@primeglobalpeople.com::b149baaa-0269-4f47-ac73-76ce41ebbc06" providerId="AD"/>
  <p188:author id="{1F12B644-C23D-6891-9B98-7E843A51D0A0}" name="Terry Quinn" initials="TQ" userId="S::Terry.Quinn@glasgow.ac.uk::d3276c42-adef-4085-8787-0a30b87ac44e" providerId="AD"/>
  <p188:author id="{E2833B56-E688-C873-AF40-6846034F7AEE}" name="Laura Edwards-Ingram" initials="LEI" userId="S::Laura.Edwards-Ingram@primeglobalpeople.com::e4f8a1d5-4dcf-4866-90cf-c2cbd767f4bb"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1DC4547F-01D2-3AE7-8668-DE8AD62223C8}" name="Morgan, Celia" initials="MC" userId="S::celia.morgan@exeter.ac.uk::29bcb0e8-5fe3-4c38-a669-f58f3a61a3c4" providerId="AD"/>
  <p188:author id="{6A4B1B89-2A99-0175-EF1A-D4380BFB499F}" name="Liz Kelly" initials="LK" userId="S::Liz.Kelly@primeglobalpeople.com::1665768a-a9f2-46a1-98e1-9ec4752cde79" providerId="AD"/>
  <p188:author id="{E2F8E9A7-71B6-7FCF-57AD-4D32A54E2D27}" name="Maria Nordfang" initials="MN" userId="S::mno@lundbeckfonden.com::e583feeb-07ad-4ed7-a8f6-7e310be5d8a8" providerId="AD"/>
  <p188:author id="{62744EAA-EF13-60D0-AE75-29652681AA44}" name="Elisabeth Rounis" initials="ER" userId="21b7114133940338" providerId="Windows Live"/>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62"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6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6"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DBD91"/>
    <a:srgbClr val="87A5C1"/>
    <a:srgbClr val="FFFFFF"/>
    <a:srgbClr val="EBF0EE"/>
    <a:srgbClr val="3F1A01"/>
    <a:srgbClr val="F5B70F"/>
    <a:srgbClr val="F0ECDF"/>
    <a:srgbClr val="989E97"/>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57" autoAdjust="0"/>
    <p:restoredTop sz="83656" autoAdjust="0"/>
  </p:normalViewPr>
  <p:slideViewPr>
    <p:cSldViewPr snapToGrid="0">
      <p:cViewPr varScale="1">
        <p:scale>
          <a:sx n="89" d="100"/>
          <a:sy n="89" d="100"/>
        </p:scale>
        <p:origin x="840"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200" d="100"/>
          <a:sy n="200" d="100"/>
        </p:scale>
        <p:origin x="2370" y="-30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29616401463907"/>
          <c:y val="3.6332458591521483E-2"/>
          <c:w val="0.80479327618905672"/>
          <c:h val="0.54482996793590999"/>
        </c:manualLayout>
      </c:layout>
      <c:barChart>
        <c:barDir val="col"/>
        <c:grouping val="clustered"/>
        <c:varyColors val="0"/>
        <c:ser>
          <c:idx val="0"/>
          <c:order val="0"/>
          <c:tx>
            <c:strRef>
              <c:f>Sheet1!$B$1</c:f>
              <c:strCache>
                <c:ptCount val="1"/>
                <c:pt idx="0">
                  <c:v>Ischaemic (%)</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Eye gaze impairment</c:v>
                </c:pt>
                <c:pt idx="1">
                  <c:v>Dilated pupils</c:v>
                </c:pt>
                <c:pt idx="2">
                  <c:v>Unequal pupil size</c:v>
                </c:pt>
                <c:pt idx="3">
                  <c:v>Seizures</c:v>
                </c:pt>
                <c:pt idx="4">
                  <c:v>Agitation</c:v>
                </c:pt>
                <c:pt idx="5">
                  <c:v>Acute-onset headache</c:v>
                </c:pt>
              </c:strCache>
            </c:strRef>
          </c:cat>
          <c:val>
            <c:numRef>
              <c:f>Sheet1!$B$2:$B$7</c:f>
              <c:numCache>
                <c:formatCode>General</c:formatCode>
                <c:ptCount val="6"/>
                <c:pt idx="0">
                  <c:v>6.7</c:v>
                </c:pt>
                <c:pt idx="1">
                  <c:v>27.3</c:v>
                </c:pt>
                <c:pt idx="2">
                  <c:v>0</c:v>
                </c:pt>
                <c:pt idx="3">
                  <c:v>0</c:v>
                </c:pt>
                <c:pt idx="4">
                  <c:v>6.7</c:v>
                </c:pt>
                <c:pt idx="5">
                  <c:v>1.9</c:v>
                </c:pt>
              </c:numCache>
            </c:numRef>
          </c:val>
          <c:extLst>
            <c:ext xmlns:c16="http://schemas.microsoft.com/office/drawing/2014/chart" uri="{C3380CC4-5D6E-409C-BE32-E72D297353CC}">
              <c16:uniqueId val="{00000000-E5B0-41C6-A5A6-CC644ED4D82D}"/>
            </c:ext>
          </c:extLst>
        </c:ser>
        <c:ser>
          <c:idx val="1"/>
          <c:order val="1"/>
          <c:tx>
            <c:strRef>
              <c:f>Sheet1!$C$1</c:f>
              <c:strCache>
                <c:ptCount val="1"/>
                <c:pt idx="0">
                  <c:v>Haemorrhagic (%)</c:v>
                </c:pt>
              </c:strCache>
            </c:strRef>
          </c:tx>
          <c:spPr>
            <a:solidFill>
              <a:schemeClr val="accent2"/>
            </a:solidFill>
            <a:ln>
              <a:noFill/>
            </a:ln>
            <a:effectLst/>
          </c:spPr>
          <c:invertIfNegative val="0"/>
          <c:dLbls>
            <c:dLbl>
              <c:idx val="5"/>
              <c:layout>
                <c:manualLayout>
                  <c:x val="-1.9549316055333709E-16"/>
                  <c:y val="6.208002799955908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AF-426A-A760-05F64DF6199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Eye gaze impairment</c:v>
                </c:pt>
                <c:pt idx="1">
                  <c:v>Dilated pupils</c:v>
                </c:pt>
                <c:pt idx="2">
                  <c:v>Unequal pupil size</c:v>
                </c:pt>
                <c:pt idx="3">
                  <c:v>Seizures</c:v>
                </c:pt>
                <c:pt idx="4">
                  <c:v>Agitation</c:v>
                </c:pt>
                <c:pt idx="5">
                  <c:v>Acute-onset headache</c:v>
                </c:pt>
              </c:strCache>
            </c:strRef>
          </c:cat>
          <c:val>
            <c:numRef>
              <c:f>Sheet1!$C$2:$C$7</c:f>
              <c:numCache>
                <c:formatCode>General</c:formatCode>
                <c:ptCount val="6"/>
                <c:pt idx="0">
                  <c:v>45.1</c:v>
                </c:pt>
                <c:pt idx="1">
                  <c:v>86.8</c:v>
                </c:pt>
                <c:pt idx="2">
                  <c:v>6.9</c:v>
                </c:pt>
                <c:pt idx="3">
                  <c:v>17.399999999999999</c:v>
                </c:pt>
                <c:pt idx="4">
                  <c:v>79.900000000000006</c:v>
                </c:pt>
                <c:pt idx="5">
                  <c:v>92.4</c:v>
                </c:pt>
              </c:numCache>
            </c:numRef>
          </c:val>
          <c:extLst>
            <c:ext xmlns:c16="http://schemas.microsoft.com/office/drawing/2014/chart" uri="{C3380CC4-5D6E-409C-BE32-E72D297353CC}">
              <c16:uniqueId val="{00000001-E5B0-41C6-A5A6-CC644ED4D82D}"/>
            </c:ext>
          </c:extLst>
        </c:ser>
        <c:dLbls>
          <c:showLegendKey val="0"/>
          <c:showVal val="0"/>
          <c:showCatName val="0"/>
          <c:showSerName val="0"/>
          <c:showPercent val="0"/>
          <c:showBubbleSize val="0"/>
        </c:dLbls>
        <c:gapWidth val="100"/>
        <c:axId val="1129085615"/>
        <c:axId val="1129092335"/>
      </c:barChart>
      <c:catAx>
        <c:axId val="1129085615"/>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129092335"/>
        <c:crosses val="autoZero"/>
        <c:auto val="1"/>
        <c:lblAlgn val="ctr"/>
        <c:lblOffset val="100"/>
        <c:noMultiLvlLbl val="0"/>
      </c:catAx>
      <c:valAx>
        <c:axId val="1129092335"/>
        <c:scaling>
          <c:orientation val="minMax"/>
        </c:scaling>
        <c:delete val="0"/>
        <c:axPos val="l"/>
        <c:majorGridlines>
          <c:spPr>
            <a:ln w="9525" cap="flat" cmpd="sng" algn="ctr">
              <a:solidFill>
                <a:schemeClr val="bg2">
                  <a:lumMod val="7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2"/>
                    </a:solidFill>
                    <a:latin typeface="+mn-lt"/>
                    <a:ea typeface="+mn-ea"/>
                    <a:cs typeface="+mn-cs"/>
                  </a:defRPr>
                </a:pPr>
                <a:r>
                  <a:rPr lang="en-GB" dirty="0"/>
                  <a:t>Patients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129085615"/>
        <c:crosses val="autoZero"/>
        <c:crossBetween val="between"/>
        <c:majorUnit val="20"/>
      </c:valAx>
      <c:spPr>
        <a:noFill/>
        <a:ln>
          <a:noFill/>
        </a:ln>
        <a:effectLst/>
      </c:spPr>
    </c:plotArea>
    <c:legend>
      <c:legendPos val="b"/>
      <c:layout>
        <c:manualLayout>
          <c:xMode val="edge"/>
          <c:yMode val="edge"/>
          <c:x val="0.1307578875999299"/>
          <c:y val="0.92775155670558385"/>
          <c:w val="0.79446700385078395"/>
          <c:h val="5.983243769450419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2"/>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da-DK"/>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165C1F25-C198-4B70-BD0D-E53FE2A6A47F}" type="datetimeFigureOut">
              <a:rPr lang="da-DK" smtClean="0"/>
              <a:t>01-10-2024</a:t>
            </a:fld>
            <a:endParaRPr lang="da-DK"/>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da-DK"/>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da-DK"/>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85263BDD-FA8D-4E6D-96A3-4835BF873E0B}" type="slidenum">
              <a:rPr lang="da-DK" smtClean="0"/>
              <a:t>‹#›</a:t>
            </a:fld>
            <a:endParaRPr lang="da-DK"/>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1</a:t>
            </a:fld>
            <a:endParaRPr lang="da-DK"/>
          </a:p>
        </p:txBody>
      </p:sp>
    </p:spTree>
    <p:extLst>
      <p:ext uri="{BB962C8B-B14F-4D97-AF65-F5344CB8AC3E}">
        <p14:creationId xmlns:p14="http://schemas.microsoft.com/office/powerpoint/2010/main" val="3623972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a:t>
            </a:fld>
            <a:endParaRPr lang="da-DK"/>
          </a:p>
        </p:txBody>
      </p:sp>
    </p:spTree>
    <p:extLst>
      <p:ext uri="{BB962C8B-B14F-4D97-AF65-F5344CB8AC3E}">
        <p14:creationId xmlns:p14="http://schemas.microsoft.com/office/powerpoint/2010/main" val="74665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4278764"/>
          </a:xfrm>
        </p:spPr>
        <p:txBody>
          <a:bodyPr/>
          <a:lstStyle/>
          <a:p>
            <a:r>
              <a:rPr lang="en-GB" dirty="0"/>
              <a:t>Depending on the severity and the location within the brain of the stroke pathology,</a:t>
            </a:r>
            <a:r>
              <a:rPr lang="en-GB" baseline="30000" dirty="0"/>
              <a:t>[Campbell et al., 2019]</a:t>
            </a:r>
            <a:r>
              <a:rPr lang="en-GB" dirty="0"/>
              <a:t> the damage caused by a stroke can lead to severe functional, sensory, and motor symptoms,</a:t>
            </a:r>
            <a:r>
              <a:rPr lang="en-GB" baseline="30000" dirty="0"/>
              <a:t>[</a:t>
            </a:r>
            <a:r>
              <a:rPr lang="en-GB" baseline="30000" dirty="0" err="1"/>
              <a:t>Balami</a:t>
            </a:r>
            <a:r>
              <a:rPr lang="en-GB" baseline="30000" dirty="0"/>
              <a:t> et al., 2013; Odier &amp; Michel, 2010]</a:t>
            </a:r>
            <a:r>
              <a:rPr lang="en-GB" dirty="0"/>
              <a:t> as well as neurobehavioural consequences, including neuropsychiatric symptoms (depression, anxiety, apathy, and fatigue), delirium, and cognitive impairment and dementia.</a:t>
            </a:r>
            <a:r>
              <a:rPr lang="en-GB" baseline="30000" dirty="0"/>
              <a:t>[Shi et al., 2012; Chun et al., 2022; </a:t>
            </a:r>
            <a:r>
              <a:rPr lang="en-GB" baseline="30000" dirty="0" err="1"/>
              <a:t>Douiri</a:t>
            </a:r>
            <a:r>
              <a:rPr lang="en-GB" baseline="30000" dirty="0"/>
              <a:t> et al., 2013]</a:t>
            </a:r>
            <a:r>
              <a:rPr lang="en-GB" dirty="0"/>
              <a:t> These neurobehavioural consequences can have a considerable impact on the quality of life of the patient.</a:t>
            </a:r>
            <a:r>
              <a:rPr lang="en-GB" baseline="30000" dirty="0"/>
              <a:t>[Shi et al., 2012; Chun et al., 2022; </a:t>
            </a:r>
            <a:r>
              <a:rPr lang="en-GB" baseline="30000" dirty="0" err="1"/>
              <a:t>Douiri</a:t>
            </a:r>
            <a:r>
              <a:rPr lang="en-GB" baseline="30000" dirty="0"/>
              <a:t> et al., 2013]</a:t>
            </a:r>
            <a:endParaRPr lang="en-GB" dirty="0"/>
          </a:p>
          <a:p>
            <a:endParaRPr lang="en-GB" dirty="0"/>
          </a:p>
          <a:p>
            <a:r>
              <a:rPr lang="en-GB" dirty="0"/>
              <a:t>There are a number of relatively well-defined stroke syndromes, defined based on a characteristic set of clinical presentations.</a:t>
            </a:r>
            <a:r>
              <a:rPr lang="en-GB" baseline="30000" dirty="0"/>
              <a:t>[</a:t>
            </a:r>
            <a:r>
              <a:rPr lang="en-GB" baseline="30000" dirty="0" err="1"/>
              <a:t>Balami</a:t>
            </a:r>
            <a:r>
              <a:rPr lang="en-GB" baseline="30000" dirty="0"/>
              <a:t> et al., 2013; Odier &amp; Michel, 2010]</a:t>
            </a:r>
            <a:r>
              <a:rPr lang="en-GB" dirty="0"/>
              <a:t> Being able to recognize stroke syndromes is still an important clinical skill, because some different stroke syndromes have different indications for treatment, and some can be acutely life threatening.</a:t>
            </a:r>
            <a:r>
              <a:rPr lang="en-GB" baseline="30000" dirty="0"/>
              <a:t>[</a:t>
            </a:r>
            <a:r>
              <a:rPr lang="en-GB" baseline="30000" dirty="0" err="1"/>
              <a:t>Balami</a:t>
            </a:r>
            <a:r>
              <a:rPr lang="en-GB" baseline="30000" dirty="0"/>
              <a:t> et al., 2013]</a:t>
            </a:r>
            <a:r>
              <a:rPr lang="en-GB" dirty="0"/>
              <a:t> </a:t>
            </a:r>
          </a:p>
          <a:p>
            <a:endParaRPr lang="en-GB" dirty="0"/>
          </a:p>
          <a:p>
            <a:r>
              <a:rPr lang="en-GB" dirty="0"/>
              <a:t>References:</a:t>
            </a:r>
          </a:p>
          <a:p>
            <a:pPr marL="228600" indent="-228600">
              <a:buFont typeface="+mj-lt"/>
              <a:buAutoNum type="arabicPeriod"/>
            </a:pPr>
            <a:r>
              <a:rPr lang="en-US" dirty="0"/>
              <a:t>Campbell BCV, De Silva DA, Macleod MR, et al. </a:t>
            </a:r>
            <a:r>
              <a:rPr lang="en-US" dirty="0" err="1"/>
              <a:t>Ischaemic</a:t>
            </a:r>
            <a:r>
              <a:rPr lang="en-US" dirty="0"/>
              <a:t> stroke. Nat Rev Dis Primers 2019; 5 (1): 70. </a:t>
            </a:r>
          </a:p>
          <a:p>
            <a:pPr marL="228600" indent="-228600">
              <a:buFont typeface="+mj-lt"/>
              <a:buAutoNum type="arabicPeriod"/>
            </a:pPr>
            <a:r>
              <a:rPr lang="en-GB" dirty="0"/>
              <a:t>Shi Q, </a:t>
            </a:r>
            <a:r>
              <a:rPr lang="en-GB" dirty="0" err="1"/>
              <a:t>Presutti</a:t>
            </a:r>
            <a:r>
              <a:rPr lang="en-GB" dirty="0"/>
              <a:t> R, </a:t>
            </a:r>
            <a:r>
              <a:rPr lang="en-GB" dirty="0" err="1"/>
              <a:t>Selchen</a:t>
            </a:r>
            <a:r>
              <a:rPr lang="en-GB" dirty="0"/>
              <a:t> D, </a:t>
            </a:r>
            <a:r>
              <a:rPr lang="en-GB" dirty="0" err="1"/>
              <a:t>Saposnik</a:t>
            </a:r>
            <a:r>
              <a:rPr lang="en-GB" dirty="0"/>
              <a:t> G. Delirium in acute stroke: a systematic review and meta-analysis. Stroke 2012; 43 (3): 645–649.</a:t>
            </a:r>
          </a:p>
          <a:p>
            <a:pPr marL="228600" indent="-228600">
              <a:buFont typeface="+mj-lt"/>
              <a:buAutoNum type="arabicPeriod"/>
            </a:pPr>
            <a:r>
              <a:rPr lang="en-US" dirty="0"/>
              <a:t>Chun HY, Ford A, </a:t>
            </a:r>
            <a:r>
              <a:rPr lang="en-US" dirty="0" err="1"/>
              <a:t>Kutlubaev</a:t>
            </a:r>
            <a:r>
              <a:rPr lang="en-US" dirty="0"/>
              <a:t> MA, et al. Depression, anxiety, and suicide after stroke: a narrative review of the best available evidence. Stroke 2022; 53 (4): 1402–1410.</a:t>
            </a:r>
          </a:p>
          <a:p>
            <a:pPr marL="228600" indent="-228600">
              <a:buFont typeface="+mj-lt"/>
              <a:buAutoNum type="arabicPeriod"/>
            </a:pPr>
            <a:r>
              <a:rPr lang="en-US" dirty="0" err="1"/>
              <a:t>Douiri</a:t>
            </a:r>
            <a:r>
              <a:rPr lang="en-US" dirty="0"/>
              <a:t> A, Rudd AG, Wolfe CD. Prevalence of poststroke cognitive impairment: South London stroke register 1995–2010. Stroke 2013; 44 (1): 138–145.</a:t>
            </a:r>
          </a:p>
          <a:p>
            <a:pPr marL="228600" indent="-228600">
              <a:buFont typeface="+mj-lt"/>
              <a:buAutoNum type="arabicPeriod"/>
            </a:pPr>
            <a:r>
              <a:rPr lang="en-US" dirty="0" err="1"/>
              <a:t>Balami</a:t>
            </a:r>
            <a:r>
              <a:rPr lang="en-US" dirty="0"/>
              <a:t> JS, Chen RL, Buchan AM. Stroke syndromes and clinical management. QJM 2013; 106 (7): 607–615.</a:t>
            </a:r>
          </a:p>
          <a:p>
            <a:pPr marL="228600" indent="-228600">
              <a:buFont typeface="+mj-lt"/>
              <a:buAutoNum type="arabicPeriod"/>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263BDD-FA8D-4E6D-96A3-4835BF873E0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166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Several stroke classification systems exist, such as the TOAST system and the Oxfordshire method outlined on the slide.</a:t>
            </a:r>
            <a:r>
              <a:rPr lang="en-GB" baseline="30000" dirty="0"/>
              <a:t>[Odier &amp; Michel, 2010]</a:t>
            </a:r>
            <a:endParaRPr lang="en-GB" dirty="0"/>
          </a:p>
          <a:p>
            <a:endParaRPr lang="en-GB" dirty="0"/>
          </a:p>
          <a:p>
            <a:r>
              <a:rPr lang="en-GB" dirty="0"/>
              <a:t>References:</a:t>
            </a:r>
          </a:p>
          <a:p>
            <a:pPr marL="171450" indent="-171450">
              <a:buFont typeface="Arial" panose="020B0604020202020204" pitchFamily="34" charset="0"/>
              <a:buChar char="•"/>
            </a:pPr>
            <a:r>
              <a:rPr lang="en-GB" dirty="0"/>
              <a:t>Adams HP Jr, Bendixen BH, </a:t>
            </a:r>
            <a:r>
              <a:rPr lang="en-GB" dirty="0" err="1"/>
              <a:t>Kappelle</a:t>
            </a:r>
            <a:r>
              <a:rPr lang="en-GB" dirty="0"/>
              <a:t> LJ, et al. Classification of subtype of acute ischemic stroke. Definitions for use in a </a:t>
            </a:r>
            <a:r>
              <a:rPr lang="en-GB" dirty="0" err="1"/>
              <a:t>multicenter</a:t>
            </a:r>
            <a:r>
              <a:rPr lang="en-GB" dirty="0"/>
              <a:t> clinical trial. TOAST. Trial of Org 10172 in Acute Stroke Treatment. Stroke 1993; 24 (1): 35–41.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Bamford J, </a:t>
            </a:r>
            <a:r>
              <a:rPr lang="en-GB" dirty="0" err="1"/>
              <a:t>Sandercock</a:t>
            </a:r>
            <a:r>
              <a:rPr lang="en-GB" dirty="0"/>
              <a:t> P, Dennis M, et al. Classification and natural history of clinically identifiable subtypes of cerebral infarction. Lancet 1991; 337 (8756): 1521–1526.</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p:txBody>
      </p:sp>
      <p:sp>
        <p:nvSpPr>
          <p:cNvPr id="4" name="Slide Number Placeholder 3"/>
          <p:cNvSpPr>
            <a:spLocks noGrp="1"/>
          </p:cNvSpPr>
          <p:nvPr>
            <p:ph type="sldNum" sz="quarter" idx="5"/>
          </p:nvPr>
        </p:nvSpPr>
        <p:spPr/>
        <p:txBody>
          <a:bodyPr/>
          <a:lstStyle/>
          <a:p>
            <a:fld id="{85263BDD-FA8D-4E6D-96A3-4835BF873E0B}" type="slidenum">
              <a:rPr lang="da-DK" smtClean="0"/>
              <a:t>4</a:t>
            </a:fld>
            <a:endParaRPr lang="da-DK"/>
          </a:p>
        </p:txBody>
      </p:sp>
    </p:spTree>
    <p:extLst>
      <p:ext uri="{BB962C8B-B14F-4D97-AF65-F5344CB8AC3E}">
        <p14:creationId xmlns:p14="http://schemas.microsoft.com/office/powerpoint/2010/main" val="2008667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diagram on the slide shows how the blood supply of the brain is arranged.</a:t>
            </a:r>
            <a:r>
              <a:rPr lang="en-US" baseline="30000" dirty="0"/>
              <a:t>[Konan et al., 2023; Moos &amp; Møller, 2003]</a:t>
            </a:r>
            <a:r>
              <a:rPr lang="en-US" dirty="0"/>
              <a:t> Blood enters the cerebral blood supply from the carotid and vertebral arteries.</a:t>
            </a:r>
            <a:r>
              <a:rPr lang="en-US" baseline="30000" dirty="0"/>
              <a:t>[Konan et al., 2023]</a:t>
            </a:r>
            <a:r>
              <a:rPr lang="en-US" dirty="0"/>
              <a:t> These main arteries interconnect via the central structure known as the ‘Circle of Willis’.</a:t>
            </a:r>
            <a:r>
              <a:rPr lang="en-US" baseline="30000" dirty="0"/>
              <a:t>[Konan et al., 2023]</a:t>
            </a:r>
            <a:r>
              <a:rPr lang="en-US" dirty="0"/>
              <a:t> Within the brain, the internal carotid artery supplies the anterior of the brain via the anterior and middle cerebral arteries, and the vertebral and basilar arteries supply posterior and medial regions of the hemispheres.</a:t>
            </a:r>
            <a:r>
              <a:rPr lang="en-US" baseline="30000" dirty="0"/>
              <a:t>[Konan et al., 2023]</a:t>
            </a:r>
            <a:endParaRPr lang="en-US" dirty="0"/>
          </a:p>
          <a:p>
            <a:endParaRPr lang="en-GB" dirty="0"/>
          </a:p>
          <a:p>
            <a:r>
              <a:rPr lang="en-GB" dirty="0"/>
              <a:t>References:</a:t>
            </a:r>
          </a:p>
          <a:p>
            <a:pPr marL="171450" indent="-171450">
              <a:buFont typeface="Arial" panose="020B0604020202020204" pitchFamily="34" charset="0"/>
              <a:buChar char="•"/>
            </a:pPr>
            <a:r>
              <a:rPr lang="en-GB" dirty="0"/>
              <a:t>Konan LM, Reddy V, </a:t>
            </a:r>
            <a:r>
              <a:rPr lang="en-GB" dirty="0" err="1"/>
              <a:t>Mesfin</a:t>
            </a:r>
            <a:r>
              <a:rPr lang="en-GB" dirty="0"/>
              <a:t> FB. Neuroanatomy, cerebral blood supply. [Updated 2023 Jul 24]. In: </a:t>
            </a:r>
            <a:r>
              <a:rPr lang="en-GB" dirty="0" err="1"/>
              <a:t>StatPearls</a:t>
            </a:r>
            <a:r>
              <a:rPr lang="en-GB" dirty="0"/>
              <a:t> [Internet]. Treasure Island (FL): </a:t>
            </a:r>
            <a:r>
              <a:rPr lang="en-GB" dirty="0" err="1"/>
              <a:t>StatPearls</a:t>
            </a:r>
            <a:r>
              <a:rPr lang="en-GB" dirty="0"/>
              <a:t> Publishing; 2023. Available at: https://www.ncbi.nlm.nih.gov/books/NBK532297/. </a:t>
            </a:r>
          </a:p>
          <a:p>
            <a:pPr marL="171450" indent="-171450">
              <a:buFont typeface="Arial" panose="020B0604020202020204" pitchFamily="34" charset="0"/>
              <a:buChar char="•"/>
            </a:pPr>
            <a:r>
              <a:rPr lang="en-GB" dirty="0"/>
              <a:t>Pare JR, Kahn JH. Basic neuroanatomy and stroke syndromes. </a:t>
            </a:r>
            <a:r>
              <a:rPr lang="en-GB" dirty="0" err="1"/>
              <a:t>Emerg</a:t>
            </a:r>
            <a:r>
              <a:rPr lang="en-GB" dirty="0"/>
              <a:t> Med Clin North Am 2012; 30 (3): 601–615.</a:t>
            </a:r>
          </a:p>
          <a:p>
            <a:pPr marL="171450" indent="-171450">
              <a:buFont typeface="Arial" panose="020B0604020202020204" pitchFamily="34" charset="0"/>
              <a:buChar char="•"/>
            </a:pPr>
            <a:r>
              <a:rPr lang="en-GB" dirty="0"/>
              <a:t>Moos T, Møller M. Blood supply of the central nervous system. In: Basic Neuroanatomy, 1</a:t>
            </a:r>
            <a:r>
              <a:rPr lang="en-GB" baseline="30000" dirty="0"/>
              <a:t>st</a:t>
            </a:r>
            <a:r>
              <a:rPr lang="en-GB" dirty="0"/>
              <a:t> edition, 2003. </a:t>
            </a:r>
          </a:p>
        </p:txBody>
      </p:sp>
      <p:sp>
        <p:nvSpPr>
          <p:cNvPr id="4" name="Slide Number Placeholder 3"/>
          <p:cNvSpPr>
            <a:spLocks noGrp="1"/>
          </p:cNvSpPr>
          <p:nvPr>
            <p:ph type="sldNum" sz="quarter" idx="5"/>
          </p:nvPr>
        </p:nvSpPr>
        <p:spPr/>
        <p:txBody>
          <a:bodyPr/>
          <a:lstStyle/>
          <a:p>
            <a:fld id="{85263BDD-FA8D-4E6D-96A3-4835BF873E0B}" type="slidenum">
              <a:rPr lang="da-DK" smtClean="0"/>
              <a:t>5</a:t>
            </a:fld>
            <a:endParaRPr lang="da-DK"/>
          </a:p>
        </p:txBody>
      </p:sp>
    </p:spTree>
    <p:extLst>
      <p:ext uri="{BB962C8B-B14F-4D97-AF65-F5344CB8AC3E}">
        <p14:creationId xmlns:p14="http://schemas.microsoft.com/office/powerpoint/2010/main" val="1615488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many well-described stroke syndromes, as outlined on the slide.</a:t>
            </a:r>
            <a:r>
              <a:rPr lang="en-GB" baseline="30000" dirty="0"/>
              <a:t>[</a:t>
            </a:r>
            <a:r>
              <a:rPr lang="en-GB" baseline="30000" dirty="0" err="1"/>
              <a:t>Balami</a:t>
            </a:r>
            <a:r>
              <a:rPr lang="en-GB" baseline="30000" dirty="0"/>
              <a:t> et al., 2013]</a:t>
            </a:r>
            <a:r>
              <a:rPr lang="en-GB" dirty="0"/>
              <a:t> Some stroke syndromes can be life-threatening, reinforcing the importance of clinicians recognizing and responding to stroke syndromes where they are present in the treatment of acute stroke.</a:t>
            </a:r>
            <a:r>
              <a:rPr lang="en-GB" baseline="30000" dirty="0"/>
              <a:t>[</a:t>
            </a:r>
            <a:r>
              <a:rPr lang="en-GB" baseline="30000" dirty="0" err="1"/>
              <a:t>Balami</a:t>
            </a:r>
            <a:r>
              <a:rPr lang="en-GB" baseline="30000" dirty="0"/>
              <a:t> et al., 2013</a:t>
            </a:r>
            <a:r>
              <a:rPr lang="en-GB" sz="1100" baseline="30000" dirty="0"/>
              <a:t>]</a:t>
            </a:r>
            <a:endParaRPr lang="en-GB" dirty="0"/>
          </a:p>
          <a:p>
            <a:endParaRPr lang="en-GB" dirty="0"/>
          </a:p>
          <a:p>
            <a:r>
              <a:rPr lang="en-GB" dirty="0"/>
              <a:t>Reference:</a:t>
            </a:r>
          </a:p>
          <a:p>
            <a:pPr marL="171450" indent="-171450">
              <a:buFont typeface="Arial" panose="020B0604020202020204" pitchFamily="34" charset="0"/>
              <a:buChar char="•"/>
            </a:pPr>
            <a:r>
              <a:rPr lang="en-GB" dirty="0" err="1"/>
              <a:t>Balami</a:t>
            </a:r>
            <a:r>
              <a:rPr lang="en-GB" dirty="0"/>
              <a:t> JS, Chen RL, Buchan AM. Stroke syndromes and clinical management. QJM 2013; 106 (7): 607–615.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Moos T, Møller M. Blood supply of the central nervous system. In: Basic Neuroanatomy, 1</a:t>
            </a:r>
            <a:r>
              <a:rPr lang="en-GB" baseline="30000" dirty="0"/>
              <a:t>st</a:t>
            </a:r>
            <a:r>
              <a:rPr lang="en-GB" dirty="0"/>
              <a:t> edition, 2003. </a:t>
            </a:r>
          </a:p>
          <a:p>
            <a:pPr marL="171450" indent="-171450">
              <a:buFont typeface="Arial" panose="020B0604020202020204" pitchFamily="34" charset="0"/>
              <a:buChar char="•"/>
            </a:pPr>
            <a:r>
              <a:rPr lang="en-US" dirty="0" err="1"/>
              <a:t>Radiopaedia</a:t>
            </a:r>
            <a:r>
              <a:rPr lang="en-US" dirty="0"/>
              <a:t>. Brain arterial vascular territories. Available at: https://radiopaedia.org/articles/brain-arterial-vascular-territories. Accessed Jul 2024.</a:t>
            </a:r>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6</a:t>
            </a:fld>
            <a:endParaRPr lang="da-DK"/>
          </a:p>
        </p:txBody>
      </p:sp>
    </p:spTree>
    <p:extLst>
      <p:ext uri="{BB962C8B-B14F-4D97-AF65-F5344CB8AC3E}">
        <p14:creationId xmlns:p14="http://schemas.microsoft.com/office/powerpoint/2010/main" val="935457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1"/>
            <a:ext cx="5505450" cy="4154851"/>
          </a:xfrm>
        </p:spPr>
        <p:txBody>
          <a:bodyPr/>
          <a:lstStyle/>
          <a:p>
            <a:r>
              <a:rPr lang="en-US" dirty="0"/>
              <a:t>The National Institutes of Health Stroke Scale (NIHSS) was developed in the 1980s and has been widely used and since modified into a more reliable form, the modified NIHSS.</a:t>
            </a:r>
            <a:r>
              <a:rPr lang="en-US" baseline="30000" dirty="0"/>
              <a:t>[</a:t>
            </a:r>
            <a:r>
              <a:rPr lang="en-US" baseline="30000" dirty="0" err="1"/>
              <a:t>Brott</a:t>
            </a:r>
            <a:r>
              <a:rPr lang="en-US" baseline="30000" dirty="0"/>
              <a:t> et al., 1989; </a:t>
            </a:r>
            <a:r>
              <a:rPr lang="en-US" baseline="30000" dirty="0" err="1"/>
              <a:t>Lyden</a:t>
            </a:r>
            <a:r>
              <a:rPr lang="en-US" baseline="30000" dirty="0"/>
              <a:t> et al., 1999; </a:t>
            </a:r>
            <a:r>
              <a:rPr lang="en-US" baseline="30000" dirty="0" err="1"/>
              <a:t>Lyden</a:t>
            </a:r>
            <a:r>
              <a:rPr lang="en-US" baseline="30000" dirty="0"/>
              <a:t> et al., 2001]</a:t>
            </a:r>
            <a:r>
              <a:rPr lang="en-US" dirty="0"/>
              <a:t> The NIHSS is designed to capture the severity of a stroke.</a:t>
            </a:r>
            <a:r>
              <a:rPr lang="en-US" baseline="30000" dirty="0"/>
              <a:t>[</a:t>
            </a:r>
            <a:r>
              <a:rPr lang="en-US" baseline="30000" dirty="0" err="1"/>
              <a:t>Brott</a:t>
            </a:r>
            <a:r>
              <a:rPr lang="en-US" baseline="30000" dirty="0"/>
              <a:t> et al., 1989]</a:t>
            </a:r>
            <a:r>
              <a:rPr lang="en-US" dirty="0"/>
              <a:t> </a:t>
            </a:r>
            <a:r>
              <a:rPr lang="en-GB" dirty="0"/>
              <a:t>BE FAST is an acronym developed to help people identify the most common symptoms of stroke – drooping face, arm weakness, and speech difficulties.</a:t>
            </a:r>
            <a:r>
              <a:rPr lang="en-GB" baseline="30000" dirty="0"/>
              <a:t>[ThinkFast.org; University of Arizona; </a:t>
            </a:r>
            <a:r>
              <a:rPr lang="en-GB" baseline="30000" dirty="0" err="1"/>
              <a:t>Aroor</a:t>
            </a:r>
            <a:r>
              <a:rPr lang="en-GB" baseline="30000" dirty="0"/>
              <a:t> et al., 2017]</a:t>
            </a:r>
            <a:endParaRPr lang="en-GB" dirty="0"/>
          </a:p>
          <a:p>
            <a:endParaRPr lang="en-GB" dirty="0"/>
          </a:p>
          <a:p>
            <a:r>
              <a:rPr lang="en-GB" dirty="0"/>
              <a:t>References:</a:t>
            </a:r>
          </a:p>
          <a:p>
            <a:pPr marL="171450" indent="-171450">
              <a:buFont typeface="Arial" panose="020B0604020202020204" pitchFamily="34" charset="0"/>
              <a:buChar char="•"/>
            </a:pPr>
            <a:r>
              <a:rPr lang="en-US" dirty="0" err="1"/>
              <a:t>Brott</a:t>
            </a:r>
            <a:r>
              <a:rPr lang="en-US" dirty="0"/>
              <a:t> T, Adams HP Jr, Olinger CP, et al. Measurements of acute cerebral infarction: a clinical examination scale. Stroke 1989; 20 (7): 864–870.</a:t>
            </a:r>
          </a:p>
          <a:p>
            <a:pPr marL="171450" indent="-171450">
              <a:buFont typeface="Arial" panose="020B0604020202020204" pitchFamily="34" charset="0"/>
              <a:buChar char="•"/>
            </a:pPr>
            <a:r>
              <a:rPr lang="en-GB" dirty="0" err="1"/>
              <a:t>Hurford</a:t>
            </a:r>
            <a:r>
              <a:rPr lang="en-GB" dirty="0"/>
              <a:t> R, Sekhar A, Hughes TAT, Muir KW. Diagnosis and management of acute ischaemic stroke. </a:t>
            </a:r>
            <a:r>
              <a:rPr lang="en-GB" dirty="0" err="1"/>
              <a:t>Pract</a:t>
            </a:r>
            <a:r>
              <a:rPr lang="en-GB" dirty="0"/>
              <a:t> </a:t>
            </a:r>
            <a:r>
              <a:rPr lang="en-GB" dirty="0" err="1"/>
              <a:t>Neurol</a:t>
            </a:r>
            <a:r>
              <a:rPr lang="en-GB" dirty="0"/>
              <a:t> 2020; 20 (4): 304–316.</a:t>
            </a:r>
          </a:p>
          <a:p>
            <a:pPr marL="171450" indent="-171450">
              <a:buFont typeface="Arial" panose="020B0604020202020204" pitchFamily="34" charset="0"/>
              <a:buChar char="•"/>
            </a:pPr>
            <a:r>
              <a:rPr lang="en-GB" dirty="0" err="1"/>
              <a:t>Kattah</a:t>
            </a:r>
            <a:r>
              <a:rPr lang="en-GB" dirty="0"/>
              <a:t> JC, </a:t>
            </a:r>
            <a:r>
              <a:rPr lang="en-GB" dirty="0" err="1"/>
              <a:t>Talkad</a:t>
            </a:r>
            <a:r>
              <a:rPr lang="en-GB" dirty="0"/>
              <a:t> AV, Wang DZ, et al. HINTS to diagnose stroke in the acute vestibular syndrome: three-step bedside oculomotor examination more sensitive than early MRI diffusion-weighted imaging. Stroke 2009; 40 (11): 3504–3510.</a:t>
            </a:r>
          </a:p>
          <a:p>
            <a:pPr marL="171450" indent="-171450">
              <a:buFont typeface="Arial" panose="020B0604020202020204" pitchFamily="34" charset="0"/>
              <a:buChar char="•"/>
            </a:pPr>
            <a:r>
              <a:rPr lang="en-US" dirty="0" err="1"/>
              <a:t>Lyden</a:t>
            </a:r>
            <a:r>
              <a:rPr lang="en-US" dirty="0"/>
              <a:t> P, Lu M, Jackson C, et al; NINDS tPA Stroke Trial Investigators. Underlying structure of the National Institutes of Health Stroke Scale: results of a factor analysis. Stroke 1999; 30 (11): 2347–2354.</a:t>
            </a:r>
          </a:p>
          <a:p>
            <a:pPr marL="171450" indent="-171450">
              <a:buFont typeface="Arial" panose="020B0604020202020204" pitchFamily="34" charset="0"/>
              <a:buChar char="•"/>
            </a:pPr>
            <a:r>
              <a:rPr lang="en-US" dirty="0" err="1"/>
              <a:t>Lyden</a:t>
            </a:r>
            <a:r>
              <a:rPr lang="en-US" dirty="0"/>
              <a:t> PD, Lu M, Levine SR, et al.; NINDS </a:t>
            </a:r>
            <a:r>
              <a:rPr lang="en-US" dirty="0" err="1"/>
              <a:t>rtPA</a:t>
            </a:r>
            <a:r>
              <a:rPr lang="en-US" dirty="0"/>
              <a:t> Stroke Study Group. A modified National Institutes of Health Stroke Scale for use in stroke clinical trials: preliminary reliability and validity. Stroke 2001; 32 (6): 1310–1317.</a:t>
            </a:r>
          </a:p>
          <a:p>
            <a:pPr marL="171450" indent="-171450">
              <a:buFont typeface="Arial" panose="020B0604020202020204" pitchFamily="34" charset="0"/>
              <a:buChar char="•"/>
            </a:pPr>
            <a:r>
              <a:rPr lang="en-US" dirty="0"/>
              <a:t>University of Arizona Health Sciences. https://heart.arizona.edu/recognizing-stroke-symptoms. Accessed March 2024.</a:t>
            </a:r>
          </a:p>
          <a:p>
            <a:pPr marL="171450" indent="-171450">
              <a:buFont typeface="Arial" panose="020B0604020202020204" pitchFamily="34" charset="0"/>
              <a:buChar char="•"/>
            </a:pPr>
            <a:r>
              <a:rPr lang="en-US" dirty="0"/>
              <a:t>ThinkFast.org. https://www.thinkfast.org.uk/; Accessed Jul 2023.</a:t>
            </a:r>
          </a:p>
          <a:p>
            <a:pPr marL="171450" indent="-171450">
              <a:buFont typeface="Arial" panose="020B0604020202020204" pitchFamily="34" charset="0"/>
              <a:buChar char="•"/>
            </a:pPr>
            <a:r>
              <a:rPr lang="en-US" dirty="0" err="1"/>
              <a:t>Aroor</a:t>
            </a:r>
            <a:r>
              <a:rPr lang="en-US" dirty="0"/>
              <a:t> S, Singh R, Goldstein LB. BE-FAST (Balance, Eyes, Face, Arm, Speech, Time): reducing the proportion of strokes missed using the FAST mnemonic. Stroke 2017; 48 (2): 479–481.</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7</a:t>
            </a:fld>
            <a:endParaRPr lang="da-DK"/>
          </a:p>
        </p:txBody>
      </p:sp>
    </p:spTree>
    <p:extLst>
      <p:ext uri="{BB962C8B-B14F-4D97-AF65-F5344CB8AC3E}">
        <p14:creationId xmlns:p14="http://schemas.microsoft.com/office/powerpoint/2010/main" val="260903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available throughout the world, stroke imaging techniques such as those outlined on the slide can be combined with patient history and symptom information to provide diagnostic clarity.</a:t>
            </a:r>
            <a:r>
              <a:rPr lang="en-GB" baseline="30000" dirty="0"/>
              <a:t>[</a:t>
            </a:r>
            <a:r>
              <a:rPr lang="en-GB" baseline="30000" dirty="0" err="1"/>
              <a:t>Liebeskind</a:t>
            </a:r>
            <a:r>
              <a:rPr lang="en-GB" baseline="30000" dirty="0"/>
              <a:t> et al., 2012; </a:t>
            </a:r>
            <a:r>
              <a:rPr lang="en-GB" baseline="30000" dirty="0" err="1"/>
              <a:t>Shafaat</a:t>
            </a:r>
            <a:r>
              <a:rPr lang="en-GB" baseline="30000" dirty="0"/>
              <a:t> &amp; Sotoudeh, 2024]</a:t>
            </a:r>
            <a:endParaRPr lang="en-GB" dirty="0"/>
          </a:p>
          <a:p>
            <a:endParaRPr lang="en-GB" dirty="0"/>
          </a:p>
          <a:p>
            <a:r>
              <a:rPr lang="en-GB" dirty="0"/>
              <a:t>References: </a:t>
            </a:r>
          </a:p>
          <a:p>
            <a:pPr marL="171450" indent="-171450">
              <a:buFont typeface="Arial" panose="020B0604020202020204" pitchFamily="34" charset="0"/>
              <a:buChar char="•"/>
            </a:pPr>
            <a:r>
              <a:rPr lang="en-GB" dirty="0" err="1"/>
              <a:t>Liebeskind</a:t>
            </a:r>
            <a:r>
              <a:rPr lang="en-GB" dirty="0"/>
              <a:t> DS, Alexandrov AV. Advanced multimodal CT/MRI approaches to hyperacute stroke diagnosis, treatment, and monitoring. Ann NY </a:t>
            </a:r>
            <a:r>
              <a:rPr lang="en-GB" dirty="0" err="1"/>
              <a:t>Acad</a:t>
            </a:r>
            <a:r>
              <a:rPr lang="en-GB" dirty="0"/>
              <a:t> Sci 2012; 1268: 1–7.</a:t>
            </a:r>
          </a:p>
          <a:p>
            <a:pPr marL="171450" indent="-171450">
              <a:buFont typeface="Arial" panose="020B0604020202020204" pitchFamily="34" charset="0"/>
              <a:buChar char="•"/>
            </a:pPr>
            <a:r>
              <a:rPr lang="en-US" dirty="0" err="1"/>
              <a:t>Shafaat</a:t>
            </a:r>
            <a:r>
              <a:rPr lang="en-US" dirty="0"/>
              <a:t> O, Sotoudeh H. Stroke imaging. In: </a:t>
            </a:r>
            <a:r>
              <a:rPr lang="en-US" dirty="0" err="1"/>
              <a:t>StatPearls</a:t>
            </a:r>
            <a:r>
              <a:rPr lang="en-US" dirty="0"/>
              <a:t> [Internet]. Treasure Island (FL): </a:t>
            </a:r>
            <a:r>
              <a:rPr lang="en-US" dirty="0" err="1"/>
              <a:t>StatPearls</a:t>
            </a:r>
            <a:r>
              <a:rPr lang="en-US" dirty="0"/>
              <a:t> Publishing; 2024. Available from: https://www.ncbi.nlm.nih.gov/books/NBK546635/. </a:t>
            </a:r>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8</a:t>
            </a:fld>
            <a:endParaRPr lang="da-DK"/>
          </a:p>
        </p:txBody>
      </p:sp>
    </p:spTree>
    <p:extLst>
      <p:ext uri="{BB962C8B-B14F-4D97-AF65-F5344CB8AC3E}">
        <p14:creationId xmlns:p14="http://schemas.microsoft.com/office/powerpoint/2010/main" val="3715390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9</a:t>
            </a:fld>
            <a:endParaRPr lang="da-DK"/>
          </a:p>
        </p:txBody>
      </p:sp>
    </p:spTree>
    <p:extLst>
      <p:ext uri="{BB962C8B-B14F-4D97-AF65-F5344CB8AC3E}">
        <p14:creationId xmlns:p14="http://schemas.microsoft.com/office/powerpoint/2010/main" val="402127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US" dirty="0"/>
              <a:t>Tao WD, Liu M, Fisher M, et al. Posterior versus anterior circulation infarction: how different are the neurological deficits? Stroke 2012; 43 (8): 2060–2065. </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indent="-171450">
              <a:buFont typeface="Arial" panose="020B0604020202020204" pitchFamily="34" charset="0"/>
              <a:buChar char="•"/>
            </a:pPr>
            <a:r>
              <a:rPr lang="en-US" dirty="0"/>
              <a:t>Tahir RA, Haider S, Kole M, et al. Anterior cerebral artery: variant anatomy and pathology. J </a:t>
            </a:r>
            <a:r>
              <a:rPr lang="en-US" dirty="0" err="1"/>
              <a:t>Vasc</a:t>
            </a:r>
            <a:r>
              <a:rPr lang="en-US" dirty="0"/>
              <a:t> </a:t>
            </a:r>
            <a:r>
              <a:rPr lang="en-US" dirty="0" err="1"/>
              <a:t>Interv</a:t>
            </a:r>
            <a:r>
              <a:rPr lang="en-US" dirty="0"/>
              <a:t> Neurol 2019; 10 (3): 16–22. </a:t>
            </a:r>
          </a:p>
          <a:p>
            <a:pPr marL="171450" indent="-171450">
              <a:buFont typeface="Arial" panose="020B0604020202020204" pitchFamily="34" charset="0"/>
              <a:buChar char="•"/>
            </a:pPr>
            <a:r>
              <a:rPr lang="en-GB" dirty="0"/>
              <a:t>Yilmaz A, </a:t>
            </a:r>
            <a:r>
              <a:rPr lang="en-GB" dirty="0" err="1"/>
              <a:t>Kizilay</a:t>
            </a:r>
            <a:r>
              <a:rPr lang="en-GB" dirty="0"/>
              <a:t> Z, </a:t>
            </a:r>
            <a:r>
              <a:rPr lang="en-GB" dirty="0" err="1"/>
              <a:t>Ozkul</a:t>
            </a:r>
            <a:r>
              <a:rPr lang="en-GB" dirty="0"/>
              <a:t> A, </a:t>
            </a:r>
            <a:r>
              <a:rPr lang="en-GB" dirty="0" err="1"/>
              <a:t>Çirak</a:t>
            </a:r>
            <a:r>
              <a:rPr lang="en-GB" dirty="0"/>
              <a:t> B. Pure motor stroke secondary to cerebral infarction of recurrent artery of </a:t>
            </a:r>
            <a:r>
              <a:rPr lang="en-GB" dirty="0" err="1"/>
              <a:t>Heubner</a:t>
            </a:r>
            <a:r>
              <a:rPr lang="en-GB" dirty="0"/>
              <a:t> after mild head trauma: a case report. Open Access Maced J Med Sci 2016; 4 (1): 139–141.</a:t>
            </a:r>
          </a:p>
          <a:p>
            <a:pPr marL="171450" indent="-171450">
              <a:buFont typeface="Arial" panose="020B0604020202020204" pitchFamily="34" charset="0"/>
              <a:buChar char="•"/>
            </a:pPr>
            <a:r>
              <a:rPr lang="en-US" dirty="0"/>
              <a:t>Maga P, Tomaszewski KA, </a:t>
            </a:r>
            <a:r>
              <a:rPr lang="en-US" dirty="0" err="1"/>
              <a:t>Skrzat</a:t>
            </a:r>
            <a:r>
              <a:rPr lang="en-US" dirty="0"/>
              <a:t> J, et al. Microanatomical study of the recurrent artery of </a:t>
            </a:r>
            <a:r>
              <a:rPr lang="en-US" dirty="0" err="1"/>
              <a:t>Heubner</a:t>
            </a:r>
            <a:r>
              <a:rPr lang="en-US" dirty="0"/>
              <a:t>. Ann </a:t>
            </a:r>
            <a:r>
              <a:rPr lang="en-US" dirty="0" err="1"/>
              <a:t>Anat</a:t>
            </a:r>
            <a:r>
              <a:rPr lang="en-US" dirty="0"/>
              <a:t> 2013; 195 (4): 342–350.</a:t>
            </a:r>
          </a:p>
          <a:p>
            <a:pPr marL="171450" indent="-171450">
              <a:buFont typeface="Arial" panose="020B0604020202020204" pitchFamily="34" charset="0"/>
              <a:buChar char="•"/>
            </a:pPr>
            <a:r>
              <a:rPr lang="en-US" dirty="0" err="1"/>
              <a:t>Radiopaedia</a:t>
            </a:r>
            <a:r>
              <a:rPr lang="en-US" dirty="0"/>
              <a:t>. Anterior cerebral artery. Available at: https://radiopaedia.org/articles/anterior-cerebral-artery. Accessed Jul 2024.</a:t>
            </a:r>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10</a:t>
            </a:fld>
            <a:endParaRPr lang="da-DK"/>
          </a:p>
        </p:txBody>
      </p:sp>
    </p:spTree>
    <p:extLst>
      <p:ext uri="{BB962C8B-B14F-4D97-AF65-F5344CB8AC3E}">
        <p14:creationId xmlns:p14="http://schemas.microsoft.com/office/powerpoint/2010/main" val="3487024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GB" dirty="0" err="1"/>
              <a:t>Nogles</a:t>
            </a:r>
            <a:r>
              <a:rPr lang="en-GB" dirty="0"/>
              <a:t> TE, Galuska MA. Middle cerebral artery stroke. [Updated 2023]. In: </a:t>
            </a:r>
            <a:r>
              <a:rPr lang="en-GB" dirty="0" err="1"/>
              <a:t>StatPearls</a:t>
            </a:r>
            <a:r>
              <a:rPr lang="en-GB" dirty="0"/>
              <a:t> [Internet]. Treasure Island (FL): </a:t>
            </a:r>
            <a:r>
              <a:rPr lang="en-GB" dirty="0" err="1"/>
              <a:t>StatPearls</a:t>
            </a:r>
            <a:r>
              <a:rPr lang="en-GB" dirty="0"/>
              <a:t> Publishing; 2024 Available at: https://www.ncbi.nlm.nih.gov/books/NBK556132/. </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indent="-171450">
              <a:buFont typeface="Arial" panose="020B0604020202020204" pitchFamily="34" charset="0"/>
              <a:buChar char="•"/>
            </a:pPr>
            <a:r>
              <a:rPr lang="en-US" dirty="0"/>
              <a:t>Konan LM, Reddy V, </a:t>
            </a:r>
            <a:r>
              <a:rPr lang="en-US" dirty="0" err="1"/>
              <a:t>Mesfin</a:t>
            </a:r>
            <a:r>
              <a:rPr lang="en-US" dirty="0"/>
              <a:t> FB. Neuroanatomy, cerebral blood supply. [Updated 2023 Jul 24]. In: </a:t>
            </a:r>
            <a:r>
              <a:rPr lang="en-US" dirty="0" err="1"/>
              <a:t>StatPearls</a:t>
            </a:r>
            <a:r>
              <a:rPr lang="en-US" dirty="0"/>
              <a:t> [Internet]. Treasure Island (FL): </a:t>
            </a:r>
            <a:r>
              <a:rPr lang="en-US" dirty="0" err="1"/>
              <a:t>StatPearls</a:t>
            </a:r>
            <a:r>
              <a:rPr lang="en-US" dirty="0"/>
              <a:t> Publishing; 2023. Available at: https://www.ncbi.nlm.nih.gov/books/NBK532297/.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Radiopaedia</a:t>
            </a:r>
            <a:r>
              <a:rPr lang="en-US" dirty="0"/>
              <a:t>. Middle cerebral artery. Available at: https://radiopaedia.org/articles/middle-cerebral-artery. Accessed Jul 2024</a:t>
            </a:r>
            <a:r>
              <a:rPr lang="en-GB" dirty="0"/>
              <a:t>.</a:t>
            </a:r>
          </a:p>
        </p:txBody>
      </p:sp>
      <p:sp>
        <p:nvSpPr>
          <p:cNvPr id="4" name="Slide Number Placeholder 3"/>
          <p:cNvSpPr>
            <a:spLocks noGrp="1"/>
          </p:cNvSpPr>
          <p:nvPr>
            <p:ph type="sldNum" sz="quarter" idx="5"/>
          </p:nvPr>
        </p:nvSpPr>
        <p:spPr/>
        <p:txBody>
          <a:bodyPr/>
          <a:lstStyle/>
          <a:p>
            <a:fld id="{85263BDD-FA8D-4E6D-96A3-4835BF873E0B}" type="slidenum">
              <a:rPr lang="da-DK" smtClean="0"/>
              <a:t>11</a:t>
            </a:fld>
            <a:endParaRPr lang="da-DK"/>
          </a:p>
        </p:txBody>
      </p:sp>
    </p:spTree>
    <p:extLst>
      <p:ext uri="{BB962C8B-B14F-4D97-AF65-F5344CB8AC3E}">
        <p14:creationId xmlns:p14="http://schemas.microsoft.com/office/powerpoint/2010/main" val="1292608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 </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indent="-171450">
              <a:buFont typeface="Arial" panose="020B0604020202020204" pitchFamily="34" charset="0"/>
              <a:buChar char="•"/>
            </a:pPr>
            <a:r>
              <a:rPr lang="en-GB" dirty="0" err="1"/>
              <a:t>Merwick</a:t>
            </a:r>
            <a:r>
              <a:rPr lang="en-GB" dirty="0"/>
              <a:t> Á, </a:t>
            </a:r>
            <a:r>
              <a:rPr lang="en-GB" dirty="0" err="1"/>
              <a:t>Werring</a:t>
            </a:r>
            <a:r>
              <a:rPr lang="en-GB" dirty="0"/>
              <a:t> D. Posterior circulation ischaemic stroke. BMJ 2014; 348: g3175.</a:t>
            </a:r>
          </a:p>
          <a:p>
            <a:pPr marL="171450" indent="-171450">
              <a:buFont typeface="Arial" panose="020B0604020202020204" pitchFamily="34" charset="0"/>
              <a:buChar char="•"/>
            </a:pPr>
            <a:r>
              <a:rPr lang="en-US" dirty="0"/>
              <a:t>Konan LM, Reddy V, </a:t>
            </a:r>
            <a:r>
              <a:rPr lang="en-US" dirty="0" err="1"/>
              <a:t>Mesfin</a:t>
            </a:r>
            <a:r>
              <a:rPr lang="en-US" dirty="0"/>
              <a:t> FB. Neuroanatomy, cerebral blood supply. [Updated 2023 Jul 24]. In: </a:t>
            </a:r>
            <a:r>
              <a:rPr lang="en-US" dirty="0" err="1"/>
              <a:t>StatPearls</a:t>
            </a:r>
            <a:r>
              <a:rPr lang="en-US" dirty="0"/>
              <a:t> [Internet]. Treasure Island (FL): </a:t>
            </a:r>
            <a:r>
              <a:rPr lang="en-US" dirty="0" err="1"/>
              <a:t>StatPearls</a:t>
            </a:r>
            <a:r>
              <a:rPr lang="en-US" dirty="0"/>
              <a:t> Publishing; 2023. Available at: https://www.ncbi.nlm.nih.gov/books/NBK532297/.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Moos T, Møller M. Blood supply of the central nervous system. In: Basic Neuroanatomy, 1</a:t>
            </a:r>
            <a:r>
              <a:rPr lang="en-GB" baseline="30000" dirty="0"/>
              <a:t>st</a:t>
            </a:r>
            <a:r>
              <a:rPr lang="en-GB" dirty="0"/>
              <a:t> edition, 2003. </a:t>
            </a:r>
          </a:p>
        </p:txBody>
      </p:sp>
      <p:sp>
        <p:nvSpPr>
          <p:cNvPr id="4" name="Slide Number Placeholder 3"/>
          <p:cNvSpPr>
            <a:spLocks noGrp="1"/>
          </p:cNvSpPr>
          <p:nvPr>
            <p:ph type="sldNum" sz="quarter" idx="5"/>
          </p:nvPr>
        </p:nvSpPr>
        <p:spPr/>
        <p:txBody>
          <a:bodyPr/>
          <a:lstStyle/>
          <a:p>
            <a:fld id="{85263BDD-FA8D-4E6D-96A3-4835BF873E0B}" type="slidenum">
              <a:rPr lang="da-DK" smtClean="0"/>
              <a:t>12</a:t>
            </a:fld>
            <a:endParaRPr lang="da-DK"/>
          </a:p>
        </p:txBody>
      </p:sp>
    </p:spTree>
    <p:extLst>
      <p:ext uri="{BB962C8B-B14F-4D97-AF65-F5344CB8AC3E}">
        <p14:creationId xmlns:p14="http://schemas.microsoft.com/office/powerpoint/2010/main" val="1518961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US" dirty="0" err="1"/>
              <a:t>Taesell</a:t>
            </a:r>
            <a:r>
              <a:rPr lang="en-US" dirty="0"/>
              <a:t> R, Hussein N. Clinical consequences of stroke. Evidence-Based Review of Stroke Rehabilitation. 2018. Available at: http://www.ebrsr.com/. </a:t>
            </a:r>
          </a:p>
          <a:p>
            <a:pPr marL="171450" indent="-171450">
              <a:buFont typeface="Arial" panose="020B0604020202020204" pitchFamily="34" charset="0"/>
              <a:buChar char="•"/>
            </a:pPr>
            <a:r>
              <a:rPr lang="en-GB" dirty="0"/>
              <a:t>Javed K, Reddy V, Das JM. Neuroanatomy, posterior cerebral arteries. [Updated 2023 Aug 1]. In: </a:t>
            </a:r>
            <a:r>
              <a:rPr lang="en-GB" dirty="0" err="1"/>
              <a:t>StatPearls</a:t>
            </a:r>
            <a:r>
              <a:rPr lang="en-GB" dirty="0"/>
              <a:t> [Internet]. Treasure Island (FL): </a:t>
            </a:r>
            <a:r>
              <a:rPr lang="en-GB" dirty="0" err="1"/>
              <a:t>StatPearls</a:t>
            </a:r>
            <a:r>
              <a:rPr lang="en-GB" dirty="0"/>
              <a:t> Publishing; 2024. Available at: https://www.ncbi.nlm.nih.gov/books/NBK538474/. </a:t>
            </a:r>
          </a:p>
        </p:txBody>
      </p:sp>
      <p:sp>
        <p:nvSpPr>
          <p:cNvPr id="4" name="Slide Number Placeholder 3"/>
          <p:cNvSpPr>
            <a:spLocks noGrp="1"/>
          </p:cNvSpPr>
          <p:nvPr>
            <p:ph type="sldNum" sz="quarter" idx="10"/>
          </p:nvPr>
        </p:nvSpPr>
        <p:spPr/>
        <p:txBody>
          <a:bodyPr/>
          <a:lstStyle/>
          <a:p>
            <a:fld id="{85263BDD-FA8D-4E6D-96A3-4835BF873E0B}" type="slidenum">
              <a:rPr lang="da-DK" smtClean="0"/>
              <a:t>13</a:t>
            </a:fld>
            <a:endParaRPr lang="da-DK"/>
          </a:p>
        </p:txBody>
      </p:sp>
    </p:spTree>
    <p:extLst>
      <p:ext uri="{BB962C8B-B14F-4D97-AF65-F5344CB8AC3E}">
        <p14:creationId xmlns:p14="http://schemas.microsoft.com/office/powerpoint/2010/main" val="968549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228600" indent="-228600">
              <a:buFont typeface="Arial" panose="020B0604020202020204" pitchFamily="34" charset="0"/>
              <a:buChar char="•"/>
            </a:pPr>
            <a:r>
              <a:rPr lang="en-US" dirty="0"/>
              <a:t>Kumar A, Wroten M. Agnosia. [Updated 2023 Jan 30]. In: </a:t>
            </a:r>
            <a:r>
              <a:rPr lang="en-US" dirty="0" err="1"/>
              <a:t>StatPearls</a:t>
            </a:r>
            <a:r>
              <a:rPr lang="en-US" dirty="0"/>
              <a:t> [Internet]. Treasure Island (FL): </a:t>
            </a:r>
            <a:r>
              <a:rPr lang="en-US" dirty="0" err="1"/>
              <a:t>StatPearls</a:t>
            </a:r>
            <a:r>
              <a:rPr lang="en-US" dirty="0"/>
              <a:t> Publishing; 2024. Available at: https://www.ncbi.nlm.nih.gov/books/NBK493156/.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Intercollegiate Stroke Working Party. National clinical guideline for stroke for the UK and Ireland. 2023. Available at: https://www.strokeguideline.org/contents/. </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14</a:t>
            </a:fld>
            <a:endParaRPr lang="da-DK"/>
          </a:p>
        </p:txBody>
      </p:sp>
    </p:spTree>
    <p:extLst>
      <p:ext uri="{BB962C8B-B14F-4D97-AF65-F5344CB8AC3E}">
        <p14:creationId xmlns:p14="http://schemas.microsoft.com/office/powerpoint/2010/main" val="988222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Taesell</a:t>
            </a:r>
            <a:r>
              <a:rPr lang="en-US" dirty="0"/>
              <a:t> R, Hussein N. Clinical consequences of stroke. Evidence-Based Review of Stroke Rehabilitation. 2018. Available at: http://www.ebrsr.com/. </a:t>
            </a:r>
          </a:p>
          <a:p>
            <a:endParaRPr lang="en-GB" dirty="0"/>
          </a:p>
        </p:txBody>
      </p:sp>
      <p:sp>
        <p:nvSpPr>
          <p:cNvPr id="4" name="Slide Number Placeholder 3"/>
          <p:cNvSpPr>
            <a:spLocks noGrp="1"/>
          </p:cNvSpPr>
          <p:nvPr>
            <p:ph type="sldNum" sz="quarter" idx="10"/>
          </p:nvPr>
        </p:nvSpPr>
        <p:spPr/>
        <p:txBody>
          <a:bodyPr/>
          <a:lstStyle/>
          <a:p>
            <a:fld id="{85263BDD-FA8D-4E6D-96A3-4835BF873E0B}" type="slidenum">
              <a:rPr lang="da-DK" smtClean="0"/>
              <a:t>15</a:t>
            </a:fld>
            <a:endParaRPr lang="da-DK"/>
          </a:p>
        </p:txBody>
      </p:sp>
    </p:spTree>
    <p:extLst>
      <p:ext uri="{BB962C8B-B14F-4D97-AF65-F5344CB8AC3E}">
        <p14:creationId xmlns:p14="http://schemas.microsoft.com/office/powerpoint/2010/main" val="612635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GB" dirty="0"/>
              <a:t>Muller Ewald VA, </a:t>
            </a:r>
            <a:r>
              <a:rPr lang="en-GB" dirty="0" err="1"/>
              <a:t>Deifelt</a:t>
            </a:r>
            <a:r>
              <a:rPr lang="en-GB" dirty="0"/>
              <a:t> </a:t>
            </a:r>
            <a:r>
              <a:rPr lang="en-GB" dirty="0" err="1"/>
              <a:t>Streese</a:t>
            </a:r>
            <a:r>
              <a:rPr lang="en-GB" dirty="0"/>
              <a:t> C, Bruss JE, et al. Neuropsychiatric outcomes following strokes involving the cerebellum: a retrospective cohort study. Front </a:t>
            </a:r>
            <a:r>
              <a:rPr lang="en-GB" dirty="0" err="1"/>
              <a:t>Neurosci</a:t>
            </a:r>
            <a:r>
              <a:rPr lang="en-GB" dirty="0"/>
              <a:t> 2023; 17: 1203488.</a:t>
            </a:r>
          </a:p>
          <a:p>
            <a:pPr marL="171450" indent="-171450">
              <a:buFont typeface="Arial" panose="020B0604020202020204" pitchFamily="34" charset="0"/>
              <a:buChar char="•"/>
            </a:pPr>
            <a:r>
              <a:rPr lang="en-GB" dirty="0"/>
              <a:t>Datar S, </a:t>
            </a:r>
            <a:r>
              <a:rPr lang="en-GB" dirty="0" err="1"/>
              <a:t>Rabinstein</a:t>
            </a:r>
            <a:r>
              <a:rPr lang="en-GB" dirty="0"/>
              <a:t> AA. Cerebellar infarction. </a:t>
            </a:r>
            <a:r>
              <a:rPr lang="en-GB" dirty="0" err="1"/>
              <a:t>Neurol</a:t>
            </a:r>
            <a:r>
              <a:rPr lang="en-GB" dirty="0"/>
              <a:t> Clin 2014; 32 (4): 979–991.</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indent="-171450">
              <a:buFont typeface="Arial" panose="020B0604020202020204" pitchFamily="34" charset="0"/>
              <a:buChar char="•"/>
            </a:pPr>
            <a:r>
              <a:rPr lang="en-GB" dirty="0" err="1"/>
              <a:t>Merwick</a:t>
            </a:r>
            <a:r>
              <a:rPr lang="en-GB" dirty="0"/>
              <a:t> Á, </a:t>
            </a:r>
            <a:r>
              <a:rPr lang="en-GB" dirty="0" err="1"/>
              <a:t>Werring</a:t>
            </a:r>
            <a:r>
              <a:rPr lang="en-GB" dirty="0"/>
              <a:t> D. Posterior circulation ischaemic stroke. BMJ 2014; 348: g3175.</a:t>
            </a:r>
          </a:p>
        </p:txBody>
      </p:sp>
      <p:sp>
        <p:nvSpPr>
          <p:cNvPr id="4" name="Slide Number Placeholder 3"/>
          <p:cNvSpPr>
            <a:spLocks noGrp="1"/>
          </p:cNvSpPr>
          <p:nvPr>
            <p:ph type="sldNum" sz="quarter" idx="5"/>
          </p:nvPr>
        </p:nvSpPr>
        <p:spPr/>
        <p:txBody>
          <a:bodyPr/>
          <a:lstStyle/>
          <a:p>
            <a:fld id="{85263BDD-FA8D-4E6D-96A3-4835BF873E0B}" type="slidenum">
              <a:rPr lang="da-DK" smtClean="0"/>
              <a:t>16</a:t>
            </a:fld>
            <a:endParaRPr lang="da-DK"/>
          </a:p>
        </p:txBody>
      </p:sp>
    </p:spTree>
    <p:extLst>
      <p:ext uri="{BB962C8B-B14F-4D97-AF65-F5344CB8AC3E}">
        <p14:creationId xmlns:p14="http://schemas.microsoft.com/office/powerpoint/2010/main" val="3536844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indent="-171450">
              <a:buFont typeface="Arial" panose="020B0604020202020204" pitchFamily="34" charset="0"/>
              <a:buChar char="•"/>
            </a:pPr>
            <a:r>
              <a:rPr lang="en-US" dirty="0"/>
              <a:t>Konan LM, Reddy V, </a:t>
            </a:r>
            <a:r>
              <a:rPr lang="en-US" dirty="0" err="1"/>
              <a:t>Mesfin</a:t>
            </a:r>
            <a:r>
              <a:rPr lang="en-US" dirty="0"/>
              <a:t> FB. Neuroanatomy, cerebral blood supply. [Updated 2023 Jul 24]. In: </a:t>
            </a:r>
            <a:r>
              <a:rPr lang="en-US" dirty="0" err="1"/>
              <a:t>StatPearls</a:t>
            </a:r>
            <a:r>
              <a:rPr lang="en-US" dirty="0"/>
              <a:t> [Internet]. Treasure Island (FL): </a:t>
            </a:r>
            <a:r>
              <a:rPr lang="en-US" dirty="0" err="1"/>
              <a:t>StatPearls</a:t>
            </a:r>
            <a:r>
              <a:rPr lang="en-US" dirty="0"/>
              <a:t> Publishing; 2023. Available at: https://www.ncbi.nlm.nih.gov/books/NBK532297/.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Moos T, Møller M. Blood supply of the central nervous system. In: Basic Neuroanatomy, 1</a:t>
            </a:r>
            <a:r>
              <a:rPr lang="en-GB" baseline="30000" dirty="0"/>
              <a:t>st</a:t>
            </a:r>
            <a:r>
              <a:rPr lang="en-GB" dirty="0"/>
              <a:t> edition, 2003. </a:t>
            </a:r>
          </a:p>
        </p:txBody>
      </p:sp>
      <p:sp>
        <p:nvSpPr>
          <p:cNvPr id="4" name="Slide Number Placeholder 3"/>
          <p:cNvSpPr>
            <a:spLocks noGrp="1"/>
          </p:cNvSpPr>
          <p:nvPr>
            <p:ph type="sldNum" sz="quarter" idx="5"/>
          </p:nvPr>
        </p:nvSpPr>
        <p:spPr/>
        <p:txBody>
          <a:bodyPr/>
          <a:lstStyle/>
          <a:p>
            <a:fld id="{85263BDD-FA8D-4E6D-96A3-4835BF873E0B}" type="slidenum">
              <a:rPr lang="da-DK" smtClean="0"/>
              <a:t>17</a:t>
            </a:fld>
            <a:endParaRPr lang="da-DK"/>
          </a:p>
        </p:txBody>
      </p:sp>
    </p:spTree>
    <p:extLst>
      <p:ext uri="{BB962C8B-B14F-4D97-AF65-F5344CB8AC3E}">
        <p14:creationId xmlns:p14="http://schemas.microsoft.com/office/powerpoint/2010/main" val="813094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indent="-171450">
              <a:buFont typeface="Arial" panose="020B0604020202020204" pitchFamily="34" charset="0"/>
              <a:buChar char="•"/>
            </a:pPr>
            <a:r>
              <a:rPr lang="en-GB" dirty="0"/>
              <a:t>Shah D, Bhutani N, Varma AR, et al. Etiopathology, clinical and imaging characteristics of border zone strokes. Ann Indian </a:t>
            </a:r>
            <a:r>
              <a:rPr lang="en-GB" dirty="0" err="1"/>
              <a:t>Acad</a:t>
            </a:r>
            <a:r>
              <a:rPr lang="en-GB" dirty="0"/>
              <a:t> </a:t>
            </a:r>
            <a:r>
              <a:rPr lang="en-GB" dirty="0" err="1"/>
              <a:t>Neurol</a:t>
            </a:r>
            <a:r>
              <a:rPr lang="en-GB" dirty="0"/>
              <a:t> 2023; 26 (5): 761–765.</a:t>
            </a:r>
          </a:p>
          <a:p>
            <a:pPr marL="171450" indent="-171450">
              <a:buFont typeface="Arial" panose="020B0604020202020204" pitchFamily="34" charset="0"/>
              <a:buChar char="•"/>
            </a:pPr>
            <a:r>
              <a:rPr lang="en-GB" dirty="0"/>
              <a:t>Mangla R, Kolar B, </a:t>
            </a:r>
            <a:r>
              <a:rPr lang="en-GB" dirty="0" err="1"/>
              <a:t>Almast</a:t>
            </a:r>
            <a:r>
              <a:rPr lang="en-GB" dirty="0"/>
              <a:t> J, </a:t>
            </a:r>
            <a:r>
              <a:rPr lang="en-GB" dirty="0" err="1"/>
              <a:t>Ekholm</a:t>
            </a:r>
            <a:r>
              <a:rPr lang="en-GB" dirty="0"/>
              <a:t> SE. Border zone infarcts: pathophysiologic and imaging characteristics. </a:t>
            </a:r>
            <a:r>
              <a:rPr lang="en-GB" dirty="0" err="1"/>
              <a:t>Radiographics</a:t>
            </a:r>
            <a:r>
              <a:rPr lang="en-GB" dirty="0"/>
              <a:t> 2011; 31 (5): 1201–1214.</a:t>
            </a:r>
          </a:p>
          <a:p>
            <a:pPr marL="171450" indent="-171450">
              <a:buFont typeface="Arial" panose="020B0604020202020204" pitchFamily="34" charset="0"/>
              <a:buChar char="•"/>
            </a:pPr>
            <a:r>
              <a:rPr lang="en-US" dirty="0"/>
              <a:t>Konan LM, Reddy V, </a:t>
            </a:r>
            <a:r>
              <a:rPr lang="en-US" dirty="0" err="1"/>
              <a:t>Mesfin</a:t>
            </a:r>
            <a:r>
              <a:rPr lang="en-US" dirty="0"/>
              <a:t> FB. Neuroanatomy, cerebral blood supply. [Updated 2023 Jul 24]. In: </a:t>
            </a:r>
            <a:r>
              <a:rPr lang="en-US" dirty="0" err="1"/>
              <a:t>StatPearls</a:t>
            </a:r>
            <a:r>
              <a:rPr lang="en-US" dirty="0"/>
              <a:t> [Internet]. Treasure Island (FL): </a:t>
            </a:r>
            <a:r>
              <a:rPr lang="en-US" dirty="0" err="1"/>
              <a:t>StatPearls</a:t>
            </a:r>
            <a:r>
              <a:rPr lang="en-US" dirty="0"/>
              <a:t> Publishing; 2023. Available at: https://www.ncbi.nlm.nih.gov/books/NBK532297/. </a:t>
            </a:r>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18</a:t>
            </a:fld>
            <a:endParaRPr lang="da-DK"/>
          </a:p>
        </p:txBody>
      </p:sp>
    </p:spTree>
    <p:extLst>
      <p:ext uri="{BB962C8B-B14F-4D97-AF65-F5344CB8AC3E}">
        <p14:creationId xmlns:p14="http://schemas.microsoft.com/office/powerpoint/2010/main" val="2936113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indent="-171450">
              <a:buFont typeface="Arial" panose="020B0604020202020204" pitchFamily="34" charset="0"/>
              <a:buChar char="•"/>
            </a:pPr>
            <a:r>
              <a:rPr lang="en-GB" dirty="0"/>
              <a:t>Caplan LR. Lacunar infarction and small vessel disease: pathology and pathophysiology. J Stroke 2015; 17 (1): 2–6.</a:t>
            </a:r>
          </a:p>
          <a:p>
            <a:pPr marL="171450" indent="-171450">
              <a:buFont typeface="Arial" panose="020B0604020202020204" pitchFamily="34" charset="0"/>
              <a:buChar char="•"/>
            </a:pPr>
            <a:r>
              <a:rPr lang="en-GB" dirty="0"/>
              <a:t>Venkataraman P, </a:t>
            </a:r>
            <a:r>
              <a:rPr lang="en-GB" dirty="0" err="1"/>
              <a:t>Tadi</a:t>
            </a:r>
            <a:r>
              <a:rPr lang="en-GB" dirty="0"/>
              <a:t> P, Lui F. Lacunar syndromes. In: </a:t>
            </a:r>
            <a:r>
              <a:rPr lang="en-GB" dirty="0" err="1"/>
              <a:t>StatPearls</a:t>
            </a:r>
            <a:r>
              <a:rPr lang="en-GB" dirty="0"/>
              <a:t> [Internet]. Treasure Island (FL): </a:t>
            </a:r>
            <a:r>
              <a:rPr lang="en-GB" dirty="0" err="1"/>
              <a:t>StatPearls</a:t>
            </a:r>
            <a:r>
              <a:rPr lang="en-GB" dirty="0"/>
              <a:t> Publishing; 2024. Available at: https://www.ncbi.nlm.nih.gov/books/NBK534206/.</a:t>
            </a:r>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19</a:t>
            </a:fld>
            <a:endParaRPr lang="da-DK"/>
          </a:p>
        </p:txBody>
      </p:sp>
    </p:spTree>
    <p:extLst>
      <p:ext uri="{BB962C8B-B14F-4D97-AF65-F5344CB8AC3E}">
        <p14:creationId xmlns:p14="http://schemas.microsoft.com/office/powerpoint/2010/main" val="2487653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understandably, very little evidence to guide the treatment of rare stroke syndromes, such as those expanded on the slide.</a:t>
            </a:r>
            <a:r>
              <a:rPr lang="en-GB" baseline="30000" dirty="0"/>
              <a:t>[</a:t>
            </a:r>
            <a:r>
              <a:rPr lang="en-GB" baseline="30000" dirty="0" err="1"/>
              <a:t>Balami</a:t>
            </a:r>
            <a:r>
              <a:rPr lang="en-GB" baseline="30000" dirty="0"/>
              <a:t> et al., 2013]</a:t>
            </a:r>
            <a:r>
              <a:rPr lang="en-GB" dirty="0"/>
              <a:t> Patient management starts with a pragmatic, common-sense approach, e.g., modifying the living environment of a patient with alien hand syndrome to remove distractors and reduce the risk of self-injury, and maintaining patients with Ondine’s syndrome on mechanical ventilation during sleep.</a:t>
            </a:r>
            <a:r>
              <a:rPr lang="en-GB" baseline="30000" dirty="0"/>
              <a:t>[</a:t>
            </a:r>
            <a:r>
              <a:rPr lang="en-GB" baseline="30000" dirty="0" err="1"/>
              <a:t>Balami</a:t>
            </a:r>
            <a:r>
              <a:rPr lang="en-GB" baseline="30000" dirty="0"/>
              <a:t> et al., 2013]</a:t>
            </a:r>
            <a:r>
              <a:rPr lang="en-GB" dirty="0"/>
              <a:t> </a:t>
            </a:r>
          </a:p>
          <a:p>
            <a:endParaRPr lang="en-GB" dirty="0"/>
          </a:p>
          <a:p>
            <a:r>
              <a:rPr lang="en-GB" dirty="0"/>
              <a:t>References:</a:t>
            </a:r>
          </a:p>
          <a:p>
            <a:pPr marL="171450" indent="-171450">
              <a:buFont typeface="Arial" panose="020B0604020202020204" pitchFamily="34" charset="0"/>
              <a:buChar char="•"/>
            </a:pPr>
            <a:r>
              <a:rPr lang="en-US" dirty="0"/>
              <a:t>Balami JS, Chen RL, Buchan AM. Stroke syndromes and clinical management. QJM 2013; 106 (7): 607–615.</a:t>
            </a:r>
          </a:p>
          <a:p>
            <a:pPr marL="171450" indent="-171450">
              <a:buFont typeface="Arial" panose="020B0604020202020204" pitchFamily="34" charset="0"/>
              <a:buChar char="•"/>
            </a:pPr>
            <a:r>
              <a:rPr lang="en-US" dirty="0" err="1"/>
              <a:t>Panikkath</a:t>
            </a:r>
            <a:r>
              <a:rPr lang="en-US" dirty="0"/>
              <a:t> R, </a:t>
            </a:r>
            <a:r>
              <a:rPr lang="en-US" dirty="0" err="1"/>
              <a:t>Panikkath</a:t>
            </a:r>
            <a:r>
              <a:rPr lang="en-US" dirty="0"/>
              <a:t> D, </a:t>
            </a:r>
            <a:r>
              <a:rPr lang="en-US" dirty="0" err="1"/>
              <a:t>Mojumder</a:t>
            </a:r>
            <a:r>
              <a:rPr lang="en-US" dirty="0"/>
              <a:t> D, Nugent K. The alien hand syndrome. Proc (</a:t>
            </a:r>
            <a:r>
              <a:rPr lang="en-US" dirty="0" err="1"/>
              <a:t>Bayl</a:t>
            </a:r>
            <a:r>
              <a:rPr lang="en-US" dirty="0"/>
              <a:t> Univ Med Cent) 2014; 27 (3): 219–220.</a:t>
            </a:r>
            <a:endParaRPr lang="en-GB" dirty="0"/>
          </a:p>
          <a:p>
            <a:pPr marL="171450" indent="-171450">
              <a:buFont typeface="Arial" panose="020B0604020202020204" pitchFamily="34" charset="0"/>
              <a:buChar char="•"/>
            </a:pPr>
            <a:r>
              <a:rPr lang="en-US" dirty="0"/>
              <a:t>Haig AJ, Katz RT, Sahgal V. Mortality and complications of the locked-in syndrome. Arch Phys Med </a:t>
            </a:r>
            <a:r>
              <a:rPr lang="en-US" dirty="0" err="1"/>
              <a:t>Rehabil</a:t>
            </a:r>
            <a:r>
              <a:rPr lang="en-US" dirty="0"/>
              <a:t> 1987; 68 (1): 24–27.</a:t>
            </a:r>
          </a:p>
        </p:txBody>
      </p:sp>
      <p:sp>
        <p:nvSpPr>
          <p:cNvPr id="4" name="Slide Number Placeholder 3"/>
          <p:cNvSpPr>
            <a:spLocks noGrp="1"/>
          </p:cNvSpPr>
          <p:nvPr>
            <p:ph type="sldNum" sz="quarter" idx="5"/>
          </p:nvPr>
        </p:nvSpPr>
        <p:spPr/>
        <p:txBody>
          <a:bodyPr/>
          <a:lstStyle/>
          <a:p>
            <a:fld id="{85263BDD-FA8D-4E6D-96A3-4835BF873E0B}" type="slidenum">
              <a:rPr lang="da-DK" smtClean="0"/>
              <a:t>20</a:t>
            </a:fld>
            <a:endParaRPr lang="da-DK"/>
          </a:p>
        </p:txBody>
      </p:sp>
    </p:spTree>
    <p:extLst>
      <p:ext uri="{BB962C8B-B14F-4D97-AF65-F5344CB8AC3E}">
        <p14:creationId xmlns:p14="http://schemas.microsoft.com/office/powerpoint/2010/main" val="3910490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21</a:t>
            </a:fld>
            <a:endParaRPr lang="da-DK"/>
          </a:p>
        </p:txBody>
      </p:sp>
    </p:spTree>
    <p:extLst>
      <p:ext uri="{BB962C8B-B14F-4D97-AF65-F5344CB8AC3E}">
        <p14:creationId xmlns:p14="http://schemas.microsoft.com/office/powerpoint/2010/main" val="549669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Early and accurate diagnosis of stroke, and distinguishing stroke type, is a key part of good stroke care.</a:t>
            </a:r>
            <a:r>
              <a:rPr lang="en-GB" baseline="30000" dirty="0"/>
              <a:t>[</a:t>
            </a:r>
            <a:r>
              <a:rPr lang="en-GB" baseline="30000" dirty="0" err="1"/>
              <a:t>Ojaghihaghighi</a:t>
            </a:r>
            <a:r>
              <a:rPr lang="en-GB" baseline="30000" dirty="0"/>
              <a:t> et al., 2017]</a:t>
            </a:r>
            <a:r>
              <a:rPr lang="en-GB" dirty="0"/>
              <a:t> Distinguishing between ischaemic and </a:t>
            </a:r>
            <a:r>
              <a:rPr lang="en-GB" dirty="0" err="1"/>
              <a:t>heamorrhagic</a:t>
            </a:r>
            <a:r>
              <a:rPr lang="en-GB" dirty="0"/>
              <a:t> stroke can be achieved using computed tomography (CT) scanning, however CT scanners are not always available in hospitals around the world.</a:t>
            </a:r>
            <a:r>
              <a:rPr lang="en-GB" baseline="30000" dirty="0"/>
              <a:t>[</a:t>
            </a:r>
            <a:r>
              <a:rPr lang="en-GB" baseline="30000" dirty="0" err="1"/>
              <a:t>Ojaghihaghighi</a:t>
            </a:r>
            <a:r>
              <a:rPr lang="en-GB" baseline="30000" dirty="0"/>
              <a:t> et al., 2017]</a:t>
            </a:r>
            <a:r>
              <a:rPr lang="en-GB" dirty="0"/>
              <a:t> In the absence of imaging techniques, some studies such as this one have attempted to identify clinical characteristics that typify ischaemic compared with haemorrhagic stroke.</a:t>
            </a:r>
            <a:r>
              <a:rPr lang="en-GB" baseline="30000" dirty="0"/>
              <a:t>[</a:t>
            </a:r>
            <a:r>
              <a:rPr lang="en-GB" baseline="30000" dirty="0" err="1"/>
              <a:t>Ojaghihaghighi</a:t>
            </a:r>
            <a:r>
              <a:rPr lang="en-GB" baseline="30000" dirty="0"/>
              <a:t> et al., 2017]</a:t>
            </a:r>
            <a:endParaRPr lang="en-GB" dirty="0"/>
          </a:p>
          <a:p>
            <a:endParaRPr lang="en-GB" dirty="0"/>
          </a:p>
          <a:p>
            <a:r>
              <a:rPr lang="en-GB" dirty="0"/>
              <a:t>References:</a:t>
            </a:r>
          </a:p>
          <a:p>
            <a:pPr marL="171450" indent="-171450">
              <a:buFont typeface="Arial" panose="020B0604020202020204" pitchFamily="34" charset="0"/>
              <a:buChar char="•"/>
            </a:pPr>
            <a:r>
              <a:rPr lang="en-GB" dirty="0"/>
              <a:t>Caceres JA, Goldstein JN. Intracranial </a:t>
            </a:r>
            <a:r>
              <a:rPr lang="en-GB" dirty="0" err="1"/>
              <a:t>hemorrhage</a:t>
            </a:r>
            <a:r>
              <a:rPr lang="en-GB" dirty="0"/>
              <a:t>. </a:t>
            </a:r>
            <a:r>
              <a:rPr lang="en-GB" dirty="0" err="1"/>
              <a:t>Emerg</a:t>
            </a:r>
            <a:r>
              <a:rPr lang="en-GB" dirty="0"/>
              <a:t> Med Clin North Am 2012; 30 (3): 771–794.</a:t>
            </a:r>
          </a:p>
          <a:p>
            <a:pPr marL="171450" indent="-171450">
              <a:buFont typeface="Arial" panose="020B0604020202020204" pitchFamily="34" charset="0"/>
              <a:buChar char="•"/>
            </a:pPr>
            <a:r>
              <a:rPr lang="en-GB" dirty="0" err="1"/>
              <a:t>Ojaghihaghighi</a:t>
            </a:r>
            <a:r>
              <a:rPr lang="en-GB" dirty="0"/>
              <a:t> S, </a:t>
            </a:r>
            <a:r>
              <a:rPr lang="en-GB" dirty="0" err="1"/>
              <a:t>Vahdati</a:t>
            </a:r>
            <a:r>
              <a:rPr lang="en-GB" dirty="0"/>
              <a:t> SS, </a:t>
            </a:r>
            <a:r>
              <a:rPr lang="en-GB" dirty="0" err="1"/>
              <a:t>Mikaeilpour</a:t>
            </a:r>
            <a:r>
              <a:rPr lang="en-GB" dirty="0"/>
              <a:t> A, </a:t>
            </a:r>
            <a:r>
              <a:rPr lang="en-GB" dirty="0" err="1"/>
              <a:t>Ramouz</a:t>
            </a:r>
            <a:r>
              <a:rPr lang="en-GB" dirty="0"/>
              <a:t> A. Comparison of neurological clinical manifestation in patients with </a:t>
            </a:r>
            <a:r>
              <a:rPr lang="en-GB" dirty="0" err="1"/>
              <a:t>hemorrhagic</a:t>
            </a:r>
            <a:r>
              <a:rPr lang="en-GB" dirty="0"/>
              <a:t> and ischemic stroke. World J </a:t>
            </a:r>
            <a:r>
              <a:rPr lang="en-GB" dirty="0" err="1"/>
              <a:t>Emerg</a:t>
            </a:r>
            <a:r>
              <a:rPr lang="en-GB" dirty="0"/>
              <a:t> Med 2017; 8 (1): 34–38.</a:t>
            </a:r>
          </a:p>
        </p:txBody>
      </p:sp>
      <p:sp>
        <p:nvSpPr>
          <p:cNvPr id="4" name="Slide Number Placeholder 3"/>
          <p:cNvSpPr>
            <a:spLocks noGrp="1"/>
          </p:cNvSpPr>
          <p:nvPr>
            <p:ph type="sldNum" sz="quarter" idx="5"/>
          </p:nvPr>
        </p:nvSpPr>
        <p:spPr/>
        <p:txBody>
          <a:bodyPr/>
          <a:lstStyle/>
          <a:p>
            <a:fld id="{85263BDD-FA8D-4E6D-96A3-4835BF873E0B}" type="slidenum">
              <a:rPr lang="da-DK" smtClean="0"/>
              <a:t>22</a:t>
            </a:fld>
            <a:endParaRPr lang="da-DK"/>
          </a:p>
        </p:txBody>
      </p:sp>
    </p:spTree>
    <p:extLst>
      <p:ext uri="{BB962C8B-B14F-4D97-AF65-F5344CB8AC3E}">
        <p14:creationId xmlns:p14="http://schemas.microsoft.com/office/powerpoint/2010/main" val="770991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GB" dirty="0"/>
              <a:t>Shinohara Y. </a:t>
            </a:r>
            <a:r>
              <a:rPr lang="en-GB" dirty="0" err="1"/>
              <a:t>Hemorrhagic</a:t>
            </a:r>
            <a:r>
              <a:rPr lang="en-GB" dirty="0"/>
              <a:t> stroke syndromes: clinical manifestations of intracerebral and subarachnoid </a:t>
            </a:r>
            <a:r>
              <a:rPr lang="en-GB" dirty="0" err="1"/>
              <a:t>hemorrhage</a:t>
            </a:r>
            <a:r>
              <a:rPr lang="en-GB" dirty="0"/>
              <a:t>. </a:t>
            </a:r>
            <a:r>
              <a:rPr lang="en-GB" dirty="0" err="1"/>
              <a:t>Handb</a:t>
            </a:r>
            <a:r>
              <a:rPr lang="en-GB" dirty="0"/>
              <a:t> Clin </a:t>
            </a:r>
            <a:r>
              <a:rPr lang="en-GB" dirty="0" err="1"/>
              <a:t>Neurol</a:t>
            </a:r>
            <a:r>
              <a:rPr lang="en-GB" dirty="0"/>
              <a:t> 2009; 93: 577–594.</a:t>
            </a:r>
          </a:p>
          <a:p>
            <a:pPr marL="171450" indent="-171450">
              <a:buFont typeface="Arial" panose="020B0604020202020204" pitchFamily="34" charset="0"/>
              <a:buChar char="•"/>
            </a:pPr>
            <a:r>
              <a:rPr lang="en-GB" dirty="0" err="1"/>
              <a:t>Rymer</a:t>
            </a:r>
            <a:r>
              <a:rPr lang="en-GB" dirty="0"/>
              <a:t> MM. </a:t>
            </a:r>
            <a:r>
              <a:rPr lang="en-GB" dirty="0" err="1"/>
              <a:t>Hemorrhagic</a:t>
            </a:r>
            <a:r>
              <a:rPr lang="en-GB" dirty="0"/>
              <a:t> stroke: intracerebral </a:t>
            </a:r>
            <a:r>
              <a:rPr lang="en-GB" dirty="0" err="1"/>
              <a:t>hemorrhage</a:t>
            </a:r>
            <a:r>
              <a:rPr lang="en-GB" dirty="0"/>
              <a:t>. Mo Med 2011; 108 (1): 50–54.</a:t>
            </a:r>
          </a:p>
          <a:p>
            <a:pPr marL="171450" indent="-171450">
              <a:buFont typeface="Arial" panose="020B0604020202020204" pitchFamily="34" charset="0"/>
              <a:buChar char="•"/>
            </a:pPr>
            <a:r>
              <a:rPr lang="en-GB" dirty="0"/>
              <a:t>Caceres JA, Goldstein JN. Intracranial </a:t>
            </a:r>
            <a:r>
              <a:rPr lang="en-GB" dirty="0" err="1"/>
              <a:t>hemorrhage</a:t>
            </a:r>
            <a:r>
              <a:rPr lang="en-GB" dirty="0"/>
              <a:t>. </a:t>
            </a:r>
            <a:r>
              <a:rPr lang="en-GB" dirty="0" err="1"/>
              <a:t>Emerg</a:t>
            </a:r>
            <a:r>
              <a:rPr lang="en-GB" dirty="0"/>
              <a:t> Med Clin North Am 2012; 30 (3): 771–794.</a:t>
            </a:r>
          </a:p>
          <a:p>
            <a:pPr marL="171450" indent="-171450">
              <a:buFont typeface="Arial" panose="020B0604020202020204" pitchFamily="34" charset="0"/>
              <a:buChar char="•"/>
            </a:pPr>
            <a:r>
              <a:rPr lang="en-US" dirty="0"/>
              <a:t>Hemphill JC 3</a:t>
            </a:r>
            <a:r>
              <a:rPr lang="en-US" baseline="30000" dirty="0"/>
              <a:t>rd</a:t>
            </a:r>
            <a:r>
              <a:rPr lang="en-US" dirty="0"/>
              <a:t>, </a:t>
            </a:r>
            <a:r>
              <a:rPr lang="en-US" dirty="0" err="1"/>
              <a:t>Bonovich</a:t>
            </a:r>
            <a:r>
              <a:rPr lang="en-US" dirty="0"/>
              <a:t> DC, </a:t>
            </a:r>
            <a:r>
              <a:rPr lang="en-US" dirty="0" err="1"/>
              <a:t>Besmertis</a:t>
            </a:r>
            <a:r>
              <a:rPr lang="en-US" dirty="0"/>
              <a:t> L, et al. The ICH score: a simple, reliable grading scale for intracerebral hemorrhage. Stroke 2001; 32 (4): 891–897.</a:t>
            </a:r>
          </a:p>
        </p:txBody>
      </p:sp>
      <p:sp>
        <p:nvSpPr>
          <p:cNvPr id="4" name="Slide Number Placeholder 3"/>
          <p:cNvSpPr>
            <a:spLocks noGrp="1"/>
          </p:cNvSpPr>
          <p:nvPr>
            <p:ph type="sldNum" sz="quarter" idx="5"/>
          </p:nvPr>
        </p:nvSpPr>
        <p:spPr/>
        <p:txBody>
          <a:bodyPr/>
          <a:lstStyle/>
          <a:p>
            <a:fld id="{85263BDD-FA8D-4E6D-96A3-4835BF873E0B}" type="slidenum">
              <a:rPr lang="da-DK" smtClean="0"/>
              <a:t>23</a:t>
            </a:fld>
            <a:endParaRPr lang="da-DK"/>
          </a:p>
        </p:txBody>
      </p:sp>
    </p:spTree>
    <p:extLst>
      <p:ext uri="{BB962C8B-B14F-4D97-AF65-F5344CB8AC3E}">
        <p14:creationId xmlns:p14="http://schemas.microsoft.com/office/powerpoint/2010/main" val="3869282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171450" indent="-171450">
              <a:buFont typeface="Arial" panose="020B0604020202020204" pitchFamily="34" charset="0"/>
              <a:buChar char="•"/>
            </a:pPr>
            <a:r>
              <a:rPr lang="en-US" dirty="0"/>
              <a:t>Kirkpatrick PJ. Subarachnoid </a:t>
            </a:r>
            <a:r>
              <a:rPr lang="en-US" dirty="0" err="1"/>
              <a:t>haemorrhage</a:t>
            </a:r>
            <a:r>
              <a:rPr lang="en-US" dirty="0"/>
              <a:t> and intracranial aneurysms: what neurologists need to know. </a:t>
            </a:r>
            <a:r>
              <a:rPr lang="pl-PL" dirty="0"/>
              <a:t>J Neurol Neurosurg Psychiatry 2002;</a:t>
            </a:r>
            <a:r>
              <a:rPr lang="en-GB" dirty="0"/>
              <a:t> </a:t>
            </a:r>
            <a:r>
              <a:rPr lang="pl-PL" dirty="0"/>
              <a:t>73</a:t>
            </a:r>
            <a:r>
              <a:rPr lang="en-GB" dirty="0"/>
              <a:t> </a:t>
            </a:r>
            <a:r>
              <a:rPr lang="pl-PL" dirty="0"/>
              <a:t>(Suppl I):</a:t>
            </a:r>
            <a:r>
              <a:rPr lang="en-GB" dirty="0"/>
              <a:t> </a:t>
            </a:r>
            <a:r>
              <a:rPr lang="pl-PL" dirty="0"/>
              <a:t>i28–i33</a:t>
            </a:r>
            <a:r>
              <a:rPr lang="en-GB" dirty="0"/>
              <a:t>.</a:t>
            </a:r>
          </a:p>
          <a:p>
            <a:pPr marL="171450" indent="-171450">
              <a:buFont typeface="Arial" panose="020B0604020202020204" pitchFamily="34" charset="0"/>
              <a:buChar char="•"/>
            </a:pPr>
            <a:r>
              <a:rPr lang="en-GB" dirty="0"/>
              <a:t>Shinohara Y. </a:t>
            </a:r>
            <a:r>
              <a:rPr lang="en-GB" dirty="0" err="1"/>
              <a:t>Hemorrhagic</a:t>
            </a:r>
            <a:r>
              <a:rPr lang="en-GB" dirty="0"/>
              <a:t> stroke syndromes: clinical manifestations of intracerebral and subarachnoid </a:t>
            </a:r>
            <a:r>
              <a:rPr lang="en-GB" dirty="0" err="1"/>
              <a:t>hemorrhage</a:t>
            </a:r>
            <a:r>
              <a:rPr lang="en-GB" dirty="0"/>
              <a:t>. </a:t>
            </a:r>
            <a:r>
              <a:rPr lang="en-GB" dirty="0" err="1"/>
              <a:t>Handb</a:t>
            </a:r>
            <a:r>
              <a:rPr lang="en-GB" dirty="0"/>
              <a:t> Clin </a:t>
            </a:r>
            <a:r>
              <a:rPr lang="en-GB" dirty="0" err="1"/>
              <a:t>Neurol</a:t>
            </a:r>
            <a:r>
              <a:rPr lang="en-GB" dirty="0"/>
              <a:t> 2009; 93: 577–594.</a:t>
            </a:r>
          </a:p>
          <a:p>
            <a:pPr marL="171450" indent="-171450">
              <a:buFont typeface="Arial" panose="020B0604020202020204" pitchFamily="34" charset="0"/>
              <a:buChar char="•"/>
            </a:pPr>
            <a:r>
              <a:rPr lang="en-GB" dirty="0"/>
              <a:t>Martin CO, </a:t>
            </a:r>
            <a:r>
              <a:rPr lang="en-GB" dirty="0" err="1"/>
              <a:t>Rymer</a:t>
            </a:r>
            <a:r>
              <a:rPr lang="en-GB" dirty="0"/>
              <a:t> MM. </a:t>
            </a:r>
            <a:r>
              <a:rPr lang="en-GB" dirty="0" err="1"/>
              <a:t>Hemorrhagic</a:t>
            </a:r>
            <a:r>
              <a:rPr lang="en-GB" dirty="0"/>
              <a:t> stroke: aneurysmal subarachnoid </a:t>
            </a:r>
            <a:r>
              <a:rPr lang="en-GB" dirty="0" err="1"/>
              <a:t>hemorrhage</a:t>
            </a:r>
            <a:r>
              <a:rPr lang="en-GB" dirty="0"/>
              <a:t>. Mo Med 2011; 108 (2): 124–127.</a:t>
            </a:r>
          </a:p>
          <a:p>
            <a:pPr marL="171450" indent="-171450">
              <a:buFont typeface="Arial" panose="020B0604020202020204" pitchFamily="34" charset="0"/>
              <a:buChar char="•"/>
            </a:pPr>
            <a:r>
              <a:rPr lang="en-GB" dirty="0"/>
              <a:t>Caceres JA, Goldstein JN. Intracranial </a:t>
            </a:r>
            <a:r>
              <a:rPr lang="en-GB" dirty="0" err="1"/>
              <a:t>hemorrhage</a:t>
            </a:r>
            <a:r>
              <a:rPr lang="en-GB" dirty="0"/>
              <a:t>. </a:t>
            </a:r>
            <a:r>
              <a:rPr lang="en-GB" dirty="0" err="1"/>
              <a:t>Emerg</a:t>
            </a:r>
            <a:r>
              <a:rPr lang="en-GB" dirty="0"/>
              <a:t> Med Clin North Am 2012; 30 (3): 771–794.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Hunt WE, Hess RM. Surgical risk as related to time of intervention in the repair of intracranial aneurysms. J </a:t>
            </a:r>
            <a:r>
              <a:rPr lang="en-US" dirty="0" err="1"/>
              <a:t>Neurosurg</a:t>
            </a:r>
            <a:r>
              <a:rPr lang="en-US" dirty="0"/>
              <a:t> 1968; 28 (1): 14–20.</a:t>
            </a: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24</a:t>
            </a:fld>
            <a:endParaRPr lang="da-DK"/>
          </a:p>
        </p:txBody>
      </p:sp>
    </p:spTree>
    <p:extLst>
      <p:ext uri="{BB962C8B-B14F-4D97-AF65-F5344CB8AC3E}">
        <p14:creationId xmlns:p14="http://schemas.microsoft.com/office/powerpoint/2010/main" val="506494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25</a:t>
            </a:fld>
            <a:endParaRPr lang="da-DK"/>
          </a:p>
        </p:txBody>
      </p:sp>
    </p:spTree>
    <p:extLst>
      <p:ext uri="{BB962C8B-B14F-4D97-AF65-F5344CB8AC3E}">
        <p14:creationId xmlns:p14="http://schemas.microsoft.com/office/powerpoint/2010/main" val="4205048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Stroke syndromes are relevant because they can be the clinical manifestation of the stroke, and represent </a:t>
            </a:r>
            <a:r>
              <a:rPr lang="en-US" dirty="0"/>
              <a:t>the consequences of stroke to the patient</a:t>
            </a:r>
            <a:r>
              <a:rPr lang="en-GB" dirty="0"/>
              <a:t>.</a:t>
            </a:r>
            <a:r>
              <a:rPr lang="en-GB" baseline="30000" dirty="0"/>
              <a:t>[</a:t>
            </a:r>
            <a:r>
              <a:rPr lang="en-GB" baseline="30000" dirty="0" err="1"/>
              <a:t>Balami</a:t>
            </a:r>
            <a:r>
              <a:rPr lang="en-GB" baseline="30000" dirty="0"/>
              <a:t> et al., 2013]</a:t>
            </a:r>
            <a:r>
              <a:rPr lang="en-GB" dirty="0"/>
              <a:t> Different stroke syndromes respond to different treatments, and some can have devastating consequences for the patient, including death.</a:t>
            </a:r>
            <a:r>
              <a:rPr lang="en-GB" baseline="30000" dirty="0"/>
              <a:t>[</a:t>
            </a:r>
            <a:r>
              <a:rPr lang="en-GB" baseline="30000" dirty="0" err="1"/>
              <a:t>Balami</a:t>
            </a:r>
            <a:r>
              <a:rPr lang="en-GB" baseline="30000" dirty="0"/>
              <a:t> et al., 2013]</a:t>
            </a:r>
            <a:r>
              <a:rPr lang="en-GB" dirty="0"/>
              <a:t> It is important, therefore, that clinicians are aware of these stroke syndromes when treating patients with stroke.</a:t>
            </a:r>
            <a:r>
              <a:rPr lang="en-GB" baseline="30000" dirty="0"/>
              <a:t>[</a:t>
            </a:r>
            <a:r>
              <a:rPr lang="en-GB" baseline="30000" dirty="0" err="1"/>
              <a:t>Balami</a:t>
            </a:r>
            <a:r>
              <a:rPr lang="en-GB" baseline="30000" dirty="0"/>
              <a:t> et al., 2013]</a:t>
            </a:r>
            <a:endParaRPr lang="en-GB" dirty="0"/>
          </a:p>
          <a:p>
            <a:endParaRPr lang="en-GB" dirty="0"/>
          </a:p>
          <a:p>
            <a:r>
              <a:rPr lang="en-GB" dirty="0"/>
              <a:t>References:</a:t>
            </a:r>
          </a:p>
          <a:p>
            <a:pPr marL="171450" indent="-171450">
              <a:buFont typeface="Arial" panose="020B0604020202020204" pitchFamily="34" charset="0"/>
              <a:buChar char="•"/>
            </a:pPr>
            <a:r>
              <a:rPr lang="en-US" dirty="0"/>
              <a:t>Odier C, Michel P. Common stroke syndromes. In: </a:t>
            </a:r>
            <a:r>
              <a:rPr lang="en-US" dirty="0" err="1"/>
              <a:t>Brainin</a:t>
            </a:r>
            <a:r>
              <a:rPr lang="en-US" dirty="0"/>
              <a:t> M, </a:t>
            </a:r>
            <a:r>
              <a:rPr lang="en-US" dirty="0" err="1"/>
              <a:t>Heiss</a:t>
            </a:r>
            <a:r>
              <a:rPr lang="en-US" dirty="0"/>
              <a:t> WD (eds). Textbook of Stroke Medicine. Cambridge University Press, 2010. Pg. 121–134.</a:t>
            </a:r>
          </a:p>
          <a:p>
            <a:pPr marL="171450" indent="-171450">
              <a:buFont typeface="Arial" panose="020B0604020202020204" pitchFamily="34" charset="0"/>
              <a:buChar char="•"/>
            </a:pPr>
            <a:r>
              <a:rPr lang="en-GB" dirty="0" err="1"/>
              <a:t>Hurford</a:t>
            </a:r>
            <a:r>
              <a:rPr lang="en-GB" dirty="0"/>
              <a:t> R, Sekhar A, Hughes TAT, Muir KW. Diagnosis and management of acute ischaemic stroke. </a:t>
            </a:r>
            <a:r>
              <a:rPr lang="en-GB" dirty="0" err="1"/>
              <a:t>Pract</a:t>
            </a:r>
            <a:r>
              <a:rPr lang="en-GB" dirty="0"/>
              <a:t> </a:t>
            </a:r>
            <a:r>
              <a:rPr lang="en-GB" dirty="0" err="1"/>
              <a:t>Neurol</a:t>
            </a:r>
            <a:r>
              <a:rPr lang="en-GB" dirty="0"/>
              <a:t> 2020; 20 (4): 304–316.</a:t>
            </a:r>
          </a:p>
          <a:p>
            <a:pPr marL="171450" indent="-171450">
              <a:buFont typeface="Arial" panose="020B0604020202020204" pitchFamily="34" charset="0"/>
              <a:buChar char="•"/>
            </a:pPr>
            <a:r>
              <a:rPr lang="en-US" dirty="0" err="1"/>
              <a:t>Balami</a:t>
            </a:r>
            <a:r>
              <a:rPr lang="en-US" dirty="0"/>
              <a:t> JS, Chen RL, Buchan AM. Stroke syndromes and clinical management. QJM 2013; 106 (7): 607–615.</a:t>
            </a:r>
          </a:p>
        </p:txBody>
      </p:sp>
      <p:sp>
        <p:nvSpPr>
          <p:cNvPr id="4" name="Slide Number Placeholder 3"/>
          <p:cNvSpPr>
            <a:spLocks noGrp="1"/>
          </p:cNvSpPr>
          <p:nvPr>
            <p:ph type="sldNum" sz="quarter" idx="5"/>
          </p:nvPr>
        </p:nvSpPr>
        <p:spPr/>
        <p:txBody>
          <a:bodyPr/>
          <a:lstStyle/>
          <a:p>
            <a:fld id="{85263BDD-FA8D-4E6D-96A3-4835BF873E0B}" type="slidenum">
              <a:rPr lang="da-DK" smtClean="0"/>
              <a:t>26</a:t>
            </a:fld>
            <a:endParaRPr lang="da-DK"/>
          </a:p>
        </p:txBody>
      </p:sp>
    </p:spTree>
    <p:extLst>
      <p:ext uri="{BB962C8B-B14F-4D97-AF65-F5344CB8AC3E}">
        <p14:creationId xmlns:p14="http://schemas.microsoft.com/office/powerpoint/2010/main" val="4188143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E9364-F1AE-A4EA-5D18-1CEEC43D8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E2C1E-0450-7C9D-28B3-1EDDD3BFCA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8C8EB4-33F5-99A1-F01C-402C4CE94AF6}"/>
              </a:ext>
            </a:extLst>
          </p:cNvPr>
          <p:cNvSpPr>
            <a:spLocks noGrp="1"/>
          </p:cNvSpPr>
          <p:nvPr>
            <p:ph type="body" idx="1"/>
          </p:nvPr>
        </p:nvSpPr>
        <p:spPr/>
        <p:txBody>
          <a:bodyPr/>
          <a:lstStyle/>
          <a:p>
            <a:r>
              <a:rPr lang="en-GB" dirty="0"/>
              <a:t>Stroke is a medical emergency that requires immediate emergency care.</a:t>
            </a:r>
            <a:r>
              <a:rPr lang="en-GB" baseline="30000" dirty="0"/>
              <a:t>[NIH-NHLBI]</a:t>
            </a:r>
            <a:r>
              <a:rPr lang="en-GB" dirty="0"/>
              <a:t> For instance, the use of tissue plasminogen activator is more effective the earlier it is administered, and generally should be used within three hours of the onset of stroke.</a:t>
            </a:r>
            <a:r>
              <a:rPr lang="en-GB" baseline="30000" dirty="0"/>
              <a:t>[NIH-NHLBI]</a:t>
            </a:r>
            <a:r>
              <a:rPr lang="en-GB" dirty="0"/>
              <a:t> The type of stroke a person has experienced, and the presence of stroke syndrome, can profoundly change the treatment that is required, as outlined on the slide.</a:t>
            </a:r>
            <a:r>
              <a:rPr lang="en-GB" baseline="30000" dirty="0"/>
              <a:t>[NIH-NHLBI]</a:t>
            </a:r>
          </a:p>
          <a:p>
            <a:endParaRPr lang="en-GB" dirty="0"/>
          </a:p>
          <a:p>
            <a:r>
              <a:rPr lang="en-GB" dirty="0"/>
              <a:t>Reference:</a:t>
            </a:r>
          </a:p>
          <a:p>
            <a:pPr marL="171450" indent="-171450">
              <a:buFont typeface="Arial" panose="020B0604020202020204" pitchFamily="34" charset="0"/>
              <a:buChar char="•"/>
            </a:pPr>
            <a:r>
              <a:rPr lang="en-US" dirty="0"/>
              <a:t>NIH-NHLBI website. https://www.nhlbi.nih.gov/health/stroke/treatment. Accessed March 2024.</a:t>
            </a:r>
          </a:p>
        </p:txBody>
      </p:sp>
      <p:sp>
        <p:nvSpPr>
          <p:cNvPr id="4" name="Slide Number Placeholder 3">
            <a:extLst>
              <a:ext uri="{FF2B5EF4-FFF2-40B4-BE49-F238E27FC236}">
                <a16:creationId xmlns:a16="http://schemas.microsoft.com/office/drawing/2014/main" id="{E1039A59-FD2D-9983-0779-E24DE684B58A}"/>
              </a:ext>
            </a:extLst>
          </p:cNvPr>
          <p:cNvSpPr>
            <a:spLocks noGrp="1"/>
          </p:cNvSpPr>
          <p:nvPr>
            <p:ph type="sldNum" sz="quarter" idx="5"/>
          </p:nvPr>
        </p:nvSpPr>
        <p:spPr/>
        <p:txBody>
          <a:bodyPr/>
          <a:lstStyle/>
          <a:p>
            <a:fld id="{85263BDD-FA8D-4E6D-96A3-4835BF873E0B}" type="slidenum">
              <a:rPr lang="da-DK" smtClean="0"/>
              <a:t>27</a:t>
            </a:fld>
            <a:endParaRPr lang="da-DK"/>
          </a:p>
        </p:txBody>
      </p:sp>
    </p:spTree>
    <p:extLst>
      <p:ext uri="{BB962C8B-B14F-4D97-AF65-F5344CB8AC3E}">
        <p14:creationId xmlns:p14="http://schemas.microsoft.com/office/powerpoint/2010/main" val="3697862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Beyond acute stroke care, people after stroke should be helped to recover over the long term by a multidisciplinary team of healthcare professionals.</a:t>
            </a:r>
            <a:r>
              <a:rPr lang="en-GB" baseline="30000" dirty="0"/>
              <a:t>1-3</a:t>
            </a:r>
            <a:endParaRPr lang="en-GB" dirty="0"/>
          </a:p>
          <a:p>
            <a:endParaRPr lang="en-GB" dirty="0"/>
          </a:p>
          <a:p>
            <a:r>
              <a:rPr lang="en-GB" dirty="0"/>
              <a:t>References: </a:t>
            </a:r>
          </a:p>
          <a:p>
            <a:pPr marL="228600" indent="-228600">
              <a:buFont typeface="+mj-lt"/>
              <a:buAutoNum type="arabicPeriod"/>
            </a:pPr>
            <a:r>
              <a:rPr lang="en-GB" dirty="0"/>
              <a:t>National Institute for Health and Care Excellence. NICE. Clinical Guideline 236: Stroke rehabilitation in adults. 2023.</a:t>
            </a:r>
          </a:p>
          <a:p>
            <a:pPr marL="228600" indent="-228600">
              <a:buFont typeface="+mj-lt"/>
              <a:buAutoNum type="arabicPeriod"/>
            </a:pPr>
            <a:r>
              <a:rPr lang="en-GB" dirty="0"/>
              <a:t>Clarke DJ. </a:t>
            </a:r>
            <a:r>
              <a:rPr lang="en-US" dirty="0"/>
              <a:t>The role of multidisciplinary team care in stroke rehabilitation. Prog Neurol </a:t>
            </a:r>
            <a:r>
              <a:rPr lang="en-US" dirty="0" err="1"/>
              <a:t>Psychiatr</a:t>
            </a:r>
            <a:r>
              <a:rPr lang="en-US" dirty="0"/>
              <a:t> 2013; 17 (4): 5–8.</a:t>
            </a:r>
          </a:p>
          <a:p>
            <a:pPr marL="228600" indent="-228600">
              <a:buFont typeface="+mj-lt"/>
              <a:buAutoNum type="arabicPeriod"/>
            </a:pPr>
            <a:r>
              <a:rPr lang="en-GB" dirty="0"/>
              <a:t>Intercollegiate Stroke Working Party. National clinical guideline for stroke for the UK and Ireland. 2023. Available at: https://www.strokeguideline.org/contents/. </a:t>
            </a:r>
          </a:p>
        </p:txBody>
      </p:sp>
      <p:sp>
        <p:nvSpPr>
          <p:cNvPr id="4" name="Slide Number Placeholder 3"/>
          <p:cNvSpPr>
            <a:spLocks noGrp="1"/>
          </p:cNvSpPr>
          <p:nvPr>
            <p:ph type="sldNum" sz="quarter" idx="5"/>
          </p:nvPr>
        </p:nvSpPr>
        <p:spPr/>
        <p:txBody>
          <a:bodyPr/>
          <a:lstStyle/>
          <a:p>
            <a:fld id="{85263BDD-FA8D-4E6D-96A3-4835BF873E0B}" type="slidenum">
              <a:rPr lang="da-DK" smtClean="0"/>
              <a:t>28</a:t>
            </a:fld>
            <a:endParaRPr lang="da-DK"/>
          </a:p>
        </p:txBody>
      </p:sp>
    </p:spTree>
    <p:extLst>
      <p:ext uri="{BB962C8B-B14F-4D97-AF65-F5344CB8AC3E}">
        <p14:creationId xmlns:p14="http://schemas.microsoft.com/office/powerpoint/2010/main" val="1702877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29</a:t>
            </a:fld>
            <a:endParaRPr lang="da-DK"/>
          </a:p>
        </p:txBody>
      </p:sp>
    </p:spTree>
    <p:extLst>
      <p:ext uri="{BB962C8B-B14F-4D97-AF65-F5344CB8AC3E}">
        <p14:creationId xmlns:p14="http://schemas.microsoft.com/office/powerpoint/2010/main" val="61435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263BDD-FA8D-4E6D-96A3-4835BF873E0B}" type="slidenum">
              <a:rPr lang="da-DK" smtClean="0"/>
              <a:t>30</a:t>
            </a:fld>
            <a:endParaRPr lang="da-DK"/>
          </a:p>
        </p:txBody>
      </p:sp>
    </p:spTree>
    <p:extLst>
      <p:ext uri="{BB962C8B-B14F-4D97-AF65-F5344CB8AC3E}">
        <p14:creationId xmlns:p14="http://schemas.microsoft.com/office/powerpoint/2010/main" val="989269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4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17.sv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25.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Placeholder 94" descr="A close-up of a brain&#10;&#10;Description automatically generated">
            <a:extLst>
              <a:ext uri="{FF2B5EF4-FFF2-40B4-BE49-F238E27FC236}">
                <a16:creationId xmlns:a16="http://schemas.microsoft.com/office/drawing/2014/main" id="{D3682D00-CBB1-C975-5C19-4FBAABED7223}"/>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3125" r="3125"/>
          <a:stretch>
            <a:fillRect/>
          </a:stretch>
        </p:blipFill>
        <p:spPr/>
      </p:pic>
      <p:sp>
        <p:nvSpPr>
          <p:cNvPr id="6" name="Text Placeholder 5">
            <a:extLst>
              <a:ext uri="{FF2B5EF4-FFF2-40B4-BE49-F238E27FC236}">
                <a16:creationId xmlns:a16="http://schemas.microsoft.com/office/drawing/2014/main" id="{2C8AE90A-2DEA-42AF-B216-8A11B00D10AE}"/>
              </a:ext>
            </a:extLst>
          </p:cNvPr>
          <p:cNvSpPr>
            <a:spLocks noGrp="1"/>
          </p:cNvSpPr>
          <p:nvPr>
            <p:ph type="body" sz="quarter" idx="17"/>
          </p:nvPr>
        </p:nvSpPr>
        <p:spPr>
          <a:xfrm>
            <a:off x="8186737" y="513000"/>
            <a:ext cx="3463926" cy="240065"/>
          </a:xfrm>
        </p:spPr>
        <p:txBody>
          <a:bodyPr/>
          <a:lstStyle/>
          <a:p>
            <a:r>
              <a:rPr lang="en-GB" dirty="0" err="1"/>
              <a:t>Neurobehavioural</a:t>
            </a:r>
            <a:r>
              <a:rPr lang="en-GB" dirty="0"/>
              <a:t> consequences of stroke</a:t>
            </a:r>
          </a:p>
        </p:txBody>
      </p:sp>
      <p:sp>
        <p:nvSpPr>
          <p:cNvPr id="4" name="Text Placeholder 3">
            <a:extLst>
              <a:ext uri="{FF2B5EF4-FFF2-40B4-BE49-F238E27FC236}">
                <a16:creationId xmlns:a16="http://schemas.microsoft.com/office/drawing/2014/main" id="{E46A29CA-D8ED-4032-A9A9-B4FD7399CD44}"/>
              </a:ext>
            </a:extLst>
          </p:cNvPr>
          <p:cNvSpPr>
            <a:spLocks noGrp="1"/>
          </p:cNvSpPr>
          <p:nvPr>
            <p:ph type="body" sz="quarter" idx="18"/>
          </p:nvPr>
        </p:nvSpPr>
        <p:spPr>
          <a:xfrm>
            <a:off x="8186737" y="986690"/>
            <a:ext cx="3463926" cy="4062310"/>
          </a:xfrm>
        </p:spPr>
        <p:txBody>
          <a:bodyPr/>
          <a:lstStyle/>
          <a:p>
            <a:br>
              <a:rPr lang="en-GB" dirty="0"/>
            </a:br>
            <a:r>
              <a:rPr lang="en-GB" dirty="0"/>
              <a:t>Stroke syndromes</a:t>
            </a:r>
          </a:p>
        </p:txBody>
      </p:sp>
    </p:spTree>
    <p:extLst>
      <p:ext uri="{BB962C8B-B14F-4D97-AF65-F5344CB8AC3E}">
        <p14:creationId xmlns:p14="http://schemas.microsoft.com/office/powerpoint/2010/main" val="1226472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9A85C9E-3C4F-C0E7-E41B-654263CDB30E}"/>
              </a:ext>
            </a:extLst>
          </p:cNvPr>
          <p:cNvSpPr>
            <a:spLocks noGrp="1"/>
          </p:cNvSpPr>
          <p:nvPr>
            <p:ph type="title"/>
          </p:nvPr>
        </p:nvSpPr>
        <p:spPr/>
        <p:txBody>
          <a:bodyPr/>
          <a:lstStyle/>
          <a:p>
            <a:r>
              <a:rPr lang="en-GB" dirty="0"/>
              <a:t>Introduction</a:t>
            </a:r>
          </a:p>
        </p:txBody>
      </p:sp>
      <p:sp>
        <p:nvSpPr>
          <p:cNvPr id="2" name="Text Placeholder 1">
            <a:extLst>
              <a:ext uri="{FF2B5EF4-FFF2-40B4-BE49-F238E27FC236}">
                <a16:creationId xmlns:a16="http://schemas.microsoft.com/office/drawing/2014/main" id="{1C3C4454-7D0C-D000-65B3-C5E106281FA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20390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605449-9726-38DB-82AB-727C355BD725}"/>
              </a:ext>
            </a:extLst>
          </p:cNvPr>
          <p:cNvSpPr>
            <a:spLocks noGrp="1"/>
          </p:cNvSpPr>
          <p:nvPr>
            <p:ph type="body" sz="quarter" idx="17"/>
          </p:nvPr>
        </p:nvSpPr>
        <p:spPr>
          <a:xfrm>
            <a:off x="539749" y="539750"/>
            <a:ext cx="9213851" cy="266676"/>
          </a:xfrm>
        </p:spPr>
        <p:txBody>
          <a:bodyPr/>
          <a:lstStyle/>
          <a:p>
            <a:r>
              <a:rPr lang="en-GB"/>
              <a:t>Neurobehavioural consequences of stroke – Stroke syndromes</a:t>
            </a:r>
            <a:endParaRPr lang="en-GB" dirty="0"/>
          </a:p>
        </p:txBody>
      </p:sp>
      <p:sp>
        <p:nvSpPr>
          <p:cNvPr id="3" name="Title 2">
            <a:extLst>
              <a:ext uri="{FF2B5EF4-FFF2-40B4-BE49-F238E27FC236}">
                <a16:creationId xmlns:a16="http://schemas.microsoft.com/office/drawing/2014/main" id="{4D249F73-C3DA-CE5F-632C-2BA76A3B6EFD}"/>
              </a:ext>
            </a:extLst>
          </p:cNvPr>
          <p:cNvSpPr>
            <a:spLocks noGrp="1"/>
          </p:cNvSpPr>
          <p:nvPr>
            <p:ph type="title"/>
          </p:nvPr>
        </p:nvSpPr>
        <p:spPr>
          <a:xfrm>
            <a:off x="539749" y="814386"/>
            <a:ext cx="9213851" cy="332399"/>
          </a:xfrm>
        </p:spPr>
        <p:txBody>
          <a:bodyPr/>
          <a:lstStyle/>
          <a:p>
            <a:r>
              <a:rPr lang="en-US" dirty="0"/>
              <a:t>Stroke syndromes</a:t>
            </a:r>
            <a:endParaRPr lang="en-GB" dirty="0"/>
          </a:p>
        </p:txBody>
      </p:sp>
      <p:sp>
        <p:nvSpPr>
          <p:cNvPr id="6" name="Content Placeholder 5">
            <a:extLst>
              <a:ext uri="{FF2B5EF4-FFF2-40B4-BE49-F238E27FC236}">
                <a16:creationId xmlns:a16="http://schemas.microsoft.com/office/drawing/2014/main" id="{84CDAA4C-D7BF-905E-6471-FEC470017033}"/>
              </a:ext>
            </a:extLst>
          </p:cNvPr>
          <p:cNvSpPr>
            <a:spLocks noGrp="1"/>
          </p:cNvSpPr>
          <p:nvPr>
            <p:ph idx="19"/>
          </p:nvPr>
        </p:nvSpPr>
        <p:spPr>
          <a:xfrm>
            <a:off x="539750" y="1416785"/>
            <a:ext cx="9213849" cy="4415215"/>
          </a:xfrm>
        </p:spPr>
        <p:txBody>
          <a:bodyPr/>
          <a:lstStyle/>
          <a:p>
            <a:r>
              <a:rPr lang="en-US" dirty="0"/>
              <a:t>Stroke is a leading cause of disability worldwide – </a:t>
            </a:r>
            <a:r>
              <a:rPr kumimoji="0" lang="en-US" sz="1600" b="0" i="0" u="none" strike="noStrike" kern="1200" cap="none" spc="0" normalizeH="0" baseline="0" noProof="0" dirty="0">
                <a:ln>
                  <a:noFill/>
                </a:ln>
                <a:solidFill>
                  <a:srgbClr val="3F1A01"/>
                </a:solidFill>
                <a:effectLst/>
                <a:uLnTx/>
                <a:uFillTx/>
                <a:latin typeface="Arial"/>
                <a:ea typeface="+mn-ea"/>
                <a:cs typeface="+mn-cs"/>
              </a:rPr>
              <a:t>part of the burden of stroke is related to the many different neurobehavioural consequences that result from stroke</a:t>
            </a:r>
            <a:r>
              <a:rPr kumimoji="0" lang="en-US" sz="1600" b="0" i="0" u="none" strike="noStrike" kern="1200" cap="none" spc="0" normalizeH="0" baseline="30000" noProof="0" dirty="0">
                <a:ln>
                  <a:noFill/>
                </a:ln>
                <a:solidFill>
                  <a:srgbClr val="3F1A01"/>
                </a:solidFill>
                <a:effectLst/>
                <a:uLnTx/>
                <a:uFillTx/>
                <a:latin typeface="Arial"/>
                <a:ea typeface="+mn-ea"/>
                <a:cs typeface="+mn-cs"/>
              </a:rPr>
              <a:t>1-4</a:t>
            </a:r>
            <a:endParaRPr lang="en-US" baseline="30000" dirty="0"/>
          </a:p>
          <a:p>
            <a:r>
              <a:rPr lang="en-US" dirty="0"/>
              <a:t>A stroke syndrome is a set of symptoms that occur after a stroke, which can help to identify which part of the brain has been affected by the stroke</a:t>
            </a:r>
            <a:r>
              <a:rPr lang="en-US" baseline="30000" dirty="0"/>
              <a:t>5</a:t>
            </a:r>
          </a:p>
          <a:p>
            <a:pPr lvl="0"/>
            <a:r>
              <a:rPr lang="en-US" dirty="0"/>
              <a:t>Recognizing stroke syndromes allows:</a:t>
            </a:r>
            <a:r>
              <a:rPr lang="en-US" baseline="30000" dirty="0"/>
              <a:t>6</a:t>
            </a:r>
          </a:p>
          <a:p>
            <a:pPr lvl="1"/>
            <a:r>
              <a:rPr lang="en-GB" dirty="0"/>
              <a:t>Early identification crucial for effective treatment, including cases of rare manifestations of stroke</a:t>
            </a:r>
          </a:p>
          <a:p>
            <a:pPr lvl="1"/>
            <a:r>
              <a:rPr lang="en-GB" dirty="0"/>
              <a:t>Planning of treatments in the acute phase and of recovery pathways in the chronic phase post-stroke</a:t>
            </a:r>
          </a:p>
          <a:p>
            <a:pPr lvl="1"/>
            <a:r>
              <a:rPr lang="en-GB" dirty="0"/>
              <a:t>Preventing complications and improving outcomes</a:t>
            </a:r>
          </a:p>
          <a:p>
            <a:pPr lvl="0"/>
            <a:r>
              <a:rPr lang="en-US" dirty="0"/>
              <a:t>Stroke syndromes are consequent to the location within the brain of the stroke damage and the severity of that damage</a:t>
            </a:r>
            <a:r>
              <a:rPr lang="en-US" baseline="30000" dirty="0"/>
              <a:t>5,6</a:t>
            </a:r>
          </a:p>
          <a:p>
            <a:pPr lvl="0"/>
            <a:r>
              <a:rPr lang="en-US" dirty="0"/>
              <a:t>Stroke syndromes can be recognized with clinical testing and with brain imaging in some parts of the world, which has led to specific classification mechanisms</a:t>
            </a:r>
            <a:r>
              <a:rPr lang="en-US" baseline="30000" dirty="0"/>
              <a:t>5,6</a:t>
            </a:r>
            <a:endParaRPr lang="en-GB" baseline="30000" dirty="0"/>
          </a:p>
        </p:txBody>
      </p:sp>
      <p:sp>
        <p:nvSpPr>
          <p:cNvPr id="27" name="Text Placeholder 26">
            <a:extLst>
              <a:ext uri="{FF2B5EF4-FFF2-40B4-BE49-F238E27FC236}">
                <a16:creationId xmlns:a16="http://schemas.microsoft.com/office/drawing/2014/main" id="{4B5F8CA0-D331-F5A4-5BF2-459621462A32}"/>
              </a:ext>
            </a:extLst>
          </p:cNvPr>
          <p:cNvSpPr>
            <a:spLocks noGrp="1"/>
          </p:cNvSpPr>
          <p:nvPr>
            <p:ph type="body" sz="quarter" idx="18"/>
          </p:nvPr>
        </p:nvSpPr>
        <p:spPr>
          <a:xfrm>
            <a:off x="539749" y="6102000"/>
            <a:ext cx="9213851" cy="619200"/>
          </a:xfrm>
        </p:spPr>
        <p:txBody>
          <a:bodyPr/>
          <a:lstStyle/>
          <a:p>
            <a:r>
              <a:rPr lang="en-GB" dirty="0"/>
              <a:t>1. Campbell et al. Nat Rev Dis Primers 2019;5(1):70; </a:t>
            </a:r>
            <a:r>
              <a:rPr lang="en-US" dirty="0"/>
              <a:t>2. </a:t>
            </a:r>
            <a:r>
              <a:rPr lang="en-GB" dirty="0"/>
              <a:t>Shi et al. Stroke 2012;43(3):645–649; </a:t>
            </a:r>
            <a:r>
              <a:rPr lang="en-US" dirty="0"/>
              <a:t>3. Chun et al. Stroke 2022;53(4):1402–1410; </a:t>
            </a:r>
            <a:br>
              <a:rPr lang="en-US" dirty="0"/>
            </a:br>
            <a:r>
              <a:rPr lang="en-GB" dirty="0"/>
              <a:t>4. </a:t>
            </a:r>
            <a:r>
              <a:rPr lang="en-US" dirty="0" err="1"/>
              <a:t>Douiri</a:t>
            </a:r>
            <a:r>
              <a:rPr lang="en-US" dirty="0"/>
              <a:t> et al. Stroke 2013;44(1):138–145; 5. Balami et al. QJM 2013;106(7):607–615; 6. Odier &amp; Michel. In: </a:t>
            </a:r>
            <a:r>
              <a:rPr lang="en-US" dirty="0" err="1"/>
              <a:t>Brainin</a:t>
            </a:r>
            <a:r>
              <a:rPr lang="en-US" dirty="0"/>
              <a:t> &amp; </a:t>
            </a:r>
            <a:r>
              <a:rPr lang="en-US" dirty="0" err="1"/>
              <a:t>Heiss</a:t>
            </a:r>
            <a:r>
              <a:rPr lang="en-US" dirty="0"/>
              <a:t> (eds). Textbook of Stroke Medicine. 2010</a:t>
            </a:r>
          </a:p>
        </p:txBody>
      </p:sp>
      <p:sp>
        <p:nvSpPr>
          <p:cNvPr id="7" name="Slide Number Placeholder 6">
            <a:extLst>
              <a:ext uri="{FF2B5EF4-FFF2-40B4-BE49-F238E27FC236}">
                <a16:creationId xmlns:a16="http://schemas.microsoft.com/office/drawing/2014/main" id="{C2AD68BC-A591-93C4-A7C0-7C239C92ADE9}"/>
              </a:ext>
            </a:extLst>
          </p:cNvPr>
          <p:cNvSpPr>
            <a:spLocks noGrp="1"/>
          </p:cNvSpPr>
          <p:nvPr>
            <p:ph type="sldNum" sz="quarter" idx="4"/>
          </p:nvPr>
        </p:nvSpPr>
        <p:spPr>
          <a:xfrm>
            <a:off x="11326690" y="6434112"/>
            <a:ext cx="595310" cy="153888"/>
          </a:xfrm>
        </p:spPr>
        <p:txBody>
          <a:bodyPr/>
          <a:lstStyle/>
          <a:p>
            <a:pPr lvl="0"/>
            <a:fld id="{C5E73D8C-6D1C-4360-8101-83ED279A0FF1}" type="slidenum">
              <a:rPr lang="en-GB" noProof="0" smtClean="0"/>
              <a:pPr lvl="0"/>
              <a:t>3</a:t>
            </a:fld>
            <a:endParaRPr lang="en-GB" noProof="0"/>
          </a:p>
        </p:txBody>
      </p:sp>
    </p:spTree>
    <p:extLst>
      <p:ext uri="{BB962C8B-B14F-4D97-AF65-F5344CB8AC3E}">
        <p14:creationId xmlns:p14="http://schemas.microsoft.com/office/powerpoint/2010/main" val="448934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E9A150-0A33-CE12-A78E-5B1292A76CC0}"/>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8D789443-A259-21FE-375F-59E6634C22AA}"/>
              </a:ext>
            </a:extLst>
          </p:cNvPr>
          <p:cNvSpPr>
            <a:spLocks noGrp="1"/>
          </p:cNvSpPr>
          <p:nvPr>
            <p:ph type="title"/>
          </p:nvPr>
        </p:nvSpPr>
        <p:spPr/>
        <p:txBody>
          <a:bodyPr/>
          <a:lstStyle/>
          <a:p>
            <a:r>
              <a:rPr lang="en-GB" dirty="0"/>
              <a:t>Stroke classification systems</a:t>
            </a:r>
          </a:p>
        </p:txBody>
      </p:sp>
      <p:sp>
        <p:nvSpPr>
          <p:cNvPr id="4" name="Content Placeholder 3">
            <a:extLst>
              <a:ext uri="{FF2B5EF4-FFF2-40B4-BE49-F238E27FC236}">
                <a16:creationId xmlns:a16="http://schemas.microsoft.com/office/drawing/2014/main" id="{AC6D078F-D8C8-77F4-AC7C-3697514DC8AC}"/>
              </a:ext>
            </a:extLst>
          </p:cNvPr>
          <p:cNvSpPr>
            <a:spLocks noGrp="1"/>
          </p:cNvSpPr>
          <p:nvPr>
            <p:ph idx="20"/>
          </p:nvPr>
        </p:nvSpPr>
        <p:spPr/>
        <p:txBody>
          <a:bodyPr/>
          <a:lstStyle/>
          <a:p>
            <a:r>
              <a:rPr lang="en-GB" dirty="0"/>
              <a:t>A categorization system for subtypes of ischaemic stroke was developed for the ‘Trial of Org 10172 in Acute Stroke Treatment’ – TOAST</a:t>
            </a:r>
            <a:r>
              <a:rPr lang="en-GB" baseline="30000" dirty="0"/>
              <a:t>1,2</a:t>
            </a:r>
            <a:endParaRPr lang="en-GB" dirty="0"/>
          </a:p>
          <a:p>
            <a:r>
              <a:rPr lang="en-GB" dirty="0"/>
              <a:t>The TOAST system is mainly based on aetiology</a:t>
            </a:r>
            <a:r>
              <a:rPr lang="en-GB" baseline="30000" dirty="0"/>
              <a:t>1,2</a:t>
            </a:r>
            <a:endParaRPr lang="en-GB" dirty="0"/>
          </a:p>
        </p:txBody>
      </p:sp>
      <p:sp>
        <p:nvSpPr>
          <p:cNvPr id="7" name="Content Placeholder 6">
            <a:extLst>
              <a:ext uri="{FF2B5EF4-FFF2-40B4-BE49-F238E27FC236}">
                <a16:creationId xmlns:a16="http://schemas.microsoft.com/office/drawing/2014/main" id="{189B6D78-6D65-67DF-CA0F-02BDDAE2BE9C}"/>
              </a:ext>
            </a:extLst>
          </p:cNvPr>
          <p:cNvSpPr>
            <a:spLocks noGrp="1"/>
          </p:cNvSpPr>
          <p:nvPr>
            <p:ph idx="21"/>
          </p:nvPr>
        </p:nvSpPr>
        <p:spPr/>
        <p:txBody>
          <a:bodyPr/>
          <a:lstStyle/>
          <a:p>
            <a:r>
              <a:rPr lang="en-GB" dirty="0"/>
              <a:t>The ‘Oxford Community Stroke Project’ (OCSP) developed a method of stroke classification known as the Oxfordshire method</a:t>
            </a:r>
            <a:r>
              <a:rPr lang="en-GB" baseline="30000" dirty="0"/>
              <a:t>1,3</a:t>
            </a:r>
            <a:endParaRPr lang="en-GB" dirty="0"/>
          </a:p>
        </p:txBody>
      </p:sp>
      <p:sp>
        <p:nvSpPr>
          <p:cNvPr id="5" name="Text Placeholder 4">
            <a:extLst>
              <a:ext uri="{FF2B5EF4-FFF2-40B4-BE49-F238E27FC236}">
                <a16:creationId xmlns:a16="http://schemas.microsoft.com/office/drawing/2014/main" id="{024D4E7E-6D85-DC25-93B7-1E87E151C6EA}"/>
              </a:ext>
            </a:extLst>
          </p:cNvPr>
          <p:cNvSpPr>
            <a:spLocks noGrp="1"/>
          </p:cNvSpPr>
          <p:nvPr>
            <p:ph type="body" sz="quarter" idx="18"/>
          </p:nvPr>
        </p:nvSpPr>
        <p:spPr/>
        <p:txBody>
          <a:bodyPr/>
          <a:lstStyle/>
          <a:p>
            <a:r>
              <a:rPr lang="en-GB" dirty="0"/>
              <a:t>OCSP=Oxford Community Stroke Project; TOAST=Trial of Org 10172 in Acute Stroke Treatment</a:t>
            </a:r>
          </a:p>
          <a:p>
            <a:endParaRPr lang="en-GB" dirty="0"/>
          </a:p>
          <a:p>
            <a:r>
              <a:rPr lang="en-GB" dirty="0"/>
              <a:t>1. Odier &amp; Michel. In: </a:t>
            </a:r>
            <a:r>
              <a:rPr lang="en-GB" dirty="0" err="1"/>
              <a:t>Brainin</a:t>
            </a:r>
            <a:r>
              <a:rPr lang="en-GB" dirty="0"/>
              <a:t> &amp; </a:t>
            </a:r>
            <a:r>
              <a:rPr lang="en-GB" dirty="0" err="1"/>
              <a:t>Heiss</a:t>
            </a:r>
            <a:r>
              <a:rPr lang="en-GB" dirty="0"/>
              <a:t> (eds). Textbook of Stroke Medicine. 2010;</a:t>
            </a:r>
          </a:p>
          <a:p>
            <a:r>
              <a:rPr lang="en-GB" dirty="0"/>
              <a:t>2. Adams et al. Stroke 1993;24(1):35–41; 3. Bamford et al. Lancet 1991;337(8756):1521–1526</a:t>
            </a:r>
          </a:p>
        </p:txBody>
      </p:sp>
      <p:sp>
        <p:nvSpPr>
          <p:cNvPr id="6" name="Slide Number Placeholder 5">
            <a:extLst>
              <a:ext uri="{FF2B5EF4-FFF2-40B4-BE49-F238E27FC236}">
                <a16:creationId xmlns:a16="http://schemas.microsoft.com/office/drawing/2014/main" id="{430E0896-661C-AE1B-9221-8596EC9A5EF4}"/>
              </a:ext>
            </a:extLst>
          </p:cNvPr>
          <p:cNvSpPr>
            <a:spLocks noGrp="1"/>
          </p:cNvSpPr>
          <p:nvPr>
            <p:ph type="sldNum" sz="quarter" idx="4"/>
          </p:nvPr>
        </p:nvSpPr>
        <p:spPr/>
        <p:txBody>
          <a:bodyPr/>
          <a:lstStyle/>
          <a:p>
            <a:fld id="{C5E73D8C-6D1C-4360-8101-83ED279A0FF1}" type="slidenum">
              <a:rPr lang="en-GB" smtClean="0"/>
              <a:pPr/>
              <a:t>4</a:t>
            </a:fld>
            <a:endParaRPr lang="en-GB" dirty="0"/>
          </a:p>
        </p:txBody>
      </p:sp>
      <p:sp>
        <p:nvSpPr>
          <p:cNvPr id="12" name="TextBox 11">
            <a:extLst>
              <a:ext uri="{FF2B5EF4-FFF2-40B4-BE49-F238E27FC236}">
                <a16:creationId xmlns:a16="http://schemas.microsoft.com/office/drawing/2014/main" id="{DE42DB59-63F3-DB12-6357-3FBEF782C8F2}"/>
              </a:ext>
            </a:extLst>
          </p:cNvPr>
          <p:cNvSpPr txBox="1"/>
          <p:nvPr/>
        </p:nvSpPr>
        <p:spPr>
          <a:xfrm>
            <a:off x="539750" y="3096515"/>
            <a:ext cx="5419725" cy="2421176"/>
          </a:xfrm>
          <a:prstGeom prst="rect">
            <a:avLst/>
          </a:prstGeom>
          <a:solidFill>
            <a:srgbClr val="D9D1CC"/>
          </a:solidFill>
        </p:spPr>
        <p:txBody>
          <a:bodyPr wrap="square">
            <a:spAutoFit/>
          </a:bodyPr>
          <a:lstStyle/>
          <a:p>
            <a:pPr marL="285750" indent="-285750">
              <a:spcBef>
                <a:spcPts val="240"/>
              </a:spcBef>
              <a:spcAft>
                <a:spcPts val="240"/>
              </a:spcAft>
              <a:buFont typeface="Arial" panose="020B0604020202020204" pitchFamily="34" charset="0"/>
              <a:buChar char="•"/>
            </a:pPr>
            <a:r>
              <a:rPr lang="en-GB" sz="1600" dirty="0"/>
              <a:t>Large-artery atherosclerosis (embolus/thrombosis)</a:t>
            </a:r>
          </a:p>
          <a:p>
            <a:pPr marL="285750" indent="-285750">
              <a:spcBef>
                <a:spcPts val="240"/>
              </a:spcBef>
              <a:spcAft>
                <a:spcPts val="240"/>
              </a:spcAft>
              <a:buFont typeface="Arial" panose="020B0604020202020204" pitchFamily="34" charset="0"/>
              <a:buChar char="•"/>
            </a:pPr>
            <a:r>
              <a:rPr lang="en-GB" sz="1600" dirty="0"/>
              <a:t>Cardioembolism (high-risk/medium-risk)</a:t>
            </a:r>
          </a:p>
          <a:p>
            <a:pPr marL="285750" indent="-285750">
              <a:spcBef>
                <a:spcPts val="240"/>
              </a:spcBef>
              <a:spcAft>
                <a:spcPts val="240"/>
              </a:spcAft>
              <a:buFont typeface="Arial" panose="020B0604020202020204" pitchFamily="34" charset="0"/>
              <a:buChar char="•"/>
            </a:pPr>
            <a:r>
              <a:rPr lang="en-GB" sz="1600" dirty="0"/>
              <a:t>Small-vessel occlusion (lacune)</a:t>
            </a:r>
          </a:p>
          <a:p>
            <a:pPr marL="285750" indent="-285750">
              <a:spcBef>
                <a:spcPts val="240"/>
              </a:spcBef>
              <a:spcAft>
                <a:spcPts val="240"/>
              </a:spcAft>
              <a:buFont typeface="Arial" panose="020B0604020202020204" pitchFamily="34" charset="0"/>
              <a:buChar char="•"/>
            </a:pPr>
            <a:r>
              <a:rPr lang="en-GB" sz="1600" dirty="0"/>
              <a:t>Stroke of other determined aetiology</a:t>
            </a:r>
          </a:p>
          <a:p>
            <a:pPr marL="285750" indent="-285750">
              <a:spcBef>
                <a:spcPts val="240"/>
              </a:spcBef>
              <a:spcAft>
                <a:spcPts val="240"/>
              </a:spcAft>
              <a:buFont typeface="Arial" panose="020B0604020202020204" pitchFamily="34" charset="0"/>
              <a:buChar char="•"/>
            </a:pPr>
            <a:r>
              <a:rPr lang="en-GB" sz="1600" dirty="0"/>
              <a:t>Stroke of undetermined aetiology</a:t>
            </a:r>
          </a:p>
          <a:p>
            <a:pPr marL="266700">
              <a:spcBef>
                <a:spcPts val="240"/>
              </a:spcBef>
              <a:spcAft>
                <a:spcPts val="240"/>
              </a:spcAft>
            </a:pPr>
            <a:r>
              <a:rPr lang="en-GB" sz="1600" dirty="0"/>
              <a:t>a. Two or more causes identified</a:t>
            </a:r>
          </a:p>
          <a:p>
            <a:pPr marL="266700">
              <a:spcBef>
                <a:spcPts val="240"/>
              </a:spcBef>
              <a:spcAft>
                <a:spcPts val="240"/>
              </a:spcAft>
            </a:pPr>
            <a:r>
              <a:rPr lang="en-GB" sz="1600" dirty="0"/>
              <a:t>b. Negative evaluation</a:t>
            </a:r>
          </a:p>
          <a:p>
            <a:pPr marL="266700">
              <a:spcBef>
                <a:spcPts val="240"/>
              </a:spcBef>
              <a:spcAft>
                <a:spcPts val="240"/>
              </a:spcAft>
            </a:pPr>
            <a:r>
              <a:rPr lang="en-GB" sz="1600" dirty="0"/>
              <a:t>c. Incomplete evaluation</a:t>
            </a:r>
          </a:p>
        </p:txBody>
      </p:sp>
      <p:pic>
        <p:nvPicPr>
          <p:cNvPr id="14" name="Graphic 13" descr="Clipboard Mixed with solid fill">
            <a:extLst>
              <a:ext uri="{FF2B5EF4-FFF2-40B4-BE49-F238E27FC236}">
                <a16:creationId xmlns:a16="http://schemas.microsoft.com/office/drawing/2014/main" id="{0B565C5B-BF49-1D38-C6CB-C4CD2855BC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4866" y="3549559"/>
            <a:ext cx="2215992" cy="2215992"/>
          </a:xfrm>
          <a:prstGeom prst="rect">
            <a:avLst/>
          </a:prstGeom>
        </p:spPr>
      </p:pic>
      <p:sp>
        <p:nvSpPr>
          <p:cNvPr id="15" name="TextBox 14">
            <a:extLst>
              <a:ext uri="{FF2B5EF4-FFF2-40B4-BE49-F238E27FC236}">
                <a16:creationId xmlns:a16="http://schemas.microsoft.com/office/drawing/2014/main" id="{FBE7DD70-CEF3-144A-3218-97EB2D90EEC4}"/>
              </a:ext>
            </a:extLst>
          </p:cNvPr>
          <p:cNvSpPr txBox="1"/>
          <p:nvPr/>
        </p:nvSpPr>
        <p:spPr>
          <a:xfrm>
            <a:off x="454346" y="2757488"/>
            <a:ext cx="5607112" cy="338554"/>
          </a:xfrm>
          <a:prstGeom prst="rect">
            <a:avLst/>
          </a:prstGeom>
          <a:noFill/>
        </p:spPr>
        <p:txBody>
          <a:bodyPr wrap="none" rtlCol="0">
            <a:spAutoFit/>
          </a:bodyPr>
          <a:lstStyle/>
          <a:p>
            <a:pPr algn="ctr"/>
            <a:r>
              <a:rPr lang="en-GB" sz="1600" b="1" dirty="0">
                <a:solidFill>
                  <a:schemeClr val="accent2">
                    <a:lumMod val="50000"/>
                  </a:schemeClr>
                </a:solidFill>
              </a:rPr>
              <a:t>TOAST classification of subtypes of ischaemic stroke</a:t>
            </a:r>
            <a:r>
              <a:rPr lang="en-GB" sz="1600" b="1" baseline="30000" dirty="0">
                <a:solidFill>
                  <a:schemeClr val="accent2">
                    <a:lumMod val="50000"/>
                  </a:schemeClr>
                </a:solidFill>
              </a:rPr>
              <a:t>1,2</a:t>
            </a:r>
            <a:endParaRPr lang="en-GB" sz="1600" b="1" dirty="0">
              <a:solidFill>
                <a:schemeClr val="accent2">
                  <a:lumMod val="50000"/>
                </a:schemeClr>
              </a:solidFill>
            </a:endParaRPr>
          </a:p>
        </p:txBody>
      </p:sp>
      <p:sp>
        <p:nvSpPr>
          <p:cNvPr id="16" name="TextBox 15">
            <a:extLst>
              <a:ext uri="{FF2B5EF4-FFF2-40B4-BE49-F238E27FC236}">
                <a16:creationId xmlns:a16="http://schemas.microsoft.com/office/drawing/2014/main" id="{064E2710-5D09-BA26-7A3A-CA3655EB49C1}"/>
              </a:ext>
            </a:extLst>
          </p:cNvPr>
          <p:cNvSpPr txBox="1"/>
          <p:nvPr/>
        </p:nvSpPr>
        <p:spPr>
          <a:xfrm>
            <a:off x="6230812" y="3096515"/>
            <a:ext cx="5419725" cy="2215991"/>
          </a:xfrm>
          <a:prstGeom prst="rect">
            <a:avLst/>
          </a:prstGeom>
          <a:solidFill>
            <a:srgbClr val="D9D1CC"/>
          </a:solidFill>
        </p:spPr>
        <p:txBody>
          <a:bodyPr wrap="square">
            <a:spAutoFit/>
          </a:bodyPr>
          <a:lstStyle/>
          <a:p>
            <a:pPr marL="285750" indent="-285750">
              <a:spcBef>
                <a:spcPts val="240"/>
              </a:spcBef>
              <a:spcAft>
                <a:spcPts val="240"/>
              </a:spcAft>
              <a:buFont typeface="Arial" panose="020B0604020202020204" pitchFamily="34" charset="0"/>
              <a:buChar char="•"/>
            </a:pPr>
            <a:r>
              <a:rPr lang="en-GB" sz="1600" b="1" dirty="0"/>
              <a:t>LACI – lacunar circulation infarcts </a:t>
            </a:r>
            <a:br>
              <a:rPr lang="en-GB" sz="1600" b="1" dirty="0"/>
            </a:br>
            <a:r>
              <a:rPr lang="en-GB" sz="1600" dirty="0"/>
              <a:t>(deep perforating artery)</a:t>
            </a:r>
          </a:p>
          <a:p>
            <a:pPr marL="285750" indent="-285750">
              <a:spcBef>
                <a:spcPts val="240"/>
              </a:spcBef>
              <a:spcAft>
                <a:spcPts val="240"/>
              </a:spcAft>
              <a:buFont typeface="Arial" panose="020B0604020202020204" pitchFamily="34" charset="0"/>
              <a:buChar char="•"/>
            </a:pPr>
            <a:r>
              <a:rPr lang="en-GB" sz="1600" b="1" dirty="0"/>
              <a:t>TACI – total anterior circulation infarcts </a:t>
            </a:r>
            <a:br>
              <a:rPr lang="en-GB" sz="1600" b="1" dirty="0"/>
            </a:br>
            <a:r>
              <a:rPr lang="en-GB" sz="1600" dirty="0"/>
              <a:t>(cortical and subcortical involvement)</a:t>
            </a:r>
          </a:p>
          <a:p>
            <a:pPr marL="285750" indent="-285750">
              <a:spcBef>
                <a:spcPts val="240"/>
              </a:spcBef>
              <a:spcAft>
                <a:spcPts val="240"/>
              </a:spcAft>
              <a:buFont typeface="Arial" panose="020B0604020202020204" pitchFamily="34" charset="0"/>
              <a:buChar char="•"/>
            </a:pPr>
            <a:r>
              <a:rPr lang="en-GB" sz="1600" b="1" dirty="0"/>
              <a:t>PACI – partial anterior circulation infarcts </a:t>
            </a:r>
            <a:br>
              <a:rPr lang="en-GB" sz="1600" b="1" dirty="0"/>
            </a:br>
            <a:r>
              <a:rPr lang="en-GB" sz="1600" dirty="0"/>
              <a:t>(cortical infarcts)</a:t>
            </a:r>
          </a:p>
          <a:p>
            <a:pPr marL="285750" indent="-285750">
              <a:spcBef>
                <a:spcPts val="240"/>
              </a:spcBef>
              <a:spcAft>
                <a:spcPts val="240"/>
              </a:spcAft>
              <a:buFont typeface="Arial" panose="020B0604020202020204" pitchFamily="34" charset="0"/>
              <a:buChar char="•"/>
            </a:pPr>
            <a:r>
              <a:rPr lang="en-GB" sz="1600" b="1" dirty="0"/>
              <a:t>POCI – posterior circulation infarcts</a:t>
            </a:r>
            <a:br>
              <a:rPr lang="en-GB" sz="1600" b="1" dirty="0"/>
            </a:br>
            <a:r>
              <a:rPr lang="en-GB" sz="1600" dirty="0"/>
              <a:t>(vertebrobasilar arterial territory) </a:t>
            </a:r>
          </a:p>
        </p:txBody>
      </p:sp>
      <p:sp>
        <p:nvSpPr>
          <p:cNvPr id="17" name="TextBox 16">
            <a:extLst>
              <a:ext uri="{FF2B5EF4-FFF2-40B4-BE49-F238E27FC236}">
                <a16:creationId xmlns:a16="http://schemas.microsoft.com/office/drawing/2014/main" id="{C04FAFD7-D154-AAD9-DD66-41AD4860971F}"/>
              </a:ext>
            </a:extLst>
          </p:cNvPr>
          <p:cNvSpPr txBox="1"/>
          <p:nvPr/>
        </p:nvSpPr>
        <p:spPr>
          <a:xfrm>
            <a:off x="6428092" y="2757488"/>
            <a:ext cx="5041765" cy="338554"/>
          </a:xfrm>
          <a:prstGeom prst="rect">
            <a:avLst/>
          </a:prstGeom>
          <a:noFill/>
        </p:spPr>
        <p:txBody>
          <a:bodyPr wrap="none" rtlCol="0">
            <a:spAutoFit/>
          </a:bodyPr>
          <a:lstStyle/>
          <a:p>
            <a:pPr algn="ctr"/>
            <a:r>
              <a:rPr lang="en-GB" sz="1600" b="1" dirty="0">
                <a:solidFill>
                  <a:schemeClr val="accent2">
                    <a:lumMod val="50000"/>
                  </a:schemeClr>
                </a:solidFill>
              </a:rPr>
              <a:t>Oxford Community Stroke Project classification</a:t>
            </a:r>
            <a:r>
              <a:rPr lang="en-GB" sz="1600" b="1" baseline="30000" dirty="0">
                <a:solidFill>
                  <a:schemeClr val="accent2">
                    <a:lumMod val="50000"/>
                  </a:schemeClr>
                </a:solidFill>
              </a:rPr>
              <a:t>1,3</a:t>
            </a:r>
            <a:endParaRPr lang="en-GB" sz="1600" b="1" dirty="0">
              <a:solidFill>
                <a:schemeClr val="accent2">
                  <a:lumMod val="50000"/>
                </a:schemeClr>
              </a:solidFill>
            </a:endParaRPr>
          </a:p>
        </p:txBody>
      </p:sp>
    </p:spTree>
    <p:extLst>
      <p:ext uri="{BB962C8B-B14F-4D97-AF65-F5344CB8AC3E}">
        <p14:creationId xmlns:p14="http://schemas.microsoft.com/office/powerpoint/2010/main" val="574435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55505-15EF-8061-7E96-60B458073588}"/>
              </a:ext>
            </a:extLst>
          </p:cNvPr>
          <p:cNvSpPr>
            <a:spLocks noGrp="1"/>
          </p:cNvSpPr>
          <p:nvPr>
            <p:ph type="body" sz="quarter" idx="17"/>
          </p:nvPr>
        </p:nvSpPr>
        <p:spPr/>
        <p:txBody>
          <a:bodyPr/>
          <a:lstStyle/>
          <a:p>
            <a:r>
              <a:rPr lang="en-GB"/>
              <a:t>Neurobehavioural consequences of stroke – Stroke syndromes</a:t>
            </a:r>
            <a:endParaRPr lang="en-GB" dirty="0"/>
          </a:p>
        </p:txBody>
      </p:sp>
      <p:sp>
        <p:nvSpPr>
          <p:cNvPr id="3" name="Title 2">
            <a:extLst>
              <a:ext uri="{FF2B5EF4-FFF2-40B4-BE49-F238E27FC236}">
                <a16:creationId xmlns:a16="http://schemas.microsoft.com/office/drawing/2014/main" id="{3C9A7CCC-E1CA-0D8D-8070-8663B2162EA8}"/>
              </a:ext>
            </a:extLst>
          </p:cNvPr>
          <p:cNvSpPr>
            <a:spLocks noGrp="1"/>
          </p:cNvSpPr>
          <p:nvPr>
            <p:ph type="title"/>
          </p:nvPr>
        </p:nvSpPr>
        <p:spPr/>
        <p:txBody>
          <a:bodyPr/>
          <a:lstStyle/>
          <a:p>
            <a:r>
              <a:rPr lang="en-US"/>
              <a:t>Major cerebral arteries and their blood supplies</a:t>
            </a:r>
            <a:endParaRPr lang="en-GB" dirty="0"/>
          </a:p>
        </p:txBody>
      </p:sp>
      <p:sp>
        <p:nvSpPr>
          <p:cNvPr id="18" name="Content Placeholder 17">
            <a:extLst>
              <a:ext uri="{FF2B5EF4-FFF2-40B4-BE49-F238E27FC236}">
                <a16:creationId xmlns:a16="http://schemas.microsoft.com/office/drawing/2014/main" id="{E50C6434-6F88-2B92-F144-18F0A4C9B2CF}"/>
              </a:ext>
            </a:extLst>
          </p:cNvPr>
          <p:cNvSpPr>
            <a:spLocks noGrp="1"/>
          </p:cNvSpPr>
          <p:nvPr>
            <p:ph sz="half" idx="21"/>
          </p:nvPr>
        </p:nvSpPr>
        <p:spPr/>
        <p:txBody>
          <a:bodyPr/>
          <a:lstStyle/>
          <a:p>
            <a:r>
              <a:rPr lang="en-GB" dirty="0"/>
              <a:t>The internal carotid arteries branch to form two major cerebral arteries on each side:</a:t>
            </a:r>
            <a:r>
              <a:rPr lang="en-GB" baseline="30000" dirty="0"/>
              <a:t>1,2</a:t>
            </a:r>
            <a:endParaRPr lang="en-GB" dirty="0"/>
          </a:p>
          <a:p>
            <a:pPr lvl="1"/>
            <a:r>
              <a:rPr lang="en-GB" dirty="0"/>
              <a:t>The anterior cerebral artery (ACA): supplies medial frontal and parietal lobes</a:t>
            </a:r>
          </a:p>
          <a:p>
            <a:pPr lvl="1"/>
            <a:r>
              <a:rPr lang="en-GB" dirty="0"/>
              <a:t>The middle cerebral artery (MCA): supplies lateral frontal, parietal, and temporal lobes</a:t>
            </a:r>
          </a:p>
          <a:p>
            <a:r>
              <a:rPr lang="en-GB" dirty="0"/>
              <a:t>The posterior circulation to the brain is mediated by the vertebral arteries which join at the level of the pons to form the basilar artery, which branches into the right and left</a:t>
            </a:r>
            <a:r>
              <a:rPr lang="en-GB" baseline="30000" dirty="0"/>
              <a:t>1,2</a:t>
            </a:r>
            <a:endParaRPr lang="en-GB" dirty="0"/>
          </a:p>
          <a:p>
            <a:r>
              <a:rPr lang="en-GB" dirty="0"/>
              <a:t>The posterior cerebral arteries (PCA) supply the occipital lobe and temporal lobe</a:t>
            </a:r>
            <a:r>
              <a:rPr lang="en-GB" baseline="30000" dirty="0"/>
              <a:t>1-3</a:t>
            </a:r>
            <a:endParaRPr lang="en-GB" dirty="0"/>
          </a:p>
        </p:txBody>
      </p:sp>
      <p:sp>
        <p:nvSpPr>
          <p:cNvPr id="5" name="Text Placeholder 4">
            <a:extLst>
              <a:ext uri="{FF2B5EF4-FFF2-40B4-BE49-F238E27FC236}">
                <a16:creationId xmlns:a16="http://schemas.microsoft.com/office/drawing/2014/main" id="{CD5A664D-08EE-CCFA-5648-B8FA008BAB10}"/>
              </a:ext>
            </a:extLst>
          </p:cNvPr>
          <p:cNvSpPr>
            <a:spLocks noGrp="1"/>
          </p:cNvSpPr>
          <p:nvPr>
            <p:ph type="body" sz="quarter" idx="18"/>
          </p:nvPr>
        </p:nvSpPr>
        <p:spPr/>
        <p:txBody>
          <a:bodyPr/>
          <a:lstStyle/>
          <a:p>
            <a:r>
              <a:rPr lang="en-GB" dirty="0"/>
              <a:t>1. Konan et al. </a:t>
            </a:r>
            <a:r>
              <a:rPr lang="en-GB" dirty="0" err="1"/>
              <a:t>StatPearls</a:t>
            </a:r>
            <a:r>
              <a:rPr lang="en-GB" dirty="0"/>
              <a:t> Publishing; 2023. Available at: https://www.ncbi.nlm.nih.gov/books/NBK532297/; </a:t>
            </a:r>
            <a:br>
              <a:rPr lang="en-GB" dirty="0"/>
            </a:br>
            <a:r>
              <a:rPr lang="en-GB" dirty="0"/>
              <a:t>2. Pare &amp; Kahn. </a:t>
            </a:r>
            <a:r>
              <a:rPr lang="en-GB" dirty="0" err="1"/>
              <a:t>Emerg</a:t>
            </a:r>
            <a:r>
              <a:rPr lang="en-GB" dirty="0"/>
              <a:t> Med Clin North Am 2012;30(3):601–615; 3. Moos &amp; Møller. Basic Neuroanatomy. 2003</a:t>
            </a:r>
          </a:p>
        </p:txBody>
      </p:sp>
      <p:sp>
        <p:nvSpPr>
          <p:cNvPr id="6" name="Slide Number Placeholder 5">
            <a:extLst>
              <a:ext uri="{FF2B5EF4-FFF2-40B4-BE49-F238E27FC236}">
                <a16:creationId xmlns:a16="http://schemas.microsoft.com/office/drawing/2014/main" id="{9B9FBB48-D915-D780-9776-DB78721BEC21}"/>
              </a:ext>
            </a:extLst>
          </p:cNvPr>
          <p:cNvSpPr>
            <a:spLocks noGrp="1"/>
          </p:cNvSpPr>
          <p:nvPr>
            <p:ph type="sldNum" sz="quarter" idx="4"/>
          </p:nvPr>
        </p:nvSpPr>
        <p:spPr/>
        <p:txBody>
          <a:bodyPr/>
          <a:lstStyle/>
          <a:p>
            <a:fld id="{C5E73D8C-6D1C-4360-8101-83ED279A0FF1}" type="slidenum">
              <a:rPr lang="en-GB" smtClean="0"/>
              <a:pPr/>
              <a:t>5</a:t>
            </a:fld>
            <a:endParaRPr lang="en-GB"/>
          </a:p>
        </p:txBody>
      </p:sp>
      <p:sp>
        <p:nvSpPr>
          <p:cNvPr id="8" name="TextBox 7">
            <a:extLst>
              <a:ext uri="{FF2B5EF4-FFF2-40B4-BE49-F238E27FC236}">
                <a16:creationId xmlns:a16="http://schemas.microsoft.com/office/drawing/2014/main" id="{CDC68440-5731-F1C0-102E-A950943F5037}"/>
              </a:ext>
            </a:extLst>
          </p:cNvPr>
          <p:cNvSpPr txBox="1"/>
          <p:nvPr/>
        </p:nvSpPr>
        <p:spPr>
          <a:xfrm>
            <a:off x="6230938" y="1416785"/>
            <a:ext cx="5419726" cy="369332"/>
          </a:xfrm>
          <a:prstGeom prst="rect">
            <a:avLst/>
          </a:prstGeom>
          <a:noFill/>
        </p:spPr>
        <p:txBody>
          <a:bodyPr wrap="square">
            <a:spAutoFit/>
          </a:bodyPr>
          <a:lstStyle/>
          <a:p>
            <a:pPr algn="ctr"/>
            <a:r>
              <a:rPr lang="en-GB" b="1" dirty="0">
                <a:solidFill>
                  <a:schemeClr val="accent2">
                    <a:lumMod val="50000"/>
                  </a:schemeClr>
                </a:solidFill>
              </a:rPr>
              <a:t>The major arteries of the brain</a:t>
            </a:r>
            <a:r>
              <a:rPr lang="en-GB" b="1" baseline="30000" dirty="0">
                <a:solidFill>
                  <a:schemeClr val="accent2">
                    <a:lumMod val="50000"/>
                  </a:schemeClr>
                </a:solidFill>
              </a:rPr>
              <a:t>1,3</a:t>
            </a:r>
            <a:endParaRPr lang="en-GB" b="1" dirty="0">
              <a:solidFill>
                <a:schemeClr val="accent2">
                  <a:lumMod val="50000"/>
                </a:schemeClr>
              </a:solidFill>
            </a:endParaRPr>
          </a:p>
        </p:txBody>
      </p:sp>
      <p:grpSp>
        <p:nvGrpSpPr>
          <p:cNvPr id="4" name="Group 3">
            <a:extLst>
              <a:ext uri="{FF2B5EF4-FFF2-40B4-BE49-F238E27FC236}">
                <a16:creationId xmlns:a16="http://schemas.microsoft.com/office/drawing/2014/main" id="{723EB7F2-16E6-1E96-0A93-2470104FB3B0}"/>
              </a:ext>
            </a:extLst>
          </p:cNvPr>
          <p:cNvGrpSpPr/>
          <p:nvPr/>
        </p:nvGrpSpPr>
        <p:grpSpPr>
          <a:xfrm>
            <a:off x="7394033" y="1926087"/>
            <a:ext cx="3093536" cy="3720461"/>
            <a:chOff x="1667150" y="1349691"/>
            <a:chExt cx="3838019" cy="4615818"/>
          </a:xfrm>
        </p:grpSpPr>
        <p:sp>
          <p:nvSpPr>
            <p:cNvPr id="9" name="Graphic 87">
              <a:extLst>
                <a:ext uri="{FF2B5EF4-FFF2-40B4-BE49-F238E27FC236}">
                  <a16:creationId xmlns:a16="http://schemas.microsoft.com/office/drawing/2014/main" id="{2128C653-192B-41C0-9EA7-A54073B4D270}"/>
                </a:ext>
              </a:extLst>
            </p:cNvPr>
            <p:cNvSpPr/>
            <p:nvPr/>
          </p:nvSpPr>
          <p:spPr>
            <a:xfrm>
              <a:off x="1671534" y="1349692"/>
              <a:ext cx="3833635" cy="4615817"/>
            </a:xfrm>
            <a:custGeom>
              <a:avLst/>
              <a:gdLst>
                <a:gd name="connsiteX0" fmla="*/ 1806610 w 3827077"/>
                <a:gd name="connsiteY0" fmla="*/ 670183 h 4606751"/>
                <a:gd name="connsiteX1" fmla="*/ 1807944 w 3827077"/>
                <a:gd name="connsiteY1" fmla="*/ 626844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0" fmla="*/ 1806610 w 3827077"/>
                <a:gd name="connsiteY0" fmla="*/ 67018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806610 w 3827077"/>
                <a:gd name="connsiteY162" fmla="*/ 67018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1197 w 3827077"/>
                <a:gd name="connsiteY4" fmla="*/ 406440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827077" h="4606751">
                  <a:moveTo>
                    <a:pt x="1799003" y="654973"/>
                  </a:moveTo>
                  <a:cubicBezTo>
                    <a:pt x="1803957" y="641162"/>
                    <a:pt x="1798533" y="637425"/>
                    <a:pt x="1796533" y="623042"/>
                  </a:cubicBezTo>
                  <a:cubicBezTo>
                    <a:pt x="1793866" y="603326"/>
                    <a:pt x="1804896" y="587411"/>
                    <a:pt x="1804134" y="567599"/>
                  </a:cubicBezTo>
                  <a:cubicBezTo>
                    <a:pt x="1802896" y="537595"/>
                    <a:pt x="1800715" y="504742"/>
                    <a:pt x="1810812" y="476262"/>
                  </a:cubicBezTo>
                  <a:cubicBezTo>
                    <a:pt x="1819003" y="453307"/>
                    <a:pt x="1820911" y="431110"/>
                    <a:pt x="1821197" y="406440"/>
                  </a:cubicBezTo>
                  <a:cubicBezTo>
                    <a:pt x="1821578" y="374531"/>
                    <a:pt x="1831661" y="344523"/>
                    <a:pt x="1828613" y="312519"/>
                  </a:cubicBezTo>
                  <a:cubicBezTo>
                    <a:pt x="1825946" y="284897"/>
                    <a:pt x="1832995" y="257941"/>
                    <a:pt x="1840805" y="231747"/>
                  </a:cubicBezTo>
                  <a:cubicBezTo>
                    <a:pt x="1845377" y="216222"/>
                    <a:pt x="1848806" y="201267"/>
                    <a:pt x="1847187" y="184789"/>
                  </a:cubicBezTo>
                  <a:cubicBezTo>
                    <a:pt x="1844806" y="161548"/>
                    <a:pt x="1850045" y="139355"/>
                    <a:pt x="1861093" y="118686"/>
                  </a:cubicBezTo>
                  <a:cubicBezTo>
                    <a:pt x="1864999" y="111351"/>
                    <a:pt x="1869571" y="104208"/>
                    <a:pt x="1870904" y="95730"/>
                  </a:cubicBezTo>
                  <a:cubicBezTo>
                    <a:pt x="1874333" y="73347"/>
                    <a:pt x="1888621" y="59535"/>
                    <a:pt x="1907385" y="48963"/>
                  </a:cubicBezTo>
                  <a:cubicBezTo>
                    <a:pt x="1938818" y="31151"/>
                    <a:pt x="1973012" y="21626"/>
                    <a:pt x="2007969" y="13244"/>
                  </a:cubicBezTo>
                  <a:cubicBezTo>
                    <a:pt x="2065786" y="-663"/>
                    <a:pt x="2117697" y="17721"/>
                    <a:pt x="2169323" y="38866"/>
                  </a:cubicBezTo>
                  <a:cubicBezTo>
                    <a:pt x="2193230" y="48677"/>
                    <a:pt x="2216186" y="60678"/>
                    <a:pt x="2239617" y="71823"/>
                  </a:cubicBezTo>
                  <a:cubicBezTo>
                    <a:pt x="2250095" y="76871"/>
                    <a:pt x="2260763" y="78109"/>
                    <a:pt x="2272574" y="78300"/>
                  </a:cubicBezTo>
                  <a:cubicBezTo>
                    <a:pt x="2308292" y="79062"/>
                    <a:pt x="2344678" y="78300"/>
                    <a:pt x="2379444" y="85062"/>
                  </a:cubicBezTo>
                  <a:cubicBezTo>
                    <a:pt x="2425259" y="94111"/>
                    <a:pt x="2471551" y="104684"/>
                    <a:pt x="2507936" y="139260"/>
                  </a:cubicBezTo>
                  <a:cubicBezTo>
                    <a:pt x="2529939" y="160119"/>
                    <a:pt x="2558228" y="167739"/>
                    <a:pt x="2588137" y="174407"/>
                  </a:cubicBezTo>
                  <a:cubicBezTo>
                    <a:pt x="2633476" y="184408"/>
                    <a:pt x="2676338" y="202887"/>
                    <a:pt x="2712914" y="233081"/>
                  </a:cubicBezTo>
                  <a:cubicBezTo>
                    <a:pt x="2752348" y="265656"/>
                    <a:pt x="2788543" y="301566"/>
                    <a:pt x="2822071" y="340047"/>
                  </a:cubicBezTo>
                  <a:cubicBezTo>
                    <a:pt x="2858933" y="382433"/>
                    <a:pt x="2884936" y="431391"/>
                    <a:pt x="2907129" y="482636"/>
                  </a:cubicBezTo>
                  <a:cubicBezTo>
                    <a:pt x="2921417" y="515783"/>
                    <a:pt x="2940848" y="545025"/>
                    <a:pt x="2971899" y="565694"/>
                  </a:cubicBezTo>
                  <a:cubicBezTo>
                    <a:pt x="2987711" y="576171"/>
                    <a:pt x="3001712" y="589316"/>
                    <a:pt x="3016286" y="601508"/>
                  </a:cubicBezTo>
                  <a:cubicBezTo>
                    <a:pt x="3026953" y="610461"/>
                    <a:pt x="3034955" y="621796"/>
                    <a:pt x="3039336" y="635036"/>
                  </a:cubicBezTo>
                  <a:cubicBezTo>
                    <a:pt x="3052671" y="674755"/>
                    <a:pt x="3069530" y="713141"/>
                    <a:pt x="3089723" y="749526"/>
                  </a:cubicBezTo>
                  <a:cubicBezTo>
                    <a:pt x="3102868" y="773244"/>
                    <a:pt x="3114774" y="801057"/>
                    <a:pt x="3145730" y="809534"/>
                  </a:cubicBezTo>
                  <a:cubicBezTo>
                    <a:pt x="3148493" y="810296"/>
                    <a:pt x="3151064" y="812582"/>
                    <a:pt x="3153160" y="814677"/>
                  </a:cubicBezTo>
                  <a:cubicBezTo>
                    <a:pt x="3182783" y="844300"/>
                    <a:pt x="3217549" y="868113"/>
                    <a:pt x="3246505" y="898688"/>
                  </a:cubicBezTo>
                  <a:cubicBezTo>
                    <a:pt x="3265269" y="918500"/>
                    <a:pt x="3278795" y="940312"/>
                    <a:pt x="3288129" y="965839"/>
                  </a:cubicBezTo>
                  <a:cubicBezTo>
                    <a:pt x="3303941" y="1009273"/>
                    <a:pt x="3305465" y="1055374"/>
                    <a:pt x="3315752" y="1099665"/>
                  </a:cubicBezTo>
                  <a:cubicBezTo>
                    <a:pt x="3323276" y="1131955"/>
                    <a:pt x="3326324" y="1165864"/>
                    <a:pt x="3342517" y="1195868"/>
                  </a:cubicBezTo>
                  <a:cubicBezTo>
                    <a:pt x="3346517" y="1203297"/>
                    <a:pt x="3350994" y="1210155"/>
                    <a:pt x="3356709" y="1216442"/>
                  </a:cubicBezTo>
                  <a:cubicBezTo>
                    <a:pt x="3386618" y="1249208"/>
                    <a:pt x="3405763" y="1287594"/>
                    <a:pt x="3417002" y="1330266"/>
                  </a:cubicBezTo>
                  <a:cubicBezTo>
                    <a:pt x="3419193" y="1338457"/>
                    <a:pt x="3421193" y="1346649"/>
                    <a:pt x="3420717" y="1355031"/>
                  </a:cubicBezTo>
                  <a:cubicBezTo>
                    <a:pt x="3419098" y="1381320"/>
                    <a:pt x="3428337" y="1404465"/>
                    <a:pt x="3440624" y="1426659"/>
                  </a:cubicBezTo>
                  <a:cubicBezTo>
                    <a:pt x="3454626" y="1451900"/>
                    <a:pt x="3469676" y="1476665"/>
                    <a:pt x="3484153" y="1501716"/>
                  </a:cubicBezTo>
                  <a:cubicBezTo>
                    <a:pt x="3509395" y="1545054"/>
                    <a:pt x="3525016" y="1591441"/>
                    <a:pt x="3530159" y="1641543"/>
                  </a:cubicBezTo>
                  <a:cubicBezTo>
                    <a:pt x="3532541" y="1664212"/>
                    <a:pt x="3539303" y="1686120"/>
                    <a:pt x="3547019" y="1707646"/>
                  </a:cubicBezTo>
                  <a:cubicBezTo>
                    <a:pt x="3549209" y="1713647"/>
                    <a:pt x="3552924" y="1718409"/>
                    <a:pt x="3557782" y="1722029"/>
                  </a:cubicBezTo>
                  <a:cubicBezTo>
                    <a:pt x="3572355" y="1732983"/>
                    <a:pt x="3584833" y="1746318"/>
                    <a:pt x="3601311" y="1754985"/>
                  </a:cubicBezTo>
                  <a:cubicBezTo>
                    <a:pt x="3616361" y="1762891"/>
                    <a:pt x="3626076" y="1777369"/>
                    <a:pt x="3636744" y="1790228"/>
                  </a:cubicBezTo>
                  <a:cubicBezTo>
                    <a:pt x="3650841" y="1807182"/>
                    <a:pt x="3665128" y="1823946"/>
                    <a:pt x="3680654" y="1839853"/>
                  </a:cubicBezTo>
                  <a:cubicBezTo>
                    <a:pt x="3713230" y="1873191"/>
                    <a:pt x="3733328" y="1914434"/>
                    <a:pt x="3749139" y="1957392"/>
                  </a:cubicBezTo>
                  <a:cubicBezTo>
                    <a:pt x="3758474" y="1982823"/>
                    <a:pt x="3756283" y="2010446"/>
                    <a:pt x="3749139" y="2036259"/>
                  </a:cubicBezTo>
                  <a:cubicBezTo>
                    <a:pt x="3741900" y="2062452"/>
                    <a:pt x="3744186" y="2083598"/>
                    <a:pt x="3765808" y="2101981"/>
                  </a:cubicBezTo>
                  <a:cubicBezTo>
                    <a:pt x="3782381" y="2116078"/>
                    <a:pt x="3791716" y="2135795"/>
                    <a:pt x="3800669" y="2155035"/>
                  </a:cubicBezTo>
                  <a:cubicBezTo>
                    <a:pt x="3809528" y="2173895"/>
                    <a:pt x="3807623" y="2193802"/>
                    <a:pt x="3799336" y="2212662"/>
                  </a:cubicBezTo>
                  <a:cubicBezTo>
                    <a:pt x="3780286" y="2255905"/>
                    <a:pt x="3778000" y="2300387"/>
                    <a:pt x="3787811" y="2346202"/>
                  </a:cubicBezTo>
                  <a:cubicBezTo>
                    <a:pt x="3795811" y="2383540"/>
                    <a:pt x="3810956" y="2418497"/>
                    <a:pt x="3820577" y="2455359"/>
                  </a:cubicBezTo>
                  <a:cubicBezTo>
                    <a:pt x="3829911" y="2491459"/>
                    <a:pt x="3830102" y="2526701"/>
                    <a:pt x="3815147" y="2560419"/>
                  </a:cubicBezTo>
                  <a:cubicBezTo>
                    <a:pt x="3793145" y="2609950"/>
                    <a:pt x="3786001" y="2662242"/>
                    <a:pt x="3781048" y="2715391"/>
                  </a:cubicBezTo>
                  <a:cubicBezTo>
                    <a:pt x="3778476" y="2742633"/>
                    <a:pt x="3774761" y="2769779"/>
                    <a:pt x="3770951" y="2796925"/>
                  </a:cubicBezTo>
                  <a:cubicBezTo>
                    <a:pt x="3768189" y="2816737"/>
                    <a:pt x="3771332" y="2836168"/>
                    <a:pt x="3769808" y="2855885"/>
                  </a:cubicBezTo>
                  <a:cubicBezTo>
                    <a:pt x="3762665" y="2944372"/>
                    <a:pt x="3739614" y="3027907"/>
                    <a:pt x="3699037" y="3106678"/>
                  </a:cubicBezTo>
                  <a:cubicBezTo>
                    <a:pt x="3691418" y="3121442"/>
                    <a:pt x="3693894" y="3135920"/>
                    <a:pt x="3697418" y="3150969"/>
                  </a:cubicBezTo>
                  <a:cubicBezTo>
                    <a:pt x="3707420" y="3194022"/>
                    <a:pt x="3716754" y="3237171"/>
                    <a:pt x="3713420" y="3281843"/>
                  </a:cubicBezTo>
                  <a:cubicBezTo>
                    <a:pt x="3710849" y="3315466"/>
                    <a:pt x="3699323" y="3347185"/>
                    <a:pt x="3693227" y="3380046"/>
                  </a:cubicBezTo>
                  <a:cubicBezTo>
                    <a:pt x="3689417" y="3400239"/>
                    <a:pt x="3685036" y="3420336"/>
                    <a:pt x="3680273" y="3440244"/>
                  </a:cubicBezTo>
                  <a:cubicBezTo>
                    <a:pt x="3671225" y="3478534"/>
                    <a:pt x="3653127" y="3512729"/>
                    <a:pt x="3632458" y="3545781"/>
                  </a:cubicBezTo>
                  <a:cubicBezTo>
                    <a:pt x="3625981" y="3556068"/>
                    <a:pt x="3618932" y="3566069"/>
                    <a:pt x="3613027" y="3576642"/>
                  </a:cubicBezTo>
                  <a:cubicBezTo>
                    <a:pt x="3601025" y="3597978"/>
                    <a:pt x="3587786" y="3618076"/>
                    <a:pt x="3569688" y="3635030"/>
                  </a:cubicBezTo>
                  <a:cubicBezTo>
                    <a:pt x="3558068" y="3645888"/>
                    <a:pt x="3548352" y="3658843"/>
                    <a:pt x="3540732" y="3673035"/>
                  </a:cubicBezTo>
                  <a:cubicBezTo>
                    <a:pt x="3533493" y="3686560"/>
                    <a:pt x="3523301" y="3697990"/>
                    <a:pt x="3513586" y="3709706"/>
                  </a:cubicBezTo>
                  <a:cubicBezTo>
                    <a:pt x="3507299" y="3717326"/>
                    <a:pt x="3500441" y="3724660"/>
                    <a:pt x="3495584" y="3733233"/>
                  </a:cubicBezTo>
                  <a:cubicBezTo>
                    <a:pt x="3481772" y="3757617"/>
                    <a:pt x="3461008" y="3773714"/>
                    <a:pt x="3435767" y="3783906"/>
                  </a:cubicBezTo>
                  <a:cubicBezTo>
                    <a:pt x="3425194" y="3788192"/>
                    <a:pt x="3417955" y="3794574"/>
                    <a:pt x="3411954" y="3803813"/>
                  </a:cubicBezTo>
                  <a:cubicBezTo>
                    <a:pt x="3398143" y="3824959"/>
                    <a:pt x="3386427" y="3846866"/>
                    <a:pt x="3378712" y="3871060"/>
                  </a:cubicBezTo>
                  <a:cubicBezTo>
                    <a:pt x="3375283" y="3881918"/>
                    <a:pt x="3370616" y="3892395"/>
                    <a:pt x="3366806" y="3903159"/>
                  </a:cubicBezTo>
                  <a:cubicBezTo>
                    <a:pt x="3356995" y="3930686"/>
                    <a:pt x="3338421" y="3949736"/>
                    <a:pt x="3311180" y="3959928"/>
                  </a:cubicBezTo>
                  <a:cubicBezTo>
                    <a:pt x="3287367" y="3968786"/>
                    <a:pt x="3268127" y="3984217"/>
                    <a:pt x="3255363" y="4005267"/>
                  </a:cubicBezTo>
                  <a:cubicBezTo>
                    <a:pt x="3227455" y="4051558"/>
                    <a:pt x="3187355" y="4084991"/>
                    <a:pt x="3144587" y="4115661"/>
                  </a:cubicBezTo>
                  <a:cubicBezTo>
                    <a:pt x="3099439" y="4148046"/>
                    <a:pt x="3053814" y="4179765"/>
                    <a:pt x="3005713" y="4207768"/>
                  </a:cubicBezTo>
                  <a:cubicBezTo>
                    <a:pt x="2986949" y="4218627"/>
                    <a:pt x="2972756" y="4234629"/>
                    <a:pt x="2958278" y="4250250"/>
                  </a:cubicBezTo>
                  <a:cubicBezTo>
                    <a:pt x="2953516" y="4255393"/>
                    <a:pt x="2951897" y="4262251"/>
                    <a:pt x="2950087" y="4268824"/>
                  </a:cubicBezTo>
                  <a:cubicBezTo>
                    <a:pt x="2939895" y="4305495"/>
                    <a:pt x="2916083" y="4331308"/>
                    <a:pt x="2883221" y="4348738"/>
                  </a:cubicBezTo>
                  <a:cubicBezTo>
                    <a:pt x="2869696" y="4355882"/>
                    <a:pt x="2856551" y="4363216"/>
                    <a:pt x="2844836" y="4373027"/>
                  </a:cubicBezTo>
                  <a:cubicBezTo>
                    <a:pt x="2818832" y="4394839"/>
                    <a:pt x="2789591" y="4410460"/>
                    <a:pt x="2757015" y="4420271"/>
                  </a:cubicBezTo>
                  <a:cubicBezTo>
                    <a:pt x="2721106" y="4431130"/>
                    <a:pt x="2688626" y="4448179"/>
                    <a:pt x="2658241" y="4470944"/>
                  </a:cubicBezTo>
                  <a:cubicBezTo>
                    <a:pt x="2627951" y="4493518"/>
                    <a:pt x="2597757" y="4517236"/>
                    <a:pt x="2561086" y="4529904"/>
                  </a:cubicBezTo>
                  <a:cubicBezTo>
                    <a:pt x="2553275" y="4532571"/>
                    <a:pt x="2546417" y="4537810"/>
                    <a:pt x="2539178" y="4542001"/>
                  </a:cubicBezTo>
                  <a:cubicBezTo>
                    <a:pt x="2525081" y="4550097"/>
                    <a:pt x="2510127" y="4555526"/>
                    <a:pt x="2493649" y="4554574"/>
                  </a:cubicBezTo>
                  <a:cubicBezTo>
                    <a:pt x="2472884" y="4553335"/>
                    <a:pt x="2452786" y="4556860"/>
                    <a:pt x="2432594" y="4561051"/>
                  </a:cubicBezTo>
                  <a:cubicBezTo>
                    <a:pt x="2427450" y="4562098"/>
                    <a:pt x="2422021" y="4563432"/>
                    <a:pt x="2416782" y="4563146"/>
                  </a:cubicBezTo>
                  <a:cubicBezTo>
                    <a:pt x="2346202" y="4559431"/>
                    <a:pt x="2275431" y="4557431"/>
                    <a:pt x="2209232" y="4527713"/>
                  </a:cubicBezTo>
                  <a:cubicBezTo>
                    <a:pt x="2156750" y="4504186"/>
                    <a:pt x="2109410" y="4472563"/>
                    <a:pt x="2064167" y="4437607"/>
                  </a:cubicBezTo>
                  <a:cubicBezTo>
                    <a:pt x="2049593" y="4426272"/>
                    <a:pt x="2038259" y="4411222"/>
                    <a:pt x="2032734" y="4393506"/>
                  </a:cubicBezTo>
                  <a:cubicBezTo>
                    <a:pt x="2027114" y="4375599"/>
                    <a:pt x="2017018" y="4360740"/>
                    <a:pt x="2006540" y="4345690"/>
                  </a:cubicBezTo>
                  <a:cubicBezTo>
                    <a:pt x="1996063" y="4330736"/>
                    <a:pt x="1986252" y="4315305"/>
                    <a:pt x="1976060" y="4300161"/>
                  </a:cubicBezTo>
                  <a:cubicBezTo>
                    <a:pt x="1971679" y="4293684"/>
                    <a:pt x="1966630" y="4291684"/>
                    <a:pt x="1962725" y="4300351"/>
                  </a:cubicBezTo>
                  <a:cubicBezTo>
                    <a:pt x="1939675" y="4351596"/>
                    <a:pt x="1904909" y="4394935"/>
                    <a:pt x="1870238" y="4438369"/>
                  </a:cubicBezTo>
                  <a:cubicBezTo>
                    <a:pt x="1866047" y="4443703"/>
                    <a:pt x="1862046" y="4449513"/>
                    <a:pt x="1859189" y="4455609"/>
                  </a:cubicBezTo>
                  <a:cubicBezTo>
                    <a:pt x="1845092" y="4485803"/>
                    <a:pt x="1820517" y="4503805"/>
                    <a:pt x="1790609" y="4515712"/>
                  </a:cubicBezTo>
                  <a:cubicBezTo>
                    <a:pt x="1784227" y="4518283"/>
                    <a:pt x="1777845" y="4520188"/>
                    <a:pt x="1771844" y="4523808"/>
                  </a:cubicBezTo>
                  <a:cubicBezTo>
                    <a:pt x="1711551" y="4560384"/>
                    <a:pt x="1646305" y="4585339"/>
                    <a:pt x="1578106" y="4601818"/>
                  </a:cubicBezTo>
                  <a:cubicBezTo>
                    <a:pt x="1548388" y="4608961"/>
                    <a:pt x="1517336" y="4608580"/>
                    <a:pt x="1487809" y="4599151"/>
                  </a:cubicBezTo>
                  <a:cubicBezTo>
                    <a:pt x="1450852" y="4587339"/>
                    <a:pt x="1413133" y="4578577"/>
                    <a:pt x="1375318" y="4570480"/>
                  </a:cubicBezTo>
                  <a:cubicBezTo>
                    <a:pt x="1346839" y="4564384"/>
                    <a:pt x="1319693" y="4555812"/>
                    <a:pt x="1295023" y="4539619"/>
                  </a:cubicBezTo>
                  <a:cubicBezTo>
                    <a:pt x="1267781" y="4521808"/>
                    <a:pt x="1235777" y="4516759"/>
                    <a:pt x="1204821" y="4509139"/>
                  </a:cubicBezTo>
                  <a:cubicBezTo>
                    <a:pt x="1147385" y="4495042"/>
                    <a:pt x="1097093" y="4469134"/>
                    <a:pt x="1055183" y="4426367"/>
                  </a:cubicBezTo>
                  <a:cubicBezTo>
                    <a:pt x="1016798" y="4387219"/>
                    <a:pt x="976126" y="4350358"/>
                    <a:pt x="934406" y="4314734"/>
                  </a:cubicBezTo>
                  <a:cubicBezTo>
                    <a:pt x="914023" y="4297303"/>
                    <a:pt x="888591" y="4287588"/>
                    <a:pt x="868493" y="4269776"/>
                  </a:cubicBezTo>
                  <a:cubicBezTo>
                    <a:pt x="865064" y="4266728"/>
                    <a:pt x="861064" y="4264537"/>
                    <a:pt x="857349" y="4261775"/>
                  </a:cubicBezTo>
                  <a:cubicBezTo>
                    <a:pt x="831250" y="4241963"/>
                    <a:pt x="737620" y="4141188"/>
                    <a:pt x="720189" y="4113185"/>
                  </a:cubicBezTo>
                  <a:cubicBezTo>
                    <a:pt x="708378" y="4094230"/>
                    <a:pt x="694186" y="4077752"/>
                    <a:pt x="677612" y="4062798"/>
                  </a:cubicBezTo>
                  <a:cubicBezTo>
                    <a:pt x="643036" y="4031460"/>
                    <a:pt x="614271" y="3994789"/>
                    <a:pt x="588172" y="3956308"/>
                  </a:cubicBezTo>
                  <a:cubicBezTo>
                    <a:pt x="558169" y="3912208"/>
                    <a:pt x="529498" y="3867345"/>
                    <a:pt x="499876" y="3823053"/>
                  </a:cubicBezTo>
                  <a:cubicBezTo>
                    <a:pt x="490541" y="3809052"/>
                    <a:pt x="481683" y="3794955"/>
                    <a:pt x="474158" y="3780001"/>
                  </a:cubicBezTo>
                  <a:cubicBezTo>
                    <a:pt x="471110" y="3773904"/>
                    <a:pt x="468253" y="3767332"/>
                    <a:pt x="463776" y="3762379"/>
                  </a:cubicBezTo>
                  <a:cubicBezTo>
                    <a:pt x="430438" y="3724470"/>
                    <a:pt x="411674" y="3678654"/>
                    <a:pt x="392624" y="3632935"/>
                  </a:cubicBezTo>
                  <a:cubicBezTo>
                    <a:pt x="377765" y="3597120"/>
                    <a:pt x="364240" y="3560735"/>
                    <a:pt x="348809" y="3525111"/>
                  </a:cubicBezTo>
                  <a:cubicBezTo>
                    <a:pt x="337855" y="3499680"/>
                    <a:pt x="321663" y="3479677"/>
                    <a:pt x="299755" y="3463485"/>
                  </a:cubicBezTo>
                  <a:cubicBezTo>
                    <a:pt x="290611" y="3456722"/>
                    <a:pt x="282039" y="3448911"/>
                    <a:pt x="272419" y="3442816"/>
                  </a:cubicBezTo>
                  <a:cubicBezTo>
                    <a:pt x="246606" y="3426433"/>
                    <a:pt x="234985" y="3401382"/>
                    <a:pt x="228985" y="3373093"/>
                  </a:cubicBezTo>
                  <a:cubicBezTo>
                    <a:pt x="224413" y="3351566"/>
                    <a:pt x="220222" y="3330135"/>
                    <a:pt x="211363" y="3309561"/>
                  </a:cubicBezTo>
                  <a:cubicBezTo>
                    <a:pt x="202219" y="3288320"/>
                    <a:pt x="204601" y="3264603"/>
                    <a:pt x="201648" y="3242028"/>
                  </a:cubicBezTo>
                  <a:cubicBezTo>
                    <a:pt x="195552" y="3195451"/>
                    <a:pt x="184312" y="3151732"/>
                    <a:pt x="155166" y="3112869"/>
                  </a:cubicBezTo>
                  <a:cubicBezTo>
                    <a:pt x="98492" y="3037241"/>
                    <a:pt x="60487" y="2951802"/>
                    <a:pt x="29626" y="2862934"/>
                  </a:cubicBezTo>
                  <a:cubicBezTo>
                    <a:pt x="21625" y="2839788"/>
                    <a:pt x="17244" y="2815785"/>
                    <a:pt x="14101" y="2791686"/>
                  </a:cubicBezTo>
                  <a:cubicBezTo>
                    <a:pt x="10100" y="2760730"/>
                    <a:pt x="6290" y="2729774"/>
                    <a:pt x="2671" y="2698818"/>
                  </a:cubicBezTo>
                  <a:cubicBezTo>
                    <a:pt x="-2949" y="2650621"/>
                    <a:pt x="1242" y="2602996"/>
                    <a:pt x="6576" y="2555371"/>
                  </a:cubicBezTo>
                  <a:cubicBezTo>
                    <a:pt x="13720" y="2491839"/>
                    <a:pt x="23340" y="2428689"/>
                    <a:pt x="36389" y="2366110"/>
                  </a:cubicBezTo>
                  <a:cubicBezTo>
                    <a:pt x="38294" y="2356965"/>
                    <a:pt x="37056" y="2347726"/>
                    <a:pt x="35341" y="2338868"/>
                  </a:cubicBezTo>
                  <a:cubicBezTo>
                    <a:pt x="28769" y="2304864"/>
                    <a:pt x="29626" y="2270574"/>
                    <a:pt x="32389" y="2236379"/>
                  </a:cubicBezTo>
                  <a:cubicBezTo>
                    <a:pt x="37532" y="2171990"/>
                    <a:pt x="42961" y="2107506"/>
                    <a:pt x="54106" y="2043688"/>
                  </a:cubicBezTo>
                  <a:cubicBezTo>
                    <a:pt x="55153" y="2037687"/>
                    <a:pt x="56582" y="2031782"/>
                    <a:pt x="58678" y="2026067"/>
                  </a:cubicBezTo>
                  <a:cubicBezTo>
                    <a:pt x="75156" y="1981871"/>
                    <a:pt x="89539" y="1936913"/>
                    <a:pt x="109351" y="1894050"/>
                  </a:cubicBezTo>
                  <a:cubicBezTo>
                    <a:pt x="115637" y="1880525"/>
                    <a:pt x="118304" y="1866904"/>
                    <a:pt x="118209" y="1852140"/>
                  </a:cubicBezTo>
                  <a:cubicBezTo>
                    <a:pt x="117733" y="1787847"/>
                    <a:pt x="124400" y="1724220"/>
                    <a:pt x="141450" y="1662307"/>
                  </a:cubicBezTo>
                  <a:cubicBezTo>
                    <a:pt x="155356" y="1611729"/>
                    <a:pt x="172978" y="1562295"/>
                    <a:pt x="200124" y="1516670"/>
                  </a:cubicBezTo>
                  <a:cubicBezTo>
                    <a:pt x="214888" y="1491905"/>
                    <a:pt x="228794" y="1466568"/>
                    <a:pt x="240605" y="1439994"/>
                  </a:cubicBezTo>
                  <a:cubicBezTo>
                    <a:pt x="259274" y="1397893"/>
                    <a:pt x="286706" y="1361317"/>
                    <a:pt x="316805" y="1326741"/>
                  </a:cubicBezTo>
                  <a:cubicBezTo>
                    <a:pt x="332807" y="1308453"/>
                    <a:pt x="340903" y="1286736"/>
                    <a:pt x="347190" y="1263686"/>
                  </a:cubicBezTo>
                  <a:cubicBezTo>
                    <a:pt x="367954" y="1188153"/>
                    <a:pt x="386528" y="1112048"/>
                    <a:pt x="401578" y="1035181"/>
                  </a:cubicBezTo>
                  <a:cubicBezTo>
                    <a:pt x="407959" y="1002320"/>
                    <a:pt x="419580" y="970697"/>
                    <a:pt x="430438" y="939074"/>
                  </a:cubicBezTo>
                  <a:cubicBezTo>
                    <a:pt x="433677" y="929739"/>
                    <a:pt x="437677" y="920310"/>
                    <a:pt x="443297" y="912404"/>
                  </a:cubicBezTo>
                  <a:cubicBezTo>
                    <a:pt x="468634" y="876399"/>
                    <a:pt x="491208" y="838109"/>
                    <a:pt x="527213" y="810772"/>
                  </a:cubicBezTo>
                  <a:cubicBezTo>
                    <a:pt x="530261" y="808486"/>
                    <a:pt x="533404" y="806010"/>
                    <a:pt x="535404" y="802866"/>
                  </a:cubicBezTo>
                  <a:cubicBezTo>
                    <a:pt x="550644" y="778673"/>
                    <a:pt x="569408" y="758289"/>
                    <a:pt x="594840" y="744097"/>
                  </a:cubicBezTo>
                  <a:cubicBezTo>
                    <a:pt x="602650" y="739716"/>
                    <a:pt x="607794" y="731143"/>
                    <a:pt x="607985" y="721142"/>
                  </a:cubicBezTo>
                  <a:cubicBezTo>
                    <a:pt x="608366" y="706283"/>
                    <a:pt x="613890" y="692948"/>
                    <a:pt x="620081" y="679803"/>
                  </a:cubicBezTo>
                  <a:cubicBezTo>
                    <a:pt x="630083" y="658467"/>
                    <a:pt x="644275" y="639513"/>
                    <a:pt x="654086" y="617891"/>
                  </a:cubicBezTo>
                  <a:cubicBezTo>
                    <a:pt x="659896" y="605223"/>
                    <a:pt x="672278" y="597698"/>
                    <a:pt x="683708" y="589983"/>
                  </a:cubicBezTo>
                  <a:cubicBezTo>
                    <a:pt x="710283" y="572076"/>
                    <a:pt x="739620" y="559026"/>
                    <a:pt x="767338" y="543024"/>
                  </a:cubicBezTo>
                  <a:cubicBezTo>
                    <a:pt x="779339" y="536071"/>
                    <a:pt x="789531" y="527499"/>
                    <a:pt x="799151" y="517497"/>
                  </a:cubicBezTo>
                  <a:cubicBezTo>
                    <a:pt x="836108" y="478826"/>
                    <a:pt x="869160" y="437297"/>
                    <a:pt x="896973" y="391577"/>
                  </a:cubicBezTo>
                  <a:cubicBezTo>
                    <a:pt x="900116" y="386433"/>
                    <a:pt x="903640" y="381195"/>
                    <a:pt x="907832" y="376908"/>
                  </a:cubicBezTo>
                  <a:cubicBezTo>
                    <a:pt x="921167" y="363192"/>
                    <a:pt x="929739" y="347286"/>
                    <a:pt x="937740" y="329569"/>
                  </a:cubicBezTo>
                  <a:cubicBezTo>
                    <a:pt x="952027" y="297946"/>
                    <a:pt x="978507" y="274991"/>
                    <a:pt x="1004986" y="252988"/>
                  </a:cubicBezTo>
                  <a:cubicBezTo>
                    <a:pt x="1010225" y="248607"/>
                    <a:pt x="1016702" y="245654"/>
                    <a:pt x="1021655" y="241082"/>
                  </a:cubicBezTo>
                  <a:cubicBezTo>
                    <a:pt x="1068137" y="197553"/>
                    <a:pt x="1125668" y="179265"/>
                    <a:pt x="1186628" y="169835"/>
                  </a:cubicBezTo>
                  <a:cubicBezTo>
                    <a:pt x="1225014" y="163929"/>
                    <a:pt x="1256828" y="145832"/>
                    <a:pt x="1285307" y="120876"/>
                  </a:cubicBezTo>
                  <a:cubicBezTo>
                    <a:pt x="1303119" y="105351"/>
                    <a:pt x="1319978" y="88777"/>
                    <a:pt x="1337028" y="72489"/>
                  </a:cubicBezTo>
                  <a:cubicBezTo>
                    <a:pt x="1385605" y="25817"/>
                    <a:pt x="1443137" y="-377"/>
                    <a:pt x="1511240" y="4"/>
                  </a:cubicBezTo>
                  <a:cubicBezTo>
                    <a:pt x="1540101" y="195"/>
                    <a:pt x="1569819" y="4481"/>
                    <a:pt x="1595727" y="16578"/>
                  </a:cubicBezTo>
                  <a:cubicBezTo>
                    <a:pt x="1634589" y="34675"/>
                    <a:pt x="1669355" y="59345"/>
                    <a:pt x="1678880" y="106208"/>
                  </a:cubicBezTo>
                  <a:cubicBezTo>
                    <a:pt x="1681928" y="121257"/>
                    <a:pt x="1687929" y="135354"/>
                    <a:pt x="1696216" y="148213"/>
                  </a:cubicBezTo>
                  <a:cubicBezTo>
                    <a:pt x="1706884" y="164787"/>
                    <a:pt x="1711932" y="183075"/>
                    <a:pt x="1711170" y="202410"/>
                  </a:cubicBezTo>
                  <a:cubicBezTo>
                    <a:pt x="1710027" y="229557"/>
                    <a:pt x="1716504" y="255369"/>
                    <a:pt x="1724314" y="280801"/>
                  </a:cubicBezTo>
                  <a:cubicBezTo>
                    <a:pt x="1740031" y="331855"/>
                    <a:pt x="1753175" y="383576"/>
                    <a:pt x="1759081" y="436535"/>
                  </a:cubicBezTo>
                  <a:cubicBezTo>
                    <a:pt x="1763558" y="476540"/>
                    <a:pt x="1766034" y="516831"/>
                    <a:pt x="1770130" y="556931"/>
                  </a:cubicBezTo>
                  <a:cubicBezTo>
                    <a:pt x="1773845" y="593697"/>
                    <a:pt x="1784132" y="628464"/>
                    <a:pt x="1796990" y="662754"/>
                  </a:cubicBezTo>
                  <a:cubicBezTo>
                    <a:pt x="1798229" y="666087"/>
                    <a:pt x="1799086" y="670278"/>
                    <a:pt x="1806706" y="670278"/>
                  </a:cubicBezTo>
                  <a:cubicBezTo>
                    <a:pt x="1806674" y="670246"/>
                    <a:pt x="1799035" y="655005"/>
                    <a:pt x="1799003" y="654973"/>
                  </a:cubicBezTo>
                  <a:close/>
                </a:path>
              </a:pathLst>
            </a:custGeom>
            <a:solidFill>
              <a:schemeClr val="accent4">
                <a:lumMod val="20000"/>
                <a:lumOff val="80000"/>
              </a:schemeClr>
            </a:solidFill>
            <a:ln w="9525" cap="flat">
              <a:noFill/>
              <a:prstDash val="solid"/>
              <a:miter/>
            </a:ln>
          </p:spPr>
          <p:txBody>
            <a:bodyPr rtlCol="0" anchor="ctr"/>
            <a:lstStyle/>
            <a:p>
              <a:endParaRPr lang="en-GB" dirty="0"/>
            </a:p>
          </p:txBody>
        </p:sp>
        <p:sp>
          <p:nvSpPr>
            <p:cNvPr id="10" name="Freeform: Shape 9">
              <a:extLst>
                <a:ext uri="{FF2B5EF4-FFF2-40B4-BE49-F238E27FC236}">
                  <a16:creationId xmlns:a16="http://schemas.microsoft.com/office/drawing/2014/main" id="{9F8E7001-B614-DBB6-F62D-26FD645E5333}"/>
                </a:ext>
              </a:extLst>
            </p:cNvPr>
            <p:cNvSpPr/>
            <p:nvPr/>
          </p:nvSpPr>
          <p:spPr>
            <a:xfrm rot="10800000">
              <a:off x="1878118" y="1886454"/>
              <a:ext cx="3567037" cy="4059341"/>
            </a:xfrm>
            <a:custGeom>
              <a:avLst/>
              <a:gdLst>
                <a:gd name="connsiteX0" fmla="*/ 846604 w 3567037"/>
                <a:gd name="connsiteY0" fmla="*/ 3231860 h 4059341"/>
                <a:gd name="connsiteX1" fmla="*/ 824221 w 3567037"/>
                <a:gd name="connsiteY1" fmla="*/ 3217287 h 4059341"/>
                <a:gd name="connsiteX2" fmla="*/ 722398 w 3567037"/>
                <a:gd name="connsiteY2" fmla="*/ 3133372 h 4059341"/>
                <a:gd name="connsiteX3" fmla="*/ 565807 w 3567037"/>
                <a:gd name="connsiteY3" fmla="*/ 3048123 h 4059341"/>
                <a:gd name="connsiteX4" fmla="*/ 465509 w 3567037"/>
                <a:gd name="connsiteY4" fmla="*/ 3030121 h 4059341"/>
                <a:gd name="connsiteX5" fmla="*/ 387595 w 3567037"/>
                <a:gd name="connsiteY5" fmla="*/ 3025263 h 4059341"/>
                <a:gd name="connsiteX6" fmla="*/ 323968 w 3567037"/>
                <a:gd name="connsiteY6" fmla="*/ 3028692 h 4059341"/>
                <a:gd name="connsiteX7" fmla="*/ 271961 w 3567037"/>
                <a:gd name="connsiteY7" fmla="*/ 3033359 h 4059341"/>
                <a:gd name="connsiteX8" fmla="*/ 247291 w 3567037"/>
                <a:gd name="connsiteY8" fmla="*/ 3023263 h 4059341"/>
                <a:gd name="connsiteX9" fmla="*/ 238719 w 3567037"/>
                <a:gd name="connsiteY9" fmla="*/ 2987925 h 4059341"/>
                <a:gd name="connsiteX10" fmla="*/ 253197 w 3567037"/>
                <a:gd name="connsiteY10" fmla="*/ 2976495 h 4059341"/>
                <a:gd name="connsiteX11" fmla="*/ 315776 w 3567037"/>
                <a:gd name="connsiteY11" fmla="*/ 2988783 h 4059341"/>
                <a:gd name="connsiteX12" fmla="*/ 356924 w 3567037"/>
                <a:gd name="connsiteY12" fmla="*/ 2980877 h 4059341"/>
                <a:gd name="connsiteX13" fmla="*/ 278819 w 3567037"/>
                <a:gd name="connsiteY13" fmla="*/ 2924203 h 4059341"/>
                <a:gd name="connsiteX14" fmla="*/ 244434 w 3567037"/>
                <a:gd name="connsiteY14" fmla="*/ 2912201 h 4059341"/>
                <a:gd name="connsiteX15" fmla="*/ 236338 w 3567037"/>
                <a:gd name="connsiteY15" fmla="*/ 2899438 h 4059341"/>
                <a:gd name="connsiteX16" fmla="*/ 248149 w 3567037"/>
                <a:gd name="connsiteY16" fmla="*/ 2887341 h 4059341"/>
                <a:gd name="connsiteX17" fmla="*/ 335969 w 3567037"/>
                <a:gd name="connsiteY17" fmla="*/ 2900486 h 4059341"/>
                <a:gd name="connsiteX18" fmla="*/ 408740 w 3567037"/>
                <a:gd name="connsiteY18" fmla="*/ 2951540 h 4059341"/>
                <a:gd name="connsiteX19" fmla="*/ 456556 w 3567037"/>
                <a:gd name="connsiteY19" fmla="*/ 2972400 h 4059341"/>
                <a:gd name="connsiteX20" fmla="*/ 487607 w 3567037"/>
                <a:gd name="connsiteY20" fmla="*/ 2979734 h 4059341"/>
                <a:gd name="connsiteX21" fmla="*/ 624577 w 3567037"/>
                <a:gd name="connsiteY21" fmla="*/ 2999831 h 4059341"/>
                <a:gd name="connsiteX22" fmla="*/ 710206 w 3567037"/>
                <a:gd name="connsiteY22" fmla="*/ 3022215 h 4059341"/>
                <a:gd name="connsiteX23" fmla="*/ 742401 w 3567037"/>
                <a:gd name="connsiteY23" fmla="*/ 3050695 h 4059341"/>
                <a:gd name="connsiteX24" fmla="*/ 855558 w 3567037"/>
                <a:gd name="connsiteY24" fmla="*/ 3156422 h 4059341"/>
                <a:gd name="connsiteX25" fmla="*/ 938711 w 3567037"/>
                <a:gd name="connsiteY25" fmla="*/ 3183092 h 4059341"/>
                <a:gd name="connsiteX26" fmla="*/ 1141975 w 3567037"/>
                <a:gd name="connsiteY26" fmla="*/ 3123085 h 4059341"/>
                <a:gd name="connsiteX27" fmla="*/ 1282849 w 3567037"/>
                <a:gd name="connsiteY27" fmla="*/ 3018024 h 4059341"/>
                <a:gd name="connsiteX28" fmla="*/ 1392958 w 3567037"/>
                <a:gd name="connsiteY28" fmla="*/ 2899533 h 4059341"/>
                <a:gd name="connsiteX29" fmla="*/ 1568123 w 3567037"/>
                <a:gd name="connsiteY29" fmla="*/ 2749800 h 4059341"/>
                <a:gd name="connsiteX30" fmla="*/ 1586316 w 3567037"/>
                <a:gd name="connsiteY30" fmla="*/ 2740180 h 4059341"/>
                <a:gd name="connsiteX31" fmla="*/ 1599460 w 3567037"/>
                <a:gd name="connsiteY31" fmla="*/ 2720559 h 4059341"/>
                <a:gd name="connsiteX32" fmla="*/ 1658515 w 3567037"/>
                <a:gd name="connsiteY32" fmla="*/ 2600067 h 4059341"/>
                <a:gd name="connsiteX33" fmla="*/ 1674803 w 3567037"/>
                <a:gd name="connsiteY33" fmla="*/ 2583970 h 4059341"/>
                <a:gd name="connsiteX34" fmla="*/ 1699854 w 3567037"/>
                <a:gd name="connsiteY34" fmla="*/ 2525486 h 4059341"/>
                <a:gd name="connsiteX35" fmla="*/ 1713951 w 3567037"/>
                <a:gd name="connsiteY35" fmla="*/ 2475576 h 4059341"/>
                <a:gd name="connsiteX36" fmla="*/ 1738144 w 3567037"/>
                <a:gd name="connsiteY36" fmla="*/ 2430427 h 4059341"/>
                <a:gd name="connsiteX37" fmla="*/ 1722523 w 3567037"/>
                <a:gd name="connsiteY37" fmla="*/ 2428236 h 4059341"/>
                <a:gd name="connsiteX38" fmla="*/ 1634036 w 3567037"/>
                <a:gd name="connsiteY38" fmla="*/ 2426617 h 4059341"/>
                <a:gd name="connsiteX39" fmla="*/ 1613653 w 3567037"/>
                <a:gd name="connsiteY39" fmla="*/ 2424902 h 4059341"/>
                <a:gd name="connsiteX40" fmla="*/ 1526689 w 3567037"/>
                <a:gd name="connsiteY40" fmla="*/ 2401376 h 4059341"/>
                <a:gd name="connsiteX41" fmla="*/ 1429630 w 3567037"/>
                <a:gd name="connsiteY41" fmla="*/ 2289457 h 4059341"/>
                <a:gd name="connsiteX42" fmla="*/ 1329331 w 3567037"/>
                <a:gd name="connsiteY42" fmla="*/ 2056475 h 4059341"/>
                <a:gd name="connsiteX43" fmla="*/ 1296089 w 3567037"/>
                <a:gd name="connsiteY43" fmla="*/ 1961702 h 4059341"/>
                <a:gd name="connsiteX44" fmla="*/ 1223699 w 3567037"/>
                <a:gd name="connsiteY44" fmla="*/ 1860546 h 4059341"/>
                <a:gd name="connsiteX45" fmla="*/ 1136355 w 3567037"/>
                <a:gd name="connsiteY45" fmla="*/ 1761486 h 4059341"/>
                <a:gd name="connsiteX46" fmla="*/ 1011482 w 3567037"/>
                <a:gd name="connsiteY46" fmla="*/ 1554222 h 4059341"/>
                <a:gd name="connsiteX47" fmla="*/ 961095 w 3567037"/>
                <a:gd name="connsiteY47" fmla="*/ 1489643 h 4059341"/>
                <a:gd name="connsiteX48" fmla="*/ 895372 w 3567037"/>
                <a:gd name="connsiteY48" fmla="*/ 1416872 h 4059341"/>
                <a:gd name="connsiteX49" fmla="*/ 839461 w 3567037"/>
                <a:gd name="connsiteY49" fmla="*/ 1375057 h 4059341"/>
                <a:gd name="connsiteX50" fmla="*/ 769738 w 3567037"/>
                <a:gd name="connsiteY50" fmla="*/ 1336862 h 4059341"/>
                <a:gd name="connsiteX51" fmla="*/ 708301 w 3567037"/>
                <a:gd name="connsiteY51" fmla="*/ 1325432 h 4059341"/>
                <a:gd name="connsiteX52" fmla="*/ 635530 w 3567037"/>
                <a:gd name="connsiteY52" fmla="*/ 1324289 h 4059341"/>
                <a:gd name="connsiteX53" fmla="*/ 531422 w 3567037"/>
                <a:gd name="connsiteY53" fmla="*/ 1334766 h 4059341"/>
                <a:gd name="connsiteX54" fmla="*/ 493322 w 3567037"/>
                <a:gd name="connsiteY54" fmla="*/ 1342196 h 4059341"/>
                <a:gd name="connsiteX55" fmla="*/ 413122 w 3567037"/>
                <a:gd name="connsiteY55" fmla="*/ 1379343 h 4059341"/>
                <a:gd name="connsiteX56" fmla="*/ 391881 w 3567037"/>
                <a:gd name="connsiteY56" fmla="*/ 1408680 h 4059341"/>
                <a:gd name="connsiteX57" fmla="*/ 359877 w 3567037"/>
                <a:gd name="connsiteY57" fmla="*/ 1474403 h 4059341"/>
                <a:gd name="connsiteX58" fmla="*/ 293678 w 3567037"/>
                <a:gd name="connsiteY58" fmla="*/ 1533267 h 4059341"/>
                <a:gd name="connsiteX59" fmla="*/ 267865 w 3567037"/>
                <a:gd name="connsiteY59" fmla="*/ 1542602 h 4059341"/>
                <a:gd name="connsiteX60" fmla="*/ 175759 w 3567037"/>
                <a:gd name="connsiteY60" fmla="*/ 1649663 h 4059341"/>
                <a:gd name="connsiteX61" fmla="*/ 165186 w 3567037"/>
                <a:gd name="connsiteY61" fmla="*/ 1758533 h 4059341"/>
                <a:gd name="connsiteX62" fmla="*/ 170425 w 3567037"/>
                <a:gd name="connsiteY62" fmla="*/ 1780536 h 4059341"/>
                <a:gd name="connsiteX63" fmla="*/ 179473 w 3567037"/>
                <a:gd name="connsiteY63" fmla="*/ 1847783 h 4059341"/>
                <a:gd name="connsiteX64" fmla="*/ 179283 w 3567037"/>
                <a:gd name="connsiteY64" fmla="*/ 1850069 h 4059341"/>
                <a:gd name="connsiteX65" fmla="*/ 166043 w 3567037"/>
                <a:gd name="connsiteY65" fmla="*/ 1868833 h 4059341"/>
                <a:gd name="connsiteX66" fmla="*/ 150517 w 3567037"/>
                <a:gd name="connsiteY66" fmla="*/ 1852355 h 4059341"/>
                <a:gd name="connsiteX67" fmla="*/ 139945 w 3567037"/>
                <a:gd name="connsiteY67" fmla="*/ 1813493 h 4059341"/>
                <a:gd name="connsiteX68" fmla="*/ 135563 w 3567037"/>
                <a:gd name="connsiteY68" fmla="*/ 1816922 h 4059341"/>
                <a:gd name="connsiteX69" fmla="*/ 100511 w 3567037"/>
                <a:gd name="connsiteY69" fmla="*/ 1904742 h 4059341"/>
                <a:gd name="connsiteX70" fmla="*/ 71555 w 3567037"/>
                <a:gd name="connsiteY70" fmla="*/ 1929507 h 4059341"/>
                <a:gd name="connsiteX71" fmla="*/ 56887 w 3567037"/>
                <a:gd name="connsiteY71" fmla="*/ 1926745 h 4059341"/>
                <a:gd name="connsiteX72" fmla="*/ 57458 w 3567037"/>
                <a:gd name="connsiteY72" fmla="*/ 1912076 h 4059341"/>
                <a:gd name="connsiteX73" fmla="*/ 63078 w 3567037"/>
                <a:gd name="connsiteY73" fmla="*/ 1904933 h 4059341"/>
                <a:gd name="connsiteX74" fmla="*/ 90319 w 3567037"/>
                <a:gd name="connsiteY74" fmla="*/ 1810826 h 4059341"/>
                <a:gd name="connsiteX75" fmla="*/ 101464 w 3567037"/>
                <a:gd name="connsiteY75" fmla="*/ 1765487 h 4059341"/>
                <a:gd name="connsiteX76" fmla="*/ 109560 w 3567037"/>
                <a:gd name="connsiteY76" fmla="*/ 1695573 h 4059341"/>
                <a:gd name="connsiteX77" fmla="*/ 97653 w 3567037"/>
                <a:gd name="connsiteY77" fmla="*/ 1690906 h 4059341"/>
                <a:gd name="connsiteX78" fmla="*/ 36122 w 3567037"/>
                <a:gd name="connsiteY78" fmla="*/ 1713385 h 4059341"/>
                <a:gd name="connsiteX79" fmla="*/ 9833 w 3567037"/>
                <a:gd name="connsiteY79" fmla="*/ 1712147 h 4059341"/>
                <a:gd name="connsiteX80" fmla="*/ 213 w 3567037"/>
                <a:gd name="connsiteY80" fmla="*/ 1690525 h 4059341"/>
                <a:gd name="connsiteX81" fmla="*/ 14786 w 3567037"/>
                <a:gd name="connsiteY81" fmla="*/ 1675094 h 4059341"/>
                <a:gd name="connsiteX82" fmla="*/ 92510 w 3567037"/>
                <a:gd name="connsiteY82" fmla="*/ 1629374 h 4059341"/>
                <a:gd name="connsiteX83" fmla="*/ 95939 w 3567037"/>
                <a:gd name="connsiteY83" fmla="*/ 1626422 h 4059341"/>
                <a:gd name="connsiteX84" fmla="*/ 155566 w 3567037"/>
                <a:gd name="connsiteY84" fmla="*/ 1568510 h 4059341"/>
                <a:gd name="connsiteX85" fmla="*/ 255864 w 3567037"/>
                <a:gd name="connsiteY85" fmla="*/ 1491357 h 4059341"/>
                <a:gd name="connsiteX86" fmla="*/ 325682 w 3567037"/>
                <a:gd name="connsiteY86" fmla="*/ 1431635 h 4059341"/>
                <a:gd name="connsiteX87" fmla="*/ 376069 w 3567037"/>
                <a:gd name="connsiteY87" fmla="*/ 1352673 h 4059341"/>
                <a:gd name="connsiteX88" fmla="*/ 451412 w 3567037"/>
                <a:gd name="connsiteY88" fmla="*/ 1296285 h 4059341"/>
                <a:gd name="connsiteX89" fmla="*/ 567236 w 3567037"/>
                <a:gd name="connsiteY89" fmla="*/ 1271520 h 4059341"/>
                <a:gd name="connsiteX90" fmla="*/ 632578 w 3567037"/>
                <a:gd name="connsiteY90" fmla="*/ 1260852 h 4059341"/>
                <a:gd name="connsiteX91" fmla="*/ 662677 w 3567037"/>
                <a:gd name="connsiteY91" fmla="*/ 1223705 h 4059341"/>
                <a:gd name="connsiteX92" fmla="*/ 619433 w 3567037"/>
                <a:gd name="connsiteY92" fmla="*/ 1126454 h 4059341"/>
                <a:gd name="connsiteX93" fmla="*/ 579904 w 3567037"/>
                <a:gd name="connsiteY93" fmla="*/ 1082163 h 4059341"/>
                <a:gd name="connsiteX94" fmla="*/ 552853 w 3567037"/>
                <a:gd name="connsiteY94" fmla="*/ 1020727 h 4059341"/>
                <a:gd name="connsiteX95" fmla="*/ 532756 w 3567037"/>
                <a:gd name="connsiteY95" fmla="*/ 981579 h 4059341"/>
                <a:gd name="connsiteX96" fmla="*/ 503609 w 3567037"/>
                <a:gd name="connsiteY96" fmla="*/ 938717 h 4059341"/>
                <a:gd name="connsiteX97" fmla="*/ 480749 w 3567037"/>
                <a:gd name="connsiteY97" fmla="*/ 878995 h 4059341"/>
                <a:gd name="connsiteX98" fmla="*/ 448078 w 3567037"/>
                <a:gd name="connsiteY98" fmla="*/ 833465 h 4059341"/>
                <a:gd name="connsiteX99" fmla="*/ 421599 w 3567037"/>
                <a:gd name="connsiteY99" fmla="*/ 779840 h 4059341"/>
                <a:gd name="connsiteX100" fmla="*/ 402739 w 3567037"/>
                <a:gd name="connsiteY100" fmla="*/ 748217 h 4059341"/>
                <a:gd name="connsiteX101" fmla="*/ 393119 w 3567037"/>
                <a:gd name="connsiteY101" fmla="*/ 717832 h 4059341"/>
                <a:gd name="connsiteX102" fmla="*/ 434743 w 3567037"/>
                <a:gd name="connsiteY102" fmla="*/ 647252 h 4059341"/>
                <a:gd name="connsiteX103" fmla="*/ 448650 w 3567037"/>
                <a:gd name="connsiteY103" fmla="*/ 635631 h 4059341"/>
                <a:gd name="connsiteX104" fmla="*/ 467128 w 3567037"/>
                <a:gd name="connsiteY104" fmla="*/ 645632 h 4059341"/>
                <a:gd name="connsiteX105" fmla="*/ 465985 w 3567037"/>
                <a:gd name="connsiteY105" fmla="*/ 686685 h 4059341"/>
                <a:gd name="connsiteX106" fmla="*/ 471510 w 3567037"/>
                <a:gd name="connsiteY106" fmla="*/ 726690 h 4059341"/>
                <a:gd name="connsiteX107" fmla="*/ 480273 w 3567037"/>
                <a:gd name="connsiteY107" fmla="*/ 766314 h 4059341"/>
                <a:gd name="connsiteX108" fmla="*/ 500752 w 3567037"/>
                <a:gd name="connsiteY108" fmla="*/ 807462 h 4059341"/>
                <a:gd name="connsiteX109" fmla="*/ 554473 w 3567037"/>
                <a:gd name="connsiteY109" fmla="*/ 896902 h 4059341"/>
                <a:gd name="connsiteX110" fmla="*/ 577428 w 3567037"/>
                <a:gd name="connsiteY110" fmla="*/ 946527 h 4059341"/>
                <a:gd name="connsiteX111" fmla="*/ 587810 w 3567037"/>
                <a:gd name="connsiteY111" fmla="*/ 922143 h 4059341"/>
                <a:gd name="connsiteX112" fmla="*/ 626577 w 3567037"/>
                <a:gd name="connsiteY112" fmla="*/ 843086 h 4059341"/>
                <a:gd name="connsiteX113" fmla="*/ 692109 w 3567037"/>
                <a:gd name="connsiteY113" fmla="*/ 710688 h 4059341"/>
                <a:gd name="connsiteX114" fmla="*/ 694681 w 3567037"/>
                <a:gd name="connsiteY114" fmla="*/ 667540 h 4059341"/>
                <a:gd name="connsiteX115" fmla="*/ 683346 w 3567037"/>
                <a:gd name="connsiteY115" fmla="*/ 595531 h 4059341"/>
                <a:gd name="connsiteX116" fmla="*/ 680774 w 3567037"/>
                <a:gd name="connsiteY116" fmla="*/ 485422 h 4059341"/>
                <a:gd name="connsiteX117" fmla="*/ 689823 w 3567037"/>
                <a:gd name="connsiteY117" fmla="*/ 436082 h 4059341"/>
                <a:gd name="connsiteX118" fmla="*/ 691918 w 3567037"/>
                <a:gd name="connsiteY118" fmla="*/ 424938 h 4059341"/>
                <a:gd name="connsiteX119" fmla="*/ 718493 w 3567037"/>
                <a:gd name="connsiteY119" fmla="*/ 406364 h 4059341"/>
                <a:gd name="connsiteX120" fmla="*/ 730971 w 3567037"/>
                <a:gd name="connsiteY120" fmla="*/ 428843 h 4059341"/>
                <a:gd name="connsiteX121" fmla="*/ 730399 w 3567037"/>
                <a:gd name="connsiteY121" fmla="*/ 479231 h 4059341"/>
                <a:gd name="connsiteX122" fmla="*/ 813743 w 3567037"/>
                <a:gd name="connsiteY122" fmla="*/ 379885 h 4059341"/>
                <a:gd name="connsiteX123" fmla="*/ 822887 w 3567037"/>
                <a:gd name="connsiteY123" fmla="*/ 361597 h 4059341"/>
                <a:gd name="connsiteX124" fmla="*/ 847652 w 3567037"/>
                <a:gd name="connsiteY124" fmla="*/ 365693 h 4059341"/>
                <a:gd name="connsiteX125" fmla="*/ 847652 w 3567037"/>
                <a:gd name="connsiteY125" fmla="*/ 388076 h 4059341"/>
                <a:gd name="connsiteX126" fmla="*/ 825649 w 3567037"/>
                <a:gd name="connsiteY126" fmla="*/ 435606 h 4059341"/>
                <a:gd name="connsiteX127" fmla="*/ 840413 w 3567037"/>
                <a:gd name="connsiteY127" fmla="*/ 473992 h 4059341"/>
                <a:gd name="connsiteX128" fmla="*/ 867369 w 3567037"/>
                <a:gd name="connsiteY128" fmla="*/ 466848 h 4059341"/>
                <a:gd name="connsiteX129" fmla="*/ 891277 w 3567037"/>
                <a:gd name="connsiteY129" fmla="*/ 445703 h 4059341"/>
                <a:gd name="connsiteX130" fmla="*/ 907279 w 3567037"/>
                <a:gd name="connsiteY130" fmla="*/ 437225 h 4059341"/>
                <a:gd name="connsiteX131" fmla="*/ 919566 w 3567037"/>
                <a:gd name="connsiteY131" fmla="*/ 440654 h 4059341"/>
                <a:gd name="connsiteX132" fmla="*/ 918709 w 3567037"/>
                <a:gd name="connsiteY132" fmla="*/ 455228 h 4059341"/>
                <a:gd name="connsiteX133" fmla="*/ 860987 w 3567037"/>
                <a:gd name="connsiteY133" fmla="*/ 506567 h 4059341"/>
                <a:gd name="connsiteX134" fmla="*/ 821173 w 3567037"/>
                <a:gd name="connsiteY134" fmla="*/ 514092 h 4059341"/>
                <a:gd name="connsiteX135" fmla="*/ 744782 w 3567037"/>
                <a:gd name="connsiteY135" fmla="*/ 581243 h 4059341"/>
                <a:gd name="connsiteX136" fmla="*/ 745163 w 3567037"/>
                <a:gd name="connsiteY136" fmla="*/ 670016 h 4059341"/>
                <a:gd name="connsiteX137" fmla="*/ 727542 w 3567037"/>
                <a:gd name="connsiteY137" fmla="*/ 764885 h 4059341"/>
                <a:gd name="connsiteX138" fmla="*/ 667439 w 3567037"/>
                <a:gd name="connsiteY138" fmla="*/ 875185 h 4059341"/>
                <a:gd name="connsiteX139" fmla="*/ 652771 w 3567037"/>
                <a:gd name="connsiteY139" fmla="*/ 925096 h 4059341"/>
                <a:gd name="connsiteX140" fmla="*/ 635530 w 3567037"/>
                <a:gd name="connsiteY140" fmla="*/ 983484 h 4059341"/>
                <a:gd name="connsiteX141" fmla="*/ 649818 w 3567037"/>
                <a:gd name="connsiteY141" fmla="*/ 1005487 h 4059341"/>
                <a:gd name="connsiteX142" fmla="*/ 674202 w 3567037"/>
                <a:gd name="connsiteY142" fmla="*/ 1000058 h 4059341"/>
                <a:gd name="connsiteX143" fmla="*/ 749926 w 3567037"/>
                <a:gd name="connsiteY143" fmla="*/ 1012535 h 4059341"/>
                <a:gd name="connsiteX144" fmla="*/ 784025 w 3567037"/>
                <a:gd name="connsiteY144" fmla="*/ 1039396 h 4059341"/>
                <a:gd name="connsiteX145" fmla="*/ 854034 w 3567037"/>
                <a:gd name="connsiteY145" fmla="*/ 1076162 h 4059341"/>
                <a:gd name="connsiteX146" fmla="*/ 891181 w 3567037"/>
                <a:gd name="connsiteY146" fmla="*/ 1087592 h 4059341"/>
                <a:gd name="connsiteX147" fmla="*/ 903183 w 3567037"/>
                <a:gd name="connsiteY147" fmla="*/ 1101594 h 4059341"/>
                <a:gd name="connsiteX148" fmla="*/ 887562 w 3567037"/>
                <a:gd name="connsiteY148" fmla="*/ 1112072 h 4059341"/>
                <a:gd name="connsiteX149" fmla="*/ 871655 w 3567037"/>
                <a:gd name="connsiteY149" fmla="*/ 1111310 h 4059341"/>
                <a:gd name="connsiteX150" fmla="*/ 771166 w 3567037"/>
                <a:gd name="connsiteY150" fmla="*/ 1075305 h 4059341"/>
                <a:gd name="connsiteX151" fmla="*/ 737067 w 3567037"/>
                <a:gd name="connsiteY151" fmla="*/ 1056731 h 4059341"/>
                <a:gd name="connsiteX152" fmla="*/ 664963 w 3567037"/>
                <a:gd name="connsiteY152" fmla="*/ 1046159 h 4059341"/>
                <a:gd name="connsiteX153" fmla="*/ 635911 w 3567037"/>
                <a:gd name="connsiteY153" fmla="*/ 1048349 h 4059341"/>
                <a:gd name="connsiteX154" fmla="*/ 640579 w 3567037"/>
                <a:gd name="connsiteY154" fmla="*/ 1059494 h 4059341"/>
                <a:gd name="connsiteX155" fmla="*/ 659057 w 3567037"/>
                <a:gd name="connsiteY155" fmla="*/ 1072924 h 4059341"/>
                <a:gd name="connsiteX156" fmla="*/ 712588 w 3567037"/>
                <a:gd name="connsiteY156" fmla="*/ 1157792 h 4059341"/>
                <a:gd name="connsiteX157" fmla="*/ 785263 w 3567037"/>
                <a:gd name="connsiteY157" fmla="*/ 1261138 h 4059341"/>
                <a:gd name="connsiteX158" fmla="*/ 905755 w 3567037"/>
                <a:gd name="connsiteY158" fmla="*/ 1339338 h 4059341"/>
                <a:gd name="connsiteX159" fmla="*/ 979764 w 3567037"/>
                <a:gd name="connsiteY159" fmla="*/ 1413443 h 4059341"/>
                <a:gd name="connsiteX160" fmla="*/ 1036723 w 3567037"/>
                <a:gd name="connsiteY160" fmla="*/ 1484785 h 4059341"/>
                <a:gd name="connsiteX161" fmla="*/ 1087968 w 3567037"/>
                <a:gd name="connsiteY161" fmla="*/ 1568033 h 4059341"/>
                <a:gd name="connsiteX162" fmla="*/ 1152643 w 3567037"/>
                <a:gd name="connsiteY162" fmla="*/ 1666617 h 4059341"/>
                <a:gd name="connsiteX163" fmla="*/ 1200553 w 3567037"/>
                <a:gd name="connsiteY163" fmla="*/ 1738531 h 4059341"/>
                <a:gd name="connsiteX164" fmla="*/ 1235605 w 3567037"/>
                <a:gd name="connsiteY164" fmla="*/ 1786061 h 4059341"/>
                <a:gd name="connsiteX165" fmla="*/ 1249988 w 3567037"/>
                <a:gd name="connsiteY165" fmla="*/ 1797110 h 4059341"/>
                <a:gd name="connsiteX166" fmla="*/ 1279420 w 3567037"/>
                <a:gd name="connsiteY166" fmla="*/ 1805777 h 4059341"/>
                <a:gd name="connsiteX167" fmla="*/ 1280278 w 3567037"/>
                <a:gd name="connsiteY167" fmla="*/ 1778441 h 4059341"/>
                <a:gd name="connsiteX168" fmla="*/ 1289803 w 3567037"/>
                <a:gd name="connsiteY168" fmla="*/ 1651091 h 4059341"/>
                <a:gd name="connsiteX169" fmla="*/ 1292755 w 3567037"/>
                <a:gd name="connsiteY169" fmla="*/ 1626231 h 4059341"/>
                <a:gd name="connsiteX170" fmla="*/ 1327331 w 3567037"/>
                <a:gd name="connsiteY170" fmla="*/ 1499739 h 4059341"/>
                <a:gd name="connsiteX171" fmla="*/ 1353049 w 3567037"/>
                <a:gd name="connsiteY171" fmla="*/ 1422206 h 4059341"/>
                <a:gd name="connsiteX172" fmla="*/ 1371622 w 3567037"/>
                <a:gd name="connsiteY172" fmla="*/ 1371152 h 4059341"/>
                <a:gd name="connsiteX173" fmla="*/ 1407532 w 3567037"/>
                <a:gd name="connsiteY173" fmla="*/ 1261043 h 4059341"/>
                <a:gd name="connsiteX174" fmla="*/ 1410865 w 3567037"/>
                <a:gd name="connsiteY174" fmla="*/ 1238468 h 4059341"/>
                <a:gd name="connsiteX175" fmla="*/ 1382386 w 3567037"/>
                <a:gd name="connsiteY175" fmla="*/ 1139218 h 4059341"/>
                <a:gd name="connsiteX176" fmla="*/ 1232081 w 3567037"/>
                <a:gd name="connsiteY176" fmla="*/ 1027299 h 4059341"/>
                <a:gd name="connsiteX177" fmla="*/ 1208269 w 3567037"/>
                <a:gd name="connsiteY177" fmla="*/ 1019584 h 4059341"/>
                <a:gd name="connsiteX178" fmla="*/ 1153214 w 3567037"/>
                <a:gd name="connsiteY178" fmla="*/ 986151 h 4059341"/>
                <a:gd name="connsiteX179" fmla="*/ 1119115 w 3567037"/>
                <a:gd name="connsiteY179" fmla="*/ 937574 h 4059341"/>
                <a:gd name="connsiteX180" fmla="*/ 1116733 w 3567037"/>
                <a:gd name="connsiteY180" fmla="*/ 902998 h 4059341"/>
                <a:gd name="connsiteX181" fmla="*/ 1164358 w 3567037"/>
                <a:gd name="connsiteY181" fmla="*/ 899093 h 4059341"/>
                <a:gd name="connsiteX182" fmla="*/ 1192457 w 3567037"/>
                <a:gd name="connsiteY182" fmla="*/ 934907 h 4059341"/>
                <a:gd name="connsiteX183" fmla="*/ 1213031 w 3567037"/>
                <a:gd name="connsiteY183" fmla="*/ 946908 h 4059341"/>
                <a:gd name="connsiteX184" fmla="*/ 1203887 w 3567037"/>
                <a:gd name="connsiteY184" fmla="*/ 911380 h 4059341"/>
                <a:gd name="connsiteX185" fmla="*/ 1175979 w 3567037"/>
                <a:gd name="connsiteY185" fmla="*/ 872423 h 4059341"/>
                <a:gd name="connsiteX186" fmla="*/ 1158167 w 3567037"/>
                <a:gd name="connsiteY186" fmla="*/ 848705 h 4059341"/>
                <a:gd name="connsiteX187" fmla="*/ 1158167 w 3567037"/>
                <a:gd name="connsiteY187" fmla="*/ 825369 h 4059341"/>
                <a:gd name="connsiteX188" fmla="*/ 1163692 w 3567037"/>
                <a:gd name="connsiteY188" fmla="*/ 806414 h 4059341"/>
                <a:gd name="connsiteX189" fmla="*/ 1172836 w 3567037"/>
                <a:gd name="connsiteY189" fmla="*/ 743930 h 4059341"/>
                <a:gd name="connsiteX190" fmla="*/ 1228747 w 3567037"/>
                <a:gd name="connsiteY190" fmla="*/ 647347 h 4059341"/>
                <a:gd name="connsiteX191" fmla="*/ 1243225 w 3567037"/>
                <a:gd name="connsiteY191" fmla="*/ 640203 h 4059341"/>
                <a:gd name="connsiteX192" fmla="*/ 1245702 w 3567037"/>
                <a:gd name="connsiteY192" fmla="*/ 656681 h 4059341"/>
                <a:gd name="connsiteX193" fmla="*/ 1234939 w 3567037"/>
                <a:gd name="connsiteY193" fmla="*/ 686780 h 4059341"/>
                <a:gd name="connsiteX194" fmla="*/ 1218460 w 3567037"/>
                <a:gd name="connsiteY194" fmla="*/ 734215 h 4059341"/>
                <a:gd name="connsiteX195" fmla="*/ 1230081 w 3567037"/>
                <a:gd name="connsiteY195" fmla="*/ 839561 h 4059341"/>
                <a:gd name="connsiteX196" fmla="*/ 1261799 w 3567037"/>
                <a:gd name="connsiteY196" fmla="*/ 926810 h 4059341"/>
                <a:gd name="connsiteX197" fmla="*/ 1323616 w 3567037"/>
                <a:gd name="connsiteY197" fmla="*/ 1014536 h 4059341"/>
                <a:gd name="connsiteX198" fmla="*/ 1374670 w 3567037"/>
                <a:gd name="connsiteY198" fmla="*/ 1044920 h 4059341"/>
                <a:gd name="connsiteX199" fmla="*/ 1442107 w 3567037"/>
                <a:gd name="connsiteY199" fmla="*/ 1123025 h 4059341"/>
                <a:gd name="connsiteX200" fmla="*/ 1453252 w 3567037"/>
                <a:gd name="connsiteY200" fmla="*/ 1145600 h 4059341"/>
                <a:gd name="connsiteX201" fmla="*/ 1461157 w 3567037"/>
                <a:gd name="connsiteY201" fmla="*/ 1132836 h 4059341"/>
                <a:gd name="connsiteX202" fmla="*/ 1477159 w 3567037"/>
                <a:gd name="connsiteY202" fmla="*/ 1040729 h 4059341"/>
                <a:gd name="connsiteX203" fmla="*/ 1460491 w 3567037"/>
                <a:gd name="connsiteY203" fmla="*/ 942336 h 4059341"/>
                <a:gd name="connsiteX204" fmla="*/ 1413723 w 3567037"/>
                <a:gd name="connsiteY204" fmla="*/ 794222 h 4059341"/>
                <a:gd name="connsiteX205" fmla="*/ 1373527 w 3567037"/>
                <a:gd name="connsiteY205" fmla="*/ 694972 h 4059341"/>
                <a:gd name="connsiteX206" fmla="*/ 1341142 w 3567037"/>
                <a:gd name="connsiteY206" fmla="*/ 507234 h 4059341"/>
                <a:gd name="connsiteX207" fmla="*/ 1367812 w 3567037"/>
                <a:gd name="connsiteY207" fmla="*/ 356739 h 4059341"/>
                <a:gd name="connsiteX208" fmla="*/ 1370575 w 3567037"/>
                <a:gd name="connsiteY208" fmla="*/ 258917 h 4059341"/>
                <a:gd name="connsiteX209" fmla="*/ 1359907 w 3567037"/>
                <a:gd name="connsiteY209" fmla="*/ 228914 h 4059341"/>
                <a:gd name="connsiteX210" fmla="*/ 1357144 w 3567037"/>
                <a:gd name="connsiteY210" fmla="*/ 158810 h 4059341"/>
                <a:gd name="connsiteX211" fmla="*/ 1368098 w 3567037"/>
                <a:gd name="connsiteY211" fmla="*/ 121662 h 4059341"/>
                <a:gd name="connsiteX212" fmla="*/ 1349715 w 3567037"/>
                <a:gd name="connsiteY212" fmla="*/ 66036 h 4059341"/>
                <a:gd name="connsiteX213" fmla="*/ 1334284 w 3567037"/>
                <a:gd name="connsiteY213" fmla="*/ 49367 h 4059341"/>
                <a:gd name="connsiteX214" fmla="*/ 1346762 w 3567037"/>
                <a:gd name="connsiteY214" fmla="*/ 19268 h 4059341"/>
                <a:gd name="connsiteX215" fmla="*/ 1385148 w 3567037"/>
                <a:gd name="connsiteY215" fmla="*/ 21269 h 4059341"/>
                <a:gd name="connsiteX216" fmla="*/ 1395721 w 3567037"/>
                <a:gd name="connsiteY216" fmla="*/ 29270 h 4059341"/>
                <a:gd name="connsiteX217" fmla="*/ 1409818 w 3567037"/>
                <a:gd name="connsiteY217" fmla="*/ 131473 h 4059341"/>
                <a:gd name="connsiteX218" fmla="*/ 1403722 w 3567037"/>
                <a:gd name="connsiteY218" fmla="*/ 162810 h 4059341"/>
                <a:gd name="connsiteX219" fmla="*/ 1412770 w 3567037"/>
                <a:gd name="connsiteY219" fmla="*/ 202053 h 4059341"/>
                <a:gd name="connsiteX220" fmla="*/ 1427629 w 3567037"/>
                <a:gd name="connsiteY220" fmla="*/ 263489 h 4059341"/>
                <a:gd name="connsiteX221" fmla="*/ 1416390 w 3567037"/>
                <a:gd name="connsiteY221" fmla="*/ 408936 h 4059341"/>
                <a:gd name="connsiteX222" fmla="*/ 1408484 w 3567037"/>
                <a:gd name="connsiteY222" fmla="*/ 538667 h 4059341"/>
                <a:gd name="connsiteX223" fmla="*/ 1414104 w 3567037"/>
                <a:gd name="connsiteY223" fmla="*/ 560574 h 4059341"/>
                <a:gd name="connsiteX224" fmla="*/ 1417819 w 3567037"/>
                <a:gd name="connsiteY224" fmla="*/ 554478 h 4059341"/>
                <a:gd name="connsiteX225" fmla="*/ 1504687 w 3567037"/>
                <a:gd name="connsiteY225" fmla="*/ 434368 h 4059341"/>
                <a:gd name="connsiteX226" fmla="*/ 1518974 w 3567037"/>
                <a:gd name="connsiteY226" fmla="*/ 422938 h 4059341"/>
                <a:gd name="connsiteX227" fmla="*/ 1599079 w 3567037"/>
                <a:gd name="connsiteY227" fmla="*/ 278158 h 4059341"/>
                <a:gd name="connsiteX228" fmla="*/ 1614415 w 3567037"/>
                <a:gd name="connsiteY228" fmla="*/ 216245 h 4059341"/>
                <a:gd name="connsiteX229" fmla="*/ 1696901 w 3567037"/>
                <a:gd name="connsiteY229" fmla="*/ 151475 h 4059341"/>
                <a:gd name="connsiteX230" fmla="*/ 1721571 w 3567037"/>
                <a:gd name="connsiteY230" fmla="*/ 153095 h 4059341"/>
                <a:gd name="connsiteX231" fmla="*/ 1733953 w 3567037"/>
                <a:gd name="connsiteY231" fmla="*/ 170335 h 4059341"/>
                <a:gd name="connsiteX232" fmla="*/ 1719571 w 3567037"/>
                <a:gd name="connsiteY232" fmla="*/ 179003 h 4059341"/>
                <a:gd name="connsiteX233" fmla="*/ 1689757 w 3567037"/>
                <a:gd name="connsiteY233" fmla="*/ 189766 h 4059341"/>
                <a:gd name="connsiteX234" fmla="*/ 1673089 w 3567037"/>
                <a:gd name="connsiteY234" fmla="*/ 205292 h 4059341"/>
                <a:gd name="connsiteX235" fmla="*/ 1668802 w 3567037"/>
                <a:gd name="connsiteY235" fmla="*/ 219770 h 4059341"/>
                <a:gd name="connsiteX236" fmla="*/ 1683090 w 3567037"/>
                <a:gd name="connsiteY236" fmla="*/ 223389 h 4059341"/>
                <a:gd name="connsiteX237" fmla="*/ 1723476 w 3567037"/>
                <a:gd name="connsiteY237" fmla="*/ 208244 h 4059341"/>
                <a:gd name="connsiteX238" fmla="*/ 1752241 w 3567037"/>
                <a:gd name="connsiteY238" fmla="*/ 207101 h 4059341"/>
                <a:gd name="connsiteX239" fmla="*/ 1744336 w 3567037"/>
                <a:gd name="connsiteY239" fmla="*/ 237867 h 4059341"/>
                <a:gd name="connsiteX240" fmla="*/ 1683090 w 3567037"/>
                <a:gd name="connsiteY240" fmla="*/ 265490 h 4059341"/>
                <a:gd name="connsiteX241" fmla="*/ 1647562 w 3567037"/>
                <a:gd name="connsiteY241" fmla="*/ 300542 h 4059341"/>
                <a:gd name="connsiteX242" fmla="*/ 1646038 w 3567037"/>
                <a:gd name="connsiteY242" fmla="*/ 330164 h 4059341"/>
                <a:gd name="connsiteX243" fmla="*/ 1587840 w 3567037"/>
                <a:gd name="connsiteY243" fmla="*/ 443417 h 4059341"/>
                <a:gd name="connsiteX244" fmla="*/ 1559932 w 3567037"/>
                <a:gd name="connsiteY244" fmla="*/ 463324 h 4059341"/>
                <a:gd name="connsiteX245" fmla="*/ 1494495 w 3567037"/>
                <a:gd name="connsiteY245" fmla="*/ 558860 h 4059341"/>
                <a:gd name="connsiteX246" fmla="*/ 1481541 w 3567037"/>
                <a:gd name="connsiteY246" fmla="*/ 665159 h 4059341"/>
                <a:gd name="connsiteX247" fmla="*/ 1478683 w 3567037"/>
                <a:gd name="connsiteY247" fmla="*/ 715260 h 4059341"/>
                <a:gd name="connsiteX248" fmla="*/ 1487256 w 3567037"/>
                <a:gd name="connsiteY248" fmla="*/ 784507 h 4059341"/>
                <a:gd name="connsiteX249" fmla="*/ 1532214 w 3567037"/>
                <a:gd name="connsiteY249" fmla="*/ 956338 h 4059341"/>
                <a:gd name="connsiteX250" fmla="*/ 1545454 w 3567037"/>
                <a:gd name="connsiteY250" fmla="*/ 1014250 h 4059341"/>
                <a:gd name="connsiteX251" fmla="*/ 1545168 w 3567037"/>
                <a:gd name="connsiteY251" fmla="*/ 1100451 h 4059341"/>
                <a:gd name="connsiteX252" fmla="*/ 1529452 w 3567037"/>
                <a:gd name="connsiteY252" fmla="*/ 1197416 h 4059341"/>
                <a:gd name="connsiteX253" fmla="*/ 1489351 w 3567037"/>
                <a:gd name="connsiteY253" fmla="*/ 1291618 h 4059341"/>
                <a:gd name="connsiteX254" fmla="*/ 1446108 w 3567037"/>
                <a:gd name="connsiteY254" fmla="*/ 1364198 h 4059341"/>
                <a:gd name="connsiteX255" fmla="*/ 1432011 w 3567037"/>
                <a:gd name="connsiteY255" fmla="*/ 1395250 h 4059341"/>
                <a:gd name="connsiteX256" fmla="*/ 1385053 w 3567037"/>
                <a:gd name="connsiteY256" fmla="*/ 1526504 h 4059341"/>
                <a:gd name="connsiteX257" fmla="*/ 1350096 w 3567037"/>
                <a:gd name="connsiteY257" fmla="*/ 1722910 h 4059341"/>
                <a:gd name="connsiteX258" fmla="*/ 1360383 w 3567037"/>
                <a:gd name="connsiteY258" fmla="*/ 1818255 h 4059341"/>
                <a:gd name="connsiteX259" fmla="*/ 1436773 w 3567037"/>
                <a:gd name="connsiteY259" fmla="*/ 2101719 h 4059341"/>
                <a:gd name="connsiteX260" fmla="*/ 1523260 w 3567037"/>
                <a:gd name="connsiteY260" fmla="*/ 2267835 h 4059341"/>
                <a:gd name="connsiteX261" fmla="*/ 1671374 w 3567037"/>
                <a:gd name="connsiteY261" fmla="*/ 2340130 h 4059341"/>
                <a:gd name="connsiteX262" fmla="*/ 1736239 w 3567037"/>
                <a:gd name="connsiteY262" fmla="*/ 2327366 h 4059341"/>
                <a:gd name="connsiteX263" fmla="*/ 1833013 w 3567037"/>
                <a:gd name="connsiteY263" fmla="*/ 2237165 h 4059341"/>
                <a:gd name="connsiteX264" fmla="*/ 1804057 w 3567037"/>
                <a:gd name="connsiteY264" fmla="*/ 2244308 h 4059341"/>
                <a:gd name="connsiteX265" fmla="*/ 1697472 w 3567037"/>
                <a:gd name="connsiteY265" fmla="*/ 2260977 h 4059341"/>
                <a:gd name="connsiteX266" fmla="*/ 1641656 w 3567037"/>
                <a:gd name="connsiteY266" fmla="*/ 2236307 h 4059341"/>
                <a:gd name="connsiteX267" fmla="*/ 1551454 w 3567037"/>
                <a:gd name="connsiteY267" fmla="*/ 2135247 h 4059341"/>
                <a:gd name="connsiteX268" fmla="*/ 1534500 w 3567037"/>
                <a:gd name="connsiteY268" fmla="*/ 2110958 h 4059341"/>
                <a:gd name="connsiteX269" fmla="*/ 1480779 w 3567037"/>
                <a:gd name="connsiteY269" fmla="*/ 1982180 h 4059341"/>
                <a:gd name="connsiteX270" fmla="*/ 1471635 w 3567037"/>
                <a:gd name="connsiteY270" fmla="*/ 1946938 h 4059341"/>
                <a:gd name="connsiteX271" fmla="*/ 1432773 w 3567037"/>
                <a:gd name="connsiteY271" fmla="*/ 1859308 h 4059341"/>
                <a:gd name="connsiteX272" fmla="*/ 1427058 w 3567037"/>
                <a:gd name="connsiteY272" fmla="*/ 1786346 h 4059341"/>
                <a:gd name="connsiteX273" fmla="*/ 1480684 w 3567037"/>
                <a:gd name="connsiteY273" fmla="*/ 1609277 h 4059341"/>
                <a:gd name="connsiteX274" fmla="*/ 1543930 w 3567037"/>
                <a:gd name="connsiteY274" fmla="*/ 1512598 h 4059341"/>
                <a:gd name="connsiteX275" fmla="*/ 1566028 w 3567037"/>
                <a:gd name="connsiteY275" fmla="*/ 1507169 h 4059341"/>
                <a:gd name="connsiteX276" fmla="*/ 1569266 w 3567037"/>
                <a:gd name="connsiteY276" fmla="*/ 1527838 h 4059341"/>
                <a:gd name="connsiteX277" fmla="*/ 1564218 w 3567037"/>
                <a:gd name="connsiteY277" fmla="*/ 1570034 h 4059341"/>
                <a:gd name="connsiteX278" fmla="*/ 1556979 w 3567037"/>
                <a:gd name="connsiteY278" fmla="*/ 1600799 h 4059341"/>
                <a:gd name="connsiteX279" fmla="*/ 1535071 w 3567037"/>
                <a:gd name="connsiteY279" fmla="*/ 1679571 h 4059341"/>
                <a:gd name="connsiteX280" fmla="*/ 1530404 w 3567037"/>
                <a:gd name="connsiteY280" fmla="*/ 1701860 h 4059341"/>
                <a:gd name="connsiteX281" fmla="*/ 1507925 w 3567037"/>
                <a:gd name="connsiteY281" fmla="*/ 1801777 h 4059341"/>
                <a:gd name="connsiteX282" fmla="*/ 1522213 w 3567037"/>
                <a:gd name="connsiteY282" fmla="*/ 1904266 h 4059341"/>
                <a:gd name="connsiteX283" fmla="*/ 1543453 w 3567037"/>
                <a:gd name="connsiteY283" fmla="*/ 1971131 h 4059341"/>
                <a:gd name="connsiteX284" fmla="*/ 1572695 w 3567037"/>
                <a:gd name="connsiteY284" fmla="*/ 2039997 h 4059341"/>
                <a:gd name="connsiteX285" fmla="*/ 1668802 w 3567037"/>
                <a:gd name="connsiteY285" fmla="*/ 2167442 h 4059341"/>
                <a:gd name="connsiteX286" fmla="*/ 1723666 w 3567037"/>
                <a:gd name="connsiteY286" fmla="*/ 2192969 h 4059341"/>
                <a:gd name="connsiteX287" fmla="*/ 1753099 w 3567037"/>
                <a:gd name="connsiteY287" fmla="*/ 2196493 h 4059341"/>
                <a:gd name="connsiteX288" fmla="*/ 1855778 w 3567037"/>
                <a:gd name="connsiteY288" fmla="*/ 2105148 h 4059341"/>
                <a:gd name="connsiteX289" fmla="*/ 1852159 w 3567037"/>
                <a:gd name="connsiteY289" fmla="*/ 2068858 h 4059341"/>
                <a:gd name="connsiteX290" fmla="*/ 1818916 w 3567037"/>
                <a:gd name="connsiteY290" fmla="*/ 2045331 h 4059341"/>
                <a:gd name="connsiteX291" fmla="*/ 1805391 w 3567037"/>
                <a:gd name="connsiteY291" fmla="*/ 2047617 h 4059341"/>
                <a:gd name="connsiteX292" fmla="*/ 1763576 w 3567037"/>
                <a:gd name="connsiteY292" fmla="*/ 2040854 h 4059341"/>
                <a:gd name="connsiteX293" fmla="*/ 1716522 w 3567037"/>
                <a:gd name="connsiteY293" fmla="*/ 2038949 h 4059341"/>
                <a:gd name="connsiteX294" fmla="*/ 1668040 w 3567037"/>
                <a:gd name="connsiteY294" fmla="*/ 2036568 h 4059341"/>
                <a:gd name="connsiteX295" fmla="*/ 1656706 w 3567037"/>
                <a:gd name="connsiteY295" fmla="*/ 2028948 h 4059341"/>
                <a:gd name="connsiteX296" fmla="*/ 1653562 w 3567037"/>
                <a:gd name="connsiteY296" fmla="*/ 2018852 h 4059341"/>
                <a:gd name="connsiteX297" fmla="*/ 1665183 w 3567037"/>
                <a:gd name="connsiteY297" fmla="*/ 2014946 h 4059341"/>
                <a:gd name="connsiteX298" fmla="*/ 1673565 w 3567037"/>
                <a:gd name="connsiteY298" fmla="*/ 2018661 h 4059341"/>
                <a:gd name="connsiteX299" fmla="*/ 1715094 w 3567037"/>
                <a:gd name="connsiteY299" fmla="*/ 2018852 h 4059341"/>
                <a:gd name="connsiteX300" fmla="*/ 1769101 w 3567037"/>
                <a:gd name="connsiteY300" fmla="*/ 2021614 h 4059341"/>
                <a:gd name="connsiteX301" fmla="*/ 1828632 w 3567037"/>
                <a:gd name="connsiteY301" fmla="*/ 2022090 h 4059341"/>
                <a:gd name="connsiteX302" fmla="*/ 1839586 w 3567037"/>
                <a:gd name="connsiteY302" fmla="*/ 2008374 h 4059341"/>
                <a:gd name="connsiteX303" fmla="*/ 1850825 w 3567037"/>
                <a:gd name="connsiteY303" fmla="*/ 1945509 h 4059341"/>
                <a:gd name="connsiteX304" fmla="*/ 1849777 w 3567037"/>
                <a:gd name="connsiteY304" fmla="*/ 1934174 h 4059341"/>
                <a:gd name="connsiteX305" fmla="*/ 1833013 w 3567037"/>
                <a:gd name="connsiteY305" fmla="*/ 1923983 h 4059341"/>
                <a:gd name="connsiteX306" fmla="*/ 1759385 w 3567037"/>
                <a:gd name="connsiteY306" fmla="*/ 1922173 h 4059341"/>
                <a:gd name="connsiteX307" fmla="*/ 1733382 w 3567037"/>
                <a:gd name="connsiteY307" fmla="*/ 1926364 h 4059341"/>
                <a:gd name="connsiteX308" fmla="*/ 1719094 w 3567037"/>
                <a:gd name="connsiteY308" fmla="*/ 1925316 h 4059341"/>
                <a:gd name="connsiteX309" fmla="*/ 1723857 w 3567037"/>
                <a:gd name="connsiteY309" fmla="*/ 1909505 h 4059341"/>
                <a:gd name="connsiteX310" fmla="*/ 1770434 w 3567037"/>
                <a:gd name="connsiteY310" fmla="*/ 1904552 h 4059341"/>
                <a:gd name="connsiteX311" fmla="*/ 1828727 w 3567037"/>
                <a:gd name="connsiteY311" fmla="*/ 1905218 h 4059341"/>
                <a:gd name="connsiteX312" fmla="*/ 1841967 w 3567037"/>
                <a:gd name="connsiteY312" fmla="*/ 1886549 h 4059341"/>
                <a:gd name="connsiteX313" fmla="*/ 1838919 w 3567037"/>
                <a:gd name="connsiteY313" fmla="*/ 1838829 h 4059341"/>
                <a:gd name="connsiteX314" fmla="*/ 1827298 w 3567037"/>
                <a:gd name="connsiteY314" fmla="*/ 1831209 h 4059341"/>
                <a:gd name="connsiteX315" fmla="*/ 1795485 w 3567037"/>
                <a:gd name="connsiteY315" fmla="*/ 1834162 h 4059341"/>
                <a:gd name="connsiteX316" fmla="*/ 1768815 w 3567037"/>
                <a:gd name="connsiteY316" fmla="*/ 1829018 h 4059341"/>
                <a:gd name="connsiteX317" fmla="*/ 1760433 w 3567037"/>
                <a:gd name="connsiteY317" fmla="*/ 1817112 h 4059341"/>
                <a:gd name="connsiteX318" fmla="*/ 1773577 w 3567037"/>
                <a:gd name="connsiteY318" fmla="*/ 1812350 h 4059341"/>
                <a:gd name="connsiteX319" fmla="*/ 1821202 w 3567037"/>
                <a:gd name="connsiteY319" fmla="*/ 1812540 h 4059341"/>
                <a:gd name="connsiteX320" fmla="*/ 1838633 w 3567037"/>
                <a:gd name="connsiteY320" fmla="*/ 1791014 h 4059341"/>
                <a:gd name="connsiteX321" fmla="*/ 1844634 w 3567037"/>
                <a:gd name="connsiteY321" fmla="*/ 1713766 h 4059341"/>
                <a:gd name="connsiteX322" fmla="*/ 1840347 w 3567037"/>
                <a:gd name="connsiteY322" fmla="*/ 1676142 h 4059341"/>
                <a:gd name="connsiteX323" fmla="*/ 1835299 w 3567037"/>
                <a:gd name="connsiteY323" fmla="*/ 1642995 h 4059341"/>
                <a:gd name="connsiteX324" fmla="*/ 1829203 w 3567037"/>
                <a:gd name="connsiteY324" fmla="*/ 1584893 h 4059341"/>
                <a:gd name="connsiteX325" fmla="*/ 1826346 w 3567037"/>
                <a:gd name="connsiteY325" fmla="*/ 1551365 h 4059341"/>
                <a:gd name="connsiteX326" fmla="*/ 1823774 w 3567037"/>
                <a:gd name="connsiteY326" fmla="*/ 1515551 h 4059341"/>
                <a:gd name="connsiteX327" fmla="*/ 1820345 w 3567037"/>
                <a:gd name="connsiteY327" fmla="*/ 1497834 h 4059341"/>
                <a:gd name="connsiteX328" fmla="*/ 1818821 w 3567037"/>
                <a:gd name="connsiteY328" fmla="*/ 1413633 h 4059341"/>
                <a:gd name="connsiteX329" fmla="*/ 1807201 w 3567037"/>
                <a:gd name="connsiteY329" fmla="*/ 1370294 h 4059341"/>
                <a:gd name="connsiteX330" fmla="*/ 1763195 w 3567037"/>
                <a:gd name="connsiteY330" fmla="*/ 1265329 h 4059341"/>
                <a:gd name="connsiteX331" fmla="*/ 1729286 w 3567037"/>
                <a:gd name="connsiteY331" fmla="*/ 1198844 h 4059341"/>
                <a:gd name="connsiteX332" fmla="*/ 1688900 w 3567037"/>
                <a:gd name="connsiteY332" fmla="*/ 1103023 h 4059341"/>
                <a:gd name="connsiteX333" fmla="*/ 1679470 w 3567037"/>
                <a:gd name="connsiteY333" fmla="*/ 1056065 h 4059341"/>
                <a:gd name="connsiteX334" fmla="*/ 1677946 w 3567037"/>
                <a:gd name="connsiteY334" fmla="*/ 1047111 h 4059341"/>
                <a:gd name="connsiteX335" fmla="*/ 1733953 w 3567037"/>
                <a:gd name="connsiteY335" fmla="*/ 986627 h 4059341"/>
                <a:gd name="connsiteX336" fmla="*/ 1757671 w 3567037"/>
                <a:gd name="connsiteY336" fmla="*/ 1003772 h 4059341"/>
                <a:gd name="connsiteX337" fmla="*/ 1769196 w 3567037"/>
                <a:gd name="connsiteY337" fmla="*/ 1050254 h 4059341"/>
                <a:gd name="connsiteX338" fmla="*/ 1787198 w 3567037"/>
                <a:gd name="connsiteY338" fmla="*/ 1097594 h 4059341"/>
                <a:gd name="connsiteX339" fmla="*/ 1803486 w 3567037"/>
                <a:gd name="connsiteY339" fmla="*/ 1076162 h 4059341"/>
                <a:gd name="connsiteX340" fmla="*/ 1838538 w 3567037"/>
                <a:gd name="connsiteY340" fmla="*/ 921667 h 4059341"/>
                <a:gd name="connsiteX341" fmla="*/ 1837204 w 3567037"/>
                <a:gd name="connsiteY341" fmla="*/ 809653 h 4059341"/>
                <a:gd name="connsiteX342" fmla="*/ 1847682 w 3567037"/>
                <a:gd name="connsiteY342" fmla="*/ 786412 h 4059341"/>
                <a:gd name="connsiteX343" fmla="*/ 1857112 w 3567037"/>
                <a:gd name="connsiteY343" fmla="*/ 808700 h 4059341"/>
                <a:gd name="connsiteX344" fmla="*/ 1867018 w 3567037"/>
                <a:gd name="connsiteY344" fmla="*/ 988818 h 4059341"/>
                <a:gd name="connsiteX345" fmla="*/ 1880257 w 3567037"/>
                <a:gd name="connsiteY345" fmla="*/ 1048921 h 4059341"/>
                <a:gd name="connsiteX346" fmla="*/ 1888925 w 3567037"/>
                <a:gd name="connsiteY346" fmla="*/ 1062161 h 4059341"/>
                <a:gd name="connsiteX347" fmla="*/ 1922453 w 3567037"/>
                <a:gd name="connsiteY347" fmla="*/ 1090831 h 4059341"/>
                <a:gd name="connsiteX348" fmla="*/ 1924930 w 3567037"/>
                <a:gd name="connsiteY348" fmla="*/ 1065113 h 4059341"/>
                <a:gd name="connsiteX349" fmla="*/ 1925215 w 3567037"/>
                <a:gd name="connsiteY349" fmla="*/ 998915 h 4059341"/>
                <a:gd name="connsiteX350" fmla="*/ 1962458 w 3567037"/>
                <a:gd name="connsiteY350" fmla="*/ 963767 h 4059341"/>
                <a:gd name="connsiteX351" fmla="*/ 2005130 w 3567037"/>
                <a:gd name="connsiteY351" fmla="*/ 996533 h 4059341"/>
                <a:gd name="connsiteX352" fmla="*/ 2012655 w 3567037"/>
                <a:gd name="connsiteY352" fmla="*/ 1030442 h 4059341"/>
                <a:gd name="connsiteX353" fmla="*/ 2030086 w 3567037"/>
                <a:gd name="connsiteY353" fmla="*/ 936621 h 4059341"/>
                <a:gd name="connsiteX354" fmla="*/ 2010178 w 3567037"/>
                <a:gd name="connsiteY354" fmla="*/ 859373 h 4059341"/>
                <a:gd name="connsiteX355" fmla="*/ 2008750 w 3567037"/>
                <a:gd name="connsiteY355" fmla="*/ 845753 h 4059341"/>
                <a:gd name="connsiteX356" fmla="*/ 2007035 w 3567037"/>
                <a:gd name="connsiteY356" fmla="*/ 695353 h 4059341"/>
                <a:gd name="connsiteX357" fmla="*/ 2012179 w 3567037"/>
                <a:gd name="connsiteY357" fmla="*/ 624868 h 4059341"/>
                <a:gd name="connsiteX358" fmla="*/ 2014274 w 3567037"/>
                <a:gd name="connsiteY358" fmla="*/ 581624 h 4059341"/>
                <a:gd name="connsiteX359" fmla="*/ 2043421 w 3567037"/>
                <a:gd name="connsiteY359" fmla="*/ 503138 h 4059341"/>
                <a:gd name="connsiteX360" fmla="*/ 2065804 w 3567037"/>
                <a:gd name="connsiteY360" fmla="*/ 421319 h 4059341"/>
                <a:gd name="connsiteX361" fmla="*/ 2065709 w 3567037"/>
                <a:gd name="connsiteY361" fmla="*/ 405317 h 4059341"/>
                <a:gd name="connsiteX362" fmla="*/ 2120287 w 3567037"/>
                <a:gd name="connsiteY362" fmla="*/ 299399 h 4059341"/>
                <a:gd name="connsiteX363" fmla="*/ 2144195 w 3567037"/>
                <a:gd name="connsiteY363" fmla="*/ 281777 h 4059341"/>
                <a:gd name="connsiteX364" fmla="*/ 2167150 w 3567037"/>
                <a:gd name="connsiteY364" fmla="*/ 204911 h 4059341"/>
                <a:gd name="connsiteX365" fmla="*/ 2182676 w 3567037"/>
                <a:gd name="connsiteY365" fmla="*/ 137378 h 4059341"/>
                <a:gd name="connsiteX366" fmla="*/ 2207155 w 3567037"/>
                <a:gd name="connsiteY366" fmla="*/ 124710 h 4059341"/>
                <a:gd name="connsiteX367" fmla="*/ 2215252 w 3567037"/>
                <a:gd name="connsiteY367" fmla="*/ 152428 h 4059341"/>
                <a:gd name="connsiteX368" fmla="*/ 2255733 w 3567037"/>
                <a:gd name="connsiteY368" fmla="*/ 92897 h 4059341"/>
                <a:gd name="connsiteX369" fmla="*/ 2315931 w 3567037"/>
                <a:gd name="connsiteY369" fmla="*/ 12887 h 4059341"/>
                <a:gd name="connsiteX370" fmla="*/ 2359936 w 3567037"/>
                <a:gd name="connsiteY370" fmla="*/ 1552 h 4059341"/>
                <a:gd name="connsiteX371" fmla="*/ 2367937 w 3567037"/>
                <a:gd name="connsiteY371" fmla="*/ 20888 h 4059341"/>
                <a:gd name="connsiteX372" fmla="*/ 2308406 w 3567037"/>
                <a:gd name="connsiteY372" fmla="*/ 110137 h 4059341"/>
                <a:gd name="connsiteX373" fmla="*/ 2303644 w 3567037"/>
                <a:gd name="connsiteY373" fmla="*/ 117852 h 4059341"/>
                <a:gd name="connsiteX374" fmla="*/ 2312216 w 3567037"/>
                <a:gd name="connsiteY374" fmla="*/ 130711 h 4059341"/>
                <a:gd name="connsiteX375" fmla="*/ 2326694 w 3567037"/>
                <a:gd name="connsiteY375" fmla="*/ 153761 h 4059341"/>
                <a:gd name="connsiteX376" fmla="*/ 2286213 w 3567037"/>
                <a:gd name="connsiteY376" fmla="*/ 194814 h 4059341"/>
                <a:gd name="connsiteX377" fmla="*/ 2228301 w 3567037"/>
                <a:gd name="connsiteY377" fmla="*/ 247202 h 4059341"/>
                <a:gd name="connsiteX378" fmla="*/ 2168579 w 3567037"/>
                <a:gd name="connsiteY378" fmla="*/ 318258 h 4059341"/>
                <a:gd name="connsiteX379" fmla="*/ 2126955 w 3567037"/>
                <a:gd name="connsiteY379" fmla="*/ 426843 h 4059341"/>
                <a:gd name="connsiteX380" fmla="*/ 2138575 w 3567037"/>
                <a:gd name="connsiteY380" fmla="*/ 428081 h 4059341"/>
                <a:gd name="connsiteX381" fmla="*/ 2236969 w 3567037"/>
                <a:gd name="connsiteY381" fmla="*/ 425319 h 4059341"/>
                <a:gd name="connsiteX382" fmla="*/ 2314216 w 3567037"/>
                <a:gd name="connsiteY382" fmla="*/ 428462 h 4059341"/>
                <a:gd name="connsiteX383" fmla="*/ 2342982 w 3567037"/>
                <a:gd name="connsiteY383" fmla="*/ 411413 h 4059341"/>
                <a:gd name="connsiteX384" fmla="*/ 2380796 w 3567037"/>
                <a:gd name="connsiteY384" fmla="*/ 382552 h 4059341"/>
                <a:gd name="connsiteX385" fmla="*/ 2403847 w 3567037"/>
                <a:gd name="connsiteY385" fmla="*/ 358358 h 4059341"/>
                <a:gd name="connsiteX386" fmla="*/ 2465854 w 3567037"/>
                <a:gd name="connsiteY386" fmla="*/ 304923 h 4059341"/>
                <a:gd name="connsiteX387" fmla="*/ 2523099 w 3567037"/>
                <a:gd name="connsiteY387" fmla="*/ 272729 h 4059341"/>
                <a:gd name="connsiteX388" fmla="*/ 2558437 w 3567037"/>
                <a:gd name="connsiteY388" fmla="*/ 260346 h 4059341"/>
                <a:gd name="connsiteX389" fmla="*/ 2567867 w 3567037"/>
                <a:gd name="connsiteY389" fmla="*/ 279396 h 4059341"/>
                <a:gd name="connsiteX390" fmla="*/ 2508145 w 3567037"/>
                <a:gd name="connsiteY390" fmla="*/ 336070 h 4059341"/>
                <a:gd name="connsiteX391" fmla="*/ 2434993 w 3567037"/>
                <a:gd name="connsiteY391" fmla="*/ 391124 h 4059341"/>
                <a:gd name="connsiteX392" fmla="*/ 2465569 w 3567037"/>
                <a:gd name="connsiteY392" fmla="*/ 392553 h 4059341"/>
                <a:gd name="connsiteX393" fmla="*/ 2517385 w 3567037"/>
                <a:gd name="connsiteY393" fmla="*/ 363597 h 4059341"/>
                <a:gd name="connsiteX394" fmla="*/ 2545293 w 3567037"/>
                <a:gd name="connsiteY394" fmla="*/ 354834 h 4059341"/>
                <a:gd name="connsiteX395" fmla="*/ 2555770 w 3567037"/>
                <a:gd name="connsiteY395" fmla="*/ 373408 h 4059341"/>
                <a:gd name="connsiteX396" fmla="*/ 2543388 w 3567037"/>
                <a:gd name="connsiteY396" fmla="*/ 392744 h 4059341"/>
                <a:gd name="connsiteX397" fmla="*/ 2561581 w 3567037"/>
                <a:gd name="connsiteY397" fmla="*/ 397220 h 4059341"/>
                <a:gd name="connsiteX398" fmla="*/ 2575297 w 3567037"/>
                <a:gd name="connsiteY398" fmla="*/ 397220 h 4059341"/>
                <a:gd name="connsiteX399" fmla="*/ 2591394 w 3567037"/>
                <a:gd name="connsiteY399" fmla="*/ 407222 h 4059341"/>
                <a:gd name="connsiteX400" fmla="*/ 2581678 w 3567037"/>
                <a:gd name="connsiteY400" fmla="*/ 423605 h 4059341"/>
                <a:gd name="connsiteX401" fmla="*/ 2507383 w 3567037"/>
                <a:gd name="connsiteY401" fmla="*/ 444179 h 4059341"/>
                <a:gd name="connsiteX402" fmla="*/ 2425659 w 3567037"/>
                <a:gd name="connsiteY402" fmla="*/ 438464 h 4059341"/>
                <a:gd name="connsiteX403" fmla="*/ 2376129 w 3567037"/>
                <a:gd name="connsiteY403" fmla="*/ 451989 h 4059341"/>
                <a:gd name="connsiteX404" fmla="*/ 2334981 w 3567037"/>
                <a:gd name="connsiteY404" fmla="*/ 475230 h 4059341"/>
                <a:gd name="connsiteX405" fmla="*/ 2208965 w 3567037"/>
                <a:gd name="connsiteY405" fmla="*/ 477992 h 4059341"/>
                <a:gd name="connsiteX406" fmla="*/ 2148862 w 3567037"/>
                <a:gd name="connsiteY406" fmla="*/ 484755 h 4059341"/>
                <a:gd name="connsiteX407" fmla="*/ 2093998 w 3567037"/>
                <a:gd name="connsiteY407" fmla="*/ 521617 h 4059341"/>
                <a:gd name="connsiteX408" fmla="*/ 2077234 w 3567037"/>
                <a:gd name="connsiteY408" fmla="*/ 570194 h 4059341"/>
                <a:gd name="connsiteX409" fmla="*/ 2064757 w 3567037"/>
                <a:gd name="connsiteY409" fmla="*/ 630202 h 4059341"/>
                <a:gd name="connsiteX410" fmla="*/ 2056375 w 3567037"/>
                <a:gd name="connsiteY410" fmla="*/ 722690 h 4059341"/>
                <a:gd name="connsiteX411" fmla="*/ 2057518 w 3567037"/>
                <a:gd name="connsiteY411" fmla="*/ 759170 h 4059341"/>
                <a:gd name="connsiteX412" fmla="*/ 2073901 w 3567037"/>
                <a:gd name="connsiteY412" fmla="*/ 843657 h 4059341"/>
                <a:gd name="connsiteX413" fmla="*/ 2088760 w 3567037"/>
                <a:gd name="connsiteY413" fmla="*/ 973769 h 4059341"/>
                <a:gd name="connsiteX414" fmla="*/ 2038753 w 3567037"/>
                <a:gd name="connsiteY414" fmla="*/ 1114072 h 4059341"/>
                <a:gd name="connsiteX415" fmla="*/ 2022561 w 3567037"/>
                <a:gd name="connsiteY415" fmla="*/ 1141694 h 4059341"/>
                <a:gd name="connsiteX416" fmla="*/ 2007511 w 3567037"/>
                <a:gd name="connsiteY416" fmla="*/ 1202654 h 4059341"/>
                <a:gd name="connsiteX417" fmla="*/ 1993605 w 3567037"/>
                <a:gd name="connsiteY417" fmla="*/ 1268948 h 4059341"/>
                <a:gd name="connsiteX418" fmla="*/ 1953790 w 3567037"/>
                <a:gd name="connsiteY418" fmla="*/ 1432112 h 4059341"/>
                <a:gd name="connsiteX419" fmla="*/ 1961410 w 3567037"/>
                <a:gd name="connsiteY419" fmla="*/ 1460782 h 4059341"/>
                <a:gd name="connsiteX420" fmla="*/ 1989604 w 3567037"/>
                <a:gd name="connsiteY420" fmla="*/ 1449828 h 4059341"/>
                <a:gd name="connsiteX421" fmla="*/ 2070186 w 3567037"/>
                <a:gd name="connsiteY421" fmla="*/ 1369056 h 4059341"/>
                <a:gd name="connsiteX422" fmla="*/ 2108191 w 3567037"/>
                <a:gd name="connsiteY422" fmla="*/ 1262757 h 4059341"/>
                <a:gd name="connsiteX423" fmla="*/ 2099428 w 3567037"/>
                <a:gd name="connsiteY423" fmla="*/ 1139885 h 4059341"/>
                <a:gd name="connsiteX424" fmla="*/ 2138956 w 3567037"/>
                <a:gd name="connsiteY424" fmla="*/ 1032728 h 4059341"/>
                <a:gd name="connsiteX425" fmla="*/ 2206870 w 3567037"/>
                <a:gd name="connsiteY425" fmla="*/ 971864 h 4059341"/>
                <a:gd name="connsiteX426" fmla="*/ 2233254 w 3567037"/>
                <a:gd name="connsiteY426" fmla="*/ 953861 h 4059341"/>
                <a:gd name="connsiteX427" fmla="*/ 2313645 w 3567037"/>
                <a:gd name="connsiteY427" fmla="*/ 859373 h 4059341"/>
                <a:gd name="connsiteX428" fmla="*/ 2362413 w 3567037"/>
                <a:gd name="connsiteY428" fmla="*/ 761171 h 4059341"/>
                <a:gd name="connsiteX429" fmla="*/ 2422135 w 3567037"/>
                <a:gd name="connsiteY429" fmla="*/ 711069 h 4059341"/>
                <a:gd name="connsiteX430" fmla="*/ 2438518 w 3567037"/>
                <a:gd name="connsiteY430" fmla="*/ 703544 h 4059341"/>
                <a:gd name="connsiteX431" fmla="*/ 2496430 w 3567037"/>
                <a:gd name="connsiteY431" fmla="*/ 653062 h 4059341"/>
                <a:gd name="connsiteX432" fmla="*/ 2507098 w 3567037"/>
                <a:gd name="connsiteY432" fmla="*/ 611152 h 4059341"/>
                <a:gd name="connsiteX433" fmla="*/ 2502049 w 3567037"/>
                <a:gd name="connsiteY433" fmla="*/ 586577 h 4059341"/>
                <a:gd name="connsiteX434" fmla="*/ 2509955 w 3567037"/>
                <a:gd name="connsiteY434" fmla="*/ 574766 h 4059341"/>
                <a:gd name="connsiteX435" fmla="*/ 2519290 w 3567037"/>
                <a:gd name="connsiteY435" fmla="*/ 582958 h 4059341"/>
                <a:gd name="connsiteX436" fmla="*/ 2526433 w 3567037"/>
                <a:gd name="connsiteY436" fmla="*/ 602294 h 4059341"/>
                <a:gd name="connsiteX437" fmla="*/ 2545198 w 3567037"/>
                <a:gd name="connsiteY437" fmla="*/ 591816 h 4059341"/>
                <a:gd name="connsiteX438" fmla="*/ 2561962 w 3567037"/>
                <a:gd name="connsiteY438" fmla="*/ 593531 h 4059341"/>
                <a:gd name="connsiteX439" fmla="*/ 2556628 w 3567037"/>
                <a:gd name="connsiteY439" fmla="*/ 608390 h 4059341"/>
                <a:gd name="connsiteX440" fmla="*/ 2517194 w 3567037"/>
                <a:gd name="connsiteY440" fmla="*/ 694115 h 4059341"/>
                <a:gd name="connsiteX441" fmla="*/ 2535006 w 3567037"/>
                <a:gd name="connsiteY441" fmla="*/ 707735 h 4059341"/>
                <a:gd name="connsiteX442" fmla="*/ 2581774 w 3567037"/>
                <a:gd name="connsiteY442" fmla="*/ 689828 h 4059341"/>
                <a:gd name="connsiteX443" fmla="*/ 2587489 w 3567037"/>
                <a:gd name="connsiteY443" fmla="*/ 686018 h 4059341"/>
                <a:gd name="connsiteX444" fmla="*/ 2605681 w 3567037"/>
                <a:gd name="connsiteY444" fmla="*/ 681637 h 4059341"/>
                <a:gd name="connsiteX445" fmla="*/ 2605681 w 3567037"/>
                <a:gd name="connsiteY445" fmla="*/ 704687 h 4059341"/>
                <a:gd name="connsiteX446" fmla="*/ 2585298 w 3567037"/>
                <a:gd name="connsiteY446" fmla="*/ 722309 h 4059341"/>
                <a:gd name="connsiteX447" fmla="*/ 2530243 w 3567037"/>
                <a:gd name="connsiteY447" fmla="*/ 736310 h 4059341"/>
                <a:gd name="connsiteX448" fmla="*/ 2514813 w 3567037"/>
                <a:gd name="connsiteY448" fmla="*/ 742597 h 4059341"/>
                <a:gd name="connsiteX449" fmla="*/ 2524147 w 3567037"/>
                <a:gd name="connsiteY449" fmla="*/ 754313 h 4059341"/>
                <a:gd name="connsiteX450" fmla="*/ 2548436 w 3567037"/>
                <a:gd name="connsiteY450" fmla="*/ 775077 h 4059341"/>
                <a:gd name="connsiteX451" fmla="*/ 2550817 w 3567037"/>
                <a:gd name="connsiteY451" fmla="*/ 790984 h 4059341"/>
                <a:gd name="connsiteX452" fmla="*/ 2536339 w 3567037"/>
                <a:gd name="connsiteY452" fmla="*/ 789365 h 4059341"/>
                <a:gd name="connsiteX453" fmla="*/ 2495382 w 3567037"/>
                <a:gd name="connsiteY453" fmla="*/ 756503 h 4059341"/>
                <a:gd name="connsiteX454" fmla="*/ 2470998 w 3567037"/>
                <a:gd name="connsiteY454" fmla="*/ 751550 h 4059341"/>
                <a:gd name="connsiteX455" fmla="*/ 2429183 w 3567037"/>
                <a:gd name="connsiteY455" fmla="*/ 762599 h 4059341"/>
                <a:gd name="connsiteX456" fmla="*/ 2393464 w 3567037"/>
                <a:gd name="connsiteY456" fmla="*/ 796223 h 4059341"/>
                <a:gd name="connsiteX457" fmla="*/ 2348602 w 3567037"/>
                <a:gd name="connsiteY457" fmla="*/ 900807 h 4059341"/>
                <a:gd name="connsiteX458" fmla="*/ 2319360 w 3567037"/>
                <a:gd name="connsiteY458" fmla="*/ 946146 h 4059341"/>
                <a:gd name="connsiteX459" fmla="*/ 2332028 w 3567037"/>
                <a:gd name="connsiteY459" fmla="*/ 949004 h 4059341"/>
                <a:gd name="connsiteX460" fmla="*/ 2438041 w 3567037"/>
                <a:gd name="connsiteY460" fmla="*/ 963863 h 4059341"/>
                <a:gd name="connsiteX461" fmla="*/ 2491096 w 3567037"/>
                <a:gd name="connsiteY461" fmla="*/ 971006 h 4059341"/>
                <a:gd name="connsiteX462" fmla="*/ 2593585 w 3567037"/>
                <a:gd name="connsiteY462" fmla="*/ 919381 h 4059341"/>
                <a:gd name="connsiteX463" fmla="*/ 2602062 w 3567037"/>
                <a:gd name="connsiteY463" fmla="*/ 911761 h 4059341"/>
                <a:gd name="connsiteX464" fmla="*/ 2696836 w 3567037"/>
                <a:gd name="connsiteY464" fmla="*/ 820607 h 4059341"/>
                <a:gd name="connsiteX465" fmla="*/ 2699788 w 3567037"/>
                <a:gd name="connsiteY465" fmla="*/ 817082 h 4059341"/>
                <a:gd name="connsiteX466" fmla="*/ 2719029 w 3567037"/>
                <a:gd name="connsiteY466" fmla="*/ 810224 h 4059341"/>
                <a:gd name="connsiteX467" fmla="*/ 2722553 w 3567037"/>
                <a:gd name="connsiteY467" fmla="*/ 832608 h 4059341"/>
                <a:gd name="connsiteX468" fmla="*/ 2704646 w 3567037"/>
                <a:gd name="connsiteY468" fmla="*/ 861755 h 4059341"/>
                <a:gd name="connsiteX469" fmla="*/ 2712742 w 3567037"/>
                <a:gd name="connsiteY469" fmla="*/ 877661 h 4059341"/>
                <a:gd name="connsiteX470" fmla="*/ 2810755 w 3567037"/>
                <a:gd name="connsiteY470" fmla="*/ 882900 h 4059341"/>
                <a:gd name="connsiteX471" fmla="*/ 2849426 w 3567037"/>
                <a:gd name="connsiteY471" fmla="*/ 871565 h 4059341"/>
                <a:gd name="connsiteX472" fmla="*/ 2931722 w 3567037"/>
                <a:gd name="connsiteY472" fmla="*/ 787269 h 4059341"/>
                <a:gd name="connsiteX473" fmla="*/ 2949248 w 3567037"/>
                <a:gd name="connsiteY473" fmla="*/ 773172 h 4059341"/>
                <a:gd name="connsiteX474" fmla="*/ 2954392 w 3567037"/>
                <a:gd name="connsiteY474" fmla="*/ 797175 h 4059341"/>
                <a:gd name="connsiteX475" fmla="*/ 2912767 w 3567037"/>
                <a:gd name="connsiteY475" fmla="*/ 861183 h 4059341"/>
                <a:gd name="connsiteX476" fmla="*/ 2858665 w 3567037"/>
                <a:gd name="connsiteY476" fmla="*/ 899188 h 4059341"/>
                <a:gd name="connsiteX477" fmla="*/ 2847616 w 3567037"/>
                <a:gd name="connsiteY477" fmla="*/ 910904 h 4059341"/>
                <a:gd name="connsiteX478" fmla="*/ 2870286 w 3567037"/>
                <a:gd name="connsiteY478" fmla="*/ 918428 h 4059341"/>
                <a:gd name="connsiteX479" fmla="*/ 2927245 w 3567037"/>
                <a:gd name="connsiteY479" fmla="*/ 916904 h 4059341"/>
                <a:gd name="connsiteX480" fmla="*/ 2947534 w 3567037"/>
                <a:gd name="connsiteY480" fmla="*/ 923667 h 4059341"/>
                <a:gd name="connsiteX481" fmla="*/ 2930103 w 3567037"/>
                <a:gd name="connsiteY481" fmla="*/ 937859 h 4059341"/>
                <a:gd name="connsiteX482" fmla="*/ 2848474 w 3567037"/>
                <a:gd name="connsiteY482" fmla="*/ 939193 h 4059341"/>
                <a:gd name="connsiteX483" fmla="*/ 2751890 w 3567037"/>
                <a:gd name="connsiteY483" fmla="*/ 921953 h 4059341"/>
                <a:gd name="connsiteX484" fmla="*/ 2694836 w 3567037"/>
                <a:gd name="connsiteY484" fmla="*/ 921286 h 4059341"/>
                <a:gd name="connsiteX485" fmla="*/ 2603491 w 3567037"/>
                <a:gd name="connsiteY485" fmla="*/ 972435 h 4059341"/>
                <a:gd name="connsiteX486" fmla="*/ 2568343 w 3567037"/>
                <a:gd name="connsiteY486" fmla="*/ 1008154 h 4059341"/>
                <a:gd name="connsiteX487" fmla="*/ 2481475 w 3567037"/>
                <a:gd name="connsiteY487" fmla="*/ 1025775 h 4059341"/>
                <a:gd name="connsiteX488" fmla="*/ 2319265 w 3567037"/>
                <a:gd name="connsiteY488" fmla="*/ 1007011 h 4059341"/>
                <a:gd name="connsiteX489" fmla="*/ 2289928 w 3567037"/>
                <a:gd name="connsiteY489" fmla="*/ 1011297 h 4059341"/>
                <a:gd name="connsiteX490" fmla="*/ 2158102 w 3567037"/>
                <a:gd name="connsiteY490" fmla="*/ 1173222 h 4059341"/>
                <a:gd name="connsiteX491" fmla="*/ 2160578 w 3567037"/>
                <a:gd name="connsiteY491" fmla="*/ 1230277 h 4059341"/>
                <a:gd name="connsiteX492" fmla="*/ 2128003 w 3567037"/>
                <a:gd name="connsiteY492" fmla="*/ 1395631 h 4059341"/>
                <a:gd name="connsiteX493" fmla="*/ 2097904 w 3567037"/>
                <a:gd name="connsiteY493" fmla="*/ 1429635 h 4059341"/>
                <a:gd name="connsiteX494" fmla="*/ 2018751 w 3567037"/>
                <a:gd name="connsiteY494" fmla="*/ 1502025 h 4059341"/>
                <a:gd name="connsiteX495" fmla="*/ 1966078 w 3567037"/>
                <a:gd name="connsiteY495" fmla="*/ 1541649 h 4059341"/>
                <a:gd name="connsiteX496" fmla="*/ 1953695 w 3567037"/>
                <a:gd name="connsiteY496" fmla="*/ 1565747 h 4059341"/>
                <a:gd name="connsiteX497" fmla="*/ 1968364 w 3567037"/>
                <a:gd name="connsiteY497" fmla="*/ 1643186 h 4059341"/>
                <a:gd name="connsiteX498" fmla="*/ 1964554 w 3567037"/>
                <a:gd name="connsiteY498" fmla="*/ 1657473 h 4059341"/>
                <a:gd name="connsiteX499" fmla="*/ 1952457 w 3567037"/>
                <a:gd name="connsiteY499" fmla="*/ 1700526 h 4059341"/>
                <a:gd name="connsiteX500" fmla="*/ 1954076 w 3567037"/>
                <a:gd name="connsiteY500" fmla="*/ 1764439 h 4059341"/>
                <a:gd name="connsiteX501" fmla="*/ 2018846 w 3567037"/>
                <a:gd name="connsiteY501" fmla="*/ 1802348 h 4059341"/>
                <a:gd name="connsiteX502" fmla="*/ 2025037 w 3567037"/>
                <a:gd name="connsiteY502" fmla="*/ 1799491 h 4059341"/>
                <a:gd name="connsiteX503" fmla="*/ 2042468 w 3567037"/>
                <a:gd name="connsiteY503" fmla="*/ 1801015 h 4059341"/>
                <a:gd name="connsiteX504" fmla="*/ 2032562 w 3567037"/>
                <a:gd name="connsiteY504" fmla="*/ 1816731 h 4059341"/>
                <a:gd name="connsiteX505" fmla="*/ 1980365 w 3567037"/>
                <a:gd name="connsiteY505" fmla="*/ 1823684 h 4059341"/>
                <a:gd name="connsiteX506" fmla="*/ 1962744 w 3567037"/>
                <a:gd name="connsiteY506" fmla="*/ 1839686 h 4059341"/>
                <a:gd name="connsiteX507" fmla="*/ 1967602 w 3567037"/>
                <a:gd name="connsiteY507" fmla="*/ 1866642 h 4059341"/>
                <a:gd name="connsiteX508" fmla="*/ 2003225 w 3567037"/>
                <a:gd name="connsiteY508" fmla="*/ 1891026 h 4059341"/>
                <a:gd name="connsiteX509" fmla="*/ 2014369 w 3567037"/>
                <a:gd name="connsiteY509" fmla="*/ 1890740 h 4059341"/>
                <a:gd name="connsiteX510" fmla="*/ 2064852 w 3567037"/>
                <a:gd name="connsiteY510" fmla="*/ 1887407 h 4059341"/>
                <a:gd name="connsiteX511" fmla="*/ 2103142 w 3567037"/>
                <a:gd name="connsiteY511" fmla="*/ 1882168 h 4059341"/>
                <a:gd name="connsiteX512" fmla="*/ 2112953 w 3567037"/>
                <a:gd name="connsiteY512" fmla="*/ 1889693 h 4059341"/>
                <a:gd name="connsiteX513" fmla="*/ 2105524 w 3567037"/>
                <a:gd name="connsiteY513" fmla="*/ 1899789 h 4059341"/>
                <a:gd name="connsiteX514" fmla="*/ 2089903 w 3567037"/>
                <a:gd name="connsiteY514" fmla="*/ 1902742 h 4059341"/>
                <a:gd name="connsiteX515" fmla="*/ 2065423 w 3567037"/>
                <a:gd name="connsiteY515" fmla="*/ 1907885 h 4059341"/>
                <a:gd name="connsiteX516" fmla="*/ 2016846 w 3567037"/>
                <a:gd name="connsiteY516" fmla="*/ 1911791 h 4059341"/>
                <a:gd name="connsiteX517" fmla="*/ 1976555 w 3567037"/>
                <a:gd name="connsiteY517" fmla="*/ 1915982 h 4059341"/>
                <a:gd name="connsiteX518" fmla="*/ 1971031 w 3567037"/>
                <a:gd name="connsiteY518" fmla="*/ 1924840 h 4059341"/>
                <a:gd name="connsiteX519" fmla="*/ 1972269 w 3567037"/>
                <a:gd name="connsiteY519" fmla="*/ 1995611 h 4059341"/>
                <a:gd name="connsiteX520" fmla="*/ 1985604 w 3567037"/>
                <a:gd name="connsiteY520" fmla="*/ 2007707 h 4059341"/>
                <a:gd name="connsiteX521" fmla="*/ 2049326 w 3567037"/>
                <a:gd name="connsiteY521" fmla="*/ 1994087 h 4059341"/>
                <a:gd name="connsiteX522" fmla="*/ 2071138 w 3567037"/>
                <a:gd name="connsiteY522" fmla="*/ 1988467 h 4059341"/>
                <a:gd name="connsiteX523" fmla="*/ 2131336 w 3567037"/>
                <a:gd name="connsiteY523" fmla="*/ 1971798 h 4059341"/>
                <a:gd name="connsiteX524" fmla="*/ 2152863 w 3567037"/>
                <a:gd name="connsiteY524" fmla="*/ 1969703 h 4059341"/>
                <a:gd name="connsiteX525" fmla="*/ 2141242 w 3567037"/>
                <a:gd name="connsiteY525" fmla="*/ 1988467 h 4059341"/>
                <a:gd name="connsiteX526" fmla="*/ 2077234 w 3567037"/>
                <a:gd name="connsiteY526" fmla="*/ 2008088 h 4059341"/>
                <a:gd name="connsiteX527" fmla="*/ 2057422 w 3567037"/>
                <a:gd name="connsiteY527" fmla="*/ 2011994 h 4059341"/>
                <a:gd name="connsiteX528" fmla="*/ 2002844 w 3567037"/>
                <a:gd name="connsiteY528" fmla="*/ 2025900 h 4059341"/>
                <a:gd name="connsiteX529" fmla="*/ 1982365 w 3567037"/>
                <a:gd name="connsiteY529" fmla="*/ 2053142 h 4059341"/>
                <a:gd name="connsiteX530" fmla="*/ 1997224 w 3567037"/>
                <a:gd name="connsiteY530" fmla="*/ 2101052 h 4059341"/>
                <a:gd name="connsiteX531" fmla="*/ 2025418 w 3567037"/>
                <a:gd name="connsiteY531" fmla="*/ 2120769 h 4059341"/>
                <a:gd name="connsiteX532" fmla="*/ 2205727 w 3567037"/>
                <a:gd name="connsiteY532" fmla="*/ 2062857 h 4059341"/>
                <a:gd name="connsiteX533" fmla="*/ 2239731 w 3567037"/>
                <a:gd name="connsiteY533" fmla="*/ 2032377 h 4059341"/>
                <a:gd name="connsiteX534" fmla="*/ 2282879 w 3567037"/>
                <a:gd name="connsiteY534" fmla="*/ 1969226 h 4059341"/>
                <a:gd name="connsiteX535" fmla="*/ 2332314 w 3567037"/>
                <a:gd name="connsiteY535" fmla="*/ 1834067 h 4059341"/>
                <a:gd name="connsiteX536" fmla="*/ 2358889 w 3567037"/>
                <a:gd name="connsiteY536" fmla="*/ 1786251 h 4059341"/>
                <a:gd name="connsiteX537" fmla="*/ 2396227 w 3567037"/>
                <a:gd name="connsiteY537" fmla="*/ 1773297 h 4059341"/>
                <a:gd name="connsiteX538" fmla="*/ 2397751 w 3567037"/>
                <a:gd name="connsiteY538" fmla="*/ 1810349 h 4059341"/>
                <a:gd name="connsiteX539" fmla="*/ 2376605 w 3567037"/>
                <a:gd name="connsiteY539" fmla="*/ 1850831 h 4059341"/>
                <a:gd name="connsiteX540" fmla="*/ 2363651 w 3567037"/>
                <a:gd name="connsiteY540" fmla="*/ 1906171 h 4059341"/>
                <a:gd name="connsiteX541" fmla="*/ 2345173 w 3567037"/>
                <a:gd name="connsiteY541" fmla="*/ 1983514 h 4059341"/>
                <a:gd name="connsiteX542" fmla="*/ 2312597 w 3567037"/>
                <a:gd name="connsiteY542" fmla="*/ 2056571 h 4059341"/>
                <a:gd name="connsiteX543" fmla="*/ 2254590 w 3567037"/>
                <a:gd name="connsiteY543" fmla="*/ 2122769 h 4059341"/>
                <a:gd name="connsiteX544" fmla="*/ 2147338 w 3567037"/>
                <a:gd name="connsiteY544" fmla="*/ 2183158 h 4059341"/>
                <a:gd name="connsiteX545" fmla="*/ 2080378 w 3567037"/>
                <a:gd name="connsiteY545" fmla="*/ 2192397 h 4059341"/>
                <a:gd name="connsiteX546" fmla="*/ 2048469 w 3567037"/>
                <a:gd name="connsiteY546" fmla="*/ 2191254 h 4059341"/>
                <a:gd name="connsiteX547" fmla="*/ 2021322 w 3567037"/>
                <a:gd name="connsiteY547" fmla="*/ 2222210 h 4059341"/>
                <a:gd name="connsiteX548" fmla="*/ 2048469 w 3567037"/>
                <a:gd name="connsiteY548" fmla="*/ 2270597 h 4059341"/>
                <a:gd name="connsiteX549" fmla="*/ 2080282 w 3567037"/>
                <a:gd name="connsiteY549" fmla="*/ 2288409 h 4059341"/>
                <a:gd name="connsiteX550" fmla="*/ 2099237 w 3567037"/>
                <a:gd name="connsiteY550" fmla="*/ 2296124 h 4059341"/>
                <a:gd name="connsiteX551" fmla="*/ 2193535 w 3567037"/>
                <a:gd name="connsiteY551" fmla="*/ 2310507 h 4059341"/>
                <a:gd name="connsiteX552" fmla="*/ 2280784 w 3567037"/>
                <a:gd name="connsiteY552" fmla="*/ 2248880 h 4059341"/>
                <a:gd name="connsiteX553" fmla="*/ 2326313 w 3567037"/>
                <a:gd name="connsiteY553" fmla="*/ 2180586 h 4059341"/>
                <a:gd name="connsiteX554" fmla="*/ 2338791 w 3567037"/>
                <a:gd name="connsiteY554" fmla="*/ 2151249 h 4059341"/>
                <a:gd name="connsiteX555" fmla="*/ 2386987 w 3567037"/>
                <a:gd name="connsiteY555" fmla="*/ 2006088 h 4059341"/>
                <a:gd name="connsiteX556" fmla="*/ 2417182 w 3567037"/>
                <a:gd name="connsiteY556" fmla="*/ 1905504 h 4059341"/>
                <a:gd name="connsiteX557" fmla="*/ 2468712 w 3567037"/>
                <a:gd name="connsiteY557" fmla="*/ 1825018 h 4059341"/>
                <a:gd name="connsiteX558" fmla="*/ 2539959 w 3567037"/>
                <a:gd name="connsiteY558" fmla="*/ 1697002 h 4059341"/>
                <a:gd name="connsiteX559" fmla="*/ 2546150 w 3567037"/>
                <a:gd name="connsiteY559" fmla="*/ 1651758 h 4059341"/>
                <a:gd name="connsiteX560" fmla="*/ 2591775 w 3567037"/>
                <a:gd name="connsiteY560" fmla="*/ 1541078 h 4059341"/>
                <a:gd name="connsiteX561" fmla="*/ 2689787 w 3567037"/>
                <a:gd name="connsiteY561" fmla="*/ 1476689 h 4059341"/>
                <a:gd name="connsiteX562" fmla="*/ 2728840 w 3567037"/>
                <a:gd name="connsiteY562" fmla="*/ 1463925 h 4059341"/>
                <a:gd name="connsiteX563" fmla="*/ 2815803 w 3567037"/>
                <a:gd name="connsiteY563" fmla="*/ 1400870 h 4059341"/>
                <a:gd name="connsiteX564" fmla="*/ 2836567 w 3567037"/>
                <a:gd name="connsiteY564" fmla="*/ 1379915 h 4059341"/>
                <a:gd name="connsiteX565" fmla="*/ 3009351 w 3567037"/>
                <a:gd name="connsiteY565" fmla="*/ 1307620 h 4059341"/>
                <a:gd name="connsiteX566" fmla="*/ 3058119 w 3567037"/>
                <a:gd name="connsiteY566" fmla="*/ 1295999 h 4059341"/>
                <a:gd name="connsiteX567" fmla="*/ 3257858 w 3567037"/>
                <a:gd name="connsiteY567" fmla="*/ 1182842 h 4059341"/>
                <a:gd name="connsiteX568" fmla="*/ 3284909 w 3567037"/>
                <a:gd name="connsiteY568" fmla="*/ 1144076 h 4059341"/>
                <a:gd name="connsiteX569" fmla="*/ 3339582 w 3567037"/>
                <a:gd name="connsiteY569" fmla="*/ 1070352 h 4059341"/>
                <a:gd name="connsiteX570" fmla="*/ 3387779 w 3567037"/>
                <a:gd name="connsiteY570" fmla="*/ 1013393 h 4059341"/>
                <a:gd name="connsiteX571" fmla="*/ 3390827 w 3567037"/>
                <a:gd name="connsiteY571" fmla="*/ 1007297 h 4059341"/>
                <a:gd name="connsiteX572" fmla="*/ 3401209 w 3567037"/>
                <a:gd name="connsiteY572" fmla="*/ 1000153 h 4059341"/>
                <a:gd name="connsiteX573" fmla="*/ 3409496 w 3567037"/>
                <a:gd name="connsiteY573" fmla="*/ 1012250 h 4059341"/>
                <a:gd name="connsiteX574" fmla="*/ 3399781 w 3567037"/>
                <a:gd name="connsiteY574" fmla="*/ 1044254 h 4059341"/>
                <a:gd name="connsiteX575" fmla="*/ 3372349 w 3567037"/>
                <a:gd name="connsiteY575" fmla="*/ 1077877 h 4059341"/>
                <a:gd name="connsiteX576" fmla="*/ 3358728 w 3567037"/>
                <a:gd name="connsiteY576" fmla="*/ 1096165 h 4059341"/>
                <a:gd name="connsiteX577" fmla="*/ 3367300 w 3567037"/>
                <a:gd name="connsiteY577" fmla="*/ 1152553 h 4059341"/>
                <a:gd name="connsiteX578" fmla="*/ 3388922 w 3567037"/>
                <a:gd name="connsiteY578" fmla="*/ 1181699 h 4059341"/>
                <a:gd name="connsiteX579" fmla="*/ 3421688 w 3567037"/>
                <a:gd name="connsiteY579" fmla="*/ 1202464 h 4059341"/>
                <a:gd name="connsiteX580" fmla="*/ 3476933 w 3567037"/>
                <a:gd name="connsiteY580" fmla="*/ 1216085 h 4059341"/>
                <a:gd name="connsiteX581" fmla="*/ 3531321 w 3567037"/>
                <a:gd name="connsiteY581" fmla="*/ 1201797 h 4059341"/>
                <a:gd name="connsiteX582" fmla="*/ 3546466 w 3567037"/>
                <a:gd name="connsiteY582" fmla="*/ 1194082 h 4059341"/>
                <a:gd name="connsiteX583" fmla="*/ 3556657 w 3567037"/>
                <a:gd name="connsiteY583" fmla="*/ 1207893 h 4059341"/>
                <a:gd name="connsiteX584" fmla="*/ 3565801 w 3567037"/>
                <a:gd name="connsiteY584" fmla="*/ 1247898 h 4059341"/>
                <a:gd name="connsiteX585" fmla="*/ 3549895 w 3567037"/>
                <a:gd name="connsiteY585" fmla="*/ 1271425 h 4059341"/>
                <a:gd name="connsiteX586" fmla="*/ 3486458 w 3567037"/>
                <a:gd name="connsiteY586" fmla="*/ 1279235 h 4059341"/>
                <a:gd name="connsiteX587" fmla="*/ 3477409 w 3567037"/>
                <a:gd name="connsiteY587" fmla="*/ 1279426 h 4059341"/>
                <a:gd name="connsiteX588" fmla="*/ 3374825 w 3567037"/>
                <a:gd name="connsiteY588" fmla="*/ 1232944 h 4059341"/>
                <a:gd name="connsiteX589" fmla="*/ 3329581 w 3567037"/>
                <a:gd name="connsiteY589" fmla="*/ 1227229 h 4059341"/>
                <a:gd name="connsiteX590" fmla="*/ 3270431 w 3567037"/>
                <a:gd name="connsiteY590" fmla="*/ 1266091 h 4059341"/>
                <a:gd name="connsiteX591" fmla="*/ 3196517 w 3567037"/>
                <a:gd name="connsiteY591" fmla="*/ 1306572 h 4059341"/>
                <a:gd name="connsiteX592" fmla="*/ 3130795 w 3567037"/>
                <a:gd name="connsiteY592" fmla="*/ 1338481 h 4059341"/>
                <a:gd name="connsiteX593" fmla="*/ 3041069 w 3567037"/>
                <a:gd name="connsiteY593" fmla="*/ 1371056 h 4059341"/>
                <a:gd name="connsiteX594" fmla="*/ 2918006 w 3567037"/>
                <a:gd name="connsiteY594" fmla="*/ 1412776 h 4059341"/>
                <a:gd name="connsiteX595" fmla="*/ 2882097 w 3567037"/>
                <a:gd name="connsiteY595" fmla="*/ 1436969 h 4059341"/>
                <a:gd name="connsiteX596" fmla="*/ 2737412 w 3567037"/>
                <a:gd name="connsiteY596" fmla="*/ 1516217 h 4059341"/>
                <a:gd name="connsiteX597" fmla="*/ 2685024 w 3567037"/>
                <a:gd name="connsiteY597" fmla="*/ 1532315 h 4059341"/>
                <a:gd name="connsiteX598" fmla="*/ 2630446 w 3567037"/>
                <a:gd name="connsiteY598" fmla="*/ 1596323 h 4059341"/>
                <a:gd name="connsiteX599" fmla="*/ 2624922 w 3567037"/>
                <a:gd name="connsiteY599" fmla="*/ 1646234 h 4059341"/>
                <a:gd name="connsiteX600" fmla="*/ 2613682 w 3567037"/>
                <a:gd name="connsiteY600" fmla="*/ 1699669 h 4059341"/>
                <a:gd name="connsiteX601" fmla="*/ 2526148 w 3567037"/>
                <a:gd name="connsiteY601" fmla="*/ 1861880 h 4059341"/>
                <a:gd name="connsiteX602" fmla="*/ 2502240 w 3567037"/>
                <a:gd name="connsiteY602" fmla="*/ 1918172 h 4059341"/>
                <a:gd name="connsiteX603" fmla="*/ 2445757 w 3567037"/>
                <a:gd name="connsiteY603" fmla="*/ 2100957 h 4059341"/>
                <a:gd name="connsiteX604" fmla="*/ 2422039 w 3567037"/>
                <a:gd name="connsiteY604" fmla="*/ 2177252 h 4059341"/>
                <a:gd name="connsiteX605" fmla="*/ 2431088 w 3567037"/>
                <a:gd name="connsiteY605" fmla="*/ 2202589 h 4059341"/>
                <a:gd name="connsiteX606" fmla="*/ 2465283 w 3567037"/>
                <a:gd name="connsiteY606" fmla="*/ 2299553 h 4059341"/>
                <a:gd name="connsiteX607" fmla="*/ 2463378 w 3567037"/>
                <a:gd name="connsiteY607" fmla="*/ 2399375 h 4059341"/>
                <a:gd name="connsiteX608" fmla="*/ 2547579 w 3567037"/>
                <a:gd name="connsiteY608" fmla="*/ 2473194 h 4059341"/>
                <a:gd name="connsiteX609" fmla="*/ 2620350 w 3567037"/>
                <a:gd name="connsiteY609" fmla="*/ 2467765 h 4059341"/>
                <a:gd name="connsiteX610" fmla="*/ 2650354 w 3567037"/>
                <a:gd name="connsiteY610" fmla="*/ 2451763 h 4059341"/>
                <a:gd name="connsiteX611" fmla="*/ 2676262 w 3567037"/>
                <a:gd name="connsiteY611" fmla="*/ 2437380 h 4059341"/>
                <a:gd name="connsiteX612" fmla="*/ 2696264 w 3567037"/>
                <a:gd name="connsiteY612" fmla="*/ 2454144 h 4059341"/>
                <a:gd name="connsiteX613" fmla="*/ 2697693 w 3567037"/>
                <a:gd name="connsiteY613" fmla="*/ 2542917 h 4059341"/>
                <a:gd name="connsiteX614" fmla="*/ 2746842 w 3567037"/>
                <a:gd name="connsiteY614" fmla="*/ 2651693 h 4059341"/>
                <a:gd name="connsiteX615" fmla="*/ 2881335 w 3567037"/>
                <a:gd name="connsiteY615" fmla="*/ 2670552 h 4059341"/>
                <a:gd name="connsiteX616" fmla="*/ 2929531 w 3567037"/>
                <a:gd name="connsiteY616" fmla="*/ 2625594 h 4059341"/>
                <a:gd name="connsiteX617" fmla="*/ 2979538 w 3567037"/>
                <a:gd name="connsiteY617" fmla="*/ 2587399 h 4059341"/>
                <a:gd name="connsiteX618" fmla="*/ 3007922 w 3567037"/>
                <a:gd name="connsiteY618" fmla="*/ 2553014 h 4059341"/>
                <a:gd name="connsiteX619" fmla="*/ 3018590 w 3567037"/>
                <a:gd name="connsiteY619" fmla="*/ 2530725 h 4059341"/>
                <a:gd name="connsiteX620" fmla="*/ 3092218 w 3567037"/>
                <a:gd name="connsiteY620" fmla="*/ 2444048 h 4059341"/>
                <a:gd name="connsiteX621" fmla="*/ 3127556 w 3567037"/>
                <a:gd name="connsiteY621" fmla="*/ 2350893 h 4059341"/>
                <a:gd name="connsiteX622" fmla="*/ 3143177 w 3567037"/>
                <a:gd name="connsiteY622" fmla="*/ 2261834 h 4059341"/>
                <a:gd name="connsiteX623" fmla="*/ 3143558 w 3567037"/>
                <a:gd name="connsiteY623" fmla="*/ 2190302 h 4059341"/>
                <a:gd name="connsiteX624" fmla="*/ 3135843 w 3567037"/>
                <a:gd name="connsiteY624" fmla="*/ 2131818 h 4059341"/>
                <a:gd name="connsiteX625" fmla="*/ 3142320 w 3567037"/>
                <a:gd name="connsiteY625" fmla="*/ 2107720 h 4059341"/>
                <a:gd name="connsiteX626" fmla="*/ 3155560 w 3567037"/>
                <a:gd name="connsiteY626" fmla="*/ 2101529 h 4059341"/>
                <a:gd name="connsiteX627" fmla="*/ 3162513 w 3567037"/>
                <a:gd name="connsiteY627" fmla="*/ 2112292 h 4059341"/>
                <a:gd name="connsiteX628" fmla="*/ 3161179 w 3567037"/>
                <a:gd name="connsiteY628" fmla="*/ 2123531 h 4059341"/>
                <a:gd name="connsiteX629" fmla="*/ 3168418 w 3567037"/>
                <a:gd name="connsiteY629" fmla="*/ 2182967 h 4059341"/>
                <a:gd name="connsiteX630" fmla="*/ 3179944 w 3567037"/>
                <a:gd name="connsiteY630" fmla="*/ 2211923 h 4059341"/>
                <a:gd name="connsiteX631" fmla="*/ 3198517 w 3567037"/>
                <a:gd name="connsiteY631" fmla="*/ 2194683 h 4059341"/>
                <a:gd name="connsiteX632" fmla="*/ 3208995 w 3567037"/>
                <a:gd name="connsiteY632" fmla="*/ 2195255 h 4059341"/>
                <a:gd name="connsiteX633" fmla="*/ 3211376 w 3567037"/>
                <a:gd name="connsiteY633" fmla="*/ 2203637 h 4059341"/>
                <a:gd name="connsiteX634" fmla="*/ 3201661 w 3567037"/>
                <a:gd name="connsiteY634" fmla="*/ 2221544 h 4059341"/>
                <a:gd name="connsiteX635" fmla="*/ 3166132 w 3567037"/>
                <a:gd name="connsiteY635" fmla="*/ 2277360 h 4059341"/>
                <a:gd name="connsiteX636" fmla="*/ 3161370 w 3567037"/>
                <a:gd name="connsiteY636" fmla="*/ 2317841 h 4059341"/>
                <a:gd name="connsiteX637" fmla="*/ 3181849 w 3567037"/>
                <a:gd name="connsiteY637" fmla="*/ 2299172 h 4059341"/>
                <a:gd name="connsiteX638" fmla="*/ 3199661 w 3567037"/>
                <a:gd name="connsiteY638" fmla="*/ 2294315 h 4059341"/>
                <a:gd name="connsiteX639" fmla="*/ 3199184 w 3567037"/>
                <a:gd name="connsiteY639" fmla="*/ 2312412 h 4059341"/>
                <a:gd name="connsiteX640" fmla="*/ 3188802 w 3567037"/>
                <a:gd name="connsiteY640" fmla="*/ 2324604 h 4059341"/>
                <a:gd name="connsiteX641" fmla="*/ 3154226 w 3567037"/>
                <a:gd name="connsiteY641" fmla="*/ 2384612 h 4059341"/>
                <a:gd name="connsiteX642" fmla="*/ 3139272 w 3567037"/>
                <a:gd name="connsiteY642" fmla="*/ 2415282 h 4059341"/>
                <a:gd name="connsiteX643" fmla="*/ 3137367 w 3567037"/>
                <a:gd name="connsiteY643" fmla="*/ 2429475 h 4059341"/>
                <a:gd name="connsiteX644" fmla="*/ 3151559 w 3567037"/>
                <a:gd name="connsiteY644" fmla="*/ 2425379 h 4059341"/>
                <a:gd name="connsiteX645" fmla="*/ 3181753 w 3567037"/>
                <a:gd name="connsiteY645" fmla="*/ 2400995 h 4059341"/>
                <a:gd name="connsiteX646" fmla="*/ 3205185 w 3567037"/>
                <a:gd name="connsiteY646" fmla="*/ 2396423 h 4059341"/>
                <a:gd name="connsiteX647" fmla="*/ 3197946 w 3567037"/>
                <a:gd name="connsiteY647" fmla="*/ 2419759 h 4059341"/>
                <a:gd name="connsiteX648" fmla="*/ 3136891 w 3567037"/>
                <a:gd name="connsiteY648" fmla="*/ 2459002 h 4059341"/>
                <a:gd name="connsiteX649" fmla="*/ 3110411 w 3567037"/>
                <a:gd name="connsiteY649" fmla="*/ 2485481 h 4059341"/>
                <a:gd name="connsiteX650" fmla="*/ 3084598 w 3567037"/>
                <a:gd name="connsiteY650" fmla="*/ 2520057 h 4059341"/>
                <a:gd name="connsiteX651" fmla="*/ 3071644 w 3567037"/>
                <a:gd name="connsiteY651" fmla="*/ 2532916 h 4059341"/>
                <a:gd name="connsiteX652" fmla="*/ 3065644 w 3567037"/>
                <a:gd name="connsiteY652" fmla="*/ 2553776 h 4059341"/>
                <a:gd name="connsiteX653" fmla="*/ 3083646 w 3567037"/>
                <a:gd name="connsiteY653" fmla="*/ 2560634 h 4059341"/>
                <a:gd name="connsiteX654" fmla="*/ 3099553 w 3567037"/>
                <a:gd name="connsiteY654" fmla="*/ 2561777 h 4059341"/>
                <a:gd name="connsiteX655" fmla="*/ 3210233 w 3567037"/>
                <a:gd name="connsiteY655" fmla="*/ 2632167 h 4059341"/>
                <a:gd name="connsiteX656" fmla="*/ 3249000 w 3567037"/>
                <a:gd name="connsiteY656" fmla="*/ 2665980 h 4059341"/>
                <a:gd name="connsiteX657" fmla="*/ 3302149 w 3567037"/>
                <a:gd name="connsiteY657" fmla="*/ 2667885 h 4059341"/>
                <a:gd name="connsiteX658" fmla="*/ 3326153 w 3567037"/>
                <a:gd name="connsiteY658" fmla="*/ 2670076 h 4059341"/>
                <a:gd name="connsiteX659" fmla="*/ 3311865 w 3567037"/>
                <a:gd name="connsiteY659" fmla="*/ 2689983 h 4059341"/>
                <a:gd name="connsiteX660" fmla="*/ 3271669 w 3567037"/>
                <a:gd name="connsiteY660" fmla="*/ 2706176 h 4059341"/>
                <a:gd name="connsiteX661" fmla="*/ 3267859 w 3567037"/>
                <a:gd name="connsiteY661" fmla="*/ 2724464 h 4059341"/>
                <a:gd name="connsiteX662" fmla="*/ 3278242 w 3567037"/>
                <a:gd name="connsiteY662" fmla="*/ 2733417 h 4059341"/>
                <a:gd name="connsiteX663" fmla="*/ 3280337 w 3567037"/>
                <a:gd name="connsiteY663" fmla="*/ 2745704 h 4059341"/>
                <a:gd name="connsiteX664" fmla="*/ 3268240 w 3567037"/>
                <a:gd name="connsiteY664" fmla="*/ 2749229 h 4059341"/>
                <a:gd name="connsiteX665" fmla="*/ 3189088 w 3567037"/>
                <a:gd name="connsiteY665" fmla="*/ 2682935 h 4059341"/>
                <a:gd name="connsiteX666" fmla="*/ 3107078 w 3567037"/>
                <a:gd name="connsiteY666" fmla="*/ 2619879 h 4059341"/>
                <a:gd name="connsiteX667" fmla="*/ 3077931 w 3567037"/>
                <a:gd name="connsiteY667" fmla="*/ 2614450 h 4059341"/>
                <a:gd name="connsiteX668" fmla="*/ 2984967 w 3567037"/>
                <a:gd name="connsiteY668" fmla="*/ 2651693 h 4059341"/>
                <a:gd name="connsiteX669" fmla="*/ 2951058 w 3567037"/>
                <a:gd name="connsiteY669" fmla="*/ 2694651 h 4059341"/>
                <a:gd name="connsiteX670" fmla="*/ 2914863 w 3567037"/>
                <a:gd name="connsiteY670" fmla="*/ 2711700 h 4059341"/>
                <a:gd name="connsiteX671" fmla="*/ 2827804 w 3567037"/>
                <a:gd name="connsiteY671" fmla="*/ 2729036 h 4059341"/>
                <a:gd name="connsiteX672" fmla="*/ 2810659 w 3567037"/>
                <a:gd name="connsiteY672" fmla="*/ 2752467 h 4059341"/>
                <a:gd name="connsiteX673" fmla="*/ 2811993 w 3567037"/>
                <a:gd name="connsiteY673" fmla="*/ 2804950 h 4059341"/>
                <a:gd name="connsiteX674" fmla="*/ 2826471 w 3567037"/>
                <a:gd name="connsiteY674" fmla="*/ 2854194 h 4059341"/>
                <a:gd name="connsiteX675" fmla="*/ 2846473 w 3567037"/>
                <a:gd name="connsiteY675" fmla="*/ 2884769 h 4059341"/>
                <a:gd name="connsiteX676" fmla="*/ 2863523 w 3567037"/>
                <a:gd name="connsiteY676" fmla="*/ 2958874 h 4059341"/>
                <a:gd name="connsiteX677" fmla="*/ 2888288 w 3567037"/>
                <a:gd name="connsiteY677" fmla="*/ 3059077 h 4059341"/>
                <a:gd name="connsiteX678" fmla="*/ 2921435 w 3567037"/>
                <a:gd name="connsiteY678" fmla="*/ 3069650 h 4059341"/>
                <a:gd name="connsiteX679" fmla="*/ 2942866 w 3567037"/>
                <a:gd name="connsiteY679" fmla="*/ 3056601 h 4059341"/>
                <a:gd name="connsiteX680" fmla="*/ 3071835 w 3567037"/>
                <a:gd name="connsiteY680" fmla="*/ 3034884 h 4059341"/>
                <a:gd name="connsiteX681" fmla="*/ 3120603 w 3567037"/>
                <a:gd name="connsiteY681" fmla="*/ 3015643 h 4059341"/>
                <a:gd name="connsiteX682" fmla="*/ 3163275 w 3567037"/>
                <a:gd name="connsiteY682" fmla="*/ 2978686 h 4059341"/>
                <a:gd name="connsiteX683" fmla="*/ 3173848 w 3567037"/>
                <a:gd name="connsiteY683" fmla="*/ 2974685 h 4059341"/>
                <a:gd name="connsiteX684" fmla="*/ 3188135 w 3567037"/>
                <a:gd name="connsiteY684" fmla="*/ 2982686 h 4059341"/>
                <a:gd name="connsiteX685" fmla="*/ 3180039 w 3567037"/>
                <a:gd name="connsiteY685" fmla="*/ 2994307 h 4059341"/>
                <a:gd name="connsiteX686" fmla="*/ 3125270 w 3567037"/>
                <a:gd name="connsiteY686" fmla="*/ 3048885 h 4059341"/>
                <a:gd name="connsiteX687" fmla="*/ 3134128 w 3567037"/>
                <a:gd name="connsiteY687" fmla="*/ 3066411 h 4059341"/>
                <a:gd name="connsiteX688" fmla="*/ 3156798 w 3567037"/>
                <a:gd name="connsiteY688" fmla="*/ 3068697 h 4059341"/>
                <a:gd name="connsiteX689" fmla="*/ 3166132 w 3567037"/>
                <a:gd name="connsiteY689" fmla="*/ 3077175 h 4059341"/>
                <a:gd name="connsiteX690" fmla="*/ 3155845 w 3567037"/>
                <a:gd name="connsiteY690" fmla="*/ 3086795 h 4059341"/>
                <a:gd name="connsiteX691" fmla="*/ 3107268 w 3567037"/>
                <a:gd name="connsiteY691" fmla="*/ 3079270 h 4059341"/>
                <a:gd name="connsiteX692" fmla="*/ 3046117 w 3567037"/>
                <a:gd name="connsiteY692" fmla="*/ 3073364 h 4059341"/>
                <a:gd name="connsiteX693" fmla="*/ 3013161 w 3567037"/>
                <a:gd name="connsiteY693" fmla="*/ 3082604 h 4059341"/>
                <a:gd name="connsiteX694" fmla="*/ 2986110 w 3567037"/>
                <a:gd name="connsiteY694" fmla="*/ 3094319 h 4059341"/>
                <a:gd name="connsiteX695" fmla="*/ 2969917 w 3567037"/>
                <a:gd name="connsiteY695" fmla="*/ 3131276 h 4059341"/>
                <a:gd name="connsiteX696" fmla="*/ 2971251 w 3567037"/>
                <a:gd name="connsiteY696" fmla="*/ 3158423 h 4059341"/>
                <a:gd name="connsiteX697" fmla="*/ 2961916 w 3567037"/>
                <a:gd name="connsiteY697" fmla="*/ 3166995 h 4059341"/>
                <a:gd name="connsiteX698" fmla="*/ 2953153 w 3567037"/>
                <a:gd name="connsiteY698" fmla="*/ 3160804 h 4059341"/>
                <a:gd name="connsiteX699" fmla="*/ 2948200 w 3567037"/>
                <a:gd name="connsiteY699" fmla="*/ 3143278 h 4059341"/>
                <a:gd name="connsiteX700" fmla="*/ 2922292 w 3567037"/>
                <a:gd name="connsiteY700" fmla="*/ 3118799 h 4059341"/>
                <a:gd name="connsiteX701" fmla="*/ 2920006 w 3567037"/>
                <a:gd name="connsiteY701" fmla="*/ 3118513 h 4059341"/>
                <a:gd name="connsiteX702" fmla="*/ 2893908 w 3567037"/>
                <a:gd name="connsiteY702" fmla="*/ 3115179 h 4059341"/>
                <a:gd name="connsiteX703" fmla="*/ 2884478 w 3567037"/>
                <a:gd name="connsiteY703" fmla="*/ 3137944 h 4059341"/>
                <a:gd name="connsiteX704" fmla="*/ 2866476 w 3567037"/>
                <a:gd name="connsiteY704" fmla="*/ 3169758 h 4059341"/>
                <a:gd name="connsiteX705" fmla="*/ 2841425 w 3567037"/>
                <a:gd name="connsiteY705" fmla="*/ 3276723 h 4059341"/>
                <a:gd name="connsiteX706" fmla="*/ 2854379 w 3567037"/>
                <a:gd name="connsiteY706" fmla="*/ 3355495 h 4059341"/>
                <a:gd name="connsiteX707" fmla="*/ 2865904 w 3567037"/>
                <a:gd name="connsiteY707" fmla="*/ 3382736 h 4059341"/>
                <a:gd name="connsiteX708" fmla="*/ 2905528 w 3567037"/>
                <a:gd name="connsiteY708" fmla="*/ 3405311 h 4059341"/>
                <a:gd name="connsiteX709" fmla="*/ 2968393 w 3567037"/>
                <a:gd name="connsiteY709" fmla="*/ 3414741 h 4059341"/>
                <a:gd name="connsiteX710" fmla="*/ 2999445 w 3567037"/>
                <a:gd name="connsiteY710" fmla="*/ 3433314 h 4059341"/>
                <a:gd name="connsiteX711" fmla="*/ 3001636 w 3567037"/>
                <a:gd name="connsiteY711" fmla="*/ 3447697 h 4059341"/>
                <a:gd name="connsiteX712" fmla="*/ 2987443 w 3567037"/>
                <a:gd name="connsiteY712" fmla="*/ 3447697 h 4059341"/>
                <a:gd name="connsiteX713" fmla="*/ 2905243 w 3567037"/>
                <a:gd name="connsiteY713" fmla="*/ 3425123 h 4059341"/>
                <a:gd name="connsiteX714" fmla="*/ 2889526 w 3567037"/>
                <a:gd name="connsiteY714" fmla="*/ 3442553 h 4059341"/>
                <a:gd name="connsiteX715" fmla="*/ 2892479 w 3567037"/>
                <a:gd name="connsiteY715" fmla="*/ 3474367 h 4059341"/>
                <a:gd name="connsiteX716" fmla="*/ 2884859 w 3567037"/>
                <a:gd name="connsiteY716" fmla="*/ 3486845 h 4059341"/>
                <a:gd name="connsiteX717" fmla="*/ 2871334 w 3567037"/>
                <a:gd name="connsiteY717" fmla="*/ 3477891 h 4059341"/>
                <a:gd name="connsiteX718" fmla="*/ 2866952 w 3567037"/>
                <a:gd name="connsiteY718" fmla="*/ 3455603 h 4059341"/>
                <a:gd name="connsiteX719" fmla="*/ 2847426 w 3567037"/>
                <a:gd name="connsiteY719" fmla="*/ 3392833 h 4059341"/>
                <a:gd name="connsiteX720" fmla="*/ 2820184 w 3567037"/>
                <a:gd name="connsiteY720" fmla="*/ 3287582 h 4059341"/>
                <a:gd name="connsiteX721" fmla="*/ 2818756 w 3567037"/>
                <a:gd name="connsiteY721" fmla="*/ 3237385 h 4059341"/>
                <a:gd name="connsiteX722" fmla="*/ 2828947 w 3567037"/>
                <a:gd name="connsiteY722" fmla="*/ 3184045 h 4059341"/>
                <a:gd name="connsiteX723" fmla="*/ 2847140 w 3567037"/>
                <a:gd name="connsiteY723" fmla="*/ 3137277 h 4059341"/>
                <a:gd name="connsiteX724" fmla="*/ 2841330 w 3567037"/>
                <a:gd name="connsiteY724" fmla="*/ 3068792 h 4059341"/>
                <a:gd name="connsiteX725" fmla="*/ 2828852 w 3567037"/>
                <a:gd name="connsiteY725" fmla="*/ 3046980 h 4059341"/>
                <a:gd name="connsiteX726" fmla="*/ 2817327 w 3567037"/>
                <a:gd name="connsiteY726" fmla="*/ 2974590 h 4059341"/>
                <a:gd name="connsiteX727" fmla="*/ 2795896 w 3567037"/>
                <a:gd name="connsiteY727" fmla="*/ 2895056 h 4059341"/>
                <a:gd name="connsiteX728" fmla="*/ 2760844 w 3567037"/>
                <a:gd name="connsiteY728" fmla="*/ 2805902 h 4059341"/>
                <a:gd name="connsiteX729" fmla="*/ 2757319 w 3567037"/>
                <a:gd name="connsiteY729" fmla="*/ 2753610 h 4059341"/>
                <a:gd name="connsiteX730" fmla="*/ 2729792 w 3567037"/>
                <a:gd name="connsiteY730" fmla="*/ 2713034 h 4059341"/>
                <a:gd name="connsiteX731" fmla="*/ 2705789 w 3567037"/>
                <a:gd name="connsiteY731" fmla="*/ 2695508 h 4059341"/>
                <a:gd name="connsiteX732" fmla="*/ 2655783 w 3567037"/>
                <a:gd name="connsiteY732" fmla="*/ 2623784 h 4059341"/>
                <a:gd name="connsiteX733" fmla="*/ 2634923 w 3567037"/>
                <a:gd name="connsiteY733" fmla="*/ 2549013 h 4059341"/>
                <a:gd name="connsiteX734" fmla="*/ 2610730 w 3567037"/>
                <a:gd name="connsiteY734" fmla="*/ 2532726 h 4059341"/>
                <a:gd name="connsiteX735" fmla="*/ 2576725 w 3567037"/>
                <a:gd name="connsiteY735" fmla="*/ 2536917 h 4059341"/>
                <a:gd name="connsiteX736" fmla="*/ 2483857 w 3567037"/>
                <a:gd name="connsiteY736" fmla="*/ 2513676 h 4059341"/>
                <a:gd name="connsiteX737" fmla="*/ 2432898 w 3567037"/>
                <a:gd name="connsiteY737" fmla="*/ 2468336 h 4059341"/>
                <a:gd name="connsiteX738" fmla="*/ 2401942 w 3567037"/>
                <a:gd name="connsiteY738" fmla="*/ 2356894 h 4059341"/>
                <a:gd name="connsiteX739" fmla="*/ 2411086 w 3567037"/>
                <a:gd name="connsiteY739" fmla="*/ 2293648 h 4059341"/>
                <a:gd name="connsiteX740" fmla="*/ 2383178 w 3567037"/>
                <a:gd name="connsiteY740" fmla="*/ 2253643 h 4059341"/>
                <a:gd name="connsiteX741" fmla="*/ 2373176 w 3567037"/>
                <a:gd name="connsiteY741" fmla="*/ 2257834 h 4059341"/>
                <a:gd name="connsiteX742" fmla="*/ 2364032 w 3567037"/>
                <a:gd name="connsiteY742" fmla="*/ 2270978 h 4059341"/>
                <a:gd name="connsiteX743" fmla="*/ 2225634 w 3567037"/>
                <a:gd name="connsiteY743" fmla="*/ 2382707 h 4059341"/>
                <a:gd name="connsiteX744" fmla="*/ 2187915 w 3567037"/>
                <a:gd name="connsiteY744" fmla="*/ 2391565 h 4059341"/>
                <a:gd name="connsiteX745" fmla="*/ 2167912 w 3567037"/>
                <a:gd name="connsiteY745" fmla="*/ 2395946 h 4059341"/>
                <a:gd name="connsiteX746" fmla="*/ 2144671 w 3567037"/>
                <a:gd name="connsiteY746" fmla="*/ 2427474 h 4059341"/>
                <a:gd name="connsiteX747" fmla="*/ 2158578 w 3567037"/>
                <a:gd name="connsiteY747" fmla="*/ 2477766 h 4059341"/>
                <a:gd name="connsiteX748" fmla="*/ 2168389 w 3567037"/>
                <a:gd name="connsiteY748" fmla="*/ 2521772 h 4059341"/>
                <a:gd name="connsiteX749" fmla="*/ 2182676 w 3567037"/>
                <a:gd name="connsiteY749" fmla="*/ 2551013 h 4059341"/>
                <a:gd name="connsiteX750" fmla="*/ 2215728 w 3567037"/>
                <a:gd name="connsiteY750" fmla="*/ 2603782 h 4059341"/>
                <a:gd name="connsiteX751" fmla="*/ 2240874 w 3567037"/>
                <a:gd name="connsiteY751" fmla="*/ 2689126 h 4059341"/>
                <a:gd name="connsiteX752" fmla="*/ 2259257 w 3567037"/>
                <a:gd name="connsiteY752" fmla="*/ 2706557 h 4059341"/>
                <a:gd name="connsiteX753" fmla="*/ 2288118 w 3567037"/>
                <a:gd name="connsiteY753" fmla="*/ 2713510 h 4059341"/>
                <a:gd name="connsiteX754" fmla="*/ 2337362 w 3567037"/>
                <a:gd name="connsiteY754" fmla="*/ 2735894 h 4059341"/>
                <a:gd name="connsiteX755" fmla="*/ 2346982 w 3567037"/>
                <a:gd name="connsiteY755" fmla="*/ 2741799 h 4059341"/>
                <a:gd name="connsiteX756" fmla="*/ 2397655 w 3567037"/>
                <a:gd name="connsiteY756" fmla="*/ 2790377 h 4059341"/>
                <a:gd name="connsiteX757" fmla="*/ 2415657 w 3567037"/>
                <a:gd name="connsiteY757" fmla="*/ 2827334 h 4059341"/>
                <a:gd name="connsiteX758" fmla="*/ 2430803 w 3567037"/>
                <a:gd name="connsiteY758" fmla="*/ 2905248 h 4059341"/>
                <a:gd name="connsiteX759" fmla="*/ 2420896 w 3567037"/>
                <a:gd name="connsiteY759" fmla="*/ 2924012 h 4059341"/>
                <a:gd name="connsiteX760" fmla="*/ 2404228 w 3567037"/>
                <a:gd name="connsiteY760" fmla="*/ 2911820 h 4059341"/>
                <a:gd name="connsiteX761" fmla="*/ 2344696 w 3567037"/>
                <a:gd name="connsiteY761" fmla="*/ 2864672 h 4059341"/>
                <a:gd name="connsiteX762" fmla="*/ 2327647 w 3567037"/>
                <a:gd name="connsiteY762" fmla="*/ 2876197 h 4059341"/>
                <a:gd name="connsiteX763" fmla="*/ 2290213 w 3567037"/>
                <a:gd name="connsiteY763" fmla="*/ 2972590 h 4059341"/>
                <a:gd name="connsiteX764" fmla="*/ 2219347 w 3567037"/>
                <a:gd name="connsiteY764" fmla="*/ 3029645 h 4059341"/>
                <a:gd name="connsiteX765" fmla="*/ 2102666 w 3567037"/>
                <a:gd name="connsiteY765" fmla="*/ 3104987 h 4059341"/>
                <a:gd name="connsiteX766" fmla="*/ 2059137 w 3567037"/>
                <a:gd name="connsiteY766" fmla="*/ 3175377 h 4059341"/>
                <a:gd name="connsiteX767" fmla="*/ 2039992 w 3567037"/>
                <a:gd name="connsiteY767" fmla="*/ 3313013 h 4059341"/>
                <a:gd name="connsiteX768" fmla="*/ 2030562 w 3567037"/>
                <a:gd name="connsiteY768" fmla="*/ 3362258 h 4059341"/>
                <a:gd name="connsiteX769" fmla="*/ 2030562 w 3567037"/>
                <a:gd name="connsiteY769" fmla="*/ 3472938 h 4059341"/>
                <a:gd name="connsiteX770" fmla="*/ 2036086 w 3567037"/>
                <a:gd name="connsiteY770" fmla="*/ 3549710 h 4059341"/>
                <a:gd name="connsiteX771" fmla="*/ 2035801 w 3567037"/>
                <a:gd name="connsiteY771" fmla="*/ 3574665 h 4059341"/>
                <a:gd name="connsiteX772" fmla="*/ 2040563 w 3567037"/>
                <a:gd name="connsiteY772" fmla="*/ 3708492 h 4059341"/>
                <a:gd name="connsiteX773" fmla="*/ 2047516 w 3567037"/>
                <a:gd name="connsiteY773" fmla="*/ 3769737 h 4059341"/>
                <a:gd name="connsiteX774" fmla="*/ 2052946 w 3567037"/>
                <a:gd name="connsiteY774" fmla="*/ 3926423 h 4059341"/>
                <a:gd name="connsiteX775" fmla="*/ 2049421 w 3567037"/>
                <a:gd name="connsiteY775" fmla="*/ 3992527 h 4059341"/>
                <a:gd name="connsiteX776" fmla="*/ 2049517 w 3567037"/>
                <a:gd name="connsiteY776" fmla="*/ 4003957 h 4059341"/>
                <a:gd name="connsiteX777" fmla="*/ 2040658 w 3567037"/>
                <a:gd name="connsiteY777" fmla="*/ 4019864 h 4059341"/>
                <a:gd name="connsiteX778" fmla="*/ 2029705 w 3567037"/>
                <a:gd name="connsiteY778" fmla="*/ 4007576 h 4059341"/>
                <a:gd name="connsiteX779" fmla="*/ 2020942 w 3567037"/>
                <a:gd name="connsiteY779" fmla="*/ 3965095 h 4059341"/>
                <a:gd name="connsiteX780" fmla="*/ 2015893 w 3567037"/>
                <a:gd name="connsiteY780" fmla="*/ 3860129 h 4059341"/>
                <a:gd name="connsiteX781" fmla="*/ 1997986 w 3567037"/>
                <a:gd name="connsiteY781" fmla="*/ 3757355 h 4059341"/>
                <a:gd name="connsiteX782" fmla="*/ 1993129 w 3567037"/>
                <a:gd name="connsiteY782" fmla="*/ 3714587 h 4059341"/>
                <a:gd name="connsiteX783" fmla="*/ 1986842 w 3567037"/>
                <a:gd name="connsiteY783" fmla="*/ 3651246 h 4059341"/>
                <a:gd name="connsiteX784" fmla="*/ 1984461 w 3567037"/>
                <a:gd name="connsiteY784" fmla="*/ 3605812 h 4059341"/>
                <a:gd name="connsiteX785" fmla="*/ 1979889 w 3567037"/>
                <a:gd name="connsiteY785" fmla="*/ 3539994 h 4059341"/>
                <a:gd name="connsiteX786" fmla="*/ 1966935 w 3567037"/>
                <a:gd name="connsiteY786" fmla="*/ 3458936 h 4059341"/>
                <a:gd name="connsiteX787" fmla="*/ 1971221 w 3567037"/>
                <a:gd name="connsiteY787" fmla="*/ 3411597 h 4059341"/>
                <a:gd name="connsiteX788" fmla="*/ 1986556 w 3567037"/>
                <a:gd name="connsiteY788" fmla="*/ 3344827 h 4059341"/>
                <a:gd name="connsiteX789" fmla="*/ 1979127 w 3567037"/>
                <a:gd name="connsiteY789" fmla="*/ 3265865 h 4059341"/>
                <a:gd name="connsiteX790" fmla="*/ 1947885 w 3567037"/>
                <a:gd name="connsiteY790" fmla="*/ 3248053 h 4059341"/>
                <a:gd name="connsiteX791" fmla="*/ 1918643 w 3567037"/>
                <a:gd name="connsiteY791" fmla="*/ 3247672 h 4059341"/>
                <a:gd name="connsiteX792" fmla="*/ 1893307 w 3567037"/>
                <a:gd name="connsiteY792" fmla="*/ 3266912 h 4059341"/>
                <a:gd name="connsiteX793" fmla="*/ 1901784 w 3567037"/>
                <a:gd name="connsiteY793" fmla="*/ 3381975 h 4059341"/>
                <a:gd name="connsiteX794" fmla="*/ 1903308 w 3567037"/>
                <a:gd name="connsiteY794" fmla="*/ 3512467 h 4059341"/>
                <a:gd name="connsiteX795" fmla="*/ 1910356 w 3567037"/>
                <a:gd name="connsiteY795" fmla="*/ 3619909 h 4059341"/>
                <a:gd name="connsiteX796" fmla="*/ 1924739 w 3567037"/>
                <a:gd name="connsiteY796" fmla="*/ 3658485 h 4059341"/>
                <a:gd name="connsiteX797" fmla="*/ 1933026 w 3567037"/>
                <a:gd name="connsiteY797" fmla="*/ 3716588 h 4059341"/>
                <a:gd name="connsiteX798" fmla="*/ 1933216 w 3567037"/>
                <a:gd name="connsiteY798" fmla="*/ 3864130 h 4059341"/>
                <a:gd name="connsiteX799" fmla="*/ 1919691 w 3567037"/>
                <a:gd name="connsiteY799" fmla="*/ 4043200 h 4059341"/>
                <a:gd name="connsiteX800" fmla="*/ 1916929 w 3567037"/>
                <a:gd name="connsiteY800" fmla="*/ 4051868 h 4059341"/>
                <a:gd name="connsiteX801" fmla="*/ 1906737 w 3567037"/>
                <a:gd name="connsiteY801" fmla="*/ 4059297 h 4059341"/>
                <a:gd name="connsiteX802" fmla="*/ 1897974 w 3567037"/>
                <a:gd name="connsiteY802" fmla="*/ 4050248 h 4059341"/>
                <a:gd name="connsiteX803" fmla="*/ 1897021 w 3567037"/>
                <a:gd name="connsiteY803" fmla="*/ 4029770 h 4059341"/>
                <a:gd name="connsiteX804" fmla="*/ 1897497 w 3567037"/>
                <a:gd name="connsiteY804" fmla="*/ 3929186 h 4059341"/>
                <a:gd name="connsiteX805" fmla="*/ 1882448 w 3567037"/>
                <a:gd name="connsiteY805" fmla="*/ 3795550 h 4059341"/>
                <a:gd name="connsiteX806" fmla="*/ 1877686 w 3567037"/>
                <a:gd name="connsiteY806" fmla="*/ 3709444 h 4059341"/>
                <a:gd name="connsiteX807" fmla="*/ 1874257 w 3567037"/>
                <a:gd name="connsiteY807" fmla="*/ 3671153 h 4059341"/>
                <a:gd name="connsiteX808" fmla="*/ 1850063 w 3567037"/>
                <a:gd name="connsiteY808" fmla="*/ 3612003 h 4059341"/>
                <a:gd name="connsiteX809" fmla="*/ 1836347 w 3567037"/>
                <a:gd name="connsiteY809" fmla="*/ 3512086 h 4059341"/>
                <a:gd name="connsiteX810" fmla="*/ 1834537 w 3567037"/>
                <a:gd name="connsiteY810" fmla="*/ 3364829 h 4059341"/>
                <a:gd name="connsiteX811" fmla="*/ 1826822 w 3567037"/>
                <a:gd name="connsiteY811" fmla="*/ 3279009 h 4059341"/>
                <a:gd name="connsiteX812" fmla="*/ 1800343 w 3567037"/>
                <a:gd name="connsiteY812" fmla="*/ 3133848 h 4059341"/>
                <a:gd name="connsiteX813" fmla="*/ 1759766 w 3567037"/>
                <a:gd name="connsiteY813" fmla="*/ 3096415 h 4059341"/>
                <a:gd name="connsiteX814" fmla="*/ 1712903 w 3567037"/>
                <a:gd name="connsiteY814" fmla="*/ 3073174 h 4059341"/>
                <a:gd name="connsiteX815" fmla="*/ 1626702 w 3567037"/>
                <a:gd name="connsiteY815" fmla="*/ 3032978 h 4059341"/>
                <a:gd name="connsiteX816" fmla="*/ 1561837 w 3567037"/>
                <a:gd name="connsiteY816" fmla="*/ 2961636 h 4059341"/>
                <a:gd name="connsiteX817" fmla="*/ 1554788 w 3567037"/>
                <a:gd name="connsiteY817" fmla="*/ 2900771 h 4059341"/>
                <a:gd name="connsiteX818" fmla="*/ 1551359 w 3567037"/>
                <a:gd name="connsiteY818" fmla="*/ 2885912 h 4059341"/>
                <a:gd name="connsiteX819" fmla="*/ 1534881 w 3567037"/>
                <a:gd name="connsiteY819" fmla="*/ 2889913 h 4059341"/>
                <a:gd name="connsiteX820" fmla="*/ 1479064 w 3567037"/>
                <a:gd name="connsiteY820" fmla="*/ 2943729 h 4059341"/>
                <a:gd name="connsiteX821" fmla="*/ 1366860 w 3567037"/>
                <a:gd name="connsiteY821" fmla="*/ 3070126 h 4059341"/>
                <a:gd name="connsiteX822" fmla="*/ 1190838 w 3567037"/>
                <a:gd name="connsiteY822" fmla="*/ 3202428 h 4059341"/>
                <a:gd name="connsiteX823" fmla="*/ 1168549 w 3567037"/>
                <a:gd name="connsiteY823" fmla="*/ 3214049 h 4059341"/>
                <a:gd name="connsiteX824" fmla="*/ 1146547 w 3567037"/>
                <a:gd name="connsiteY824" fmla="*/ 3260531 h 4059341"/>
                <a:gd name="connsiteX825" fmla="*/ 1133593 w 3567037"/>
                <a:gd name="connsiteY825" fmla="*/ 3381784 h 4059341"/>
                <a:gd name="connsiteX826" fmla="*/ 1120924 w 3567037"/>
                <a:gd name="connsiteY826" fmla="*/ 3480368 h 4059341"/>
                <a:gd name="connsiteX827" fmla="*/ 1121496 w 3567037"/>
                <a:gd name="connsiteY827" fmla="*/ 3505514 h 4059341"/>
                <a:gd name="connsiteX828" fmla="*/ 1115495 w 3567037"/>
                <a:gd name="connsiteY828" fmla="*/ 3514372 h 4059341"/>
                <a:gd name="connsiteX829" fmla="*/ 1105208 w 3567037"/>
                <a:gd name="connsiteY829" fmla="*/ 3510943 h 4059341"/>
                <a:gd name="connsiteX830" fmla="*/ 1097398 w 3567037"/>
                <a:gd name="connsiteY830" fmla="*/ 3497227 h 4059341"/>
                <a:gd name="connsiteX831" fmla="*/ 1080062 w 3567037"/>
                <a:gd name="connsiteY831" fmla="*/ 3438077 h 4059341"/>
                <a:gd name="connsiteX832" fmla="*/ 1081681 w 3567037"/>
                <a:gd name="connsiteY832" fmla="*/ 3363782 h 4059341"/>
                <a:gd name="connsiteX833" fmla="*/ 1093588 w 3567037"/>
                <a:gd name="connsiteY833" fmla="*/ 3276342 h 4059341"/>
                <a:gd name="connsiteX834" fmla="*/ 1069680 w 3567037"/>
                <a:gd name="connsiteY834" fmla="*/ 3259673 h 4059341"/>
                <a:gd name="connsiteX835" fmla="*/ 974430 w 3567037"/>
                <a:gd name="connsiteY835" fmla="*/ 3270056 h 4059341"/>
                <a:gd name="connsiteX836" fmla="*/ 926233 w 3567037"/>
                <a:gd name="connsiteY836" fmla="*/ 3282724 h 4059341"/>
                <a:gd name="connsiteX837" fmla="*/ 828602 w 3567037"/>
                <a:gd name="connsiteY837" fmla="*/ 3299202 h 4059341"/>
                <a:gd name="connsiteX838" fmla="*/ 687346 w 3567037"/>
                <a:gd name="connsiteY838" fmla="*/ 3303012 h 4059341"/>
                <a:gd name="connsiteX839" fmla="*/ 628482 w 3567037"/>
                <a:gd name="connsiteY839" fmla="*/ 3335207 h 4059341"/>
                <a:gd name="connsiteX840" fmla="*/ 517230 w 3567037"/>
                <a:gd name="connsiteY840" fmla="*/ 3391785 h 4059341"/>
                <a:gd name="connsiteX841" fmla="*/ 458651 w 3567037"/>
                <a:gd name="connsiteY841" fmla="*/ 3401691 h 4059341"/>
                <a:gd name="connsiteX842" fmla="*/ 427695 w 3567037"/>
                <a:gd name="connsiteY842" fmla="*/ 3391785 h 4059341"/>
                <a:gd name="connsiteX843" fmla="*/ 436934 w 3567037"/>
                <a:gd name="connsiteY843" fmla="*/ 3360829 h 4059341"/>
                <a:gd name="connsiteX844" fmla="*/ 497323 w 3567037"/>
                <a:gd name="connsiteY844" fmla="*/ 3348542 h 4059341"/>
                <a:gd name="connsiteX845" fmla="*/ 572570 w 3567037"/>
                <a:gd name="connsiteY845" fmla="*/ 3312442 h 4059341"/>
                <a:gd name="connsiteX846" fmla="*/ 609908 w 3567037"/>
                <a:gd name="connsiteY846" fmla="*/ 3278819 h 4059341"/>
                <a:gd name="connsiteX847" fmla="*/ 731447 w 3567037"/>
                <a:gd name="connsiteY847" fmla="*/ 3239861 h 4059341"/>
                <a:gd name="connsiteX848" fmla="*/ 824411 w 3567037"/>
                <a:gd name="connsiteY848" fmla="*/ 3241290 h 4059341"/>
                <a:gd name="connsiteX849" fmla="*/ 847081 w 3567037"/>
                <a:gd name="connsiteY849" fmla="*/ 3230908 h 4059341"/>
                <a:gd name="connsiteX850" fmla="*/ 2160578 w 3567037"/>
                <a:gd name="connsiteY850" fmla="*/ 2946587 h 4059341"/>
                <a:gd name="connsiteX851" fmla="*/ 2149148 w 3567037"/>
                <a:gd name="connsiteY851" fmla="*/ 2946587 h 4059341"/>
                <a:gd name="connsiteX852" fmla="*/ 2111334 w 3567037"/>
                <a:gd name="connsiteY852" fmla="*/ 2908201 h 4059341"/>
                <a:gd name="connsiteX853" fmla="*/ 2111429 w 3567037"/>
                <a:gd name="connsiteY853" fmla="*/ 2851051 h 4059341"/>
                <a:gd name="connsiteX854" fmla="*/ 2167817 w 3567037"/>
                <a:gd name="connsiteY854" fmla="*/ 2729988 h 4059341"/>
                <a:gd name="connsiteX855" fmla="*/ 2183438 w 3567037"/>
                <a:gd name="connsiteY855" fmla="*/ 2669504 h 4059341"/>
                <a:gd name="connsiteX856" fmla="*/ 2166484 w 3567037"/>
                <a:gd name="connsiteY856" fmla="*/ 2627118 h 4059341"/>
                <a:gd name="connsiteX857" fmla="*/ 2150577 w 3567037"/>
                <a:gd name="connsiteY857" fmla="*/ 2605401 h 4059341"/>
                <a:gd name="connsiteX858" fmla="*/ 2125431 w 3567037"/>
                <a:gd name="connsiteY858" fmla="*/ 2560824 h 4059341"/>
                <a:gd name="connsiteX859" fmla="*/ 2120859 w 3567037"/>
                <a:gd name="connsiteY859" fmla="*/ 2526915 h 4059341"/>
                <a:gd name="connsiteX860" fmla="*/ 2114477 w 3567037"/>
                <a:gd name="connsiteY860" fmla="*/ 2502912 h 4059341"/>
                <a:gd name="connsiteX861" fmla="*/ 2088950 w 3567037"/>
                <a:gd name="connsiteY861" fmla="*/ 2437666 h 4059341"/>
                <a:gd name="connsiteX862" fmla="*/ 2068471 w 3567037"/>
                <a:gd name="connsiteY862" fmla="*/ 2412425 h 4059341"/>
                <a:gd name="connsiteX863" fmla="*/ 2006273 w 3567037"/>
                <a:gd name="connsiteY863" fmla="*/ 2364800 h 4059341"/>
                <a:gd name="connsiteX864" fmla="*/ 1984651 w 3567037"/>
                <a:gd name="connsiteY864" fmla="*/ 2341273 h 4059341"/>
                <a:gd name="connsiteX865" fmla="*/ 1860160 w 3567037"/>
                <a:gd name="connsiteY865" fmla="*/ 2361466 h 4059341"/>
                <a:gd name="connsiteX866" fmla="*/ 1817678 w 3567037"/>
                <a:gd name="connsiteY866" fmla="*/ 2406900 h 4059341"/>
                <a:gd name="connsiteX867" fmla="*/ 1802152 w 3567037"/>
                <a:gd name="connsiteY867" fmla="*/ 2434142 h 4059341"/>
                <a:gd name="connsiteX868" fmla="*/ 1779769 w 3567037"/>
                <a:gd name="connsiteY868" fmla="*/ 2485767 h 4059341"/>
                <a:gd name="connsiteX869" fmla="*/ 1758814 w 3567037"/>
                <a:gd name="connsiteY869" fmla="*/ 2550823 h 4059341"/>
                <a:gd name="connsiteX870" fmla="*/ 1754051 w 3567037"/>
                <a:gd name="connsiteY870" fmla="*/ 2593304 h 4059341"/>
                <a:gd name="connsiteX871" fmla="*/ 1723095 w 3567037"/>
                <a:gd name="connsiteY871" fmla="*/ 2628642 h 4059341"/>
                <a:gd name="connsiteX872" fmla="*/ 1674517 w 3567037"/>
                <a:gd name="connsiteY872" fmla="*/ 2705318 h 4059341"/>
                <a:gd name="connsiteX873" fmla="*/ 1702997 w 3567037"/>
                <a:gd name="connsiteY873" fmla="*/ 2755896 h 4059341"/>
                <a:gd name="connsiteX874" fmla="*/ 1775578 w 3567037"/>
                <a:gd name="connsiteY874" fmla="*/ 2846955 h 4059341"/>
                <a:gd name="connsiteX875" fmla="*/ 1787008 w 3567037"/>
                <a:gd name="connsiteY875" fmla="*/ 2907534 h 4059341"/>
                <a:gd name="connsiteX876" fmla="*/ 1765862 w 3567037"/>
                <a:gd name="connsiteY876" fmla="*/ 2943348 h 4059341"/>
                <a:gd name="connsiteX877" fmla="*/ 1671279 w 3567037"/>
                <a:gd name="connsiteY877" fmla="*/ 2946015 h 4059341"/>
                <a:gd name="connsiteX878" fmla="*/ 1650514 w 3567037"/>
                <a:gd name="connsiteY878" fmla="*/ 2918012 h 4059341"/>
                <a:gd name="connsiteX879" fmla="*/ 1646228 w 3567037"/>
                <a:gd name="connsiteY879" fmla="*/ 2886675 h 4059341"/>
                <a:gd name="connsiteX880" fmla="*/ 1638989 w 3567037"/>
                <a:gd name="connsiteY880" fmla="*/ 2878388 h 4059341"/>
                <a:gd name="connsiteX881" fmla="*/ 1628702 w 3567037"/>
                <a:gd name="connsiteY881" fmla="*/ 2885817 h 4059341"/>
                <a:gd name="connsiteX882" fmla="*/ 1651848 w 3567037"/>
                <a:gd name="connsiteY882" fmla="*/ 2982210 h 4059341"/>
                <a:gd name="connsiteX883" fmla="*/ 1696044 w 3567037"/>
                <a:gd name="connsiteY883" fmla="*/ 3005737 h 4059341"/>
                <a:gd name="connsiteX884" fmla="*/ 1765957 w 3567037"/>
                <a:gd name="connsiteY884" fmla="*/ 3043456 h 4059341"/>
                <a:gd name="connsiteX885" fmla="*/ 1833585 w 3567037"/>
                <a:gd name="connsiteY885" fmla="*/ 3096034 h 4059341"/>
                <a:gd name="connsiteX886" fmla="*/ 1871018 w 3567037"/>
                <a:gd name="connsiteY886" fmla="*/ 3156042 h 4059341"/>
                <a:gd name="connsiteX887" fmla="*/ 1905499 w 3567037"/>
                <a:gd name="connsiteY887" fmla="*/ 3162709 h 4059341"/>
                <a:gd name="connsiteX888" fmla="*/ 1961029 w 3567037"/>
                <a:gd name="connsiteY888" fmla="*/ 3160613 h 4059341"/>
                <a:gd name="connsiteX889" fmla="*/ 2001892 w 3567037"/>
                <a:gd name="connsiteY889" fmla="*/ 3143087 h 4059341"/>
                <a:gd name="connsiteX890" fmla="*/ 2036372 w 3567037"/>
                <a:gd name="connsiteY890" fmla="*/ 3080318 h 4059341"/>
                <a:gd name="connsiteX891" fmla="*/ 2205536 w 3567037"/>
                <a:gd name="connsiteY891" fmla="*/ 2960398 h 4059341"/>
                <a:gd name="connsiteX892" fmla="*/ 2251066 w 3567037"/>
                <a:gd name="connsiteY892" fmla="*/ 2916773 h 4059341"/>
                <a:gd name="connsiteX893" fmla="*/ 2259067 w 3567037"/>
                <a:gd name="connsiteY893" fmla="*/ 2864100 h 4059341"/>
                <a:gd name="connsiteX894" fmla="*/ 2247351 w 3567037"/>
                <a:gd name="connsiteY894" fmla="*/ 2851813 h 4059341"/>
                <a:gd name="connsiteX895" fmla="*/ 2235254 w 3567037"/>
                <a:gd name="connsiteY895" fmla="*/ 2863434 h 4059341"/>
                <a:gd name="connsiteX896" fmla="*/ 2231349 w 3567037"/>
                <a:gd name="connsiteY896" fmla="*/ 2899533 h 4059341"/>
                <a:gd name="connsiteX897" fmla="*/ 2194678 w 3567037"/>
                <a:gd name="connsiteY897" fmla="*/ 2943729 h 4059341"/>
                <a:gd name="connsiteX898" fmla="*/ 2160673 w 3567037"/>
                <a:gd name="connsiteY898" fmla="*/ 2946492 h 4059341"/>
                <a:gd name="connsiteX899" fmla="*/ 1887972 w 3567037"/>
                <a:gd name="connsiteY899" fmla="*/ 1332671 h 4059341"/>
                <a:gd name="connsiteX900" fmla="*/ 1901498 w 3567037"/>
                <a:gd name="connsiteY900" fmla="*/ 1243326 h 4059341"/>
                <a:gd name="connsiteX901" fmla="*/ 1919977 w 3567037"/>
                <a:gd name="connsiteY901" fmla="*/ 1172555 h 4059341"/>
                <a:gd name="connsiteX902" fmla="*/ 1924263 w 3567037"/>
                <a:gd name="connsiteY902" fmla="*/ 1138646 h 4059341"/>
                <a:gd name="connsiteX903" fmla="*/ 1918929 w 3567037"/>
                <a:gd name="connsiteY903" fmla="*/ 1121692 h 4059341"/>
                <a:gd name="connsiteX904" fmla="*/ 1882258 w 3567037"/>
                <a:gd name="connsiteY904" fmla="*/ 1084259 h 4059341"/>
                <a:gd name="connsiteX905" fmla="*/ 1858445 w 3567037"/>
                <a:gd name="connsiteY905" fmla="*/ 1049111 h 4059341"/>
                <a:gd name="connsiteX906" fmla="*/ 1848634 w 3567037"/>
                <a:gd name="connsiteY906" fmla="*/ 1018346 h 4059341"/>
                <a:gd name="connsiteX907" fmla="*/ 1802819 w 3567037"/>
                <a:gd name="connsiteY907" fmla="*/ 1119596 h 4059341"/>
                <a:gd name="connsiteX908" fmla="*/ 1805391 w 3567037"/>
                <a:gd name="connsiteY908" fmla="*/ 1162554 h 4059341"/>
                <a:gd name="connsiteX909" fmla="*/ 1825012 w 3567037"/>
                <a:gd name="connsiteY909" fmla="*/ 1198559 h 4059341"/>
                <a:gd name="connsiteX910" fmla="*/ 1877209 w 3567037"/>
                <a:gd name="connsiteY910" fmla="*/ 1322574 h 4059341"/>
                <a:gd name="connsiteX911" fmla="*/ 1888068 w 3567037"/>
                <a:gd name="connsiteY911" fmla="*/ 1332480 h 405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Lst>
              <a:rect l="l" t="t" r="r" b="b"/>
              <a:pathLst>
                <a:path w="3567037" h="4059341">
                  <a:moveTo>
                    <a:pt x="846604" y="3231860"/>
                  </a:moveTo>
                  <a:cubicBezTo>
                    <a:pt x="841651" y="3222717"/>
                    <a:pt x="832412" y="3220240"/>
                    <a:pt x="824221" y="3217287"/>
                  </a:cubicBezTo>
                  <a:cubicBezTo>
                    <a:pt x="780501" y="3201095"/>
                    <a:pt x="746592" y="3173663"/>
                    <a:pt x="722398" y="3133372"/>
                  </a:cubicBezTo>
                  <a:cubicBezTo>
                    <a:pt x="687156" y="3074603"/>
                    <a:pt x="633435" y="3047361"/>
                    <a:pt x="565807" y="3048123"/>
                  </a:cubicBezTo>
                  <a:cubicBezTo>
                    <a:pt x="530946" y="3048504"/>
                    <a:pt x="497513" y="3044218"/>
                    <a:pt x="465509" y="3030121"/>
                  </a:cubicBezTo>
                  <a:cubicBezTo>
                    <a:pt x="440173" y="3018977"/>
                    <a:pt x="414455" y="3016786"/>
                    <a:pt x="387595" y="3025263"/>
                  </a:cubicBezTo>
                  <a:cubicBezTo>
                    <a:pt x="366925" y="3031740"/>
                    <a:pt x="345304" y="3028978"/>
                    <a:pt x="323968" y="3028692"/>
                  </a:cubicBezTo>
                  <a:cubicBezTo>
                    <a:pt x="306442" y="3028502"/>
                    <a:pt x="288916" y="3027359"/>
                    <a:pt x="271961" y="3033359"/>
                  </a:cubicBezTo>
                  <a:cubicBezTo>
                    <a:pt x="260722" y="3037360"/>
                    <a:pt x="252340" y="3033455"/>
                    <a:pt x="247291" y="3023263"/>
                  </a:cubicBezTo>
                  <a:cubicBezTo>
                    <a:pt x="241862" y="3012214"/>
                    <a:pt x="239386" y="3000117"/>
                    <a:pt x="238719" y="2987925"/>
                  </a:cubicBezTo>
                  <a:cubicBezTo>
                    <a:pt x="238243" y="2978114"/>
                    <a:pt x="244148" y="2973066"/>
                    <a:pt x="253197" y="2976495"/>
                  </a:cubicBezTo>
                  <a:cubicBezTo>
                    <a:pt x="273485" y="2984115"/>
                    <a:pt x="294916" y="2984877"/>
                    <a:pt x="315776" y="2988783"/>
                  </a:cubicBezTo>
                  <a:cubicBezTo>
                    <a:pt x="330540" y="2991545"/>
                    <a:pt x="344256" y="2989449"/>
                    <a:pt x="356924" y="2980877"/>
                  </a:cubicBezTo>
                  <a:cubicBezTo>
                    <a:pt x="342541" y="2957255"/>
                    <a:pt x="307013" y="2931442"/>
                    <a:pt x="278819" y="2924203"/>
                  </a:cubicBezTo>
                  <a:cubicBezTo>
                    <a:pt x="267008" y="2921155"/>
                    <a:pt x="255102" y="2918583"/>
                    <a:pt x="244434" y="2912201"/>
                  </a:cubicBezTo>
                  <a:cubicBezTo>
                    <a:pt x="239671" y="2909344"/>
                    <a:pt x="235766" y="2905725"/>
                    <a:pt x="236338" y="2899438"/>
                  </a:cubicBezTo>
                  <a:cubicBezTo>
                    <a:pt x="237004" y="2892294"/>
                    <a:pt x="241862" y="2887913"/>
                    <a:pt x="248149" y="2887341"/>
                  </a:cubicBezTo>
                  <a:cubicBezTo>
                    <a:pt x="278343" y="2884865"/>
                    <a:pt x="308537" y="2879912"/>
                    <a:pt x="335969" y="2900486"/>
                  </a:cubicBezTo>
                  <a:cubicBezTo>
                    <a:pt x="359591" y="2918297"/>
                    <a:pt x="385594" y="2932871"/>
                    <a:pt x="408740" y="2951540"/>
                  </a:cubicBezTo>
                  <a:cubicBezTo>
                    <a:pt x="422456" y="2962589"/>
                    <a:pt x="439411" y="2968304"/>
                    <a:pt x="456556" y="2972400"/>
                  </a:cubicBezTo>
                  <a:cubicBezTo>
                    <a:pt x="466938" y="2974876"/>
                    <a:pt x="477987" y="2975638"/>
                    <a:pt x="487607" y="2979734"/>
                  </a:cubicBezTo>
                  <a:cubicBezTo>
                    <a:pt x="531613" y="2998117"/>
                    <a:pt x="578380" y="2996974"/>
                    <a:pt x="624577" y="2999831"/>
                  </a:cubicBezTo>
                  <a:cubicBezTo>
                    <a:pt x="654676" y="3001641"/>
                    <a:pt x="683060" y="3009356"/>
                    <a:pt x="710206" y="3022215"/>
                  </a:cubicBezTo>
                  <a:cubicBezTo>
                    <a:pt x="723637" y="3028597"/>
                    <a:pt x="733638" y="3038979"/>
                    <a:pt x="742401" y="3050695"/>
                  </a:cubicBezTo>
                  <a:cubicBezTo>
                    <a:pt x="773929" y="3092510"/>
                    <a:pt x="814981" y="3124418"/>
                    <a:pt x="855558" y="3156422"/>
                  </a:cubicBezTo>
                  <a:cubicBezTo>
                    <a:pt x="879275" y="3175092"/>
                    <a:pt x="907374" y="3183378"/>
                    <a:pt x="938711" y="3183092"/>
                  </a:cubicBezTo>
                  <a:cubicBezTo>
                    <a:pt x="1012435" y="3182426"/>
                    <a:pt x="1079205" y="3160899"/>
                    <a:pt x="1141975" y="3123085"/>
                  </a:cubicBezTo>
                  <a:cubicBezTo>
                    <a:pt x="1192457" y="3092605"/>
                    <a:pt x="1237415" y="3055076"/>
                    <a:pt x="1282849" y="3018024"/>
                  </a:cubicBezTo>
                  <a:cubicBezTo>
                    <a:pt x="1325045" y="2983639"/>
                    <a:pt x="1361907" y="2944205"/>
                    <a:pt x="1392958" y="2899533"/>
                  </a:cubicBezTo>
                  <a:cubicBezTo>
                    <a:pt x="1438297" y="2834192"/>
                    <a:pt x="1496876" y="2784662"/>
                    <a:pt x="1568123" y="2749800"/>
                  </a:cubicBezTo>
                  <a:cubicBezTo>
                    <a:pt x="1574314" y="2746752"/>
                    <a:pt x="1580125" y="2743228"/>
                    <a:pt x="1586316" y="2740180"/>
                  </a:cubicBezTo>
                  <a:cubicBezTo>
                    <a:pt x="1594507" y="2736179"/>
                    <a:pt x="1598889" y="2730179"/>
                    <a:pt x="1599460" y="2720559"/>
                  </a:cubicBezTo>
                  <a:cubicBezTo>
                    <a:pt x="1602032" y="2672076"/>
                    <a:pt x="1626892" y="2634357"/>
                    <a:pt x="1658515" y="2600067"/>
                  </a:cubicBezTo>
                  <a:cubicBezTo>
                    <a:pt x="1663659" y="2594447"/>
                    <a:pt x="1669183" y="2589209"/>
                    <a:pt x="1674803" y="2583970"/>
                  </a:cubicBezTo>
                  <a:cubicBezTo>
                    <a:pt x="1691662" y="2568063"/>
                    <a:pt x="1701854" y="2549775"/>
                    <a:pt x="1699854" y="2525486"/>
                  </a:cubicBezTo>
                  <a:cubicBezTo>
                    <a:pt x="1698425" y="2507484"/>
                    <a:pt x="1705474" y="2491196"/>
                    <a:pt x="1713951" y="2475576"/>
                  </a:cubicBezTo>
                  <a:cubicBezTo>
                    <a:pt x="1722238" y="2460431"/>
                    <a:pt x="1730239" y="2445191"/>
                    <a:pt x="1738144" y="2430427"/>
                  </a:cubicBezTo>
                  <a:cubicBezTo>
                    <a:pt x="1732715" y="2424045"/>
                    <a:pt x="1727381" y="2427474"/>
                    <a:pt x="1722523" y="2428236"/>
                  </a:cubicBezTo>
                  <a:cubicBezTo>
                    <a:pt x="1692901" y="2432808"/>
                    <a:pt x="1663468" y="2432999"/>
                    <a:pt x="1634036" y="2426617"/>
                  </a:cubicBezTo>
                  <a:cubicBezTo>
                    <a:pt x="1627369" y="2425188"/>
                    <a:pt x="1620415" y="2424617"/>
                    <a:pt x="1613653" y="2424902"/>
                  </a:cubicBezTo>
                  <a:cubicBezTo>
                    <a:pt x="1582125" y="2426236"/>
                    <a:pt x="1553264" y="2417378"/>
                    <a:pt x="1526689" y="2401376"/>
                  </a:cubicBezTo>
                  <a:cubicBezTo>
                    <a:pt x="1482303" y="2374706"/>
                    <a:pt x="1449727" y="2337558"/>
                    <a:pt x="1429630" y="2289457"/>
                  </a:cubicBezTo>
                  <a:cubicBezTo>
                    <a:pt x="1397054" y="2211447"/>
                    <a:pt x="1364860" y="2133247"/>
                    <a:pt x="1329331" y="2056475"/>
                  </a:cubicBezTo>
                  <a:cubicBezTo>
                    <a:pt x="1315139" y="2025900"/>
                    <a:pt x="1307995" y="1993039"/>
                    <a:pt x="1296089" y="1961702"/>
                  </a:cubicBezTo>
                  <a:cubicBezTo>
                    <a:pt x="1280754" y="1921411"/>
                    <a:pt x="1255513" y="1888550"/>
                    <a:pt x="1223699" y="1860546"/>
                  </a:cubicBezTo>
                  <a:cubicBezTo>
                    <a:pt x="1190362" y="1831209"/>
                    <a:pt x="1161787" y="1797967"/>
                    <a:pt x="1136355" y="1761486"/>
                  </a:cubicBezTo>
                  <a:cubicBezTo>
                    <a:pt x="1090063" y="1695097"/>
                    <a:pt x="1048915" y="1625850"/>
                    <a:pt x="1011482" y="1554222"/>
                  </a:cubicBezTo>
                  <a:cubicBezTo>
                    <a:pt x="998719" y="1529743"/>
                    <a:pt x="981193" y="1508597"/>
                    <a:pt x="961095" y="1489643"/>
                  </a:cubicBezTo>
                  <a:cubicBezTo>
                    <a:pt x="937187" y="1467164"/>
                    <a:pt x="914422" y="1443827"/>
                    <a:pt x="895372" y="1416872"/>
                  </a:cubicBezTo>
                  <a:cubicBezTo>
                    <a:pt x="881466" y="1397060"/>
                    <a:pt x="862035" y="1383915"/>
                    <a:pt x="839461" y="1375057"/>
                  </a:cubicBezTo>
                  <a:cubicBezTo>
                    <a:pt x="814696" y="1365341"/>
                    <a:pt x="790788" y="1354292"/>
                    <a:pt x="769738" y="1336862"/>
                  </a:cubicBezTo>
                  <a:cubicBezTo>
                    <a:pt x="752402" y="1322479"/>
                    <a:pt x="729256" y="1323717"/>
                    <a:pt x="708301" y="1325432"/>
                  </a:cubicBezTo>
                  <a:cubicBezTo>
                    <a:pt x="683822" y="1327432"/>
                    <a:pt x="659914" y="1327718"/>
                    <a:pt x="635530" y="1324289"/>
                  </a:cubicBezTo>
                  <a:cubicBezTo>
                    <a:pt x="600193" y="1319336"/>
                    <a:pt x="565903" y="1328765"/>
                    <a:pt x="531422" y="1334766"/>
                  </a:cubicBezTo>
                  <a:cubicBezTo>
                    <a:pt x="518659" y="1336957"/>
                    <a:pt x="506086" y="1339910"/>
                    <a:pt x="493322" y="1342196"/>
                  </a:cubicBezTo>
                  <a:cubicBezTo>
                    <a:pt x="463414" y="1347625"/>
                    <a:pt x="437601" y="1362293"/>
                    <a:pt x="413122" y="1379343"/>
                  </a:cubicBezTo>
                  <a:cubicBezTo>
                    <a:pt x="402930" y="1386487"/>
                    <a:pt x="397215" y="1397536"/>
                    <a:pt x="391881" y="1408680"/>
                  </a:cubicBezTo>
                  <a:cubicBezTo>
                    <a:pt x="381308" y="1430683"/>
                    <a:pt x="370545" y="1452495"/>
                    <a:pt x="359877" y="1474403"/>
                  </a:cubicBezTo>
                  <a:cubicBezTo>
                    <a:pt x="345970" y="1503168"/>
                    <a:pt x="325206" y="1524123"/>
                    <a:pt x="293678" y="1533267"/>
                  </a:cubicBezTo>
                  <a:cubicBezTo>
                    <a:pt x="284915" y="1535839"/>
                    <a:pt x="276628" y="1539935"/>
                    <a:pt x="267865" y="1542602"/>
                  </a:cubicBezTo>
                  <a:cubicBezTo>
                    <a:pt x="214335" y="1558699"/>
                    <a:pt x="188713" y="1598894"/>
                    <a:pt x="175759" y="1649663"/>
                  </a:cubicBezTo>
                  <a:cubicBezTo>
                    <a:pt x="166710" y="1685381"/>
                    <a:pt x="165662" y="1721957"/>
                    <a:pt x="165186" y="1758533"/>
                  </a:cubicBezTo>
                  <a:cubicBezTo>
                    <a:pt x="165091" y="1766344"/>
                    <a:pt x="167091" y="1773583"/>
                    <a:pt x="170425" y="1780536"/>
                  </a:cubicBezTo>
                  <a:cubicBezTo>
                    <a:pt x="180712" y="1801967"/>
                    <a:pt x="180616" y="1824827"/>
                    <a:pt x="179473" y="1847783"/>
                  </a:cubicBezTo>
                  <a:cubicBezTo>
                    <a:pt x="179473" y="1848545"/>
                    <a:pt x="179378" y="1849307"/>
                    <a:pt x="179283" y="1850069"/>
                  </a:cubicBezTo>
                  <a:cubicBezTo>
                    <a:pt x="177854" y="1858451"/>
                    <a:pt x="176330" y="1867976"/>
                    <a:pt x="166043" y="1868833"/>
                  </a:cubicBezTo>
                  <a:cubicBezTo>
                    <a:pt x="155375" y="1869785"/>
                    <a:pt x="152899" y="1860641"/>
                    <a:pt x="150517" y="1852355"/>
                  </a:cubicBezTo>
                  <a:cubicBezTo>
                    <a:pt x="146993" y="1839591"/>
                    <a:pt x="147946" y="1825399"/>
                    <a:pt x="139945" y="1813493"/>
                  </a:cubicBezTo>
                  <a:cubicBezTo>
                    <a:pt x="137659" y="1815207"/>
                    <a:pt x="135563" y="1816064"/>
                    <a:pt x="135563" y="1816922"/>
                  </a:cubicBezTo>
                  <a:cubicBezTo>
                    <a:pt x="134611" y="1850545"/>
                    <a:pt x="118609" y="1877977"/>
                    <a:pt x="100511" y="1904742"/>
                  </a:cubicBezTo>
                  <a:cubicBezTo>
                    <a:pt x="93082" y="1915696"/>
                    <a:pt x="84509" y="1925221"/>
                    <a:pt x="71555" y="1929507"/>
                  </a:cubicBezTo>
                  <a:cubicBezTo>
                    <a:pt x="66221" y="1931317"/>
                    <a:pt x="60887" y="1931603"/>
                    <a:pt x="56887" y="1926745"/>
                  </a:cubicBezTo>
                  <a:cubicBezTo>
                    <a:pt x="52886" y="1921887"/>
                    <a:pt x="53934" y="1916839"/>
                    <a:pt x="57458" y="1912076"/>
                  </a:cubicBezTo>
                  <a:cubicBezTo>
                    <a:pt x="59268" y="1909600"/>
                    <a:pt x="61173" y="1907219"/>
                    <a:pt x="63078" y="1904933"/>
                  </a:cubicBezTo>
                  <a:cubicBezTo>
                    <a:pt x="85747" y="1877501"/>
                    <a:pt x="92891" y="1845401"/>
                    <a:pt x="90319" y="1810826"/>
                  </a:cubicBezTo>
                  <a:cubicBezTo>
                    <a:pt x="89081" y="1794157"/>
                    <a:pt x="90700" y="1778631"/>
                    <a:pt x="101464" y="1765487"/>
                  </a:cubicBezTo>
                  <a:cubicBezTo>
                    <a:pt x="119180" y="1743770"/>
                    <a:pt x="114322" y="1719767"/>
                    <a:pt x="109560" y="1695573"/>
                  </a:cubicBezTo>
                  <a:cubicBezTo>
                    <a:pt x="108036" y="1687953"/>
                    <a:pt x="102607" y="1687286"/>
                    <a:pt x="97653" y="1690906"/>
                  </a:cubicBezTo>
                  <a:cubicBezTo>
                    <a:pt x="79270" y="1704527"/>
                    <a:pt x="55553" y="1702812"/>
                    <a:pt x="36122" y="1713385"/>
                  </a:cubicBezTo>
                  <a:cubicBezTo>
                    <a:pt x="27835" y="1717862"/>
                    <a:pt x="18310" y="1717481"/>
                    <a:pt x="9833" y="1712147"/>
                  </a:cubicBezTo>
                  <a:cubicBezTo>
                    <a:pt x="1927" y="1707194"/>
                    <a:pt x="-835" y="1699478"/>
                    <a:pt x="213" y="1690525"/>
                  </a:cubicBezTo>
                  <a:cubicBezTo>
                    <a:pt x="1261" y="1681857"/>
                    <a:pt x="6785" y="1677666"/>
                    <a:pt x="14786" y="1675094"/>
                  </a:cubicBezTo>
                  <a:cubicBezTo>
                    <a:pt x="44028" y="1665569"/>
                    <a:pt x="70984" y="1652139"/>
                    <a:pt x="92510" y="1629374"/>
                  </a:cubicBezTo>
                  <a:cubicBezTo>
                    <a:pt x="93558" y="1628231"/>
                    <a:pt x="94606" y="1626803"/>
                    <a:pt x="95939" y="1626422"/>
                  </a:cubicBezTo>
                  <a:cubicBezTo>
                    <a:pt x="124990" y="1616516"/>
                    <a:pt x="137754" y="1589941"/>
                    <a:pt x="155566" y="1568510"/>
                  </a:cubicBezTo>
                  <a:cubicBezTo>
                    <a:pt x="183283" y="1535363"/>
                    <a:pt x="214716" y="1507073"/>
                    <a:pt x="255864" y="1491357"/>
                  </a:cubicBezTo>
                  <a:cubicBezTo>
                    <a:pt x="286344" y="1479737"/>
                    <a:pt x="308728" y="1459258"/>
                    <a:pt x="325682" y="1431635"/>
                  </a:cubicBezTo>
                  <a:cubicBezTo>
                    <a:pt x="341970" y="1405061"/>
                    <a:pt x="359877" y="1379343"/>
                    <a:pt x="376069" y="1352673"/>
                  </a:cubicBezTo>
                  <a:cubicBezTo>
                    <a:pt x="393786" y="1323622"/>
                    <a:pt x="421789" y="1308668"/>
                    <a:pt x="451412" y="1296285"/>
                  </a:cubicBezTo>
                  <a:cubicBezTo>
                    <a:pt x="488369" y="1280855"/>
                    <a:pt x="528184" y="1277521"/>
                    <a:pt x="567236" y="1271520"/>
                  </a:cubicBezTo>
                  <a:cubicBezTo>
                    <a:pt x="589048" y="1268186"/>
                    <a:pt x="610956" y="1265043"/>
                    <a:pt x="632578" y="1260852"/>
                  </a:cubicBezTo>
                  <a:cubicBezTo>
                    <a:pt x="658009" y="1255994"/>
                    <a:pt x="661057" y="1249803"/>
                    <a:pt x="662677" y="1223705"/>
                  </a:cubicBezTo>
                  <a:cubicBezTo>
                    <a:pt x="665248" y="1183223"/>
                    <a:pt x="644008" y="1154267"/>
                    <a:pt x="619433" y="1126454"/>
                  </a:cubicBezTo>
                  <a:cubicBezTo>
                    <a:pt x="606289" y="1111595"/>
                    <a:pt x="593144" y="1096832"/>
                    <a:pt x="579904" y="1082163"/>
                  </a:cubicBezTo>
                  <a:cubicBezTo>
                    <a:pt x="564188" y="1064637"/>
                    <a:pt x="553901" y="1044730"/>
                    <a:pt x="552853" y="1020727"/>
                  </a:cubicBezTo>
                  <a:cubicBezTo>
                    <a:pt x="552091" y="1004725"/>
                    <a:pt x="546281" y="991199"/>
                    <a:pt x="532756" y="981579"/>
                  </a:cubicBezTo>
                  <a:cubicBezTo>
                    <a:pt x="517897" y="970911"/>
                    <a:pt x="510086" y="955100"/>
                    <a:pt x="503609" y="938717"/>
                  </a:cubicBezTo>
                  <a:cubicBezTo>
                    <a:pt x="495703" y="918905"/>
                    <a:pt x="487988" y="898997"/>
                    <a:pt x="480749" y="878995"/>
                  </a:cubicBezTo>
                  <a:cubicBezTo>
                    <a:pt x="474082" y="860707"/>
                    <a:pt x="464652" y="844895"/>
                    <a:pt x="448078" y="833465"/>
                  </a:cubicBezTo>
                  <a:cubicBezTo>
                    <a:pt x="429600" y="820797"/>
                    <a:pt x="423504" y="800604"/>
                    <a:pt x="421599" y="779840"/>
                  </a:cubicBezTo>
                  <a:cubicBezTo>
                    <a:pt x="420265" y="765457"/>
                    <a:pt x="414550" y="756122"/>
                    <a:pt x="402739" y="748217"/>
                  </a:cubicBezTo>
                  <a:cubicBezTo>
                    <a:pt x="387309" y="737930"/>
                    <a:pt x="386547" y="734977"/>
                    <a:pt x="393119" y="717832"/>
                  </a:cubicBezTo>
                  <a:cubicBezTo>
                    <a:pt x="403025" y="692019"/>
                    <a:pt x="417503" y="668778"/>
                    <a:pt x="434743" y="647252"/>
                  </a:cubicBezTo>
                  <a:cubicBezTo>
                    <a:pt x="438458" y="642584"/>
                    <a:pt x="443506" y="638584"/>
                    <a:pt x="448650" y="635631"/>
                  </a:cubicBezTo>
                  <a:cubicBezTo>
                    <a:pt x="459318" y="629535"/>
                    <a:pt x="466366" y="632964"/>
                    <a:pt x="467128" y="645632"/>
                  </a:cubicBezTo>
                  <a:cubicBezTo>
                    <a:pt x="467890" y="659253"/>
                    <a:pt x="468081" y="673160"/>
                    <a:pt x="465985" y="686685"/>
                  </a:cubicBezTo>
                  <a:cubicBezTo>
                    <a:pt x="463795" y="700973"/>
                    <a:pt x="465319" y="714117"/>
                    <a:pt x="471510" y="726690"/>
                  </a:cubicBezTo>
                  <a:cubicBezTo>
                    <a:pt x="477701" y="739358"/>
                    <a:pt x="481035" y="752312"/>
                    <a:pt x="480273" y="766314"/>
                  </a:cubicBezTo>
                  <a:cubicBezTo>
                    <a:pt x="479320" y="783840"/>
                    <a:pt x="486750" y="798985"/>
                    <a:pt x="500752" y="807462"/>
                  </a:cubicBezTo>
                  <a:cubicBezTo>
                    <a:pt x="534756" y="828227"/>
                    <a:pt x="544376" y="862707"/>
                    <a:pt x="554473" y="896902"/>
                  </a:cubicBezTo>
                  <a:cubicBezTo>
                    <a:pt x="562378" y="923858"/>
                    <a:pt x="563807" y="929573"/>
                    <a:pt x="577428" y="946527"/>
                  </a:cubicBezTo>
                  <a:cubicBezTo>
                    <a:pt x="584953" y="939955"/>
                    <a:pt x="585905" y="930525"/>
                    <a:pt x="587810" y="922143"/>
                  </a:cubicBezTo>
                  <a:cubicBezTo>
                    <a:pt x="594478" y="892616"/>
                    <a:pt x="606765" y="866708"/>
                    <a:pt x="626577" y="843086"/>
                  </a:cubicBezTo>
                  <a:cubicBezTo>
                    <a:pt x="658867" y="804509"/>
                    <a:pt x="675250" y="757265"/>
                    <a:pt x="692109" y="710688"/>
                  </a:cubicBezTo>
                  <a:cubicBezTo>
                    <a:pt x="697062" y="696877"/>
                    <a:pt x="695824" y="681923"/>
                    <a:pt x="694681" y="667540"/>
                  </a:cubicBezTo>
                  <a:cubicBezTo>
                    <a:pt x="692680" y="643346"/>
                    <a:pt x="690299" y="619343"/>
                    <a:pt x="683346" y="595531"/>
                  </a:cubicBezTo>
                  <a:cubicBezTo>
                    <a:pt x="672773" y="559431"/>
                    <a:pt x="667915" y="522665"/>
                    <a:pt x="680774" y="485422"/>
                  </a:cubicBezTo>
                  <a:cubicBezTo>
                    <a:pt x="686203" y="469706"/>
                    <a:pt x="689346" y="453037"/>
                    <a:pt x="689823" y="436082"/>
                  </a:cubicBezTo>
                  <a:cubicBezTo>
                    <a:pt x="689918" y="432368"/>
                    <a:pt x="690490" y="428367"/>
                    <a:pt x="691918" y="424938"/>
                  </a:cubicBezTo>
                  <a:cubicBezTo>
                    <a:pt x="696014" y="415127"/>
                    <a:pt x="711445" y="404174"/>
                    <a:pt x="718493" y="406364"/>
                  </a:cubicBezTo>
                  <a:cubicBezTo>
                    <a:pt x="729352" y="409793"/>
                    <a:pt x="729352" y="420271"/>
                    <a:pt x="730971" y="428843"/>
                  </a:cubicBezTo>
                  <a:cubicBezTo>
                    <a:pt x="734114" y="445322"/>
                    <a:pt x="732209" y="461990"/>
                    <a:pt x="730399" y="479231"/>
                  </a:cubicBezTo>
                  <a:cubicBezTo>
                    <a:pt x="760117" y="447322"/>
                    <a:pt x="799741" y="424462"/>
                    <a:pt x="813743" y="379885"/>
                  </a:cubicBezTo>
                  <a:cubicBezTo>
                    <a:pt x="815743" y="373408"/>
                    <a:pt x="818791" y="366931"/>
                    <a:pt x="822887" y="361597"/>
                  </a:cubicBezTo>
                  <a:cubicBezTo>
                    <a:pt x="830983" y="351024"/>
                    <a:pt x="842413" y="353310"/>
                    <a:pt x="847652" y="365693"/>
                  </a:cubicBezTo>
                  <a:cubicBezTo>
                    <a:pt x="850795" y="373217"/>
                    <a:pt x="849367" y="380552"/>
                    <a:pt x="847652" y="388076"/>
                  </a:cubicBezTo>
                  <a:cubicBezTo>
                    <a:pt x="843747" y="405507"/>
                    <a:pt x="833746" y="420176"/>
                    <a:pt x="825649" y="435606"/>
                  </a:cubicBezTo>
                  <a:cubicBezTo>
                    <a:pt x="813553" y="458466"/>
                    <a:pt x="816315" y="465419"/>
                    <a:pt x="840413" y="473992"/>
                  </a:cubicBezTo>
                  <a:cubicBezTo>
                    <a:pt x="851176" y="477802"/>
                    <a:pt x="859558" y="474182"/>
                    <a:pt x="867369" y="466848"/>
                  </a:cubicBezTo>
                  <a:cubicBezTo>
                    <a:pt x="875179" y="459609"/>
                    <a:pt x="882895" y="452180"/>
                    <a:pt x="891277" y="445703"/>
                  </a:cubicBezTo>
                  <a:cubicBezTo>
                    <a:pt x="895944" y="441988"/>
                    <a:pt x="901659" y="439511"/>
                    <a:pt x="907279" y="437225"/>
                  </a:cubicBezTo>
                  <a:cubicBezTo>
                    <a:pt x="911851" y="435320"/>
                    <a:pt x="916423" y="436654"/>
                    <a:pt x="919566" y="440654"/>
                  </a:cubicBezTo>
                  <a:cubicBezTo>
                    <a:pt x="923471" y="445607"/>
                    <a:pt x="923090" y="451894"/>
                    <a:pt x="918709" y="455228"/>
                  </a:cubicBezTo>
                  <a:cubicBezTo>
                    <a:pt x="898135" y="470849"/>
                    <a:pt x="884990" y="494566"/>
                    <a:pt x="860987" y="506567"/>
                  </a:cubicBezTo>
                  <a:cubicBezTo>
                    <a:pt x="848224" y="512949"/>
                    <a:pt x="835079" y="514473"/>
                    <a:pt x="821173" y="514092"/>
                  </a:cubicBezTo>
                  <a:cubicBezTo>
                    <a:pt x="778120" y="512949"/>
                    <a:pt x="750116" y="537809"/>
                    <a:pt x="744782" y="581243"/>
                  </a:cubicBezTo>
                  <a:cubicBezTo>
                    <a:pt x="741163" y="610866"/>
                    <a:pt x="740210" y="640298"/>
                    <a:pt x="745163" y="670016"/>
                  </a:cubicBezTo>
                  <a:cubicBezTo>
                    <a:pt x="750783" y="703544"/>
                    <a:pt x="742782" y="734786"/>
                    <a:pt x="727542" y="764885"/>
                  </a:cubicBezTo>
                  <a:cubicBezTo>
                    <a:pt x="708587" y="802319"/>
                    <a:pt x="688585" y="838990"/>
                    <a:pt x="667439" y="875185"/>
                  </a:cubicBezTo>
                  <a:cubicBezTo>
                    <a:pt x="658390" y="890615"/>
                    <a:pt x="653247" y="907284"/>
                    <a:pt x="652771" y="925096"/>
                  </a:cubicBezTo>
                  <a:cubicBezTo>
                    <a:pt x="652104" y="946146"/>
                    <a:pt x="646960" y="965387"/>
                    <a:pt x="635530" y="983484"/>
                  </a:cubicBezTo>
                  <a:cubicBezTo>
                    <a:pt x="626672" y="997486"/>
                    <a:pt x="632768" y="1006535"/>
                    <a:pt x="649818" y="1005487"/>
                  </a:cubicBezTo>
                  <a:cubicBezTo>
                    <a:pt x="658009" y="1005011"/>
                    <a:pt x="666391" y="1002725"/>
                    <a:pt x="674202" y="1000058"/>
                  </a:cubicBezTo>
                  <a:cubicBezTo>
                    <a:pt x="701824" y="990723"/>
                    <a:pt x="726875" y="996152"/>
                    <a:pt x="749926" y="1012535"/>
                  </a:cubicBezTo>
                  <a:cubicBezTo>
                    <a:pt x="761737" y="1020917"/>
                    <a:pt x="773167" y="1029871"/>
                    <a:pt x="784025" y="1039396"/>
                  </a:cubicBezTo>
                  <a:cubicBezTo>
                    <a:pt x="804409" y="1057398"/>
                    <a:pt x="827554" y="1069781"/>
                    <a:pt x="854034" y="1076162"/>
                  </a:cubicBezTo>
                  <a:cubicBezTo>
                    <a:pt x="866607" y="1079210"/>
                    <a:pt x="878799" y="1083782"/>
                    <a:pt x="891181" y="1087592"/>
                  </a:cubicBezTo>
                  <a:cubicBezTo>
                    <a:pt x="898135" y="1089783"/>
                    <a:pt x="904516" y="1092831"/>
                    <a:pt x="903183" y="1101594"/>
                  </a:cubicBezTo>
                  <a:cubicBezTo>
                    <a:pt x="901849" y="1110071"/>
                    <a:pt x="894515" y="1111595"/>
                    <a:pt x="887562" y="1112072"/>
                  </a:cubicBezTo>
                  <a:cubicBezTo>
                    <a:pt x="882323" y="1112453"/>
                    <a:pt x="876799" y="1112357"/>
                    <a:pt x="871655" y="1111310"/>
                  </a:cubicBezTo>
                  <a:cubicBezTo>
                    <a:pt x="836317" y="1104356"/>
                    <a:pt x="802313" y="1093784"/>
                    <a:pt x="771166" y="1075305"/>
                  </a:cubicBezTo>
                  <a:cubicBezTo>
                    <a:pt x="760022" y="1068733"/>
                    <a:pt x="748306" y="1063113"/>
                    <a:pt x="737067" y="1056731"/>
                  </a:cubicBezTo>
                  <a:cubicBezTo>
                    <a:pt x="714302" y="1043968"/>
                    <a:pt x="690966" y="1038253"/>
                    <a:pt x="664963" y="1046159"/>
                  </a:cubicBezTo>
                  <a:cubicBezTo>
                    <a:pt x="655819" y="1048921"/>
                    <a:pt x="645532" y="1047778"/>
                    <a:pt x="635911" y="1048349"/>
                  </a:cubicBezTo>
                  <a:cubicBezTo>
                    <a:pt x="632387" y="1054541"/>
                    <a:pt x="637245" y="1056922"/>
                    <a:pt x="640579" y="1059494"/>
                  </a:cubicBezTo>
                  <a:cubicBezTo>
                    <a:pt x="646579" y="1064161"/>
                    <a:pt x="652771" y="1068638"/>
                    <a:pt x="659057" y="1072924"/>
                  </a:cubicBezTo>
                  <a:cubicBezTo>
                    <a:pt x="689061" y="1093593"/>
                    <a:pt x="705253" y="1123025"/>
                    <a:pt x="712588" y="1157792"/>
                  </a:cubicBezTo>
                  <a:cubicBezTo>
                    <a:pt x="722113" y="1202750"/>
                    <a:pt x="747354" y="1236659"/>
                    <a:pt x="785263" y="1261138"/>
                  </a:cubicBezTo>
                  <a:cubicBezTo>
                    <a:pt x="825459" y="1287141"/>
                    <a:pt x="868036" y="1309239"/>
                    <a:pt x="905755" y="1339338"/>
                  </a:cubicBezTo>
                  <a:cubicBezTo>
                    <a:pt x="933377" y="1361436"/>
                    <a:pt x="959095" y="1384963"/>
                    <a:pt x="979764" y="1413443"/>
                  </a:cubicBezTo>
                  <a:cubicBezTo>
                    <a:pt x="997671" y="1438112"/>
                    <a:pt x="1015578" y="1462592"/>
                    <a:pt x="1036723" y="1484785"/>
                  </a:cubicBezTo>
                  <a:cubicBezTo>
                    <a:pt x="1059583" y="1508788"/>
                    <a:pt x="1076633" y="1537363"/>
                    <a:pt x="1087968" y="1568033"/>
                  </a:cubicBezTo>
                  <a:cubicBezTo>
                    <a:pt x="1102160" y="1606324"/>
                    <a:pt x="1126068" y="1637280"/>
                    <a:pt x="1152643" y="1666617"/>
                  </a:cubicBezTo>
                  <a:cubicBezTo>
                    <a:pt x="1172264" y="1688334"/>
                    <a:pt x="1188552" y="1711956"/>
                    <a:pt x="1200553" y="1738531"/>
                  </a:cubicBezTo>
                  <a:cubicBezTo>
                    <a:pt x="1208840" y="1756914"/>
                    <a:pt x="1221222" y="1772249"/>
                    <a:pt x="1235605" y="1786061"/>
                  </a:cubicBezTo>
                  <a:cubicBezTo>
                    <a:pt x="1239987" y="1790252"/>
                    <a:pt x="1244559" y="1794728"/>
                    <a:pt x="1249988" y="1797110"/>
                  </a:cubicBezTo>
                  <a:cubicBezTo>
                    <a:pt x="1259513" y="1801396"/>
                    <a:pt x="1270562" y="1810635"/>
                    <a:pt x="1279420" y="1805777"/>
                  </a:cubicBezTo>
                  <a:cubicBezTo>
                    <a:pt x="1289136" y="1800443"/>
                    <a:pt x="1280468" y="1787870"/>
                    <a:pt x="1280278" y="1778441"/>
                  </a:cubicBezTo>
                  <a:cubicBezTo>
                    <a:pt x="1279325" y="1735673"/>
                    <a:pt x="1284183" y="1693382"/>
                    <a:pt x="1289803" y="1651091"/>
                  </a:cubicBezTo>
                  <a:cubicBezTo>
                    <a:pt x="1290946" y="1642805"/>
                    <a:pt x="1293041" y="1634423"/>
                    <a:pt x="1292755" y="1626231"/>
                  </a:cubicBezTo>
                  <a:cubicBezTo>
                    <a:pt x="1290946" y="1580321"/>
                    <a:pt x="1307233" y="1539173"/>
                    <a:pt x="1327331" y="1499739"/>
                  </a:cubicBezTo>
                  <a:cubicBezTo>
                    <a:pt x="1339999" y="1474879"/>
                    <a:pt x="1348858" y="1449447"/>
                    <a:pt x="1353049" y="1422206"/>
                  </a:cubicBezTo>
                  <a:cubicBezTo>
                    <a:pt x="1355811" y="1403918"/>
                    <a:pt x="1362383" y="1387535"/>
                    <a:pt x="1371622" y="1371152"/>
                  </a:cubicBezTo>
                  <a:cubicBezTo>
                    <a:pt x="1390863" y="1337052"/>
                    <a:pt x="1400864" y="1299428"/>
                    <a:pt x="1407532" y="1261043"/>
                  </a:cubicBezTo>
                  <a:cubicBezTo>
                    <a:pt x="1408865" y="1253518"/>
                    <a:pt x="1409341" y="1245898"/>
                    <a:pt x="1410865" y="1238468"/>
                  </a:cubicBezTo>
                  <a:cubicBezTo>
                    <a:pt x="1418962" y="1200273"/>
                    <a:pt x="1406865" y="1168364"/>
                    <a:pt x="1382386" y="1139218"/>
                  </a:cubicBezTo>
                  <a:cubicBezTo>
                    <a:pt x="1341047" y="1089974"/>
                    <a:pt x="1291898" y="1051588"/>
                    <a:pt x="1232081" y="1027299"/>
                  </a:cubicBezTo>
                  <a:cubicBezTo>
                    <a:pt x="1224271" y="1024156"/>
                    <a:pt x="1216651" y="1020441"/>
                    <a:pt x="1208269" y="1019584"/>
                  </a:cubicBezTo>
                  <a:cubicBezTo>
                    <a:pt x="1184551" y="1017203"/>
                    <a:pt x="1167121" y="1003963"/>
                    <a:pt x="1153214" y="986151"/>
                  </a:cubicBezTo>
                  <a:cubicBezTo>
                    <a:pt x="1141022" y="970625"/>
                    <a:pt x="1129973" y="954052"/>
                    <a:pt x="1119115" y="937574"/>
                  </a:cubicBezTo>
                  <a:cubicBezTo>
                    <a:pt x="1111971" y="926810"/>
                    <a:pt x="1110542" y="915190"/>
                    <a:pt x="1116733" y="902998"/>
                  </a:cubicBezTo>
                  <a:cubicBezTo>
                    <a:pt x="1128735" y="879471"/>
                    <a:pt x="1149214" y="877280"/>
                    <a:pt x="1164358" y="899093"/>
                  </a:cubicBezTo>
                  <a:cubicBezTo>
                    <a:pt x="1173026" y="911666"/>
                    <a:pt x="1180837" y="924715"/>
                    <a:pt x="1192457" y="934907"/>
                  </a:cubicBezTo>
                  <a:cubicBezTo>
                    <a:pt x="1198077" y="939764"/>
                    <a:pt x="1202744" y="946241"/>
                    <a:pt x="1213031" y="946908"/>
                  </a:cubicBezTo>
                  <a:cubicBezTo>
                    <a:pt x="1215698" y="933478"/>
                    <a:pt x="1209983" y="922048"/>
                    <a:pt x="1203887" y="911380"/>
                  </a:cubicBezTo>
                  <a:cubicBezTo>
                    <a:pt x="1195981" y="897473"/>
                    <a:pt x="1186742" y="884424"/>
                    <a:pt x="1175979" y="872423"/>
                  </a:cubicBezTo>
                  <a:cubicBezTo>
                    <a:pt x="1169407" y="865088"/>
                    <a:pt x="1163692" y="856897"/>
                    <a:pt x="1158167" y="848705"/>
                  </a:cubicBezTo>
                  <a:cubicBezTo>
                    <a:pt x="1153119" y="841181"/>
                    <a:pt x="1152071" y="833084"/>
                    <a:pt x="1158167" y="825369"/>
                  </a:cubicBezTo>
                  <a:cubicBezTo>
                    <a:pt x="1162644" y="819749"/>
                    <a:pt x="1165406" y="813844"/>
                    <a:pt x="1163692" y="806414"/>
                  </a:cubicBezTo>
                  <a:cubicBezTo>
                    <a:pt x="1158548" y="784412"/>
                    <a:pt x="1165692" y="763838"/>
                    <a:pt x="1172836" y="743930"/>
                  </a:cubicBezTo>
                  <a:cubicBezTo>
                    <a:pt x="1185599" y="708593"/>
                    <a:pt x="1206554" y="677541"/>
                    <a:pt x="1228747" y="647347"/>
                  </a:cubicBezTo>
                  <a:cubicBezTo>
                    <a:pt x="1232272" y="642489"/>
                    <a:pt x="1235891" y="636012"/>
                    <a:pt x="1243225" y="640203"/>
                  </a:cubicBezTo>
                  <a:cubicBezTo>
                    <a:pt x="1249893" y="644108"/>
                    <a:pt x="1247702" y="650871"/>
                    <a:pt x="1245702" y="656681"/>
                  </a:cubicBezTo>
                  <a:cubicBezTo>
                    <a:pt x="1242273" y="666778"/>
                    <a:pt x="1238463" y="676779"/>
                    <a:pt x="1234939" y="686780"/>
                  </a:cubicBezTo>
                  <a:cubicBezTo>
                    <a:pt x="1229319" y="702592"/>
                    <a:pt x="1223223" y="718213"/>
                    <a:pt x="1218460" y="734215"/>
                  </a:cubicBezTo>
                  <a:cubicBezTo>
                    <a:pt x="1207411" y="770886"/>
                    <a:pt x="1208554" y="806605"/>
                    <a:pt x="1230081" y="839561"/>
                  </a:cubicBezTo>
                  <a:cubicBezTo>
                    <a:pt x="1247512" y="866327"/>
                    <a:pt x="1257703" y="895473"/>
                    <a:pt x="1261799" y="926810"/>
                  </a:cubicBezTo>
                  <a:cubicBezTo>
                    <a:pt x="1267038" y="967101"/>
                    <a:pt x="1288088" y="995581"/>
                    <a:pt x="1323616" y="1014536"/>
                  </a:cubicBezTo>
                  <a:cubicBezTo>
                    <a:pt x="1341047" y="1023870"/>
                    <a:pt x="1357144" y="1035681"/>
                    <a:pt x="1374670" y="1044920"/>
                  </a:cubicBezTo>
                  <a:cubicBezTo>
                    <a:pt x="1407532" y="1062256"/>
                    <a:pt x="1426105" y="1091498"/>
                    <a:pt x="1442107" y="1123025"/>
                  </a:cubicBezTo>
                  <a:cubicBezTo>
                    <a:pt x="1445917" y="1130455"/>
                    <a:pt x="1449442" y="1137980"/>
                    <a:pt x="1453252" y="1145600"/>
                  </a:cubicBezTo>
                  <a:cubicBezTo>
                    <a:pt x="1461253" y="1143790"/>
                    <a:pt x="1460205" y="1137218"/>
                    <a:pt x="1461157" y="1132836"/>
                  </a:cubicBezTo>
                  <a:cubicBezTo>
                    <a:pt x="1467634" y="1102356"/>
                    <a:pt x="1476493" y="1072448"/>
                    <a:pt x="1477159" y="1040729"/>
                  </a:cubicBezTo>
                  <a:cubicBezTo>
                    <a:pt x="1477826" y="1006630"/>
                    <a:pt x="1473540" y="973578"/>
                    <a:pt x="1460491" y="942336"/>
                  </a:cubicBezTo>
                  <a:cubicBezTo>
                    <a:pt x="1440583" y="894330"/>
                    <a:pt x="1429534" y="843562"/>
                    <a:pt x="1413723" y="794222"/>
                  </a:cubicBezTo>
                  <a:cubicBezTo>
                    <a:pt x="1402769" y="759932"/>
                    <a:pt x="1392101" y="725642"/>
                    <a:pt x="1373527" y="694972"/>
                  </a:cubicBezTo>
                  <a:cubicBezTo>
                    <a:pt x="1337999" y="636298"/>
                    <a:pt x="1334380" y="572957"/>
                    <a:pt x="1341142" y="507234"/>
                  </a:cubicBezTo>
                  <a:cubicBezTo>
                    <a:pt x="1346381" y="456371"/>
                    <a:pt x="1355525" y="406364"/>
                    <a:pt x="1367812" y="356739"/>
                  </a:cubicBezTo>
                  <a:cubicBezTo>
                    <a:pt x="1375718" y="324926"/>
                    <a:pt x="1373337" y="291588"/>
                    <a:pt x="1370575" y="258917"/>
                  </a:cubicBezTo>
                  <a:cubicBezTo>
                    <a:pt x="1369717" y="248249"/>
                    <a:pt x="1365431" y="238153"/>
                    <a:pt x="1359907" y="228914"/>
                  </a:cubicBezTo>
                  <a:cubicBezTo>
                    <a:pt x="1346191" y="205958"/>
                    <a:pt x="1346953" y="182527"/>
                    <a:pt x="1357144" y="158810"/>
                  </a:cubicBezTo>
                  <a:cubicBezTo>
                    <a:pt x="1362288" y="146808"/>
                    <a:pt x="1365717" y="134426"/>
                    <a:pt x="1368098" y="121662"/>
                  </a:cubicBezTo>
                  <a:cubicBezTo>
                    <a:pt x="1372194" y="99564"/>
                    <a:pt x="1366669" y="80895"/>
                    <a:pt x="1349715" y="66036"/>
                  </a:cubicBezTo>
                  <a:cubicBezTo>
                    <a:pt x="1344000" y="60988"/>
                    <a:pt x="1337999" y="56225"/>
                    <a:pt x="1334284" y="49367"/>
                  </a:cubicBezTo>
                  <a:cubicBezTo>
                    <a:pt x="1326855" y="35747"/>
                    <a:pt x="1331808" y="22507"/>
                    <a:pt x="1346762" y="19268"/>
                  </a:cubicBezTo>
                  <a:cubicBezTo>
                    <a:pt x="1359526" y="16506"/>
                    <a:pt x="1372480" y="17173"/>
                    <a:pt x="1385148" y="21269"/>
                  </a:cubicBezTo>
                  <a:cubicBezTo>
                    <a:pt x="1389625" y="22697"/>
                    <a:pt x="1393244" y="25079"/>
                    <a:pt x="1395721" y="29270"/>
                  </a:cubicBezTo>
                  <a:cubicBezTo>
                    <a:pt x="1415152" y="61369"/>
                    <a:pt x="1422676" y="94897"/>
                    <a:pt x="1409818" y="131473"/>
                  </a:cubicBezTo>
                  <a:cubicBezTo>
                    <a:pt x="1406293" y="141569"/>
                    <a:pt x="1404293" y="151952"/>
                    <a:pt x="1403722" y="162810"/>
                  </a:cubicBezTo>
                  <a:cubicBezTo>
                    <a:pt x="1402960" y="176907"/>
                    <a:pt x="1404865" y="189766"/>
                    <a:pt x="1412770" y="202053"/>
                  </a:cubicBezTo>
                  <a:cubicBezTo>
                    <a:pt x="1424677" y="220627"/>
                    <a:pt x="1426867" y="241963"/>
                    <a:pt x="1427629" y="263489"/>
                  </a:cubicBezTo>
                  <a:cubicBezTo>
                    <a:pt x="1429439" y="312448"/>
                    <a:pt x="1425820" y="360835"/>
                    <a:pt x="1416390" y="408936"/>
                  </a:cubicBezTo>
                  <a:cubicBezTo>
                    <a:pt x="1408008" y="451703"/>
                    <a:pt x="1406770" y="495137"/>
                    <a:pt x="1408484" y="538667"/>
                  </a:cubicBezTo>
                  <a:cubicBezTo>
                    <a:pt x="1408770" y="545906"/>
                    <a:pt x="1407627" y="553907"/>
                    <a:pt x="1414104" y="560574"/>
                  </a:cubicBezTo>
                  <a:cubicBezTo>
                    <a:pt x="1415628" y="558098"/>
                    <a:pt x="1417342" y="556478"/>
                    <a:pt x="1417819" y="554478"/>
                  </a:cubicBezTo>
                  <a:cubicBezTo>
                    <a:pt x="1431154" y="503138"/>
                    <a:pt x="1465825" y="467229"/>
                    <a:pt x="1504687" y="434368"/>
                  </a:cubicBezTo>
                  <a:cubicBezTo>
                    <a:pt x="1509354" y="430463"/>
                    <a:pt x="1513926" y="426367"/>
                    <a:pt x="1518974" y="422938"/>
                  </a:cubicBezTo>
                  <a:cubicBezTo>
                    <a:pt x="1570409" y="388362"/>
                    <a:pt x="1593079" y="337784"/>
                    <a:pt x="1599079" y="278158"/>
                  </a:cubicBezTo>
                  <a:cubicBezTo>
                    <a:pt x="1601270" y="256727"/>
                    <a:pt x="1606604" y="236153"/>
                    <a:pt x="1614415" y="216245"/>
                  </a:cubicBezTo>
                  <a:cubicBezTo>
                    <a:pt x="1629178" y="178526"/>
                    <a:pt x="1659087" y="159857"/>
                    <a:pt x="1696901" y="151475"/>
                  </a:cubicBezTo>
                  <a:cubicBezTo>
                    <a:pt x="1704997" y="149666"/>
                    <a:pt x="1713856" y="149189"/>
                    <a:pt x="1721571" y="153095"/>
                  </a:cubicBezTo>
                  <a:cubicBezTo>
                    <a:pt x="1728429" y="156524"/>
                    <a:pt x="1735477" y="161096"/>
                    <a:pt x="1733953" y="170335"/>
                  </a:cubicBezTo>
                  <a:cubicBezTo>
                    <a:pt x="1732715" y="177860"/>
                    <a:pt x="1725571" y="178336"/>
                    <a:pt x="1719571" y="179003"/>
                  </a:cubicBezTo>
                  <a:cubicBezTo>
                    <a:pt x="1708712" y="180241"/>
                    <a:pt x="1698806" y="183765"/>
                    <a:pt x="1689757" y="189766"/>
                  </a:cubicBezTo>
                  <a:cubicBezTo>
                    <a:pt x="1683376" y="194052"/>
                    <a:pt x="1677565" y="199005"/>
                    <a:pt x="1673089" y="205292"/>
                  </a:cubicBezTo>
                  <a:cubicBezTo>
                    <a:pt x="1670041" y="209578"/>
                    <a:pt x="1666040" y="214245"/>
                    <a:pt x="1668802" y="219770"/>
                  </a:cubicBezTo>
                  <a:cubicBezTo>
                    <a:pt x="1671850" y="225770"/>
                    <a:pt x="1678042" y="224151"/>
                    <a:pt x="1683090" y="223389"/>
                  </a:cubicBezTo>
                  <a:cubicBezTo>
                    <a:pt x="1697663" y="221484"/>
                    <a:pt x="1710617" y="215007"/>
                    <a:pt x="1723476" y="208244"/>
                  </a:cubicBezTo>
                  <a:cubicBezTo>
                    <a:pt x="1732715" y="203387"/>
                    <a:pt x="1742621" y="196052"/>
                    <a:pt x="1752241" y="207101"/>
                  </a:cubicBezTo>
                  <a:cubicBezTo>
                    <a:pt x="1758052" y="213769"/>
                    <a:pt x="1754432" y="227294"/>
                    <a:pt x="1744336" y="237867"/>
                  </a:cubicBezTo>
                  <a:cubicBezTo>
                    <a:pt x="1727667" y="255203"/>
                    <a:pt x="1706140" y="262442"/>
                    <a:pt x="1683090" y="265490"/>
                  </a:cubicBezTo>
                  <a:cubicBezTo>
                    <a:pt x="1656801" y="269014"/>
                    <a:pt x="1651181" y="274062"/>
                    <a:pt x="1647562" y="300542"/>
                  </a:cubicBezTo>
                  <a:cubicBezTo>
                    <a:pt x="1646228" y="310352"/>
                    <a:pt x="1646704" y="320354"/>
                    <a:pt x="1646038" y="330164"/>
                  </a:cubicBezTo>
                  <a:cubicBezTo>
                    <a:pt x="1642894" y="376265"/>
                    <a:pt x="1628607" y="416556"/>
                    <a:pt x="1587840" y="443417"/>
                  </a:cubicBezTo>
                  <a:cubicBezTo>
                    <a:pt x="1578315" y="449703"/>
                    <a:pt x="1569457" y="457037"/>
                    <a:pt x="1559932" y="463324"/>
                  </a:cubicBezTo>
                  <a:cubicBezTo>
                    <a:pt x="1524880" y="486184"/>
                    <a:pt x="1503734" y="518569"/>
                    <a:pt x="1494495" y="558860"/>
                  </a:cubicBezTo>
                  <a:cubicBezTo>
                    <a:pt x="1486494" y="593816"/>
                    <a:pt x="1480017" y="628964"/>
                    <a:pt x="1481541" y="665159"/>
                  </a:cubicBezTo>
                  <a:cubicBezTo>
                    <a:pt x="1482208" y="681923"/>
                    <a:pt x="1481255" y="698591"/>
                    <a:pt x="1478683" y="715260"/>
                  </a:cubicBezTo>
                  <a:cubicBezTo>
                    <a:pt x="1474969" y="739073"/>
                    <a:pt x="1477159" y="762123"/>
                    <a:pt x="1487256" y="784507"/>
                  </a:cubicBezTo>
                  <a:cubicBezTo>
                    <a:pt x="1511735" y="839276"/>
                    <a:pt x="1522308" y="897759"/>
                    <a:pt x="1532214" y="956338"/>
                  </a:cubicBezTo>
                  <a:cubicBezTo>
                    <a:pt x="1535547" y="975864"/>
                    <a:pt x="1540120" y="995200"/>
                    <a:pt x="1545454" y="1014250"/>
                  </a:cubicBezTo>
                  <a:cubicBezTo>
                    <a:pt x="1553550" y="1043111"/>
                    <a:pt x="1548978" y="1071876"/>
                    <a:pt x="1545168" y="1100451"/>
                  </a:cubicBezTo>
                  <a:cubicBezTo>
                    <a:pt x="1540882" y="1132931"/>
                    <a:pt x="1536119" y="1165316"/>
                    <a:pt x="1529452" y="1197416"/>
                  </a:cubicBezTo>
                  <a:cubicBezTo>
                    <a:pt x="1522403" y="1231229"/>
                    <a:pt x="1505639" y="1261424"/>
                    <a:pt x="1489351" y="1291618"/>
                  </a:cubicBezTo>
                  <a:cubicBezTo>
                    <a:pt x="1475921" y="1316383"/>
                    <a:pt x="1462777" y="1341338"/>
                    <a:pt x="1446108" y="1364198"/>
                  </a:cubicBezTo>
                  <a:cubicBezTo>
                    <a:pt x="1439250" y="1373533"/>
                    <a:pt x="1435440" y="1384391"/>
                    <a:pt x="1432011" y="1395250"/>
                  </a:cubicBezTo>
                  <a:cubicBezTo>
                    <a:pt x="1418104" y="1439636"/>
                    <a:pt x="1400197" y="1482594"/>
                    <a:pt x="1385053" y="1526504"/>
                  </a:cubicBezTo>
                  <a:cubicBezTo>
                    <a:pt x="1363050" y="1589941"/>
                    <a:pt x="1343905" y="1654330"/>
                    <a:pt x="1350096" y="1722910"/>
                  </a:cubicBezTo>
                  <a:cubicBezTo>
                    <a:pt x="1352953" y="1754723"/>
                    <a:pt x="1356954" y="1786537"/>
                    <a:pt x="1360383" y="1818255"/>
                  </a:cubicBezTo>
                  <a:cubicBezTo>
                    <a:pt x="1370860" y="1916839"/>
                    <a:pt x="1398959" y="2010660"/>
                    <a:pt x="1436773" y="2101719"/>
                  </a:cubicBezTo>
                  <a:cubicBezTo>
                    <a:pt x="1460776" y="2159441"/>
                    <a:pt x="1491256" y="2214114"/>
                    <a:pt x="1523260" y="2267835"/>
                  </a:cubicBezTo>
                  <a:cubicBezTo>
                    <a:pt x="1556503" y="2323747"/>
                    <a:pt x="1605937" y="2348988"/>
                    <a:pt x="1671374" y="2340130"/>
                  </a:cubicBezTo>
                  <a:cubicBezTo>
                    <a:pt x="1693282" y="2337177"/>
                    <a:pt x="1714903" y="2333177"/>
                    <a:pt x="1736239" y="2327366"/>
                  </a:cubicBezTo>
                  <a:cubicBezTo>
                    <a:pt x="1784055" y="2314317"/>
                    <a:pt x="1808534" y="2277741"/>
                    <a:pt x="1833013" y="2237165"/>
                  </a:cubicBezTo>
                  <a:cubicBezTo>
                    <a:pt x="1819488" y="2232116"/>
                    <a:pt x="1812058" y="2240403"/>
                    <a:pt x="1804057" y="2244308"/>
                  </a:cubicBezTo>
                  <a:cubicBezTo>
                    <a:pt x="1770148" y="2260787"/>
                    <a:pt x="1734906" y="2266311"/>
                    <a:pt x="1697472" y="2260977"/>
                  </a:cubicBezTo>
                  <a:cubicBezTo>
                    <a:pt x="1676232" y="2258024"/>
                    <a:pt x="1658134" y="2248690"/>
                    <a:pt x="1641656" y="2236307"/>
                  </a:cubicBezTo>
                  <a:cubicBezTo>
                    <a:pt x="1605080" y="2208590"/>
                    <a:pt x="1570123" y="2179253"/>
                    <a:pt x="1551454" y="2135247"/>
                  </a:cubicBezTo>
                  <a:cubicBezTo>
                    <a:pt x="1547644" y="2126389"/>
                    <a:pt x="1540786" y="2118578"/>
                    <a:pt x="1534500" y="2110958"/>
                  </a:cubicBezTo>
                  <a:cubicBezTo>
                    <a:pt x="1503448" y="2073430"/>
                    <a:pt x="1485922" y="2030377"/>
                    <a:pt x="1480779" y="1982180"/>
                  </a:cubicBezTo>
                  <a:cubicBezTo>
                    <a:pt x="1479445" y="1969988"/>
                    <a:pt x="1476397" y="1958177"/>
                    <a:pt x="1471635" y="1946938"/>
                  </a:cubicBezTo>
                  <a:cubicBezTo>
                    <a:pt x="1459252" y="1917506"/>
                    <a:pt x="1449251" y="1887026"/>
                    <a:pt x="1432773" y="1859308"/>
                  </a:cubicBezTo>
                  <a:cubicBezTo>
                    <a:pt x="1419152" y="1836353"/>
                    <a:pt x="1418295" y="1810921"/>
                    <a:pt x="1427058" y="1786346"/>
                  </a:cubicBezTo>
                  <a:cubicBezTo>
                    <a:pt x="1447918" y="1728149"/>
                    <a:pt x="1461348" y="1667855"/>
                    <a:pt x="1480684" y="1609277"/>
                  </a:cubicBezTo>
                  <a:cubicBezTo>
                    <a:pt x="1493257" y="1571177"/>
                    <a:pt x="1517926" y="1541554"/>
                    <a:pt x="1543930" y="1512598"/>
                  </a:cubicBezTo>
                  <a:cubicBezTo>
                    <a:pt x="1549835" y="1506026"/>
                    <a:pt x="1557169" y="1501263"/>
                    <a:pt x="1566028" y="1507169"/>
                  </a:cubicBezTo>
                  <a:cubicBezTo>
                    <a:pt x="1573933" y="1512503"/>
                    <a:pt x="1572314" y="1520885"/>
                    <a:pt x="1569266" y="1527838"/>
                  </a:cubicBezTo>
                  <a:cubicBezTo>
                    <a:pt x="1563170" y="1541554"/>
                    <a:pt x="1561932" y="1555175"/>
                    <a:pt x="1564218" y="1570034"/>
                  </a:cubicBezTo>
                  <a:cubicBezTo>
                    <a:pt x="1565932" y="1580702"/>
                    <a:pt x="1560979" y="1590893"/>
                    <a:pt x="1556979" y="1600799"/>
                  </a:cubicBezTo>
                  <a:cubicBezTo>
                    <a:pt x="1546787" y="1626231"/>
                    <a:pt x="1535929" y="1651377"/>
                    <a:pt x="1535071" y="1679571"/>
                  </a:cubicBezTo>
                  <a:cubicBezTo>
                    <a:pt x="1534881" y="1687096"/>
                    <a:pt x="1533452" y="1695097"/>
                    <a:pt x="1530404" y="1701860"/>
                  </a:cubicBezTo>
                  <a:cubicBezTo>
                    <a:pt x="1515831" y="1733673"/>
                    <a:pt x="1511926" y="1768058"/>
                    <a:pt x="1507925" y="1801777"/>
                  </a:cubicBezTo>
                  <a:cubicBezTo>
                    <a:pt x="1503829" y="1836353"/>
                    <a:pt x="1505068" y="1871881"/>
                    <a:pt x="1522213" y="1904266"/>
                  </a:cubicBezTo>
                  <a:cubicBezTo>
                    <a:pt x="1533357" y="1925316"/>
                    <a:pt x="1541548" y="1946843"/>
                    <a:pt x="1543453" y="1971131"/>
                  </a:cubicBezTo>
                  <a:cubicBezTo>
                    <a:pt x="1545454" y="1996849"/>
                    <a:pt x="1560027" y="2018375"/>
                    <a:pt x="1572695" y="2039997"/>
                  </a:cubicBezTo>
                  <a:cubicBezTo>
                    <a:pt x="1599746" y="2086193"/>
                    <a:pt x="1633655" y="2127341"/>
                    <a:pt x="1668802" y="2167442"/>
                  </a:cubicBezTo>
                  <a:cubicBezTo>
                    <a:pt x="1682899" y="2183539"/>
                    <a:pt x="1703092" y="2189540"/>
                    <a:pt x="1723666" y="2192969"/>
                  </a:cubicBezTo>
                  <a:cubicBezTo>
                    <a:pt x="1733382" y="2194588"/>
                    <a:pt x="1743383" y="2195064"/>
                    <a:pt x="1753099" y="2196493"/>
                  </a:cubicBezTo>
                  <a:cubicBezTo>
                    <a:pt x="1813582" y="2205637"/>
                    <a:pt x="1857874" y="2166394"/>
                    <a:pt x="1855778" y="2105148"/>
                  </a:cubicBezTo>
                  <a:cubicBezTo>
                    <a:pt x="1855302" y="2092956"/>
                    <a:pt x="1855588" y="2080764"/>
                    <a:pt x="1852159" y="2068858"/>
                  </a:cubicBezTo>
                  <a:cubicBezTo>
                    <a:pt x="1846634" y="2050189"/>
                    <a:pt x="1837871" y="2043712"/>
                    <a:pt x="1818916" y="2045331"/>
                  </a:cubicBezTo>
                  <a:cubicBezTo>
                    <a:pt x="1814344" y="2045712"/>
                    <a:pt x="1809868" y="2046569"/>
                    <a:pt x="1805391" y="2047617"/>
                  </a:cubicBezTo>
                  <a:cubicBezTo>
                    <a:pt x="1790532" y="2050951"/>
                    <a:pt x="1775768" y="2049427"/>
                    <a:pt x="1763576" y="2040854"/>
                  </a:cubicBezTo>
                  <a:cubicBezTo>
                    <a:pt x="1747574" y="2029615"/>
                    <a:pt x="1732810" y="2030948"/>
                    <a:pt x="1716522" y="2038949"/>
                  </a:cubicBezTo>
                  <a:cubicBezTo>
                    <a:pt x="1700235" y="2046950"/>
                    <a:pt x="1683852" y="2044188"/>
                    <a:pt x="1668040" y="2036568"/>
                  </a:cubicBezTo>
                  <a:cubicBezTo>
                    <a:pt x="1663945" y="2034663"/>
                    <a:pt x="1660230" y="2031901"/>
                    <a:pt x="1656706" y="2028948"/>
                  </a:cubicBezTo>
                  <a:cubicBezTo>
                    <a:pt x="1653753" y="2026472"/>
                    <a:pt x="1651753" y="2022947"/>
                    <a:pt x="1653562" y="2018852"/>
                  </a:cubicBezTo>
                  <a:cubicBezTo>
                    <a:pt x="1655944" y="2013613"/>
                    <a:pt x="1660516" y="2013518"/>
                    <a:pt x="1665183" y="2014946"/>
                  </a:cubicBezTo>
                  <a:cubicBezTo>
                    <a:pt x="1668040" y="2015804"/>
                    <a:pt x="1670898" y="2017137"/>
                    <a:pt x="1673565" y="2018661"/>
                  </a:cubicBezTo>
                  <a:cubicBezTo>
                    <a:pt x="1687376" y="2026376"/>
                    <a:pt x="1701187" y="2025614"/>
                    <a:pt x="1715094" y="2018852"/>
                  </a:cubicBezTo>
                  <a:cubicBezTo>
                    <a:pt x="1733572" y="2009898"/>
                    <a:pt x="1751098" y="2009517"/>
                    <a:pt x="1769101" y="2021614"/>
                  </a:cubicBezTo>
                  <a:cubicBezTo>
                    <a:pt x="1788341" y="2034568"/>
                    <a:pt x="1808820" y="2027043"/>
                    <a:pt x="1828632" y="2022090"/>
                  </a:cubicBezTo>
                  <a:cubicBezTo>
                    <a:pt x="1835109" y="2020471"/>
                    <a:pt x="1838347" y="2014470"/>
                    <a:pt x="1839586" y="2008374"/>
                  </a:cubicBezTo>
                  <a:cubicBezTo>
                    <a:pt x="1843681" y="1987514"/>
                    <a:pt x="1847301" y="1966464"/>
                    <a:pt x="1850825" y="1945509"/>
                  </a:cubicBezTo>
                  <a:cubicBezTo>
                    <a:pt x="1851397" y="1941890"/>
                    <a:pt x="1850635" y="1937889"/>
                    <a:pt x="1849777" y="1934174"/>
                  </a:cubicBezTo>
                  <a:cubicBezTo>
                    <a:pt x="1847587" y="1925411"/>
                    <a:pt x="1841586" y="1919887"/>
                    <a:pt x="1833013" y="1923983"/>
                  </a:cubicBezTo>
                  <a:cubicBezTo>
                    <a:pt x="1807867" y="1936079"/>
                    <a:pt x="1784055" y="1936556"/>
                    <a:pt x="1759385" y="1922173"/>
                  </a:cubicBezTo>
                  <a:cubicBezTo>
                    <a:pt x="1751384" y="1917506"/>
                    <a:pt x="1741573" y="1921411"/>
                    <a:pt x="1733382" y="1926364"/>
                  </a:cubicBezTo>
                  <a:cubicBezTo>
                    <a:pt x="1728619" y="1929221"/>
                    <a:pt x="1722904" y="1931031"/>
                    <a:pt x="1719094" y="1925316"/>
                  </a:cubicBezTo>
                  <a:cubicBezTo>
                    <a:pt x="1714713" y="1918839"/>
                    <a:pt x="1719094" y="1913696"/>
                    <a:pt x="1723857" y="1909505"/>
                  </a:cubicBezTo>
                  <a:cubicBezTo>
                    <a:pt x="1738144" y="1896646"/>
                    <a:pt x="1756147" y="1894741"/>
                    <a:pt x="1770434" y="1904552"/>
                  </a:cubicBezTo>
                  <a:cubicBezTo>
                    <a:pt x="1791103" y="1918744"/>
                    <a:pt x="1809201" y="1911410"/>
                    <a:pt x="1828727" y="1905218"/>
                  </a:cubicBezTo>
                  <a:cubicBezTo>
                    <a:pt x="1838252" y="1902170"/>
                    <a:pt x="1842443" y="1895979"/>
                    <a:pt x="1841967" y="1886549"/>
                  </a:cubicBezTo>
                  <a:cubicBezTo>
                    <a:pt x="1841205" y="1870643"/>
                    <a:pt x="1840157" y="1854736"/>
                    <a:pt x="1838919" y="1838829"/>
                  </a:cubicBezTo>
                  <a:cubicBezTo>
                    <a:pt x="1838347" y="1831781"/>
                    <a:pt x="1833109" y="1830638"/>
                    <a:pt x="1827298" y="1831209"/>
                  </a:cubicBezTo>
                  <a:cubicBezTo>
                    <a:pt x="1816726" y="1832162"/>
                    <a:pt x="1806153" y="1833590"/>
                    <a:pt x="1795485" y="1834162"/>
                  </a:cubicBezTo>
                  <a:cubicBezTo>
                    <a:pt x="1786246" y="1834638"/>
                    <a:pt x="1777197" y="1833209"/>
                    <a:pt x="1768815" y="1829018"/>
                  </a:cubicBezTo>
                  <a:cubicBezTo>
                    <a:pt x="1763957" y="1826542"/>
                    <a:pt x="1758814" y="1823494"/>
                    <a:pt x="1760433" y="1817112"/>
                  </a:cubicBezTo>
                  <a:cubicBezTo>
                    <a:pt x="1762243" y="1810064"/>
                    <a:pt x="1768339" y="1811111"/>
                    <a:pt x="1773577" y="1812350"/>
                  </a:cubicBezTo>
                  <a:cubicBezTo>
                    <a:pt x="1789484" y="1816255"/>
                    <a:pt x="1805296" y="1815683"/>
                    <a:pt x="1821202" y="1812540"/>
                  </a:cubicBezTo>
                  <a:cubicBezTo>
                    <a:pt x="1839395" y="1809016"/>
                    <a:pt x="1838157" y="1808825"/>
                    <a:pt x="1838633" y="1791014"/>
                  </a:cubicBezTo>
                  <a:cubicBezTo>
                    <a:pt x="1839395" y="1765201"/>
                    <a:pt x="1841014" y="1739293"/>
                    <a:pt x="1844634" y="1713766"/>
                  </a:cubicBezTo>
                  <a:cubicBezTo>
                    <a:pt x="1846539" y="1700240"/>
                    <a:pt x="1846634" y="1687858"/>
                    <a:pt x="1840347" y="1676142"/>
                  </a:cubicBezTo>
                  <a:cubicBezTo>
                    <a:pt x="1834633" y="1665474"/>
                    <a:pt x="1833394" y="1654711"/>
                    <a:pt x="1835299" y="1642995"/>
                  </a:cubicBezTo>
                  <a:cubicBezTo>
                    <a:pt x="1838633" y="1623088"/>
                    <a:pt x="1838252" y="1603752"/>
                    <a:pt x="1829203" y="1584893"/>
                  </a:cubicBezTo>
                  <a:cubicBezTo>
                    <a:pt x="1824155" y="1574415"/>
                    <a:pt x="1823393" y="1562890"/>
                    <a:pt x="1826346" y="1551365"/>
                  </a:cubicBezTo>
                  <a:cubicBezTo>
                    <a:pt x="1829394" y="1539173"/>
                    <a:pt x="1828727" y="1527362"/>
                    <a:pt x="1823774" y="1515551"/>
                  </a:cubicBezTo>
                  <a:cubicBezTo>
                    <a:pt x="1821488" y="1510121"/>
                    <a:pt x="1819583" y="1503454"/>
                    <a:pt x="1820345" y="1497834"/>
                  </a:cubicBezTo>
                  <a:cubicBezTo>
                    <a:pt x="1824441" y="1469640"/>
                    <a:pt x="1816345" y="1441732"/>
                    <a:pt x="1818821" y="1413633"/>
                  </a:cubicBezTo>
                  <a:cubicBezTo>
                    <a:pt x="1820250" y="1397822"/>
                    <a:pt x="1815678" y="1383534"/>
                    <a:pt x="1807201" y="1370294"/>
                  </a:cubicBezTo>
                  <a:cubicBezTo>
                    <a:pt x="1786436" y="1337909"/>
                    <a:pt x="1773958" y="1301905"/>
                    <a:pt x="1763195" y="1265329"/>
                  </a:cubicBezTo>
                  <a:cubicBezTo>
                    <a:pt x="1756051" y="1240945"/>
                    <a:pt x="1746431" y="1218466"/>
                    <a:pt x="1729286" y="1198844"/>
                  </a:cubicBezTo>
                  <a:cubicBezTo>
                    <a:pt x="1705569" y="1171698"/>
                    <a:pt x="1695758" y="1137599"/>
                    <a:pt x="1688900" y="1103023"/>
                  </a:cubicBezTo>
                  <a:cubicBezTo>
                    <a:pt x="1685757" y="1087402"/>
                    <a:pt x="1684423" y="1071400"/>
                    <a:pt x="1679470" y="1056065"/>
                  </a:cubicBezTo>
                  <a:cubicBezTo>
                    <a:pt x="1678518" y="1053207"/>
                    <a:pt x="1678232" y="1050064"/>
                    <a:pt x="1677946" y="1047111"/>
                  </a:cubicBezTo>
                  <a:cubicBezTo>
                    <a:pt x="1673755" y="1005106"/>
                    <a:pt x="1691567" y="986151"/>
                    <a:pt x="1733953" y="986627"/>
                  </a:cubicBezTo>
                  <a:cubicBezTo>
                    <a:pt x="1746336" y="986723"/>
                    <a:pt x="1754337" y="992057"/>
                    <a:pt x="1757671" y="1003772"/>
                  </a:cubicBezTo>
                  <a:cubicBezTo>
                    <a:pt x="1762052" y="1019108"/>
                    <a:pt x="1768243" y="1034252"/>
                    <a:pt x="1769196" y="1050254"/>
                  </a:cubicBezTo>
                  <a:cubicBezTo>
                    <a:pt x="1770244" y="1067780"/>
                    <a:pt x="1778149" y="1082068"/>
                    <a:pt x="1787198" y="1097594"/>
                  </a:cubicBezTo>
                  <a:cubicBezTo>
                    <a:pt x="1797199" y="1093117"/>
                    <a:pt x="1800343" y="1083973"/>
                    <a:pt x="1803486" y="1076162"/>
                  </a:cubicBezTo>
                  <a:cubicBezTo>
                    <a:pt x="1823298" y="1026537"/>
                    <a:pt x="1841586" y="976817"/>
                    <a:pt x="1838538" y="921667"/>
                  </a:cubicBezTo>
                  <a:cubicBezTo>
                    <a:pt x="1836442" y="884424"/>
                    <a:pt x="1837109" y="846991"/>
                    <a:pt x="1837204" y="809653"/>
                  </a:cubicBezTo>
                  <a:cubicBezTo>
                    <a:pt x="1837204" y="800699"/>
                    <a:pt x="1833204" y="786221"/>
                    <a:pt x="1847682" y="786412"/>
                  </a:cubicBezTo>
                  <a:cubicBezTo>
                    <a:pt x="1859874" y="786602"/>
                    <a:pt x="1856635" y="800128"/>
                    <a:pt x="1857112" y="808700"/>
                  </a:cubicBezTo>
                  <a:cubicBezTo>
                    <a:pt x="1860064" y="868708"/>
                    <a:pt x="1865875" y="928620"/>
                    <a:pt x="1867018" y="988818"/>
                  </a:cubicBezTo>
                  <a:cubicBezTo>
                    <a:pt x="1867399" y="1009487"/>
                    <a:pt x="1874066" y="1029299"/>
                    <a:pt x="1880257" y="1048921"/>
                  </a:cubicBezTo>
                  <a:cubicBezTo>
                    <a:pt x="1881877" y="1054160"/>
                    <a:pt x="1884829" y="1058636"/>
                    <a:pt x="1888925" y="1062161"/>
                  </a:cubicBezTo>
                  <a:cubicBezTo>
                    <a:pt x="1899593" y="1071590"/>
                    <a:pt x="1910547" y="1080639"/>
                    <a:pt x="1922453" y="1090831"/>
                  </a:cubicBezTo>
                  <a:cubicBezTo>
                    <a:pt x="1926644" y="1081496"/>
                    <a:pt x="1924834" y="1073210"/>
                    <a:pt x="1924930" y="1065113"/>
                  </a:cubicBezTo>
                  <a:cubicBezTo>
                    <a:pt x="1925025" y="1043015"/>
                    <a:pt x="1924549" y="1020917"/>
                    <a:pt x="1925215" y="998915"/>
                  </a:cubicBezTo>
                  <a:cubicBezTo>
                    <a:pt x="1925977" y="973102"/>
                    <a:pt x="1936074" y="964053"/>
                    <a:pt x="1962458" y="963767"/>
                  </a:cubicBezTo>
                  <a:cubicBezTo>
                    <a:pt x="1991890" y="963482"/>
                    <a:pt x="1998272" y="968244"/>
                    <a:pt x="2005130" y="996533"/>
                  </a:cubicBezTo>
                  <a:cubicBezTo>
                    <a:pt x="2007797" y="1007582"/>
                    <a:pt x="2010083" y="1018631"/>
                    <a:pt x="2012655" y="1030442"/>
                  </a:cubicBezTo>
                  <a:cubicBezTo>
                    <a:pt x="2032848" y="1009487"/>
                    <a:pt x="2040277" y="969006"/>
                    <a:pt x="2030086" y="936621"/>
                  </a:cubicBezTo>
                  <a:cubicBezTo>
                    <a:pt x="2022085" y="911189"/>
                    <a:pt x="2012655" y="886139"/>
                    <a:pt x="2010178" y="859373"/>
                  </a:cubicBezTo>
                  <a:cubicBezTo>
                    <a:pt x="2009797" y="854801"/>
                    <a:pt x="2008369" y="850229"/>
                    <a:pt x="2008750" y="845753"/>
                  </a:cubicBezTo>
                  <a:cubicBezTo>
                    <a:pt x="2013798" y="795556"/>
                    <a:pt x="2012941" y="745550"/>
                    <a:pt x="2007035" y="695353"/>
                  </a:cubicBezTo>
                  <a:cubicBezTo>
                    <a:pt x="2004273" y="671826"/>
                    <a:pt x="2013322" y="648585"/>
                    <a:pt x="2012179" y="624868"/>
                  </a:cubicBezTo>
                  <a:cubicBezTo>
                    <a:pt x="2011512" y="610390"/>
                    <a:pt x="2012369" y="596102"/>
                    <a:pt x="2014274" y="581624"/>
                  </a:cubicBezTo>
                  <a:cubicBezTo>
                    <a:pt x="2018084" y="553145"/>
                    <a:pt x="2026847" y="526475"/>
                    <a:pt x="2043421" y="503138"/>
                  </a:cubicBezTo>
                  <a:cubicBezTo>
                    <a:pt x="2061042" y="478373"/>
                    <a:pt x="2068567" y="451418"/>
                    <a:pt x="2065804" y="421319"/>
                  </a:cubicBezTo>
                  <a:cubicBezTo>
                    <a:pt x="2065328" y="415985"/>
                    <a:pt x="2066185" y="410651"/>
                    <a:pt x="2065709" y="405317"/>
                  </a:cubicBezTo>
                  <a:cubicBezTo>
                    <a:pt x="2061423" y="358358"/>
                    <a:pt x="2083140" y="324926"/>
                    <a:pt x="2120287" y="299399"/>
                  </a:cubicBezTo>
                  <a:cubicBezTo>
                    <a:pt x="2128384" y="293779"/>
                    <a:pt x="2136289" y="287683"/>
                    <a:pt x="2144195" y="281777"/>
                  </a:cubicBezTo>
                  <a:cubicBezTo>
                    <a:pt x="2170865" y="261870"/>
                    <a:pt x="2177914" y="235867"/>
                    <a:pt x="2167150" y="204911"/>
                  </a:cubicBezTo>
                  <a:cubicBezTo>
                    <a:pt x="2158197" y="179003"/>
                    <a:pt x="2165150" y="156905"/>
                    <a:pt x="2182676" y="137378"/>
                  </a:cubicBezTo>
                  <a:cubicBezTo>
                    <a:pt x="2189058" y="130235"/>
                    <a:pt x="2195344" y="120329"/>
                    <a:pt x="2207155" y="124710"/>
                  </a:cubicBezTo>
                  <a:cubicBezTo>
                    <a:pt x="2217919" y="128711"/>
                    <a:pt x="2214775" y="139760"/>
                    <a:pt x="2215252" y="152428"/>
                  </a:cubicBezTo>
                  <a:cubicBezTo>
                    <a:pt x="2230587" y="130425"/>
                    <a:pt x="2245065" y="113090"/>
                    <a:pt x="2255733" y="92897"/>
                  </a:cubicBezTo>
                  <a:cubicBezTo>
                    <a:pt x="2271449" y="62988"/>
                    <a:pt x="2292023" y="36794"/>
                    <a:pt x="2315931" y="12887"/>
                  </a:cubicBezTo>
                  <a:cubicBezTo>
                    <a:pt x="2328980" y="-258"/>
                    <a:pt x="2343553" y="-1877"/>
                    <a:pt x="2359936" y="1552"/>
                  </a:cubicBezTo>
                  <a:cubicBezTo>
                    <a:pt x="2372509" y="4219"/>
                    <a:pt x="2376129" y="11648"/>
                    <a:pt x="2367937" y="20888"/>
                  </a:cubicBezTo>
                  <a:cubicBezTo>
                    <a:pt x="2344125" y="48034"/>
                    <a:pt x="2332028" y="82895"/>
                    <a:pt x="2308406" y="110137"/>
                  </a:cubicBezTo>
                  <a:cubicBezTo>
                    <a:pt x="2306406" y="112423"/>
                    <a:pt x="2304787" y="115090"/>
                    <a:pt x="2303644" y="117852"/>
                  </a:cubicBezTo>
                  <a:cubicBezTo>
                    <a:pt x="2299929" y="126425"/>
                    <a:pt x="2302310" y="129854"/>
                    <a:pt x="2312216" y="130711"/>
                  </a:cubicBezTo>
                  <a:cubicBezTo>
                    <a:pt x="2332981" y="132521"/>
                    <a:pt x="2334505" y="135378"/>
                    <a:pt x="2326694" y="153761"/>
                  </a:cubicBezTo>
                  <a:cubicBezTo>
                    <a:pt x="2318598" y="172907"/>
                    <a:pt x="2305644" y="186146"/>
                    <a:pt x="2286213" y="194814"/>
                  </a:cubicBezTo>
                  <a:cubicBezTo>
                    <a:pt x="2261638" y="205768"/>
                    <a:pt x="2241541" y="222532"/>
                    <a:pt x="2228301" y="247202"/>
                  </a:cubicBezTo>
                  <a:cubicBezTo>
                    <a:pt x="2213442" y="274919"/>
                    <a:pt x="2195059" y="299875"/>
                    <a:pt x="2168579" y="318258"/>
                  </a:cubicBezTo>
                  <a:cubicBezTo>
                    <a:pt x="2129527" y="345404"/>
                    <a:pt x="2130193" y="387124"/>
                    <a:pt x="2126955" y="426843"/>
                  </a:cubicBezTo>
                  <a:cubicBezTo>
                    <a:pt x="2132670" y="429701"/>
                    <a:pt x="2135718" y="429320"/>
                    <a:pt x="2138575" y="428081"/>
                  </a:cubicBezTo>
                  <a:cubicBezTo>
                    <a:pt x="2171056" y="414270"/>
                    <a:pt x="2203917" y="416080"/>
                    <a:pt x="2236969" y="425319"/>
                  </a:cubicBezTo>
                  <a:cubicBezTo>
                    <a:pt x="2262400" y="432463"/>
                    <a:pt x="2288404" y="429986"/>
                    <a:pt x="2314216" y="428462"/>
                  </a:cubicBezTo>
                  <a:cubicBezTo>
                    <a:pt x="2326408" y="427700"/>
                    <a:pt x="2335267" y="420176"/>
                    <a:pt x="2342982" y="411413"/>
                  </a:cubicBezTo>
                  <a:cubicBezTo>
                    <a:pt x="2353650" y="399125"/>
                    <a:pt x="2365937" y="389219"/>
                    <a:pt x="2380796" y="382552"/>
                  </a:cubicBezTo>
                  <a:cubicBezTo>
                    <a:pt x="2391750" y="377694"/>
                    <a:pt x="2398894" y="369122"/>
                    <a:pt x="2403847" y="358358"/>
                  </a:cubicBezTo>
                  <a:cubicBezTo>
                    <a:pt x="2416324" y="331117"/>
                    <a:pt x="2437279" y="313400"/>
                    <a:pt x="2465854" y="304923"/>
                  </a:cubicBezTo>
                  <a:cubicBezTo>
                    <a:pt x="2487381" y="298541"/>
                    <a:pt x="2506621" y="288159"/>
                    <a:pt x="2523099" y="272729"/>
                  </a:cubicBezTo>
                  <a:cubicBezTo>
                    <a:pt x="2533101" y="263394"/>
                    <a:pt x="2544626" y="258346"/>
                    <a:pt x="2558437" y="260346"/>
                  </a:cubicBezTo>
                  <a:cubicBezTo>
                    <a:pt x="2570724" y="262156"/>
                    <a:pt x="2573582" y="268538"/>
                    <a:pt x="2567867" y="279396"/>
                  </a:cubicBezTo>
                  <a:cubicBezTo>
                    <a:pt x="2554246" y="305018"/>
                    <a:pt x="2536054" y="324735"/>
                    <a:pt x="2508145" y="336070"/>
                  </a:cubicBezTo>
                  <a:cubicBezTo>
                    <a:pt x="2479666" y="347595"/>
                    <a:pt x="2459949" y="371408"/>
                    <a:pt x="2434993" y="391124"/>
                  </a:cubicBezTo>
                  <a:cubicBezTo>
                    <a:pt x="2447281" y="399602"/>
                    <a:pt x="2456424" y="396268"/>
                    <a:pt x="2465569" y="392553"/>
                  </a:cubicBezTo>
                  <a:cubicBezTo>
                    <a:pt x="2484047" y="385124"/>
                    <a:pt x="2500144" y="373313"/>
                    <a:pt x="2517385" y="363597"/>
                  </a:cubicBezTo>
                  <a:cubicBezTo>
                    <a:pt x="2526148" y="358644"/>
                    <a:pt x="2535101" y="354453"/>
                    <a:pt x="2545293" y="354834"/>
                  </a:cubicBezTo>
                  <a:cubicBezTo>
                    <a:pt x="2557104" y="355310"/>
                    <a:pt x="2561581" y="363311"/>
                    <a:pt x="2555770" y="373408"/>
                  </a:cubicBezTo>
                  <a:cubicBezTo>
                    <a:pt x="2552056" y="379885"/>
                    <a:pt x="2545293" y="384552"/>
                    <a:pt x="2543388" y="392744"/>
                  </a:cubicBezTo>
                  <a:cubicBezTo>
                    <a:pt x="2547865" y="400364"/>
                    <a:pt x="2555389" y="396744"/>
                    <a:pt x="2561581" y="397220"/>
                  </a:cubicBezTo>
                  <a:cubicBezTo>
                    <a:pt x="2566153" y="397506"/>
                    <a:pt x="2570724" y="396935"/>
                    <a:pt x="2575297" y="397220"/>
                  </a:cubicBezTo>
                  <a:cubicBezTo>
                    <a:pt x="2582345" y="397697"/>
                    <a:pt x="2589489" y="399030"/>
                    <a:pt x="2591394" y="407222"/>
                  </a:cubicBezTo>
                  <a:cubicBezTo>
                    <a:pt x="2593299" y="415318"/>
                    <a:pt x="2587870" y="420461"/>
                    <a:pt x="2581678" y="423605"/>
                  </a:cubicBezTo>
                  <a:cubicBezTo>
                    <a:pt x="2558342" y="435416"/>
                    <a:pt x="2533387" y="442464"/>
                    <a:pt x="2507383" y="444179"/>
                  </a:cubicBezTo>
                  <a:cubicBezTo>
                    <a:pt x="2479951" y="445893"/>
                    <a:pt x="2452424" y="445607"/>
                    <a:pt x="2425659" y="438464"/>
                  </a:cubicBezTo>
                  <a:cubicBezTo>
                    <a:pt x="2406132" y="433225"/>
                    <a:pt x="2389845" y="436178"/>
                    <a:pt x="2376129" y="451989"/>
                  </a:cubicBezTo>
                  <a:cubicBezTo>
                    <a:pt x="2365366" y="464467"/>
                    <a:pt x="2350792" y="471230"/>
                    <a:pt x="2334981" y="475230"/>
                  </a:cubicBezTo>
                  <a:cubicBezTo>
                    <a:pt x="2293166" y="485612"/>
                    <a:pt x="2251637" y="491899"/>
                    <a:pt x="2208965" y="477992"/>
                  </a:cubicBezTo>
                  <a:cubicBezTo>
                    <a:pt x="2188677" y="471420"/>
                    <a:pt x="2168103" y="476183"/>
                    <a:pt x="2148862" y="484755"/>
                  </a:cubicBezTo>
                  <a:cubicBezTo>
                    <a:pt x="2128479" y="493804"/>
                    <a:pt x="2110572" y="507044"/>
                    <a:pt x="2093998" y="521617"/>
                  </a:cubicBezTo>
                  <a:cubicBezTo>
                    <a:pt x="2079997" y="533999"/>
                    <a:pt x="2078472" y="553049"/>
                    <a:pt x="2077234" y="570194"/>
                  </a:cubicBezTo>
                  <a:cubicBezTo>
                    <a:pt x="2075710" y="590959"/>
                    <a:pt x="2070948" y="610390"/>
                    <a:pt x="2064757" y="630202"/>
                  </a:cubicBezTo>
                  <a:cubicBezTo>
                    <a:pt x="2055327" y="660110"/>
                    <a:pt x="2051231" y="690971"/>
                    <a:pt x="2056375" y="722690"/>
                  </a:cubicBezTo>
                  <a:cubicBezTo>
                    <a:pt x="2058375" y="734596"/>
                    <a:pt x="2057613" y="746978"/>
                    <a:pt x="2057518" y="759170"/>
                  </a:cubicBezTo>
                  <a:cubicBezTo>
                    <a:pt x="2057422" y="788412"/>
                    <a:pt x="2061613" y="816511"/>
                    <a:pt x="2073901" y="843657"/>
                  </a:cubicBezTo>
                  <a:cubicBezTo>
                    <a:pt x="2092665" y="885186"/>
                    <a:pt x="2092855" y="929287"/>
                    <a:pt x="2088760" y="973769"/>
                  </a:cubicBezTo>
                  <a:cubicBezTo>
                    <a:pt x="2083997" y="1024918"/>
                    <a:pt x="2068662" y="1071971"/>
                    <a:pt x="2038753" y="1114072"/>
                  </a:cubicBezTo>
                  <a:cubicBezTo>
                    <a:pt x="2032562" y="1122740"/>
                    <a:pt x="2028181" y="1132550"/>
                    <a:pt x="2022561" y="1141694"/>
                  </a:cubicBezTo>
                  <a:cubicBezTo>
                    <a:pt x="2010940" y="1160459"/>
                    <a:pt x="2006083" y="1180556"/>
                    <a:pt x="2007511" y="1202654"/>
                  </a:cubicBezTo>
                  <a:cubicBezTo>
                    <a:pt x="2009131" y="1225895"/>
                    <a:pt x="2003416" y="1247612"/>
                    <a:pt x="1993605" y="1268948"/>
                  </a:cubicBezTo>
                  <a:cubicBezTo>
                    <a:pt x="1969888" y="1320669"/>
                    <a:pt x="1955505" y="1374962"/>
                    <a:pt x="1953790" y="1432112"/>
                  </a:cubicBezTo>
                  <a:cubicBezTo>
                    <a:pt x="1953505" y="1442208"/>
                    <a:pt x="1949028" y="1455162"/>
                    <a:pt x="1961410" y="1460782"/>
                  </a:cubicBezTo>
                  <a:cubicBezTo>
                    <a:pt x="1972936" y="1466021"/>
                    <a:pt x="1982080" y="1456591"/>
                    <a:pt x="1989604" y="1449828"/>
                  </a:cubicBezTo>
                  <a:cubicBezTo>
                    <a:pt x="2018084" y="1424587"/>
                    <a:pt x="2043325" y="1395917"/>
                    <a:pt x="2070186" y="1369056"/>
                  </a:cubicBezTo>
                  <a:cubicBezTo>
                    <a:pt x="2099999" y="1339148"/>
                    <a:pt x="2109143" y="1303238"/>
                    <a:pt x="2108191" y="1262757"/>
                  </a:cubicBezTo>
                  <a:cubicBezTo>
                    <a:pt x="2107143" y="1221609"/>
                    <a:pt x="2108000" y="1180366"/>
                    <a:pt x="2099428" y="1139885"/>
                  </a:cubicBezTo>
                  <a:cubicBezTo>
                    <a:pt x="2090093" y="1095784"/>
                    <a:pt x="2113048" y="1063494"/>
                    <a:pt x="2138956" y="1032728"/>
                  </a:cubicBezTo>
                  <a:cubicBezTo>
                    <a:pt x="2158673" y="1009392"/>
                    <a:pt x="2181343" y="989009"/>
                    <a:pt x="2206870" y="971864"/>
                  </a:cubicBezTo>
                  <a:cubicBezTo>
                    <a:pt x="2215728" y="965958"/>
                    <a:pt x="2224396" y="959672"/>
                    <a:pt x="2233254" y="953861"/>
                  </a:cubicBezTo>
                  <a:cubicBezTo>
                    <a:pt x="2269449" y="930335"/>
                    <a:pt x="2294881" y="898045"/>
                    <a:pt x="2313645" y="859373"/>
                  </a:cubicBezTo>
                  <a:cubicBezTo>
                    <a:pt x="2329552" y="826512"/>
                    <a:pt x="2344315" y="792984"/>
                    <a:pt x="2362413" y="761171"/>
                  </a:cubicBezTo>
                  <a:cubicBezTo>
                    <a:pt x="2376224" y="736882"/>
                    <a:pt x="2395465" y="719737"/>
                    <a:pt x="2422135" y="711069"/>
                  </a:cubicBezTo>
                  <a:cubicBezTo>
                    <a:pt x="2427849" y="709164"/>
                    <a:pt x="2435184" y="707735"/>
                    <a:pt x="2438518" y="703544"/>
                  </a:cubicBezTo>
                  <a:cubicBezTo>
                    <a:pt x="2454615" y="682780"/>
                    <a:pt x="2476618" y="669350"/>
                    <a:pt x="2496430" y="653062"/>
                  </a:cubicBezTo>
                  <a:cubicBezTo>
                    <a:pt x="2508622" y="642965"/>
                    <a:pt x="2512146" y="627535"/>
                    <a:pt x="2507098" y="611152"/>
                  </a:cubicBezTo>
                  <a:cubicBezTo>
                    <a:pt x="2504621" y="603246"/>
                    <a:pt x="2503097" y="594864"/>
                    <a:pt x="2502049" y="586577"/>
                  </a:cubicBezTo>
                  <a:cubicBezTo>
                    <a:pt x="2501382" y="581053"/>
                    <a:pt x="2503192" y="575528"/>
                    <a:pt x="2509955" y="574766"/>
                  </a:cubicBezTo>
                  <a:cubicBezTo>
                    <a:pt x="2515575" y="574100"/>
                    <a:pt x="2517766" y="578481"/>
                    <a:pt x="2519290" y="582958"/>
                  </a:cubicBezTo>
                  <a:cubicBezTo>
                    <a:pt x="2521385" y="589340"/>
                    <a:pt x="2521004" y="596674"/>
                    <a:pt x="2526433" y="602294"/>
                  </a:cubicBezTo>
                  <a:cubicBezTo>
                    <a:pt x="2535387" y="604103"/>
                    <a:pt x="2538340" y="594293"/>
                    <a:pt x="2545198" y="591816"/>
                  </a:cubicBezTo>
                  <a:cubicBezTo>
                    <a:pt x="2551294" y="589625"/>
                    <a:pt x="2557580" y="587911"/>
                    <a:pt x="2561962" y="593531"/>
                  </a:cubicBezTo>
                  <a:cubicBezTo>
                    <a:pt x="2567296" y="600293"/>
                    <a:pt x="2561199" y="604484"/>
                    <a:pt x="2556628" y="608390"/>
                  </a:cubicBezTo>
                  <a:cubicBezTo>
                    <a:pt x="2530624" y="630964"/>
                    <a:pt x="2525671" y="663444"/>
                    <a:pt x="2517194" y="694115"/>
                  </a:cubicBezTo>
                  <a:cubicBezTo>
                    <a:pt x="2514432" y="704021"/>
                    <a:pt x="2522242" y="709926"/>
                    <a:pt x="2535006" y="707735"/>
                  </a:cubicBezTo>
                  <a:cubicBezTo>
                    <a:pt x="2551674" y="704878"/>
                    <a:pt x="2566819" y="697448"/>
                    <a:pt x="2581774" y="689828"/>
                  </a:cubicBezTo>
                  <a:cubicBezTo>
                    <a:pt x="2583774" y="688781"/>
                    <a:pt x="2585584" y="687352"/>
                    <a:pt x="2587489" y="686018"/>
                  </a:cubicBezTo>
                  <a:cubicBezTo>
                    <a:pt x="2593108" y="682304"/>
                    <a:pt x="2598919" y="675731"/>
                    <a:pt x="2605681" y="681637"/>
                  </a:cubicBezTo>
                  <a:cubicBezTo>
                    <a:pt x="2613492" y="688495"/>
                    <a:pt x="2609491" y="697067"/>
                    <a:pt x="2605681" y="704687"/>
                  </a:cubicBezTo>
                  <a:cubicBezTo>
                    <a:pt x="2601300" y="713260"/>
                    <a:pt x="2593680" y="718308"/>
                    <a:pt x="2585298" y="722309"/>
                  </a:cubicBezTo>
                  <a:cubicBezTo>
                    <a:pt x="2567867" y="730595"/>
                    <a:pt x="2549484" y="734786"/>
                    <a:pt x="2530243" y="736310"/>
                  </a:cubicBezTo>
                  <a:cubicBezTo>
                    <a:pt x="2524528" y="736787"/>
                    <a:pt x="2516528" y="734977"/>
                    <a:pt x="2514813" y="742597"/>
                  </a:cubicBezTo>
                  <a:cubicBezTo>
                    <a:pt x="2513384" y="748502"/>
                    <a:pt x="2520147" y="750979"/>
                    <a:pt x="2524147" y="754313"/>
                  </a:cubicBezTo>
                  <a:cubicBezTo>
                    <a:pt x="2532339" y="761171"/>
                    <a:pt x="2540626" y="767838"/>
                    <a:pt x="2548436" y="775077"/>
                  </a:cubicBezTo>
                  <a:cubicBezTo>
                    <a:pt x="2553008" y="779363"/>
                    <a:pt x="2556532" y="785269"/>
                    <a:pt x="2550817" y="790984"/>
                  </a:cubicBezTo>
                  <a:cubicBezTo>
                    <a:pt x="2546055" y="795746"/>
                    <a:pt x="2540626" y="792698"/>
                    <a:pt x="2536339" y="789365"/>
                  </a:cubicBezTo>
                  <a:cubicBezTo>
                    <a:pt x="2522528" y="778697"/>
                    <a:pt x="2508431" y="768219"/>
                    <a:pt x="2495382" y="756503"/>
                  </a:cubicBezTo>
                  <a:cubicBezTo>
                    <a:pt x="2487667" y="749550"/>
                    <a:pt x="2480713" y="746502"/>
                    <a:pt x="2470998" y="751550"/>
                  </a:cubicBezTo>
                  <a:cubicBezTo>
                    <a:pt x="2457949" y="758218"/>
                    <a:pt x="2443471" y="760409"/>
                    <a:pt x="2429183" y="762599"/>
                  </a:cubicBezTo>
                  <a:cubicBezTo>
                    <a:pt x="2409371" y="765647"/>
                    <a:pt x="2398513" y="777268"/>
                    <a:pt x="2393464" y="796223"/>
                  </a:cubicBezTo>
                  <a:cubicBezTo>
                    <a:pt x="2383654" y="833275"/>
                    <a:pt x="2368985" y="868232"/>
                    <a:pt x="2348602" y="900807"/>
                  </a:cubicBezTo>
                  <a:cubicBezTo>
                    <a:pt x="2338981" y="916142"/>
                    <a:pt x="2325932" y="929287"/>
                    <a:pt x="2319360" y="946146"/>
                  </a:cubicBezTo>
                  <a:cubicBezTo>
                    <a:pt x="2323075" y="952337"/>
                    <a:pt x="2327932" y="949670"/>
                    <a:pt x="2332028" y="949004"/>
                  </a:cubicBezTo>
                  <a:cubicBezTo>
                    <a:pt x="2368890" y="943098"/>
                    <a:pt x="2404704" y="943003"/>
                    <a:pt x="2438041" y="963863"/>
                  </a:cubicBezTo>
                  <a:cubicBezTo>
                    <a:pt x="2454234" y="973959"/>
                    <a:pt x="2472236" y="974245"/>
                    <a:pt x="2491096" y="971006"/>
                  </a:cubicBezTo>
                  <a:cubicBezTo>
                    <a:pt x="2530720" y="964244"/>
                    <a:pt x="2564438" y="946432"/>
                    <a:pt x="2593585" y="919381"/>
                  </a:cubicBezTo>
                  <a:cubicBezTo>
                    <a:pt x="2596347" y="916809"/>
                    <a:pt x="2598728" y="913380"/>
                    <a:pt x="2602062" y="911761"/>
                  </a:cubicBezTo>
                  <a:cubicBezTo>
                    <a:pt x="2642829" y="890901"/>
                    <a:pt x="2667308" y="853087"/>
                    <a:pt x="2696836" y="820607"/>
                  </a:cubicBezTo>
                  <a:cubicBezTo>
                    <a:pt x="2697883" y="819464"/>
                    <a:pt x="2698741" y="818225"/>
                    <a:pt x="2699788" y="817082"/>
                  </a:cubicBezTo>
                  <a:cubicBezTo>
                    <a:pt x="2704932" y="811177"/>
                    <a:pt x="2710647" y="804795"/>
                    <a:pt x="2719029" y="810224"/>
                  </a:cubicBezTo>
                  <a:cubicBezTo>
                    <a:pt x="2727792" y="815844"/>
                    <a:pt x="2726744" y="824798"/>
                    <a:pt x="2722553" y="832608"/>
                  </a:cubicBezTo>
                  <a:cubicBezTo>
                    <a:pt x="2717219" y="842705"/>
                    <a:pt x="2710361" y="851944"/>
                    <a:pt x="2704646" y="861755"/>
                  </a:cubicBezTo>
                  <a:cubicBezTo>
                    <a:pt x="2698169" y="872899"/>
                    <a:pt x="2700265" y="878138"/>
                    <a:pt x="2712742" y="877661"/>
                  </a:cubicBezTo>
                  <a:cubicBezTo>
                    <a:pt x="2745604" y="876423"/>
                    <a:pt x="2778084" y="880805"/>
                    <a:pt x="2810755" y="882900"/>
                  </a:cubicBezTo>
                  <a:cubicBezTo>
                    <a:pt x="2824947" y="883853"/>
                    <a:pt x="2837520" y="879566"/>
                    <a:pt x="2849426" y="871565"/>
                  </a:cubicBezTo>
                  <a:cubicBezTo>
                    <a:pt x="2882668" y="849086"/>
                    <a:pt x="2911053" y="822035"/>
                    <a:pt x="2931722" y="787269"/>
                  </a:cubicBezTo>
                  <a:cubicBezTo>
                    <a:pt x="2935723" y="780602"/>
                    <a:pt x="2938580" y="769076"/>
                    <a:pt x="2949248" y="773172"/>
                  </a:cubicBezTo>
                  <a:cubicBezTo>
                    <a:pt x="2960678" y="777554"/>
                    <a:pt x="2956487" y="788603"/>
                    <a:pt x="2954392" y="797175"/>
                  </a:cubicBezTo>
                  <a:cubicBezTo>
                    <a:pt x="2948010" y="823274"/>
                    <a:pt x="2933151" y="844133"/>
                    <a:pt x="2912767" y="861183"/>
                  </a:cubicBezTo>
                  <a:cubicBezTo>
                    <a:pt x="2895813" y="875375"/>
                    <a:pt x="2878668" y="889282"/>
                    <a:pt x="2858665" y="899188"/>
                  </a:cubicBezTo>
                  <a:cubicBezTo>
                    <a:pt x="2854093" y="901474"/>
                    <a:pt x="2848664" y="903379"/>
                    <a:pt x="2847616" y="910904"/>
                  </a:cubicBezTo>
                  <a:cubicBezTo>
                    <a:pt x="2853807" y="916904"/>
                    <a:pt x="2862094" y="917952"/>
                    <a:pt x="2870286" y="918428"/>
                  </a:cubicBezTo>
                  <a:cubicBezTo>
                    <a:pt x="2889336" y="919381"/>
                    <a:pt x="2908291" y="920524"/>
                    <a:pt x="2927245" y="916904"/>
                  </a:cubicBezTo>
                  <a:cubicBezTo>
                    <a:pt x="2935151" y="915380"/>
                    <a:pt x="2945819" y="911475"/>
                    <a:pt x="2947534" y="923667"/>
                  </a:cubicBezTo>
                  <a:cubicBezTo>
                    <a:pt x="2949057" y="934526"/>
                    <a:pt x="2938009" y="936240"/>
                    <a:pt x="2930103" y="937859"/>
                  </a:cubicBezTo>
                  <a:cubicBezTo>
                    <a:pt x="2903052" y="943384"/>
                    <a:pt x="2875715" y="945479"/>
                    <a:pt x="2848474" y="939193"/>
                  </a:cubicBezTo>
                  <a:cubicBezTo>
                    <a:pt x="2816565" y="931859"/>
                    <a:pt x="2784561" y="925286"/>
                    <a:pt x="2751890" y="921953"/>
                  </a:cubicBezTo>
                  <a:cubicBezTo>
                    <a:pt x="2732840" y="920048"/>
                    <a:pt x="2713790" y="919571"/>
                    <a:pt x="2694836" y="921286"/>
                  </a:cubicBezTo>
                  <a:cubicBezTo>
                    <a:pt x="2656926" y="924620"/>
                    <a:pt x="2627874" y="944813"/>
                    <a:pt x="2603491" y="972435"/>
                  </a:cubicBezTo>
                  <a:cubicBezTo>
                    <a:pt x="2592346" y="985103"/>
                    <a:pt x="2580154" y="996343"/>
                    <a:pt x="2568343" y="1008154"/>
                  </a:cubicBezTo>
                  <a:cubicBezTo>
                    <a:pt x="2542912" y="1033681"/>
                    <a:pt x="2511098" y="1037015"/>
                    <a:pt x="2481475" y="1025775"/>
                  </a:cubicBezTo>
                  <a:cubicBezTo>
                    <a:pt x="2428326" y="1005487"/>
                    <a:pt x="2373938" y="1007582"/>
                    <a:pt x="2319265" y="1007011"/>
                  </a:cubicBezTo>
                  <a:cubicBezTo>
                    <a:pt x="2309263" y="1006916"/>
                    <a:pt x="2299453" y="1008249"/>
                    <a:pt x="2289928" y="1011297"/>
                  </a:cubicBezTo>
                  <a:cubicBezTo>
                    <a:pt x="2222967" y="1033014"/>
                    <a:pt x="2158006" y="1088735"/>
                    <a:pt x="2158102" y="1173222"/>
                  </a:cubicBezTo>
                  <a:cubicBezTo>
                    <a:pt x="2158102" y="1192272"/>
                    <a:pt x="2158102" y="1211322"/>
                    <a:pt x="2160578" y="1230277"/>
                  </a:cubicBezTo>
                  <a:cubicBezTo>
                    <a:pt x="2168293" y="1289046"/>
                    <a:pt x="2154958" y="1343720"/>
                    <a:pt x="2128003" y="1395631"/>
                  </a:cubicBezTo>
                  <a:cubicBezTo>
                    <a:pt x="2120859" y="1409442"/>
                    <a:pt x="2110096" y="1420777"/>
                    <a:pt x="2097904" y="1429635"/>
                  </a:cubicBezTo>
                  <a:cubicBezTo>
                    <a:pt x="2068662" y="1450781"/>
                    <a:pt x="2046183" y="1479070"/>
                    <a:pt x="2018751" y="1502025"/>
                  </a:cubicBezTo>
                  <a:cubicBezTo>
                    <a:pt x="2001796" y="1516217"/>
                    <a:pt x="1986175" y="1532029"/>
                    <a:pt x="1966078" y="1541649"/>
                  </a:cubicBezTo>
                  <a:cubicBezTo>
                    <a:pt x="1955314" y="1546793"/>
                    <a:pt x="1951314" y="1555175"/>
                    <a:pt x="1953695" y="1565747"/>
                  </a:cubicBezTo>
                  <a:cubicBezTo>
                    <a:pt x="1959505" y="1591370"/>
                    <a:pt x="1951695" y="1619564"/>
                    <a:pt x="1968364" y="1643186"/>
                  </a:cubicBezTo>
                  <a:cubicBezTo>
                    <a:pt x="1972078" y="1648424"/>
                    <a:pt x="1967887" y="1653282"/>
                    <a:pt x="1964554" y="1657473"/>
                  </a:cubicBezTo>
                  <a:cubicBezTo>
                    <a:pt x="1954552" y="1670141"/>
                    <a:pt x="1952076" y="1684810"/>
                    <a:pt x="1952457" y="1700526"/>
                  </a:cubicBezTo>
                  <a:cubicBezTo>
                    <a:pt x="1953028" y="1721862"/>
                    <a:pt x="1952362" y="1743293"/>
                    <a:pt x="1954076" y="1764439"/>
                  </a:cubicBezTo>
                  <a:cubicBezTo>
                    <a:pt x="1957029" y="1800729"/>
                    <a:pt x="1984842" y="1816636"/>
                    <a:pt x="2018846" y="1802348"/>
                  </a:cubicBezTo>
                  <a:cubicBezTo>
                    <a:pt x="2020942" y="1801491"/>
                    <a:pt x="2022942" y="1800348"/>
                    <a:pt x="2025037" y="1799491"/>
                  </a:cubicBezTo>
                  <a:cubicBezTo>
                    <a:pt x="2031229" y="1796824"/>
                    <a:pt x="2038658" y="1791966"/>
                    <a:pt x="2042468" y="1801015"/>
                  </a:cubicBezTo>
                  <a:cubicBezTo>
                    <a:pt x="2045802" y="1808921"/>
                    <a:pt x="2038563" y="1813302"/>
                    <a:pt x="2032562" y="1816731"/>
                  </a:cubicBezTo>
                  <a:cubicBezTo>
                    <a:pt x="2016179" y="1826161"/>
                    <a:pt x="1998939" y="1831971"/>
                    <a:pt x="1980365" y="1823684"/>
                  </a:cubicBezTo>
                  <a:cubicBezTo>
                    <a:pt x="1965982" y="1817207"/>
                    <a:pt x="1960077" y="1820065"/>
                    <a:pt x="1962744" y="1839686"/>
                  </a:cubicBezTo>
                  <a:cubicBezTo>
                    <a:pt x="1963982" y="1848735"/>
                    <a:pt x="1965887" y="1857689"/>
                    <a:pt x="1967602" y="1866642"/>
                  </a:cubicBezTo>
                  <a:cubicBezTo>
                    <a:pt x="1971983" y="1889216"/>
                    <a:pt x="1980460" y="1894931"/>
                    <a:pt x="2003225" y="1891026"/>
                  </a:cubicBezTo>
                  <a:cubicBezTo>
                    <a:pt x="2006940" y="1890359"/>
                    <a:pt x="2011321" y="1889312"/>
                    <a:pt x="2014369" y="1890740"/>
                  </a:cubicBezTo>
                  <a:cubicBezTo>
                    <a:pt x="2031991" y="1898837"/>
                    <a:pt x="2048183" y="1894169"/>
                    <a:pt x="2064852" y="1887407"/>
                  </a:cubicBezTo>
                  <a:cubicBezTo>
                    <a:pt x="2076949" y="1882454"/>
                    <a:pt x="2090188" y="1882644"/>
                    <a:pt x="2103142" y="1882168"/>
                  </a:cubicBezTo>
                  <a:cubicBezTo>
                    <a:pt x="2107905" y="1881977"/>
                    <a:pt x="2112286" y="1884073"/>
                    <a:pt x="2112953" y="1889693"/>
                  </a:cubicBezTo>
                  <a:cubicBezTo>
                    <a:pt x="2113620" y="1895122"/>
                    <a:pt x="2110096" y="1898360"/>
                    <a:pt x="2105524" y="1899789"/>
                  </a:cubicBezTo>
                  <a:cubicBezTo>
                    <a:pt x="2100475" y="1901313"/>
                    <a:pt x="2095141" y="1902266"/>
                    <a:pt x="2089903" y="1902742"/>
                  </a:cubicBezTo>
                  <a:cubicBezTo>
                    <a:pt x="2081521" y="1903504"/>
                    <a:pt x="2073139" y="1904266"/>
                    <a:pt x="2065423" y="1907885"/>
                  </a:cubicBezTo>
                  <a:cubicBezTo>
                    <a:pt x="2049707" y="1915410"/>
                    <a:pt x="2033800" y="1917982"/>
                    <a:pt x="2016846" y="1911791"/>
                  </a:cubicBezTo>
                  <a:cubicBezTo>
                    <a:pt x="2003130" y="1906838"/>
                    <a:pt x="1990462" y="1917410"/>
                    <a:pt x="1976555" y="1915982"/>
                  </a:cubicBezTo>
                  <a:cubicBezTo>
                    <a:pt x="1972650" y="1915601"/>
                    <a:pt x="1971031" y="1920935"/>
                    <a:pt x="1971031" y="1924840"/>
                  </a:cubicBezTo>
                  <a:cubicBezTo>
                    <a:pt x="1971221" y="1948462"/>
                    <a:pt x="1971412" y="1972084"/>
                    <a:pt x="1972269" y="1995611"/>
                  </a:cubicBezTo>
                  <a:cubicBezTo>
                    <a:pt x="1972555" y="2003326"/>
                    <a:pt x="1976650" y="2008469"/>
                    <a:pt x="1985604" y="2007707"/>
                  </a:cubicBezTo>
                  <a:cubicBezTo>
                    <a:pt x="2007416" y="2005802"/>
                    <a:pt x="2029990" y="2008565"/>
                    <a:pt x="2049326" y="1994087"/>
                  </a:cubicBezTo>
                  <a:cubicBezTo>
                    <a:pt x="2055422" y="1989515"/>
                    <a:pt x="2063518" y="1987419"/>
                    <a:pt x="2071138" y="1988467"/>
                  </a:cubicBezTo>
                  <a:cubicBezTo>
                    <a:pt x="2093808" y="1991515"/>
                    <a:pt x="2112858" y="1983228"/>
                    <a:pt x="2131336" y="1971798"/>
                  </a:cubicBezTo>
                  <a:cubicBezTo>
                    <a:pt x="2138004" y="1967702"/>
                    <a:pt x="2146672" y="1959320"/>
                    <a:pt x="2152863" y="1969703"/>
                  </a:cubicBezTo>
                  <a:cubicBezTo>
                    <a:pt x="2158768" y="1979513"/>
                    <a:pt x="2148005" y="1984562"/>
                    <a:pt x="2141242" y="1988467"/>
                  </a:cubicBezTo>
                  <a:cubicBezTo>
                    <a:pt x="2121526" y="1999897"/>
                    <a:pt x="2101904" y="2012279"/>
                    <a:pt x="2077234" y="2008088"/>
                  </a:cubicBezTo>
                  <a:cubicBezTo>
                    <a:pt x="2070472" y="2006945"/>
                    <a:pt x="2063233" y="2008088"/>
                    <a:pt x="2057422" y="2011994"/>
                  </a:cubicBezTo>
                  <a:cubicBezTo>
                    <a:pt x="2040849" y="2023233"/>
                    <a:pt x="2022085" y="2024948"/>
                    <a:pt x="2002844" y="2025900"/>
                  </a:cubicBezTo>
                  <a:cubicBezTo>
                    <a:pt x="1981222" y="2027043"/>
                    <a:pt x="1977127" y="2032091"/>
                    <a:pt x="1982365" y="2053142"/>
                  </a:cubicBezTo>
                  <a:cubicBezTo>
                    <a:pt x="1986366" y="2069334"/>
                    <a:pt x="1991986" y="2085146"/>
                    <a:pt x="1997224" y="2101052"/>
                  </a:cubicBezTo>
                  <a:cubicBezTo>
                    <a:pt x="2001606" y="2114578"/>
                    <a:pt x="2012845" y="2118769"/>
                    <a:pt x="2025418" y="2120769"/>
                  </a:cubicBezTo>
                  <a:cubicBezTo>
                    <a:pt x="2095332" y="2132104"/>
                    <a:pt x="2153911" y="2108006"/>
                    <a:pt x="2205727" y="2062857"/>
                  </a:cubicBezTo>
                  <a:cubicBezTo>
                    <a:pt x="2217252" y="2052856"/>
                    <a:pt x="2228206" y="2042283"/>
                    <a:pt x="2239731" y="2032377"/>
                  </a:cubicBezTo>
                  <a:cubicBezTo>
                    <a:pt x="2259733" y="2015137"/>
                    <a:pt x="2274307" y="1994849"/>
                    <a:pt x="2282879" y="1969226"/>
                  </a:cubicBezTo>
                  <a:cubicBezTo>
                    <a:pt x="2298119" y="1923697"/>
                    <a:pt x="2315264" y="1878929"/>
                    <a:pt x="2332314" y="1834067"/>
                  </a:cubicBezTo>
                  <a:cubicBezTo>
                    <a:pt x="2338791" y="1817017"/>
                    <a:pt x="2347173" y="1800539"/>
                    <a:pt x="2358889" y="1786251"/>
                  </a:cubicBezTo>
                  <a:cubicBezTo>
                    <a:pt x="2371557" y="1770916"/>
                    <a:pt x="2385559" y="1766249"/>
                    <a:pt x="2396227" y="1773297"/>
                  </a:cubicBezTo>
                  <a:cubicBezTo>
                    <a:pt x="2406514" y="1780060"/>
                    <a:pt x="2407276" y="1790728"/>
                    <a:pt x="2397751" y="1810349"/>
                  </a:cubicBezTo>
                  <a:cubicBezTo>
                    <a:pt x="2391083" y="1824065"/>
                    <a:pt x="2382701" y="1836924"/>
                    <a:pt x="2376605" y="1850831"/>
                  </a:cubicBezTo>
                  <a:cubicBezTo>
                    <a:pt x="2368890" y="1868357"/>
                    <a:pt x="2364794" y="1887026"/>
                    <a:pt x="2363651" y="1906171"/>
                  </a:cubicBezTo>
                  <a:cubicBezTo>
                    <a:pt x="2362032" y="1933031"/>
                    <a:pt x="2356126" y="1958939"/>
                    <a:pt x="2345173" y="1983514"/>
                  </a:cubicBezTo>
                  <a:cubicBezTo>
                    <a:pt x="2334314" y="2007898"/>
                    <a:pt x="2323170" y="2032091"/>
                    <a:pt x="2312597" y="2056571"/>
                  </a:cubicBezTo>
                  <a:cubicBezTo>
                    <a:pt x="2300310" y="2084860"/>
                    <a:pt x="2279260" y="2105624"/>
                    <a:pt x="2254590" y="2122769"/>
                  </a:cubicBezTo>
                  <a:cubicBezTo>
                    <a:pt x="2220776" y="2146296"/>
                    <a:pt x="2185819" y="2167823"/>
                    <a:pt x="2147338" y="2183158"/>
                  </a:cubicBezTo>
                  <a:cubicBezTo>
                    <a:pt x="2125717" y="2191730"/>
                    <a:pt x="2103904" y="2196398"/>
                    <a:pt x="2080378" y="2192397"/>
                  </a:cubicBezTo>
                  <a:cubicBezTo>
                    <a:pt x="2069995" y="2190587"/>
                    <a:pt x="2059042" y="2190873"/>
                    <a:pt x="2048469" y="2191254"/>
                  </a:cubicBezTo>
                  <a:cubicBezTo>
                    <a:pt x="2028562" y="2192016"/>
                    <a:pt x="2019322" y="2202398"/>
                    <a:pt x="2021322" y="2222210"/>
                  </a:cubicBezTo>
                  <a:cubicBezTo>
                    <a:pt x="2023228" y="2242118"/>
                    <a:pt x="2032657" y="2258501"/>
                    <a:pt x="2048469" y="2270597"/>
                  </a:cubicBezTo>
                  <a:cubicBezTo>
                    <a:pt x="2058184" y="2278027"/>
                    <a:pt x="2068662" y="2284218"/>
                    <a:pt x="2080282" y="2288409"/>
                  </a:cubicBezTo>
                  <a:cubicBezTo>
                    <a:pt x="2086664" y="2290790"/>
                    <a:pt x="2094094" y="2292124"/>
                    <a:pt x="2099237" y="2296124"/>
                  </a:cubicBezTo>
                  <a:cubicBezTo>
                    <a:pt x="2128098" y="2318984"/>
                    <a:pt x="2161435" y="2314698"/>
                    <a:pt x="2193535" y="2310507"/>
                  </a:cubicBezTo>
                  <a:cubicBezTo>
                    <a:pt x="2232301" y="2305459"/>
                    <a:pt x="2258971" y="2278884"/>
                    <a:pt x="2280784" y="2248880"/>
                  </a:cubicBezTo>
                  <a:cubicBezTo>
                    <a:pt x="2296786" y="2226782"/>
                    <a:pt x="2309644" y="2202398"/>
                    <a:pt x="2326313" y="2180586"/>
                  </a:cubicBezTo>
                  <a:cubicBezTo>
                    <a:pt x="2332885" y="2172109"/>
                    <a:pt x="2336600" y="2161727"/>
                    <a:pt x="2338791" y="2151249"/>
                  </a:cubicBezTo>
                  <a:cubicBezTo>
                    <a:pt x="2349173" y="2100957"/>
                    <a:pt x="2370414" y="2054285"/>
                    <a:pt x="2386987" y="2006088"/>
                  </a:cubicBezTo>
                  <a:cubicBezTo>
                    <a:pt x="2398417" y="1972941"/>
                    <a:pt x="2410038" y="1939889"/>
                    <a:pt x="2417182" y="1905504"/>
                  </a:cubicBezTo>
                  <a:cubicBezTo>
                    <a:pt x="2424230" y="1871881"/>
                    <a:pt x="2439946" y="1844544"/>
                    <a:pt x="2468712" y="1825018"/>
                  </a:cubicBezTo>
                  <a:cubicBezTo>
                    <a:pt x="2513861" y="1794347"/>
                    <a:pt x="2530529" y="1747580"/>
                    <a:pt x="2539959" y="1697002"/>
                  </a:cubicBezTo>
                  <a:cubicBezTo>
                    <a:pt x="2542721" y="1682048"/>
                    <a:pt x="2544531" y="1666903"/>
                    <a:pt x="2546150" y="1651758"/>
                  </a:cubicBezTo>
                  <a:cubicBezTo>
                    <a:pt x="2550627" y="1610420"/>
                    <a:pt x="2567677" y="1573272"/>
                    <a:pt x="2591775" y="1541078"/>
                  </a:cubicBezTo>
                  <a:cubicBezTo>
                    <a:pt x="2615873" y="1508883"/>
                    <a:pt x="2651973" y="1490405"/>
                    <a:pt x="2689787" y="1476689"/>
                  </a:cubicBezTo>
                  <a:cubicBezTo>
                    <a:pt x="2702646" y="1472021"/>
                    <a:pt x="2715790" y="1467926"/>
                    <a:pt x="2728840" y="1463925"/>
                  </a:cubicBezTo>
                  <a:cubicBezTo>
                    <a:pt x="2765130" y="1452971"/>
                    <a:pt x="2794372" y="1432302"/>
                    <a:pt x="2815803" y="1400870"/>
                  </a:cubicBezTo>
                  <a:cubicBezTo>
                    <a:pt x="2821518" y="1392488"/>
                    <a:pt x="2828566" y="1385915"/>
                    <a:pt x="2836567" y="1379915"/>
                  </a:cubicBezTo>
                  <a:cubicBezTo>
                    <a:pt x="2888098" y="1341243"/>
                    <a:pt x="2944676" y="1314573"/>
                    <a:pt x="3009351" y="1307620"/>
                  </a:cubicBezTo>
                  <a:cubicBezTo>
                    <a:pt x="3026115" y="1305810"/>
                    <a:pt x="3042307" y="1301714"/>
                    <a:pt x="3058119" y="1295999"/>
                  </a:cubicBezTo>
                  <a:cubicBezTo>
                    <a:pt x="3130985" y="1269520"/>
                    <a:pt x="3198136" y="1232658"/>
                    <a:pt x="3257858" y="1182842"/>
                  </a:cubicBezTo>
                  <a:cubicBezTo>
                    <a:pt x="3270526" y="1172270"/>
                    <a:pt x="3280337" y="1159887"/>
                    <a:pt x="3284909" y="1144076"/>
                  </a:cubicBezTo>
                  <a:cubicBezTo>
                    <a:pt x="3294053" y="1112643"/>
                    <a:pt x="3312817" y="1088259"/>
                    <a:pt x="3339582" y="1070352"/>
                  </a:cubicBezTo>
                  <a:cubicBezTo>
                    <a:pt x="3361299" y="1055779"/>
                    <a:pt x="3375301" y="1035491"/>
                    <a:pt x="3387779" y="1013393"/>
                  </a:cubicBezTo>
                  <a:cubicBezTo>
                    <a:pt x="3388922" y="1011392"/>
                    <a:pt x="3389779" y="1009297"/>
                    <a:pt x="3390827" y="1007297"/>
                  </a:cubicBezTo>
                  <a:cubicBezTo>
                    <a:pt x="3393018" y="1003106"/>
                    <a:pt x="3395685" y="999296"/>
                    <a:pt x="3401209" y="1000153"/>
                  </a:cubicBezTo>
                  <a:cubicBezTo>
                    <a:pt x="3407877" y="1001296"/>
                    <a:pt x="3408829" y="1006820"/>
                    <a:pt x="3409496" y="1012250"/>
                  </a:cubicBezTo>
                  <a:cubicBezTo>
                    <a:pt x="3411020" y="1024346"/>
                    <a:pt x="3406924" y="1034919"/>
                    <a:pt x="3399781" y="1044254"/>
                  </a:cubicBezTo>
                  <a:cubicBezTo>
                    <a:pt x="3390922" y="1055684"/>
                    <a:pt x="3381397" y="1066542"/>
                    <a:pt x="3372349" y="1077877"/>
                  </a:cubicBezTo>
                  <a:cubicBezTo>
                    <a:pt x="3367586" y="1083782"/>
                    <a:pt x="3362443" y="1089593"/>
                    <a:pt x="3358728" y="1096165"/>
                  </a:cubicBezTo>
                  <a:cubicBezTo>
                    <a:pt x="3342440" y="1124740"/>
                    <a:pt x="3343297" y="1130074"/>
                    <a:pt x="3367300" y="1152553"/>
                  </a:cubicBezTo>
                  <a:cubicBezTo>
                    <a:pt x="3376349" y="1161030"/>
                    <a:pt x="3383112" y="1170936"/>
                    <a:pt x="3388922" y="1181699"/>
                  </a:cubicBezTo>
                  <a:cubicBezTo>
                    <a:pt x="3395875" y="1194653"/>
                    <a:pt x="3406067" y="1202273"/>
                    <a:pt x="3421688" y="1202464"/>
                  </a:cubicBezTo>
                  <a:cubicBezTo>
                    <a:pt x="3441024" y="1202750"/>
                    <a:pt x="3459026" y="1209703"/>
                    <a:pt x="3476933" y="1216085"/>
                  </a:cubicBezTo>
                  <a:cubicBezTo>
                    <a:pt x="3498555" y="1223800"/>
                    <a:pt x="3517224" y="1222466"/>
                    <a:pt x="3531321" y="1201797"/>
                  </a:cubicBezTo>
                  <a:cubicBezTo>
                    <a:pt x="3534750" y="1196749"/>
                    <a:pt x="3539227" y="1192082"/>
                    <a:pt x="3546466" y="1194082"/>
                  </a:cubicBezTo>
                  <a:cubicBezTo>
                    <a:pt x="3553324" y="1195987"/>
                    <a:pt x="3556086" y="1201702"/>
                    <a:pt x="3556657" y="1207893"/>
                  </a:cubicBezTo>
                  <a:cubicBezTo>
                    <a:pt x="3557896" y="1221704"/>
                    <a:pt x="3562563" y="1234563"/>
                    <a:pt x="3565801" y="1247898"/>
                  </a:cubicBezTo>
                  <a:cubicBezTo>
                    <a:pt x="3569516" y="1263329"/>
                    <a:pt x="3565039" y="1270377"/>
                    <a:pt x="3549895" y="1271425"/>
                  </a:cubicBezTo>
                  <a:cubicBezTo>
                    <a:pt x="3528559" y="1272949"/>
                    <a:pt x="3507604" y="1276187"/>
                    <a:pt x="3486458" y="1279235"/>
                  </a:cubicBezTo>
                  <a:cubicBezTo>
                    <a:pt x="3483505" y="1279616"/>
                    <a:pt x="3480267" y="1280093"/>
                    <a:pt x="3477409" y="1279426"/>
                  </a:cubicBezTo>
                  <a:cubicBezTo>
                    <a:pt x="3440357" y="1270187"/>
                    <a:pt x="3402733" y="1261233"/>
                    <a:pt x="3374825" y="1232944"/>
                  </a:cubicBezTo>
                  <a:cubicBezTo>
                    <a:pt x="3357109" y="1214942"/>
                    <a:pt x="3352822" y="1213799"/>
                    <a:pt x="3329581" y="1227229"/>
                  </a:cubicBezTo>
                  <a:cubicBezTo>
                    <a:pt x="3309198" y="1238945"/>
                    <a:pt x="3289195" y="1251899"/>
                    <a:pt x="3270431" y="1266091"/>
                  </a:cubicBezTo>
                  <a:cubicBezTo>
                    <a:pt x="3247666" y="1283331"/>
                    <a:pt x="3222806" y="1296095"/>
                    <a:pt x="3196517" y="1306572"/>
                  </a:cubicBezTo>
                  <a:cubicBezTo>
                    <a:pt x="3173848" y="1315621"/>
                    <a:pt x="3151845" y="1326194"/>
                    <a:pt x="3130795" y="1338481"/>
                  </a:cubicBezTo>
                  <a:cubicBezTo>
                    <a:pt x="3102791" y="1354769"/>
                    <a:pt x="3072692" y="1365341"/>
                    <a:pt x="3041069" y="1371056"/>
                  </a:cubicBezTo>
                  <a:cubicBezTo>
                    <a:pt x="2997921" y="1378772"/>
                    <a:pt x="2958202" y="1396583"/>
                    <a:pt x="2918006" y="1412776"/>
                  </a:cubicBezTo>
                  <a:cubicBezTo>
                    <a:pt x="2904576" y="1418205"/>
                    <a:pt x="2892955" y="1427159"/>
                    <a:pt x="2882097" y="1436969"/>
                  </a:cubicBezTo>
                  <a:cubicBezTo>
                    <a:pt x="2840187" y="1474879"/>
                    <a:pt x="2793038" y="1502978"/>
                    <a:pt x="2737412" y="1516217"/>
                  </a:cubicBezTo>
                  <a:cubicBezTo>
                    <a:pt x="2719696" y="1520408"/>
                    <a:pt x="2702265" y="1526409"/>
                    <a:pt x="2685024" y="1532315"/>
                  </a:cubicBezTo>
                  <a:cubicBezTo>
                    <a:pt x="2654449" y="1542887"/>
                    <a:pt x="2634828" y="1563366"/>
                    <a:pt x="2630446" y="1596323"/>
                  </a:cubicBezTo>
                  <a:cubicBezTo>
                    <a:pt x="2628256" y="1612896"/>
                    <a:pt x="2625970" y="1629565"/>
                    <a:pt x="2624922" y="1646234"/>
                  </a:cubicBezTo>
                  <a:cubicBezTo>
                    <a:pt x="2623874" y="1664712"/>
                    <a:pt x="2621303" y="1683095"/>
                    <a:pt x="2613682" y="1699669"/>
                  </a:cubicBezTo>
                  <a:cubicBezTo>
                    <a:pt x="2587774" y="1755485"/>
                    <a:pt x="2566343" y="1813778"/>
                    <a:pt x="2526148" y="1861880"/>
                  </a:cubicBezTo>
                  <a:cubicBezTo>
                    <a:pt x="2512622" y="1878072"/>
                    <a:pt x="2505669" y="1897789"/>
                    <a:pt x="2502240" y="1918172"/>
                  </a:cubicBezTo>
                  <a:cubicBezTo>
                    <a:pt x="2491667" y="1981704"/>
                    <a:pt x="2472331" y="2042378"/>
                    <a:pt x="2445757" y="2100957"/>
                  </a:cubicBezTo>
                  <a:cubicBezTo>
                    <a:pt x="2434707" y="2125246"/>
                    <a:pt x="2428421" y="2151344"/>
                    <a:pt x="2422039" y="2177252"/>
                  </a:cubicBezTo>
                  <a:cubicBezTo>
                    <a:pt x="2419277" y="2188301"/>
                    <a:pt x="2420992" y="2196017"/>
                    <a:pt x="2431088" y="2202589"/>
                  </a:cubicBezTo>
                  <a:cubicBezTo>
                    <a:pt x="2467283" y="2226020"/>
                    <a:pt x="2476618" y="2258215"/>
                    <a:pt x="2465283" y="2299553"/>
                  </a:cubicBezTo>
                  <a:cubicBezTo>
                    <a:pt x="2456424" y="2332129"/>
                    <a:pt x="2458520" y="2366038"/>
                    <a:pt x="2463378" y="2399375"/>
                  </a:cubicBezTo>
                  <a:cubicBezTo>
                    <a:pt x="2470331" y="2447096"/>
                    <a:pt x="2511384" y="2470242"/>
                    <a:pt x="2547579" y="2473194"/>
                  </a:cubicBezTo>
                  <a:cubicBezTo>
                    <a:pt x="2572153" y="2475194"/>
                    <a:pt x="2596156" y="2470718"/>
                    <a:pt x="2620350" y="2467765"/>
                  </a:cubicBezTo>
                  <a:cubicBezTo>
                    <a:pt x="2632066" y="2466336"/>
                    <a:pt x="2640638" y="2457668"/>
                    <a:pt x="2650354" y="2451763"/>
                  </a:cubicBezTo>
                  <a:cubicBezTo>
                    <a:pt x="2658736" y="2446524"/>
                    <a:pt x="2666641" y="2440238"/>
                    <a:pt x="2676262" y="2437380"/>
                  </a:cubicBezTo>
                  <a:cubicBezTo>
                    <a:pt x="2691216" y="2432808"/>
                    <a:pt x="2698836" y="2438523"/>
                    <a:pt x="2696264" y="2454144"/>
                  </a:cubicBezTo>
                  <a:cubicBezTo>
                    <a:pt x="2691502" y="2483958"/>
                    <a:pt x="2693407" y="2513485"/>
                    <a:pt x="2697693" y="2542917"/>
                  </a:cubicBezTo>
                  <a:cubicBezTo>
                    <a:pt x="2703598" y="2583779"/>
                    <a:pt x="2717981" y="2623308"/>
                    <a:pt x="2746842" y="2651693"/>
                  </a:cubicBezTo>
                  <a:cubicBezTo>
                    <a:pt x="2787990" y="2692079"/>
                    <a:pt x="2825328" y="2701413"/>
                    <a:pt x="2881335" y="2670552"/>
                  </a:cubicBezTo>
                  <a:cubicBezTo>
                    <a:pt x="2900861" y="2659789"/>
                    <a:pt x="2915815" y="2643025"/>
                    <a:pt x="2929531" y="2625594"/>
                  </a:cubicBezTo>
                  <a:cubicBezTo>
                    <a:pt x="2942962" y="2608449"/>
                    <a:pt x="2958297" y="2594543"/>
                    <a:pt x="2979538" y="2587399"/>
                  </a:cubicBezTo>
                  <a:cubicBezTo>
                    <a:pt x="2995635" y="2581970"/>
                    <a:pt x="3007446" y="2572254"/>
                    <a:pt x="3007922" y="2553014"/>
                  </a:cubicBezTo>
                  <a:cubicBezTo>
                    <a:pt x="3008113" y="2544441"/>
                    <a:pt x="3012685" y="2537012"/>
                    <a:pt x="3018590" y="2530725"/>
                  </a:cubicBezTo>
                  <a:cubicBezTo>
                    <a:pt x="3044403" y="2503008"/>
                    <a:pt x="3064977" y="2471003"/>
                    <a:pt x="3092218" y="2444048"/>
                  </a:cubicBezTo>
                  <a:cubicBezTo>
                    <a:pt x="3116888" y="2419664"/>
                    <a:pt x="3130985" y="2388041"/>
                    <a:pt x="3127556" y="2350893"/>
                  </a:cubicBezTo>
                  <a:cubicBezTo>
                    <a:pt x="3124699" y="2320032"/>
                    <a:pt x="3130414" y="2290219"/>
                    <a:pt x="3143177" y="2261834"/>
                  </a:cubicBezTo>
                  <a:cubicBezTo>
                    <a:pt x="3153845" y="2238117"/>
                    <a:pt x="3150797" y="2214019"/>
                    <a:pt x="3143558" y="2190302"/>
                  </a:cubicBezTo>
                  <a:cubicBezTo>
                    <a:pt x="3137748" y="2171156"/>
                    <a:pt x="3134224" y="2151821"/>
                    <a:pt x="3135843" y="2131818"/>
                  </a:cubicBezTo>
                  <a:cubicBezTo>
                    <a:pt x="3136510" y="2123436"/>
                    <a:pt x="3138129" y="2115149"/>
                    <a:pt x="3142320" y="2107720"/>
                  </a:cubicBezTo>
                  <a:cubicBezTo>
                    <a:pt x="3145178" y="2102672"/>
                    <a:pt x="3149559" y="2099528"/>
                    <a:pt x="3155560" y="2101529"/>
                  </a:cubicBezTo>
                  <a:cubicBezTo>
                    <a:pt x="3160417" y="2103148"/>
                    <a:pt x="3162418" y="2107529"/>
                    <a:pt x="3162513" y="2112292"/>
                  </a:cubicBezTo>
                  <a:cubicBezTo>
                    <a:pt x="3162513" y="2116007"/>
                    <a:pt x="3162322" y="2120007"/>
                    <a:pt x="3161179" y="2123531"/>
                  </a:cubicBezTo>
                  <a:cubicBezTo>
                    <a:pt x="3154321" y="2144486"/>
                    <a:pt x="3158893" y="2163917"/>
                    <a:pt x="3168418" y="2182967"/>
                  </a:cubicBezTo>
                  <a:cubicBezTo>
                    <a:pt x="3172800" y="2191730"/>
                    <a:pt x="3175753" y="2201255"/>
                    <a:pt x="3179944" y="2211923"/>
                  </a:cubicBezTo>
                  <a:cubicBezTo>
                    <a:pt x="3186611" y="2205637"/>
                    <a:pt x="3192326" y="2199827"/>
                    <a:pt x="3198517" y="2194683"/>
                  </a:cubicBezTo>
                  <a:cubicBezTo>
                    <a:pt x="3201661" y="2192111"/>
                    <a:pt x="3205661" y="2192397"/>
                    <a:pt x="3208995" y="2195255"/>
                  </a:cubicBezTo>
                  <a:cubicBezTo>
                    <a:pt x="3211567" y="2197445"/>
                    <a:pt x="3211853" y="2200493"/>
                    <a:pt x="3211376" y="2203637"/>
                  </a:cubicBezTo>
                  <a:cubicBezTo>
                    <a:pt x="3210328" y="2210780"/>
                    <a:pt x="3205566" y="2215924"/>
                    <a:pt x="3201661" y="2221544"/>
                  </a:cubicBezTo>
                  <a:cubicBezTo>
                    <a:pt x="3189088" y="2239641"/>
                    <a:pt x="3174895" y="2256691"/>
                    <a:pt x="3166132" y="2277360"/>
                  </a:cubicBezTo>
                  <a:cubicBezTo>
                    <a:pt x="3160703" y="2290028"/>
                    <a:pt x="3157369" y="2302792"/>
                    <a:pt x="3161370" y="2317841"/>
                  </a:cubicBezTo>
                  <a:cubicBezTo>
                    <a:pt x="3172514" y="2314793"/>
                    <a:pt x="3175753" y="2305364"/>
                    <a:pt x="3181849" y="2299172"/>
                  </a:cubicBezTo>
                  <a:cubicBezTo>
                    <a:pt x="3186897" y="2294124"/>
                    <a:pt x="3192517" y="2288981"/>
                    <a:pt x="3199661" y="2294315"/>
                  </a:cubicBezTo>
                  <a:cubicBezTo>
                    <a:pt x="3206899" y="2299744"/>
                    <a:pt x="3203470" y="2306602"/>
                    <a:pt x="3199184" y="2312412"/>
                  </a:cubicBezTo>
                  <a:cubicBezTo>
                    <a:pt x="3196041" y="2316698"/>
                    <a:pt x="3192612" y="2320794"/>
                    <a:pt x="3188802" y="2324604"/>
                  </a:cubicBezTo>
                  <a:cubicBezTo>
                    <a:pt x="3171847" y="2341559"/>
                    <a:pt x="3157465" y="2359561"/>
                    <a:pt x="3154226" y="2384612"/>
                  </a:cubicBezTo>
                  <a:cubicBezTo>
                    <a:pt x="3152797" y="2395946"/>
                    <a:pt x="3144130" y="2404900"/>
                    <a:pt x="3139272" y="2415282"/>
                  </a:cubicBezTo>
                  <a:cubicBezTo>
                    <a:pt x="3137176" y="2419759"/>
                    <a:pt x="3131461" y="2424902"/>
                    <a:pt x="3137367" y="2429475"/>
                  </a:cubicBezTo>
                  <a:cubicBezTo>
                    <a:pt x="3142415" y="2433380"/>
                    <a:pt x="3147559" y="2428522"/>
                    <a:pt x="3151559" y="2425379"/>
                  </a:cubicBezTo>
                  <a:cubicBezTo>
                    <a:pt x="3161846" y="2417473"/>
                    <a:pt x="3171466" y="2408805"/>
                    <a:pt x="3181753" y="2400995"/>
                  </a:cubicBezTo>
                  <a:cubicBezTo>
                    <a:pt x="3188707" y="2395851"/>
                    <a:pt x="3196612" y="2386326"/>
                    <a:pt x="3205185" y="2396423"/>
                  </a:cubicBezTo>
                  <a:cubicBezTo>
                    <a:pt x="3213186" y="2405852"/>
                    <a:pt x="3203661" y="2412996"/>
                    <a:pt x="3197946" y="2419759"/>
                  </a:cubicBezTo>
                  <a:cubicBezTo>
                    <a:pt x="3181658" y="2439190"/>
                    <a:pt x="3158417" y="2448048"/>
                    <a:pt x="3136891" y="2459002"/>
                  </a:cubicBezTo>
                  <a:cubicBezTo>
                    <a:pt x="3124508" y="2465288"/>
                    <a:pt x="3115650" y="2472909"/>
                    <a:pt x="3110411" y="2485481"/>
                  </a:cubicBezTo>
                  <a:cubicBezTo>
                    <a:pt x="3104791" y="2499102"/>
                    <a:pt x="3095362" y="2510056"/>
                    <a:pt x="3084598" y="2520057"/>
                  </a:cubicBezTo>
                  <a:cubicBezTo>
                    <a:pt x="3080122" y="2524248"/>
                    <a:pt x="3075454" y="2528249"/>
                    <a:pt x="3071644" y="2532916"/>
                  </a:cubicBezTo>
                  <a:cubicBezTo>
                    <a:pt x="3066882" y="2538917"/>
                    <a:pt x="3062215" y="2545775"/>
                    <a:pt x="3065644" y="2553776"/>
                  </a:cubicBezTo>
                  <a:cubicBezTo>
                    <a:pt x="3068978" y="2561586"/>
                    <a:pt x="3076978" y="2560062"/>
                    <a:pt x="3083646" y="2560634"/>
                  </a:cubicBezTo>
                  <a:cubicBezTo>
                    <a:pt x="3088980" y="2561110"/>
                    <a:pt x="3094219" y="2561681"/>
                    <a:pt x="3099553" y="2561777"/>
                  </a:cubicBezTo>
                  <a:cubicBezTo>
                    <a:pt x="3150797" y="2562729"/>
                    <a:pt x="3183373" y="2593209"/>
                    <a:pt x="3210233" y="2632167"/>
                  </a:cubicBezTo>
                  <a:cubicBezTo>
                    <a:pt x="3220425" y="2647026"/>
                    <a:pt x="3231664" y="2659408"/>
                    <a:pt x="3249000" y="2665980"/>
                  </a:cubicBezTo>
                  <a:cubicBezTo>
                    <a:pt x="3266716" y="2672743"/>
                    <a:pt x="3283766" y="2675791"/>
                    <a:pt x="3302149" y="2667885"/>
                  </a:cubicBezTo>
                  <a:cubicBezTo>
                    <a:pt x="3309960" y="2664551"/>
                    <a:pt x="3321199" y="2658455"/>
                    <a:pt x="3326153" y="2670076"/>
                  </a:cubicBezTo>
                  <a:cubicBezTo>
                    <a:pt x="3330820" y="2680934"/>
                    <a:pt x="3319961" y="2686173"/>
                    <a:pt x="3311865" y="2689983"/>
                  </a:cubicBezTo>
                  <a:cubicBezTo>
                    <a:pt x="3298816" y="2696079"/>
                    <a:pt x="3285004" y="2700651"/>
                    <a:pt x="3271669" y="2706176"/>
                  </a:cubicBezTo>
                  <a:cubicBezTo>
                    <a:pt x="3260049" y="2711034"/>
                    <a:pt x="3259192" y="2715510"/>
                    <a:pt x="3267859" y="2724464"/>
                  </a:cubicBezTo>
                  <a:cubicBezTo>
                    <a:pt x="3271003" y="2727702"/>
                    <a:pt x="3275003" y="2730179"/>
                    <a:pt x="3278242" y="2733417"/>
                  </a:cubicBezTo>
                  <a:cubicBezTo>
                    <a:pt x="3281766" y="2736846"/>
                    <a:pt x="3283290" y="2741133"/>
                    <a:pt x="3280337" y="2745704"/>
                  </a:cubicBezTo>
                  <a:cubicBezTo>
                    <a:pt x="3277384" y="2750276"/>
                    <a:pt x="3272717" y="2750848"/>
                    <a:pt x="3268240" y="2749229"/>
                  </a:cubicBezTo>
                  <a:cubicBezTo>
                    <a:pt x="3233665" y="2736942"/>
                    <a:pt x="3201756" y="2720177"/>
                    <a:pt x="3189088" y="2682935"/>
                  </a:cubicBezTo>
                  <a:cubicBezTo>
                    <a:pt x="3175467" y="2642739"/>
                    <a:pt x="3144796" y="2627309"/>
                    <a:pt x="3107078" y="2619879"/>
                  </a:cubicBezTo>
                  <a:cubicBezTo>
                    <a:pt x="3097362" y="2617974"/>
                    <a:pt x="3087456" y="2617022"/>
                    <a:pt x="3077931" y="2614450"/>
                  </a:cubicBezTo>
                  <a:cubicBezTo>
                    <a:pt x="3037449" y="2603592"/>
                    <a:pt x="3008303" y="2620736"/>
                    <a:pt x="2984967" y="2651693"/>
                  </a:cubicBezTo>
                  <a:cubicBezTo>
                    <a:pt x="2974013" y="2666266"/>
                    <a:pt x="2964393" y="2681887"/>
                    <a:pt x="2951058" y="2694651"/>
                  </a:cubicBezTo>
                  <a:cubicBezTo>
                    <a:pt x="2940771" y="2704556"/>
                    <a:pt x="2929531" y="2710748"/>
                    <a:pt x="2914863" y="2711700"/>
                  </a:cubicBezTo>
                  <a:cubicBezTo>
                    <a:pt x="2885145" y="2713796"/>
                    <a:pt x="2856665" y="2722463"/>
                    <a:pt x="2827804" y="2729036"/>
                  </a:cubicBezTo>
                  <a:cubicBezTo>
                    <a:pt x="2810469" y="2732941"/>
                    <a:pt x="2808945" y="2735798"/>
                    <a:pt x="2810659" y="2752467"/>
                  </a:cubicBezTo>
                  <a:cubicBezTo>
                    <a:pt x="2812469" y="2769993"/>
                    <a:pt x="2812850" y="2787519"/>
                    <a:pt x="2811993" y="2804950"/>
                  </a:cubicBezTo>
                  <a:cubicBezTo>
                    <a:pt x="2811040" y="2823238"/>
                    <a:pt x="2815136" y="2839430"/>
                    <a:pt x="2826471" y="2854194"/>
                  </a:cubicBezTo>
                  <a:cubicBezTo>
                    <a:pt x="2833900" y="2863814"/>
                    <a:pt x="2840378" y="2874197"/>
                    <a:pt x="2846473" y="2884769"/>
                  </a:cubicBezTo>
                  <a:cubicBezTo>
                    <a:pt x="2859618" y="2907629"/>
                    <a:pt x="2868095" y="2931728"/>
                    <a:pt x="2863523" y="2958874"/>
                  </a:cubicBezTo>
                  <a:cubicBezTo>
                    <a:pt x="2857332" y="2995736"/>
                    <a:pt x="2872191" y="3027740"/>
                    <a:pt x="2888288" y="3059077"/>
                  </a:cubicBezTo>
                  <a:cubicBezTo>
                    <a:pt x="2895241" y="3072507"/>
                    <a:pt x="2906862" y="3075746"/>
                    <a:pt x="2921435" y="3069650"/>
                  </a:cubicBezTo>
                  <a:cubicBezTo>
                    <a:pt x="2929055" y="3066411"/>
                    <a:pt x="2935913" y="3061363"/>
                    <a:pt x="2942866" y="3056601"/>
                  </a:cubicBezTo>
                  <a:cubicBezTo>
                    <a:pt x="2982586" y="3029645"/>
                    <a:pt x="3026020" y="3024406"/>
                    <a:pt x="3071835" y="3034884"/>
                  </a:cubicBezTo>
                  <a:cubicBezTo>
                    <a:pt x="3100315" y="3041360"/>
                    <a:pt x="3103934" y="3040884"/>
                    <a:pt x="3120603" y="3015643"/>
                  </a:cubicBezTo>
                  <a:cubicBezTo>
                    <a:pt x="3131461" y="2999165"/>
                    <a:pt x="3146511" y="2988020"/>
                    <a:pt x="3163275" y="2978686"/>
                  </a:cubicBezTo>
                  <a:cubicBezTo>
                    <a:pt x="3166513" y="2976876"/>
                    <a:pt x="3170228" y="2975352"/>
                    <a:pt x="3173848" y="2974685"/>
                  </a:cubicBezTo>
                  <a:cubicBezTo>
                    <a:pt x="3180515" y="2973447"/>
                    <a:pt x="3186230" y="2975543"/>
                    <a:pt x="3188135" y="2982686"/>
                  </a:cubicBezTo>
                  <a:cubicBezTo>
                    <a:pt x="3189849" y="2989259"/>
                    <a:pt x="3185659" y="2992592"/>
                    <a:pt x="3180039" y="2994307"/>
                  </a:cubicBezTo>
                  <a:cubicBezTo>
                    <a:pt x="3151940" y="3002689"/>
                    <a:pt x="3136795" y="3024025"/>
                    <a:pt x="3125270" y="3048885"/>
                  </a:cubicBezTo>
                  <a:cubicBezTo>
                    <a:pt x="3120222" y="3059839"/>
                    <a:pt x="3122222" y="3064030"/>
                    <a:pt x="3134128" y="3066411"/>
                  </a:cubicBezTo>
                  <a:cubicBezTo>
                    <a:pt x="3141558" y="3067840"/>
                    <a:pt x="3149273" y="3067650"/>
                    <a:pt x="3156798" y="3068697"/>
                  </a:cubicBezTo>
                  <a:cubicBezTo>
                    <a:pt x="3161465" y="3069364"/>
                    <a:pt x="3165751" y="3071841"/>
                    <a:pt x="3166132" y="3077175"/>
                  </a:cubicBezTo>
                  <a:cubicBezTo>
                    <a:pt x="3166609" y="3084128"/>
                    <a:pt x="3161370" y="3086414"/>
                    <a:pt x="3155845" y="3086795"/>
                  </a:cubicBezTo>
                  <a:cubicBezTo>
                    <a:pt x="3139177" y="3087938"/>
                    <a:pt x="3122413" y="3089462"/>
                    <a:pt x="3107268" y="3079270"/>
                  </a:cubicBezTo>
                  <a:cubicBezTo>
                    <a:pt x="3088028" y="3066411"/>
                    <a:pt x="3067644" y="3065554"/>
                    <a:pt x="3046117" y="3073364"/>
                  </a:cubicBezTo>
                  <a:cubicBezTo>
                    <a:pt x="3035449" y="3077270"/>
                    <a:pt x="3024305" y="3080032"/>
                    <a:pt x="3013161" y="3082604"/>
                  </a:cubicBezTo>
                  <a:cubicBezTo>
                    <a:pt x="3003350" y="3084890"/>
                    <a:pt x="2994301" y="3088604"/>
                    <a:pt x="2986110" y="3094319"/>
                  </a:cubicBezTo>
                  <a:cubicBezTo>
                    <a:pt x="2973156" y="3103273"/>
                    <a:pt x="2965917" y="3114703"/>
                    <a:pt x="2969917" y="3131276"/>
                  </a:cubicBezTo>
                  <a:cubicBezTo>
                    <a:pt x="2972108" y="3140135"/>
                    <a:pt x="2973537" y="3149279"/>
                    <a:pt x="2971251" y="3158423"/>
                  </a:cubicBezTo>
                  <a:cubicBezTo>
                    <a:pt x="2970108" y="3163090"/>
                    <a:pt x="2967250" y="3166900"/>
                    <a:pt x="2961916" y="3166995"/>
                  </a:cubicBezTo>
                  <a:cubicBezTo>
                    <a:pt x="2957725" y="3167091"/>
                    <a:pt x="2954582" y="3164519"/>
                    <a:pt x="2953153" y="3160804"/>
                  </a:cubicBezTo>
                  <a:cubicBezTo>
                    <a:pt x="2951058" y="3155089"/>
                    <a:pt x="2949534" y="3149184"/>
                    <a:pt x="2948200" y="3143278"/>
                  </a:cubicBezTo>
                  <a:cubicBezTo>
                    <a:pt x="2944962" y="3129276"/>
                    <a:pt x="2937818" y="3119656"/>
                    <a:pt x="2922292" y="3118799"/>
                  </a:cubicBezTo>
                  <a:cubicBezTo>
                    <a:pt x="2921530" y="3118799"/>
                    <a:pt x="2920768" y="3118513"/>
                    <a:pt x="2920006" y="3118513"/>
                  </a:cubicBezTo>
                  <a:cubicBezTo>
                    <a:pt x="2911053" y="3118703"/>
                    <a:pt x="2902195" y="3109464"/>
                    <a:pt x="2893908" y="3115179"/>
                  </a:cubicBezTo>
                  <a:cubicBezTo>
                    <a:pt x="2887050" y="3119942"/>
                    <a:pt x="2888383" y="3130610"/>
                    <a:pt x="2884478" y="3137944"/>
                  </a:cubicBezTo>
                  <a:cubicBezTo>
                    <a:pt x="2878763" y="3148707"/>
                    <a:pt x="2873524" y="3159851"/>
                    <a:pt x="2866476" y="3169758"/>
                  </a:cubicBezTo>
                  <a:cubicBezTo>
                    <a:pt x="2843521" y="3202142"/>
                    <a:pt x="2840378" y="3239385"/>
                    <a:pt x="2841425" y="3276723"/>
                  </a:cubicBezTo>
                  <a:cubicBezTo>
                    <a:pt x="2842187" y="3303203"/>
                    <a:pt x="2847807" y="3329587"/>
                    <a:pt x="2854379" y="3355495"/>
                  </a:cubicBezTo>
                  <a:cubicBezTo>
                    <a:pt x="2856856" y="3365115"/>
                    <a:pt x="2860380" y="3374450"/>
                    <a:pt x="2865904" y="3382736"/>
                  </a:cubicBezTo>
                  <a:cubicBezTo>
                    <a:pt x="2875239" y="3396929"/>
                    <a:pt x="2887526" y="3405977"/>
                    <a:pt x="2905528" y="3405311"/>
                  </a:cubicBezTo>
                  <a:cubicBezTo>
                    <a:pt x="2927055" y="3404453"/>
                    <a:pt x="2948105" y="3407787"/>
                    <a:pt x="2968393" y="3414741"/>
                  </a:cubicBezTo>
                  <a:cubicBezTo>
                    <a:pt x="2980014" y="3418741"/>
                    <a:pt x="2990777" y="3424361"/>
                    <a:pt x="2999445" y="3433314"/>
                  </a:cubicBezTo>
                  <a:cubicBezTo>
                    <a:pt x="3003445" y="3437410"/>
                    <a:pt x="3005541" y="3442649"/>
                    <a:pt x="3001636" y="3447697"/>
                  </a:cubicBezTo>
                  <a:cubicBezTo>
                    <a:pt x="2997349" y="3453317"/>
                    <a:pt x="2992015" y="3450935"/>
                    <a:pt x="2987443" y="3447697"/>
                  </a:cubicBezTo>
                  <a:cubicBezTo>
                    <a:pt x="2962774" y="3430171"/>
                    <a:pt x="2934770" y="3424456"/>
                    <a:pt x="2905243" y="3425123"/>
                  </a:cubicBezTo>
                  <a:cubicBezTo>
                    <a:pt x="2889336" y="3425409"/>
                    <a:pt x="2888479" y="3426647"/>
                    <a:pt x="2889526" y="3442553"/>
                  </a:cubicBezTo>
                  <a:cubicBezTo>
                    <a:pt x="2890288" y="3453221"/>
                    <a:pt x="2891717" y="3463794"/>
                    <a:pt x="2892479" y="3474367"/>
                  </a:cubicBezTo>
                  <a:cubicBezTo>
                    <a:pt x="2892955" y="3480082"/>
                    <a:pt x="2890955" y="3485226"/>
                    <a:pt x="2884859" y="3486845"/>
                  </a:cubicBezTo>
                  <a:cubicBezTo>
                    <a:pt x="2877430" y="3488845"/>
                    <a:pt x="2873143" y="3484273"/>
                    <a:pt x="2871334" y="3477891"/>
                  </a:cubicBezTo>
                  <a:cubicBezTo>
                    <a:pt x="2869238" y="3470652"/>
                    <a:pt x="2867143" y="3463032"/>
                    <a:pt x="2866952" y="3455603"/>
                  </a:cubicBezTo>
                  <a:cubicBezTo>
                    <a:pt x="2866476" y="3432743"/>
                    <a:pt x="2857713" y="3412169"/>
                    <a:pt x="2847426" y="3392833"/>
                  </a:cubicBezTo>
                  <a:cubicBezTo>
                    <a:pt x="2829900" y="3359686"/>
                    <a:pt x="2822756" y="3324348"/>
                    <a:pt x="2820184" y="3287582"/>
                  </a:cubicBezTo>
                  <a:cubicBezTo>
                    <a:pt x="2819041" y="3270913"/>
                    <a:pt x="2818374" y="3254054"/>
                    <a:pt x="2818756" y="3237385"/>
                  </a:cubicBezTo>
                  <a:cubicBezTo>
                    <a:pt x="2819137" y="3219097"/>
                    <a:pt x="2820756" y="3201095"/>
                    <a:pt x="2828947" y="3184045"/>
                  </a:cubicBezTo>
                  <a:cubicBezTo>
                    <a:pt x="2836186" y="3168995"/>
                    <a:pt x="2841044" y="3152803"/>
                    <a:pt x="2847140" y="3137277"/>
                  </a:cubicBezTo>
                  <a:cubicBezTo>
                    <a:pt x="2856379" y="3113465"/>
                    <a:pt x="2851903" y="3090795"/>
                    <a:pt x="2841330" y="3068792"/>
                  </a:cubicBezTo>
                  <a:cubicBezTo>
                    <a:pt x="2837711" y="3061268"/>
                    <a:pt x="2833329" y="3054124"/>
                    <a:pt x="2828852" y="3046980"/>
                  </a:cubicBezTo>
                  <a:cubicBezTo>
                    <a:pt x="2814660" y="3024406"/>
                    <a:pt x="2810850" y="3000022"/>
                    <a:pt x="2817327" y="2974590"/>
                  </a:cubicBezTo>
                  <a:cubicBezTo>
                    <a:pt x="2825137" y="2943729"/>
                    <a:pt x="2818279" y="2918107"/>
                    <a:pt x="2795896" y="2895056"/>
                  </a:cubicBezTo>
                  <a:cubicBezTo>
                    <a:pt x="2772083" y="2870577"/>
                    <a:pt x="2760748" y="2840383"/>
                    <a:pt x="2760844" y="2805902"/>
                  </a:cubicBezTo>
                  <a:cubicBezTo>
                    <a:pt x="2760844" y="2788472"/>
                    <a:pt x="2761891" y="2770946"/>
                    <a:pt x="2757319" y="2753610"/>
                  </a:cubicBezTo>
                  <a:cubicBezTo>
                    <a:pt x="2752747" y="2736656"/>
                    <a:pt x="2744461" y="2722940"/>
                    <a:pt x="2729792" y="2713034"/>
                  </a:cubicBezTo>
                  <a:cubicBezTo>
                    <a:pt x="2721601" y="2707509"/>
                    <a:pt x="2713981" y="2701127"/>
                    <a:pt x="2705789" y="2695508"/>
                  </a:cubicBezTo>
                  <a:cubicBezTo>
                    <a:pt x="2680072" y="2677886"/>
                    <a:pt x="2664546" y="2653026"/>
                    <a:pt x="2655783" y="2623784"/>
                  </a:cubicBezTo>
                  <a:cubicBezTo>
                    <a:pt x="2648353" y="2599019"/>
                    <a:pt x="2639495" y="2574635"/>
                    <a:pt x="2634923" y="2549013"/>
                  </a:cubicBezTo>
                  <a:cubicBezTo>
                    <a:pt x="2631494" y="2530249"/>
                    <a:pt x="2630828" y="2530344"/>
                    <a:pt x="2610730" y="2532726"/>
                  </a:cubicBezTo>
                  <a:cubicBezTo>
                    <a:pt x="2599395" y="2534059"/>
                    <a:pt x="2588060" y="2535392"/>
                    <a:pt x="2576725" y="2536917"/>
                  </a:cubicBezTo>
                  <a:cubicBezTo>
                    <a:pt x="2542626" y="2541584"/>
                    <a:pt x="2511574" y="2533868"/>
                    <a:pt x="2483857" y="2513676"/>
                  </a:cubicBezTo>
                  <a:cubicBezTo>
                    <a:pt x="2465473" y="2500245"/>
                    <a:pt x="2447376" y="2486720"/>
                    <a:pt x="2432898" y="2468336"/>
                  </a:cubicBezTo>
                  <a:cubicBezTo>
                    <a:pt x="2406704" y="2435189"/>
                    <a:pt x="2398036" y="2397851"/>
                    <a:pt x="2401942" y="2356894"/>
                  </a:cubicBezTo>
                  <a:cubicBezTo>
                    <a:pt x="2403942" y="2335748"/>
                    <a:pt x="2406418" y="2314508"/>
                    <a:pt x="2411086" y="2293648"/>
                  </a:cubicBezTo>
                  <a:cubicBezTo>
                    <a:pt x="2414800" y="2277360"/>
                    <a:pt x="2399084" y="2255929"/>
                    <a:pt x="2383178" y="2253643"/>
                  </a:cubicBezTo>
                  <a:cubicBezTo>
                    <a:pt x="2378891" y="2253071"/>
                    <a:pt x="2375653" y="2254786"/>
                    <a:pt x="2373176" y="2257834"/>
                  </a:cubicBezTo>
                  <a:cubicBezTo>
                    <a:pt x="2369842" y="2262025"/>
                    <a:pt x="2366794" y="2266406"/>
                    <a:pt x="2364032" y="2270978"/>
                  </a:cubicBezTo>
                  <a:cubicBezTo>
                    <a:pt x="2331552" y="2325176"/>
                    <a:pt x="2279641" y="2355275"/>
                    <a:pt x="2225634" y="2382707"/>
                  </a:cubicBezTo>
                  <a:cubicBezTo>
                    <a:pt x="2214013" y="2388612"/>
                    <a:pt x="2200583" y="2388803"/>
                    <a:pt x="2187915" y="2391565"/>
                  </a:cubicBezTo>
                  <a:cubicBezTo>
                    <a:pt x="2181247" y="2392994"/>
                    <a:pt x="2174389" y="2393946"/>
                    <a:pt x="2167912" y="2395946"/>
                  </a:cubicBezTo>
                  <a:cubicBezTo>
                    <a:pt x="2149910" y="2401566"/>
                    <a:pt x="2144862" y="2408615"/>
                    <a:pt x="2144671" y="2427474"/>
                  </a:cubicBezTo>
                  <a:cubicBezTo>
                    <a:pt x="2144576" y="2445476"/>
                    <a:pt x="2151434" y="2461859"/>
                    <a:pt x="2158578" y="2477766"/>
                  </a:cubicBezTo>
                  <a:cubicBezTo>
                    <a:pt x="2164960" y="2491959"/>
                    <a:pt x="2169817" y="2506055"/>
                    <a:pt x="2168389" y="2521772"/>
                  </a:cubicBezTo>
                  <a:cubicBezTo>
                    <a:pt x="2167341" y="2534345"/>
                    <a:pt x="2172484" y="2543870"/>
                    <a:pt x="2182676" y="2551013"/>
                  </a:cubicBezTo>
                  <a:cubicBezTo>
                    <a:pt x="2201059" y="2563967"/>
                    <a:pt x="2210775" y="2581970"/>
                    <a:pt x="2215728" y="2603782"/>
                  </a:cubicBezTo>
                  <a:cubicBezTo>
                    <a:pt x="2222205" y="2632738"/>
                    <a:pt x="2231825" y="2660837"/>
                    <a:pt x="2240874" y="2689126"/>
                  </a:cubicBezTo>
                  <a:cubicBezTo>
                    <a:pt x="2244208" y="2699508"/>
                    <a:pt x="2249446" y="2704366"/>
                    <a:pt x="2259257" y="2706557"/>
                  </a:cubicBezTo>
                  <a:cubicBezTo>
                    <a:pt x="2268877" y="2708652"/>
                    <a:pt x="2278402" y="2711795"/>
                    <a:pt x="2288118" y="2713510"/>
                  </a:cubicBezTo>
                  <a:cubicBezTo>
                    <a:pt x="2306596" y="2716748"/>
                    <a:pt x="2323170" y="2723416"/>
                    <a:pt x="2337362" y="2735894"/>
                  </a:cubicBezTo>
                  <a:cubicBezTo>
                    <a:pt x="2340124" y="2738370"/>
                    <a:pt x="2343458" y="2740847"/>
                    <a:pt x="2346982" y="2741799"/>
                  </a:cubicBezTo>
                  <a:cubicBezTo>
                    <a:pt x="2372986" y="2748562"/>
                    <a:pt x="2387749" y="2766564"/>
                    <a:pt x="2397655" y="2790377"/>
                  </a:cubicBezTo>
                  <a:cubicBezTo>
                    <a:pt x="2402894" y="2803045"/>
                    <a:pt x="2409276" y="2815237"/>
                    <a:pt x="2415657" y="2827334"/>
                  </a:cubicBezTo>
                  <a:cubicBezTo>
                    <a:pt x="2428516" y="2851813"/>
                    <a:pt x="2428897" y="2878673"/>
                    <a:pt x="2430803" y="2905248"/>
                  </a:cubicBezTo>
                  <a:cubicBezTo>
                    <a:pt x="2431374" y="2912963"/>
                    <a:pt x="2429469" y="2921345"/>
                    <a:pt x="2420896" y="2924012"/>
                  </a:cubicBezTo>
                  <a:cubicBezTo>
                    <a:pt x="2410990" y="2927060"/>
                    <a:pt x="2407942" y="2918107"/>
                    <a:pt x="2404228" y="2911820"/>
                  </a:cubicBezTo>
                  <a:cubicBezTo>
                    <a:pt x="2390416" y="2888484"/>
                    <a:pt x="2370223" y="2873054"/>
                    <a:pt x="2344696" y="2864672"/>
                  </a:cubicBezTo>
                  <a:cubicBezTo>
                    <a:pt x="2331076" y="2860195"/>
                    <a:pt x="2329456" y="2861147"/>
                    <a:pt x="2327647" y="2876197"/>
                  </a:cubicBezTo>
                  <a:cubicBezTo>
                    <a:pt x="2323456" y="2911630"/>
                    <a:pt x="2314978" y="2945920"/>
                    <a:pt x="2290213" y="2972590"/>
                  </a:cubicBezTo>
                  <a:cubicBezTo>
                    <a:pt x="2269544" y="2994878"/>
                    <a:pt x="2246113" y="3013928"/>
                    <a:pt x="2219347" y="3029645"/>
                  </a:cubicBezTo>
                  <a:cubicBezTo>
                    <a:pt x="2179438" y="3052981"/>
                    <a:pt x="2140861" y="3078794"/>
                    <a:pt x="2102666" y="3104987"/>
                  </a:cubicBezTo>
                  <a:cubicBezTo>
                    <a:pt x="2078377" y="3121656"/>
                    <a:pt x="2066376" y="3147278"/>
                    <a:pt x="2059137" y="3175377"/>
                  </a:cubicBezTo>
                  <a:cubicBezTo>
                    <a:pt x="2047612" y="3220526"/>
                    <a:pt x="2039992" y="3266151"/>
                    <a:pt x="2039992" y="3313013"/>
                  </a:cubicBezTo>
                  <a:cubicBezTo>
                    <a:pt x="2039992" y="3329968"/>
                    <a:pt x="2035324" y="3346256"/>
                    <a:pt x="2030562" y="3362258"/>
                  </a:cubicBezTo>
                  <a:cubicBezTo>
                    <a:pt x="2019418" y="3399310"/>
                    <a:pt x="2023037" y="3436172"/>
                    <a:pt x="2030562" y="3472938"/>
                  </a:cubicBezTo>
                  <a:cubicBezTo>
                    <a:pt x="2035705" y="3498370"/>
                    <a:pt x="2041516" y="3523421"/>
                    <a:pt x="2036086" y="3549710"/>
                  </a:cubicBezTo>
                  <a:cubicBezTo>
                    <a:pt x="2034372" y="3557711"/>
                    <a:pt x="2033705" y="3566950"/>
                    <a:pt x="2035801" y="3574665"/>
                  </a:cubicBezTo>
                  <a:cubicBezTo>
                    <a:pt x="2047897" y="3618956"/>
                    <a:pt x="2038658" y="3663914"/>
                    <a:pt x="2040563" y="3708492"/>
                  </a:cubicBezTo>
                  <a:cubicBezTo>
                    <a:pt x="2041420" y="3729161"/>
                    <a:pt x="2043135" y="3749639"/>
                    <a:pt x="2047516" y="3769737"/>
                  </a:cubicBezTo>
                  <a:cubicBezTo>
                    <a:pt x="2058756" y="3821744"/>
                    <a:pt x="2060947" y="3873941"/>
                    <a:pt x="2052946" y="3926423"/>
                  </a:cubicBezTo>
                  <a:cubicBezTo>
                    <a:pt x="2049612" y="3948426"/>
                    <a:pt x="2049421" y="3970429"/>
                    <a:pt x="2049421" y="3992527"/>
                  </a:cubicBezTo>
                  <a:cubicBezTo>
                    <a:pt x="2049421" y="3996337"/>
                    <a:pt x="2049707" y="4000147"/>
                    <a:pt x="2049517" y="4003957"/>
                  </a:cubicBezTo>
                  <a:cubicBezTo>
                    <a:pt x="2049231" y="4010720"/>
                    <a:pt x="2049993" y="4018911"/>
                    <a:pt x="2040658" y="4019864"/>
                  </a:cubicBezTo>
                  <a:cubicBezTo>
                    <a:pt x="2032753" y="4020721"/>
                    <a:pt x="2031229" y="4013387"/>
                    <a:pt x="2029705" y="4007576"/>
                  </a:cubicBezTo>
                  <a:cubicBezTo>
                    <a:pt x="2025799" y="3993670"/>
                    <a:pt x="2021704" y="3979668"/>
                    <a:pt x="2020942" y="3965095"/>
                  </a:cubicBezTo>
                  <a:cubicBezTo>
                    <a:pt x="2019037" y="3930138"/>
                    <a:pt x="2017513" y="3895181"/>
                    <a:pt x="2015893" y="3860129"/>
                  </a:cubicBezTo>
                  <a:cubicBezTo>
                    <a:pt x="2014274" y="3825173"/>
                    <a:pt x="2013226" y="3790121"/>
                    <a:pt x="1997986" y="3757355"/>
                  </a:cubicBezTo>
                  <a:cubicBezTo>
                    <a:pt x="1991700" y="3743829"/>
                    <a:pt x="1992747" y="3728970"/>
                    <a:pt x="1993129" y="3714587"/>
                  </a:cubicBezTo>
                  <a:cubicBezTo>
                    <a:pt x="1993700" y="3693156"/>
                    <a:pt x="1992843" y="3672011"/>
                    <a:pt x="1986842" y="3651246"/>
                  </a:cubicBezTo>
                  <a:cubicBezTo>
                    <a:pt x="1982556" y="3636387"/>
                    <a:pt x="1983604" y="3620957"/>
                    <a:pt x="1984461" y="3605812"/>
                  </a:cubicBezTo>
                  <a:cubicBezTo>
                    <a:pt x="1985794" y="3583619"/>
                    <a:pt x="1984461" y="3561806"/>
                    <a:pt x="1979889" y="3539994"/>
                  </a:cubicBezTo>
                  <a:cubicBezTo>
                    <a:pt x="1974269" y="3513229"/>
                    <a:pt x="1973126" y="3485702"/>
                    <a:pt x="1966935" y="3458936"/>
                  </a:cubicBezTo>
                  <a:cubicBezTo>
                    <a:pt x="1963315" y="3443316"/>
                    <a:pt x="1966363" y="3427123"/>
                    <a:pt x="1971221" y="3411597"/>
                  </a:cubicBezTo>
                  <a:cubicBezTo>
                    <a:pt x="1978079" y="3389785"/>
                    <a:pt x="1982842" y="3367496"/>
                    <a:pt x="1986556" y="3344827"/>
                  </a:cubicBezTo>
                  <a:cubicBezTo>
                    <a:pt x="1991033" y="3317776"/>
                    <a:pt x="1986080" y="3291582"/>
                    <a:pt x="1979127" y="3265865"/>
                  </a:cubicBezTo>
                  <a:cubicBezTo>
                    <a:pt x="1973602" y="3245291"/>
                    <a:pt x="1968268" y="3242814"/>
                    <a:pt x="1947885" y="3248053"/>
                  </a:cubicBezTo>
                  <a:cubicBezTo>
                    <a:pt x="1937788" y="3250625"/>
                    <a:pt x="1928454" y="3249005"/>
                    <a:pt x="1918643" y="3247672"/>
                  </a:cubicBezTo>
                  <a:cubicBezTo>
                    <a:pt x="1899593" y="3245100"/>
                    <a:pt x="1896736" y="3248625"/>
                    <a:pt x="1893307" y="3266912"/>
                  </a:cubicBezTo>
                  <a:cubicBezTo>
                    <a:pt x="1885972" y="3306155"/>
                    <a:pt x="1890259" y="3344446"/>
                    <a:pt x="1901784" y="3381975"/>
                  </a:cubicBezTo>
                  <a:cubicBezTo>
                    <a:pt x="1915119" y="3425504"/>
                    <a:pt x="1915500" y="3468461"/>
                    <a:pt x="1903308" y="3512467"/>
                  </a:cubicBezTo>
                  <a:cubicBezTo>
                    <a:pt x="1893307" y="3548471"/>
                    <a:pt x="1895116" y="3584857"/>
                    <a:pt x="1910356" y="3619909"/>
                  </a:cubicBezTo>
                  <a:cubicBezTo>
                    <a:pt x="1915786" y="3632482"/>
                    <a:pt x="1920453" y="3645436"/>
                    <a:pt x="1924739" y="3658485"/>
                  </a:cubicBezTo>
                  <a:cubicBezTo>
                    <a:pt x="1930930" y="3677345"/>
                    <a:pt x="1938169" y="3697157"/>
                    <a:pt x="1933026" y="3716588"/>
                  </a:cubicBezTo>
                  <a:cubicBezTo>
                    <a:pt x="1919786" y="3766118"/>
                    <a:pt x="1929311" y="3814886"/>
                    <a:pt x="1933216" y="3864130"/>
                  </a:cubicBezTo>
                  <a:cubicBezTo>
                    <a:pt x="1937979" y="3924423"/>
                    <a:pt x="1935979" y="3984431"/>
                    <a:pt x="1919691" y="4043200"/>
                  </a:cubicBezTo>
                  <a:cubicBezTo>
                    <a:pt x="1918834" y="4046153"/>
                    <a:pt x="1918072" y="4049105"/>
                    <a:pt x="1916929" y="4051868"/>
                  </a:cubicBezTo>
                  <a:cubicBezTo>
                    <a:pt x="1915119" y="4056344"/>
                    <a:pt x="1912166" y="4059773"/>
                    <a:pt x="1906737" y="4059297"/>
                  </a:cubicBezTo>
                  <a:cubicBezTo>
                    <a:pt x="1901403" y="4058821"/>
                    <a:pt x="1898545" y="4054916"/>
                    <a:pt x="1897974" y="4050248"/>
                  </a:cubicBezTo>
                  <a:cubicBezTo>
                    <a:pt x="1897117" y="4043486"/>
                    <a:pt x="1897021" y="4036628"/>
                    <a:pt x="1897021" y="4029770"/>
                  </a:cubicBezTo>
                  <a:cubicBezTo>
                    <a:pt x="1897117" y="3996242"/>
                    <a:pt x="1898069" y="3962714"/>
                    <a:pt x="1897497" y="3929186"/>
                  </a:cubicBezTo>
                  <a:cubicBezTo>
                    <a:pt x="1896640" y="3884228"/>
                    <a:pt x="1893211" y="3839555"/>
                    <a:pt x="1882448" y="3795550"/>
                  </a:cubicBezTo>
                  <a:cubicBezTo>
                    <a:pt x="1875590" y="3767451"/>
                    <a:pt x="1872256" y="3738591"/>
                    <a:pt x="1877686" y="3709444"/>
                  </a:cubicBezTo>
                  <a:cubicBezTo>
                    <a:pt x="1880067" y="3696490"/>
                    <a:pt x="1878162" y="3683726"/>
                    <a:pt x="1874257" y="3671153"/>
                  </a:cubicBezTo>
                  <a:cubicBezTo>
                    <a:pt x="1867875" y="3650675"/>
                    <a:pt x="1859779" y="3631053"/>
                    <a:pt x="1850063" y="3612003"/>
                  </a:cubicBezTo>
                  <a:cubicBezTo>
                    <a:pt x="1833871" y="3580285"/>
                    <a:pt x="1829489" y="3546852"/>
                    <a:pt x="1836347" y="3512086"/>
                  </a:cubicBezTo>
                  <a:cubicBezTo>
                    <a:pt x="1845967" y="3462842"/>
                    <a:pt x="1846158" y="3413978"/>
                    <a:pt x="1834537" y="3364829"/>
                  </a:cubicBezTo>
                  <a:cubicBezTo>
                    <a:pt x="1827965" y="3336826"/>
                    <a:pt x="1827203" y="3308156"/>
                    <a:pt x="1826822" y="3279009"/>
                  </a:cubicBezTo>
                  <a:cubicBezTo>
                    <a:pt x="1826155" y="3229765"/>
                    <a:pt x="1819678" y="3180330"/>
                    <a:pt x="1800343" y="3133848"/>
                  </a:cubicBezTo>
                  <a:cubicBezTo>
                    <a:pt x="1792437" y="3114893"/>
                    <a:pt x="1778626" y="3102511"/>
                    <a:pt x="1759766" y="3096415"/>
                  </a:cubicBezTo>
                  <a:cubicBezTo>
                    <a:pt x="1742812" y="3090986"/>
                    <a:pt x="1727762" y="3082604"/>
                    <a:pt x="1712903" y="3073174"/>
                  </a:cubicBezTo>
                  <a:cubicBezTo>
                    <a:pt x="1685947" y="3056124"/>
                    <a:pt x="1658515" y="3040884"/>
                    <a:pt x="1626702" y="3032978"/>
                  </a:cubicBezTo>
                  <a:cubicBezTo>
                    <a:pt x="1590507" y="3024025"/>
                    <a:pt x="1574219" y="2993640"/>
                    <a:pt x="1561837" y="2961636"/>
                  </a:cubicBezTo>
                  <a:cubicBezTo>
                    <a:pt x="1554312" y="2942110"/>
                    <a:pt x="1553645" y="2921441"/>
                    <a:pt x="1554788" y="2900771"/>
                  </a:cubicBezTo>
                  <a:cubicBezTo>
                    <a:pt x="1555074" y="2895533"/>
                    <a:pt x="1556503" y="2889437"/>
                    <a:pt x="1551359" y="2885912"/>
                  </a:cubicBezTo>
                  <a:cubicBezTo>
                    <a:pt x="1545072" y="2881626"/>
                    <a:pt x="1539643" y="2886389"/>
                    <a:pt x="1534881" y="2889913"/>
                  </a:cubicBezTo>
                  <a:cubicBezTo>
                    <a:pt x="1513735" y="2905153"/>
                    <a:pt x="1496305" y="2924489"/>
                    <a:pt x="1479064" y="2943729"/>
                  </a:cubicBezTo>
                  <a:cubicBezTo>
                    <a:pt x="1441441" y="2985639"/>
                    <a:pt x="1405627" y="3029359"/>
                    <a:pt x="1366860" y="3070126"/>
                  </a:cubicBezTo>
                  <a:cubicBezTo>
                    <a:pt x="1315711" y="3123847"/>
                    <a:pt x="1259989" y="3172234"/>
                    <a:pt x="1190838" y="3202428"/>
                  </a:cubicBezTo>
                  <a:cubicBezTo>
                    <a:pt x="1183218" y="3205762"/>
                    <a:pt x="1175407" y="3209286"/>
                    <a:pt x="1168549" y="3214049"/>
                  </a:cubicBezTo>
                  <a:cubicBezTo>
                    <a:pt x="1152357" y="3225098"/>
                    <a:pt x="1143308" y="3239861"/>
                    <a:pt x="1146547" y="3260531"/>
                  </a:cubicBezTo>
                  <a:cubicBezTo>
                    <a:pt x="1152928" y="3302060"/>
                    <a:pt x="1149118" y="3342541"/>
                    <a:pt x="1133593" y="3381784"/>
                  </a:cubicBezTo>
                  <a:cubicBezTo>
                    <a:pt x="1120924" y="3413597"/>
                    <a:pt x="1117114" y="3446459"/>
                    <a:pt x="1120924" y="3480368"/>
                  </a:cubicBezTo>
                  <a:cubicBezTo>
                    <a:pt x="1121877" y="3488654"/>
                    <a:pt x="1121591" y="3497132"/>
                    <a:pt x="1121496" y="3505514"/>
                  </a:cubicBezTo>
                  <a:cubicBezTo>
                    <a:pt x="1121496" y="3509514"/>
                    <a:pt x="1119496" y="3513134"/>
                    <a:pt x="1115495" y="3514372"/>
                  </a:cubicBezTo>
                  <a:cubicBezTo>
                    <a:pt x="1111495" y="3515610"/>
                    <a:pt x="1108066" y="3513610"/>
                    <a:pt x="1105208" y="3510943"/>
                  </a:cubicBezTo>
                  <a:cubicBezTo>
                    <a:pt x="1101208" y="3507133"/>
                    <a:pt x="1098922" y="3502370"/>
                    <a:pt x="1097398" y="3497227"/>
                  </a:cubicBezTo>
                  <a:cubicBezTo>
                    <a:pt x="1091492" y="3477510"/>
                    <a:pt x="1085301" y="3457889"/>
                    <a:pt x="1080062" y="3438077"/>
                  </a:cubicBezTo>
                  <a:cubicBezTo>
                    <a:pt x="1073585" y="3413312"/>
                    <a:pt x="1074061" y="3388833"/>
                    <a:pt x="1081681" y="3363782"/>
                  </a:cubicBezTo>
                  <a:cubicBezTo>
                    <a:pt x="1090349" y="3335588"/>
                    <a:pt x="1099112" y="3306822"/>
                    <a:pt x="1093588" y="3276342"/>
                  </a:cubicBezTo>
                  <a:cubicBezTo>
                    <a:pt x="1090254" y="3257768"/>
                    <a:pt x="1088730" y="3255959"/>
                    <a:pt x="1069680" y="3259673"/>
                  </a:cubicBezTo>
                  <a:cubicBezTo>
                    <a:pt x="1038247" y="3265769"/>
                    <a:pt x="1006529" y="3269294"/>
                    <a:pt x="974430" y="3270056"/>
                  </a:cubicBezTo>
                  <a:cubicBezTo>
                    <a:pt x="957380" y="3270437"/>
                    <a:pt x="941188" y="3274342"/>
                    <a:pt x="926233" y="3282724"/>
                  </a:cubicBezTo>
                  <a:cubicBezTo>
                    <a:pt x="895658" y="3299774"/>
                    <a:pt x="862321" y="3301202"/>
                    <a:pt x="828602" y="3299202"/>
                  </a:cubicBezTo>
                  <a:cubicBezTo>
                    <a:pt x="781358" y="3296345"/>
                    <a:pt x="734305" y="3295392"/>
                    <a:pt x="687346" y="3303012"/>
                  </a:cubicBezTo>
                  <a:cubicBezTo>
                    <a:pt x="663629" y="3306917"/>
                    <a:pt x="643531" y="3317395"/>
                    <a:pt x="628482" y="3335207"/>
                  </a:cubicBezTo>
                  <a:cubicBezTo>
                    <a:pt x="599050" y="3370068"/>
                    <a:pt x="560759" y="3385594"/>
                    <a:pt x="517230" y="3391785"/>
                  </a:cubicBezTo>
                  <a:cubicBezTo>
                    <a:pt x="497608" y="3394547"/>
                    <a:pt x="478177" y="3398358"/>
                    <a:pt x="458651" y="3401691"/>
                  </a:cubicBezTo>
                  <a:cubicBezTo>
                    <a:pt x="446554" y="3403787"/>
                    <a:pt x="435982" y="3401501"/>
                    <a:pt x="427695" y="3391785"/>
                  </a:cubicBezTo>
                  <a:cubicBezTo>
                    <a:pt x="416455" y="3378736"/>
                    <a:pt x="420265" y="3364829"/>
                    <a:pt x="436934" y="3360829"/>
                  </a:cubicBezTo>
                  <a:cubicBezTo>
                    <a:pt x="456937" y="3356067"/>
                    <a:pt x="477034" y="3351780"/>
                    <a:pt x="497323" y="3348542"/>
                  </a:cubicBezTo>
                  <a:cubicBezTo>
                    <a:pt x="526183" y="3343970"/>
                    <a:pt x="550472" y="3330539"/>
                    <a:pt x="572570" y="3312442"/>
                  </a:cubicBezTo>
                  <a:cubicBezTo>
                    <a:pt x="585524" y="3301869"/>
                    <a:pt x="597811" y="3290344"/>
                    <a:pt x="609908" y="3278819"/>
                  </a:cubicBezTo>
                  <a:cubicBezTo>
                    <a:pt x="644293" y="3246434"/>
                    <a:pt x="684584" y="3233956"/>
                    <a:pt x="731447" y="3239861"/>
                  </a:cubicBezTo>
                  <a:cubicBezTo>
                    <a:pt x="762213" y="3243767"/>
                    <a:pt x="793264" y="3250434"/>
                    <a:pt x="824411" y="3241290"/>
                  </a:cubicBezTo>
                  <a:cubicBezTo>
                    <a:pt x="832221" y="3239004"/>
                    <a:pt x="840985" y="3238814"/>
                    <a:pt x="847081" y="3230908"/>
                  </a:cubicBezTo>
                  <a:close/>
                  <a:moveTo>
                    <a:pt x="2160578" y="2946587"/>
                  </a:moveTo>
                  <a:cubicBezTo>
                    <a:pt x="2156768" y="2946587"/>
                    <a:pt x="2152958" y="2946682"/>
                    <a:pt x="2149148" y="2946587"/>
                  </a:cubicBezTo>
                  <a:cubicBezTo>
                    <a:pt x="2118382" y="2945444"/>
                    <a:pt x="2112001" y="2939157"/>
                    <a:pt x="2111334" y="2908201"/>
                  </a:cubicBezTo>
                  <a:cubicBezTo>
                    <a:pt x="2110953" y="2889151"/>
                    <a:pt x="2110381" y="2870101"/>
                    <a:pt x="2111429" y="2851051"/>
                  </a:cubicBezTo>
                  <a:cubicBezTo>
                    <a:pt x="2114191" y="2803426"/>
                    <a:pt x="2133337" y="2762659"/>
                    <a:pt x="2167817" y="2729988"/>
                  </a:cubicBezTo>
                  <a:cubicBezTo>
                    <a:pt x="2188867" y="2710176"/>
                    <a:pt x="2193725" y="2697032"/>
                    <a:pt x="2183438" y="2669504"/>
                  </a:cubicBezTo>
                  <a:cubicBezTo>
                    <a:pt x="2178104" y="2655217"/>
                    <a:pt x="2171627" y="2641406"/>
                    <a:pt x="2166484" y="2627118"/>
                  </a:cubicBezTo>
                  <a:cubicBezTo>
                    <a:pt x="2163245" y="2618165"/>
                    <a:pt x="2158197" y="2611021"/>
                    <a:pt x="2150577" y="2605401"/>
                  </a:cubicBezTo>
                  <a:cubicBezTo>
                    <a:pt x="2135527" y="2594352"/>
                    <a:pt x="2128669" y="2578445"/>
                    <a:pt x="2125431" y="2560824"/>
                  </a:cubicBezTo>
                  <a:cubicBezTo>
                    <a:pt x="2123431" y="2549585"/>
                    <a:pt x="2122097" y="2538250"/>
                    <a:pt x="2120859" y="2526915"/>
                  </a:cubicBezTo>
                  <a:cubicBezTo>
                    <a:pt x="2120002" y="2518533"/>
                    <a:pt x="2119525" y="2509580"/>
                    <a:pt x="2114477" y="2502912"/>
                  </a:cubicBezTo>
                  <a:cubicBezTo>
                    <a:pt x="2099713" y="2483481"/>
                    <a:pt x="2093046" y="2461193"/>
                    <a:pt x="2088950" y="2437666"/>
                  </a:cubicBezTo>
                  <a:cubicBezTo>
                    <a:pt x="2086855" y="2425664"/>
                    <a:pt x="2080663" y="2415758"/>
                    <a:pt x="2068471" y="2412425"/>
                  </a:cubicBezTo>
                  <a:cubicBezTo>
                    <a:pt x="2041135" y="2404900"/>
                    <a:pt x="2022656" y="2386612"/>
                    <a:pt x="2006273" y="2364800"/>
                  </a:cubicBezTo>
                  <a:cubicBezTo>
                    <a:pt x="1999891" y="2356322"/>
                    <a:pt x="1991700" y="2349274"/>
                    <a:pt x="1984651" y="2341273"/>
                  </a:cubicBezTo>
                  <a:cubicBezTo>
                    <a:pt x="1954457" y="2306983"/>
                    <a:pt x="1882448" y="2303554"/>
                    <a:pt x="1860160" y="2361466"/>
                  </a:cubicBezTo>
                  <a:cubicBezTo>
                    <a:pt x="1852063" y="2382421"/>
                    <a:pt x="1837966" y="2397756"/>
                    <a:pt x="1817678" y="2406900"/>
                  </a:cubicBezTo>
                  <a:cubicBezTo>
                    <a:pt x="1805581" y="2412329"/>
                    <a:pt x="1799962" y="2421283"/>
                    <a:pt x="1802152" y="2434142"/>
                  </a:cubicBezTo>
                  <a:cubicBezTo>
                    <a:pt x="1805867" y="2456335"/>
                    <a:pt x="1796437" y="2472909"/>
                    <a:pt x="1779769" y="2485767"/>
                  </a:cubicBezTo>
                  <a:cubicBezTo>
                    <a:pt x="1757766" y="2502912"/>
                    <a:pt x="1752527" y="2524725"/>
                    <a:pt x="1758814" y="2550823"/>
                  </a:cubicBezTo>
                  <a:cubicBezTo>
                    <a:pt x="1762338" y="2565492"/>
                    <a:pt x="1759004" y="2579493"/>
                    <a:pt x="1754051" y="2593304"/>
                  </a:cubicBezTo>
                  <a:cubicBezTo>
                    <a:pt x="1748336" y="2609306"/>
                    <a:pt x="1736430" y="2619308"/>
                    <a:pt x="1723095" y="2628642"/>
                  </a:cubicBezTo>
                  <a:cubicBezTo>
                    <a:pt x="1696330" y="2647311"/>
                    <a:pt x="1678422" y="2672076"/>
                    <a:pt x="1674517" y="2705318"/>
                  </a:cubicBezTo>
                  <a:cubicBezTo>
                    <a:pt x="1670612" y="2738466"/>
                    <a:pt x="1672231" y="2741990"/>
                    <a:pt x="1702997" y="2755896"/>
                  </a:cubicBezTo>
                  <a:cubicBezTo>
                    <a:pt x="1743097" y="2773898"/>
                    <a:pt x="1765481" y="2805712"/>
                    <a:pt x="1775578" y="2846955"/>
                  </a:cubicBezTo>
                  <a:cubicBezTo>
                    <a:pt x="1780435" y="2866862"/>
                    <a:pt x="1783769" y="2887246"/>
                    <a:pt x="1787008" y="2907534"/>
                  </a:cubicBezTo>
                  <a:cubicBezTo>
                    <a:pt x="1789675" y="2924298"/>
                    <a:pt x="1782150" y="2938586"/>
                    <a:pt x="1765862" y="2943348"/>
                  </a:cubicBezTo>
                  <a:cubicBezTo>
                    <a:pt x="1734811" y="2952302"/>
                    <a:pt x="1702997" y="2955159"/>
                    <a:pt x="1671279" y="2946015"/>
                  </a:cubicBezTo>
                  <a:cubicBezTo>
                    <a:pt x="1654420" y="2941062"/>
                    <a:pt x="1650991" y="2935728"/>
                    <a:pt x="1650514" y="2918012"/>
                  </a:cubicBezTo>
                  <a:cubicBezTo>
                    <a:pt x="1650229" y="2907344"/>
                    <a:pt x="1651086" y="2896580"/>
                    <a:pt x="1646228" y="2886675"/>
                  </a:cubicBezTo>
                  <a:cubicBezTo>
                    <a:pt x="1644514" y="2883245"/>
                    <a:pt x="1642990" y="2879054"/>
                    <a:pt x="1638989" y="2878388"/>
                  </a:cubicBezTo>
                  <a:cubicBezTo>
                    <a:pt x="1633655" y="2877435"/>
                    <a:pt x="1631274" y="2882007"/>
                    <a:pt x="1628702" y="2885817"/>
                  </a:cubicBezTo>
                  <a:cubicBezTo>
                    <a:pt x="1611176" y="2911249"/>
                    <a:pt x="1618034" y="2965160"/>
                    <a:pt x="1651848" y="2982210"/>
                  </a:cubicBezTo>
                  <a:cubicBezTo>
                    <a:pt x="1666802" y="2989735"/>
                    <a:pt x="1683566" y="2995164"/>
                    <a:pt x="1696044" y="3005737"/>
                  </a:cubicBezTo>
                  <a:cubicBezTo>
                    <a:pt x="1716999" y="3023453"/>
                    <a:pt x="1741478" y="3033074"/>
                    <a:pt x="1765957" y="3043456"/>
                  </a:cubicBezTo>
                  <a:cubicBezTo>
                    <a:pt x="1793199" y="3054981"/>
                    <a:pt x="1815678" y="3072221"/>
                    <a:pt x="1833585" y="3096034"/>
                  </a:cubicBezTo>
                  <a:cubicBezTo>
                    <a:pt x="1847872" y="3114989"/>
                    <a:pt x="1859207" y="3135563"/>
                    <a:pt x="1871018" y="3156042"/>
                  </a:cubicBezTo>
                  <a:cubicBezTo>
                    <a:pt x="1883210" y="3176996"/>
                    <a:pt x="1887496" y="3177663"/>
                    <a:pt x="1905499" y="3162709"/>
                  </a:cubicBezTo>
                  <a:cubicBezTo>
                    <a:pt x="1924930" y="3146612"/>
                    <a:pt x="1938741" y="3146040"/>
                    <a:pt x="1961029" y="3160613"/>
                  </a:cubicBezTo>
                  <a:cubicBezTo>
                    <a:pt x="1984556" y="3175949"/>
                    <a:pt x="1997129" y="3170805"/>
                    <a:pt x="2001892" y="3143087"/>
                  </a:cubicBezTo>
                  <a:cubicBezTo>
                    <a:pt x="2006178" y="3118037"/>
                    <a:pt x="2017036" y="3096605"/>
                    <a:pt x="2036372" y="3080318"/>
                  </a:cubicBezTo>
                  <a:cubicBezTo>
                    <a:pt x="2089331" y="3035550"/>
                    <a:pt x="2145624" y="2995355"/>
                    <a:pt x="2205536" y="2960398"/>
                  </a:cubicBezTo>
                  <a:cubicBezTo>
                    <a:pt x="2224396" y="2949444"/>
                    <a:pt x="2240683" y="2936109"/>
                    <a:pt x="2251066" y="2916773"/>
                  </a:cubicBezTo>
                  <a:cubicBezTo>
                    <a:pt x="2259924" y="2900295"/>
                    <a:pt x="2264972" y="2882960"/>
                    <a:pt x="2259067" y="2864100"/>
                  </a:cubicBezTo>
                  <a:cubicBezTo>
                    <a:pt x="2257162" y="2858100"/>
                    <a:pt x="2254780" y="2852099"/>
                    <a:pt x="2247351" y="2851813"/>
                  </a:cubicBezTo>
                  <a:cubicBezTo>
                    <a:pt x="2239826" y="2851527"/>
                    <a:pt x="2237350" y="2857623"/>
                    <a:pt x="2235254" y="2863434"/>
                  </a:cubicBezTo>
                  <a:cubicBezTo>
                    <a:pt x="2231063" y="2875149"/>
                    <a:pt x="2231635" y="2887436"/>
                    <a:pt x="2231349" y="2899533"/>
                  </a:cubicBezTo>
                  <a:cubicBezTo>
                    <a:pt x="2230587" y="2926679"/>
                    <a:pt x="2221348" y="2937538"/>
                    <a:pt x="2194678" y="2943729"/>
                  </a:cubicBezTo>
                  <a:cubicBezTo>
                    <a:pt x="2183438" y="2946396"/>
                    <a:pt x="2172103" y="2946682"/>
                    <a:pt x="2160673" y="2946492"/>
                  </a:cubicBezTo>
                  <a:close/>
                  <a:moveTo>
                    <a:pt x="1887972" y="1332671"/>
                  </a:moveTo>
                  <a:cubicBezTo>
                    <a:pt x="1885591" y="1301714"/>
                    <a:pt x="1893973" y="1272568"/>
                    <a:pt x="1901498" y="1243326"/>
                  </a:cubicBezTo>
                  <a:cubicBezTo>
                    <a:pt x="1907594" y="1219704"/>
                    <a:pt x="1913785" y="1196177"/>
                    <a:pt x="1919977" y="1172555"/>
                  </a:cubicBezTo>
                  <a:cubicBezTo>
                    <a:pt x="1922929" y="1161411"/>
                    <a:pt x="1924644" y="1150172"/>
                    <a:pt x="1924263" y="1138646"/>
                  </a:cubicBezTo>
                  <a:cubicBezTo>
                    <a:pt x="1924072" y="1132550"/>
                    <a:pt x="1923882" y="1126264"/>
                    <a:pt x="1918929" y="1121692"/>
                  </a:cubicBezTo>
                  <a:cubicBezTo>
                    <a:pt x="1906165" y="1109786"/>
                    <a:pt x="1897117" y="1094260"/>
                    <a:pt x="1882258" y="1084259"/>
                  </a:cubicBezTo>
                  <a:cubicBezTo>
                    <a:pt x="1869780" y="1075781"/>
                    <a:pt x="1862160" y="1063875"/>
                    <a:pt x="1858445" y="1049111"/>
                  </a:cubicBezTo>
                  <a:cubicBezTo>
                    <a:pt x="1855778" y="1038729"/>
                    <a:pt x="1851968" y="1028633"/>
                    <a:pt x="1848634" y="1018346"/>
                  </a:cubicBezTo>
                  <a:cubicBezTo>
                    <a:pt x="1835204" y="1054255"/>
                    <a:pt x="1821583" y="1087973"/>
                    <a:pt x="1802819" y="1119596"/>
                  </a:cubicBezTo>
                  <a:cubicBezTo>
                    <a:pt x="1794056" y="1134265"/>
                    <a:pt x="1796056" y="1148743"/>
                    <a:pt x="1805391" y="1162554"/>
                  </a:cubicBezTo>
                  <a:cubicBezTo>
                    <a:pt x="1813011" y="1173984"/>
                    <a:pt x="1821679" y="1185128"/>
                    <a:pt x="1825012" y="1198559"/>
                  </a:cubicBezTo>
                  <a:cubicBezTo>
                    <a:pt x="1835680" y="1242755"/>
                    <a:pt x="1862827" y="1279997"/>
                    <a:pt x="1877209" y="1322574"/>
                  </a:cubicBezTo>
                  <a:cubicBezTo>
                    <a:pt x="1878543" y="1326384"/>
                    <a:pt x="1879495" y="1331718"/>
                    <a:pt x="1888068" y="1332480"/>
                  </a:cubicBezTo>
                  <a:close/>
                </a:path>
              </a:pathLst>
            </a:custGeom>
            <a:solidFill>
              <a:srgbClr val="CF0F21"/>
            </a:solidFill>
            <a:ln w="6350" cap="flat">
              <a:solidFill>
                <a:srgbClr val="F0EDEB"/>
              </a:solidFill>
              <a:prstDash val="solid"/>
              <a:miter/>
            </a:ln>
          </p:spPr>
          <p:txBody>
            <a:bodyPr rtlCol="0" anchor="ctr"/>
            <a:lstStyle/>
            <a:p>
              <a:endParaRPr lang="en-GB"/>
            </a:p>
          </p:txBody>
        </p:sp>
        <p:grpSp>
          <p:nvGrpSpPr>
            <p:cNvPr id="11" name="Graphic 2">
              <a:extLst>
                <a:ext uri="{FF2B5EF4-FFF2-40B4-BE49-F238E27FC236}">
                  <a16:creationId xmlns:a16="http://schemas.microsoft.com/office/drawing/2014/main" id="{D83B1BB6-E057-F7FE-AED9-B9C1D760063F}"/>
                </a:ext>
              </a:extLst>
            </p:cNvPr>
            <p:cNvGrpSpPr/>
            <p:nvPr/>
          </p:nvGrpSpPr>
          <p:grpSpPr>
            <a:xfrm rot="10800000">
              <a:off x="1667150" y="1349691"/>
              <a:ext cx="3833635" cy="4615818"/>
              <a:chOff x="1288516" y="1607144"/>
              <a:chExt cx="3833635" cy="4615818"/>
            </a:xfrm>
            <a:noFill/>
          </p:grpSpPr>
          <p:sp>
            <p:nvSpPr>
              <p:cNvPr id="17" name="Freeform: Shape 16">
                <a:extLst>
                  <a:ext uri="{FF2B5EF4-FFF2-40B4-BE49-F238E27FC236}">
                    <a16:creationId xmlns:a16="http://schemas.microsoft.com/office/drawing/2014/main" id="{EDB20C86-EA14-4651-FF73-2A4DE598B357}"/>
                  </a:ext>
                </a:extLst>
              </p:cNvPr>
              <p:cNvSpPr/>
              <p:nvPr/>
            </p:nvSpPr>
            <p:spPr>
              <a:xfrm>
                <a:off x="3145536" y="1607144"/>
                <a:ext cx="1976615" cy="3601299"/>
              </a:xfrm>
              <a:custGeom>
                <a:avLst/>
                <a:gdLst>
                  <a:gd name="connsiteX0" fmla="*/ 580549 w 1976615"/>
                  <a:gd name="connsiteY0" fmla="*/ 2562815 h 3601299"/>
                  <a:gd name="connsiteX1" fmla="*/ 589693 w 1976615"/>
                  <a:gd name="connsiteY1" fmla="*/ 2800559 h 3601299"/>
                  <a:gd name="connsiteX2" fmla="*/ 612648 w 1976615"/>
                  <a:gd name="connsiteY2" fmla="*/ 2857613 h 3601299"/>
                  <a:gd name="connsiteX3" fmla="*/ 605600 w 1976615"/>
                  <a:gd name="connsiteY3" fmla="*/ 2971913 h 3601299"/>
                  <a:gd name="connsiteX4" fmla="*/ 609505 w 1976615"/>
                  <a:gd name="connsiteY4" fmla="*/ 3075450 h 3601299"/>
                  <a:gd name="connsiteX5" fmla="*/ 618839 w 1976615"/>
                  <a:gd name="connsiteY5" fmla="*/ 3150126 h 3601299"/>
                  <a:gd name="connsiteX6" fmla="*/ 698754 w 1976615"/>
                  <a:gd name="connsiteY6" fmla="*/ 3406825 h 3601299"/>
                  <a:gd name="connsiteX7" fmla="*/ 834200 w 1976615"/>
                  <a:gd name="connsiteY7" fmla="*/ 3481787 h 3601299"/>
                  <a:gd name="connsiteX8" fmla="*/ 898017 w 1976615"/>
                  <a:gd name="connsiteY8" fmla="*/ 3513886 h 3601299"/>
                  <a:gd name="connsiteX9" fmla="*/ 952786 w 1976615"/>
                  <a:gd name="connsiteY9" fmla="*/ 3555034 h 3601299"/>
                  <a:gd name="connsiteX10" fmla="*/ 1037558 w 1976615"/>
                  <a:gd name="connsiteY10" fmla="*/ 3598277 h 3601299"/>
                  <a:gd name="connsiteX11" fmla="*/ 1160717 w 1976615"/>
                  <a:gd name="connsiteY11" fmla="*/ 3581799 h 3601299"/>
                  <a:gd name="connsiteX12" fmla="*/ 1286637 w 1976615"/>
                  <a:gd name="connsiteY12" fmla="*/ 3541223 h 3601299"/>
                  <a:gd name="connsiteX13" fmla="*/ 1361694 w 1976615"/>
                  <a:gd name="connsiteY13" fmla="*/ 3515315 h 3601299"/>
                  <a:gd name="connsiteX14" fmla="*/ 1496759 w 1976615"/>
                  <a:gd name="connsiteY14" fmla="*/ 3440353 h 3601299"/>
                  <a:gd name="connsiteX15" fmla="*/ 1578769 w 1976615"/>
                  <a:gd name="connsiteY15" fmla="*/ 3371487 h 3601299"/>
                  <a:gd name="connsiteX16" fmla="*/ 1624775 w 1976615"/>
                  <a:gd name="connsiteY16" fmla="*/ 3340055 h 3601299"/>
                  <a:gd name="connsiteX17" fmla="*/ 1640586 w 1976615"/>
                  <a:gd name="connsiteY17" fmla="*/ 3323767 h 3601299"/>
                  <a:gd name="connsiteX18" fmla="*/ 1802416 w 1976615"/>
                  <a:gd name="connsiteY18" fmla="*/ 3056210 h 3601299"/>
                  <a:gd name="connsiteX19" fmla="*/ 1844421 w 1976615"/>
                  <a:gd name="connsiteY19" fmla="*/ 2910192 h 3601299"/>
                  <a:gd name="connsiteX20" fmla="*/ 1862709 w 1976615"/>
                  <a:gd name="connsiteY20" fmla="*/ 2745600 h 3601299"/>
                  <a:gd name="connsiteX21" fmla="*/ 1894904 w 1976615"/>
                  <a:gd name="connsiteY21" fmla="*/ 2658922 h 3601299"/>
                  <a:gd name="connsiteX22" fmla="*/ 1945005 w 1976615"/>
                  <a:gd name="connsiteY22" fmla="*/ 2434704 h 3601299"/>
                  <a:gd name="connsiteX23" fmla="*/ 1944624 w 1976615"/>
                  <a:gd name="connsiteY23" fmla="*/ 2288400 h 3601299"/>
                  <a:gd name="connsiteX24" fmla="*/ 1960531 w 1976615"/>
                  <a:gd name="connsiteY24" fmla="*/ 2158097 h 3601299"/>
                  <a:gd name="connsiteX25" fmla="*/ 1972818 w 1976615"/>
                  <a:gd name="connsiteY25" fmla="*/ 1911209 h 3601299"/>
                  <a:gd name="connsiteX26" fmla="*/ 1940338 w 1976615"/>
                  <a:gd name="connsiteY26" fmla="*/ 1737473 h 3601299"/>
                  <a:gd name="connsiteX27" fmla="*/ 1839182 w 1976615"/>
                  <a:gd name="connsiteY27" fmla="*/ 1522875 h 3601299"/>
                  <a:gd name="connsiteX28" fmla="*/ 1791557 w 1976615"/>
                  <a:gd name="connsiteY28" fmla="*/ 1435721 h 3601299"/>
                  <a:gd name="connsiteX29" fmla="*/ 1780413 w 1976615"/>
                  <a:gd name="connsiteY29" fmla="*/ 1346567 h 3601299"/>
                  <a:gd name="connsiteX30" fmla="*/ 1767078 w 1976615"/>
                  <a:gd name="connsiteY30" fmla="*/ 1291418 h 3601299"/>
                  <a:gd name="connsiteX31" fmla="*/ 1751933 w 1976615"/>
                  <a:gd name="connsiteY31" fmla="*/ 1236935 h 3601299"/>
                  <a:gd name="connsiteX32" fmla="*/ 1698593 w 1976615"/>
                  <a:gd name="connsiteY32" fmla="*/ 1157782 h 3601299"/>
                  <a:gd name="connsiteX33" fmla="*/ 1619536 w 1976615"/>
                  <a:gd name="connsiteY33" fmla="*/ 1054055 h 3601299"/>
                  <a:gd name="connsiteX34" fmla="*/ 1471613 w 1976615"/>
                  <a:gd name="connsiteY34" fmla="*/ 777258 h 3601299"/>
                  <a:gd name="connsiteX35" fmla="*/ 1395889 w 1976615"/>
                  <a:gd name="connsiteY35" fmla="*/ 656291 h 3601299"/>
                  <a:gd name="connsiteX36" fmla="*/ 1309688 w 1976615"/>
                  <a:gd name="connsiteY36" fmla="*/ 559707 h 3601299"/>
                  <a:gd name="connsiteX37" fmla="*/ 1263777 w 1976615"/>
                  <a:gd name="connsiteY37" fmla="*/ 498271 h 3601299"/>
                  <a:gd name="connsiteX38" fmla="*/ 1233773 w 1976615"/>
                  <a:gd name="connsiteY38" fmla="*/ 457313 h 3601299"/>
                  <a:gd name="connsiteX39" fmla="*/ 1146905 w 1976615"/>
                  <a:gd name="connsiteY39" fmla="*/ 365873 h 3601299"/>
                  <a:gd name="connsiteX40" fmla="*/ 1067562 w 1976615"/>
                  <a:gd name="connsiteY40" fmla="*/ 303199 h 3601299"/>
                  <a:gd name="connsiteX41" fmla="*/ 957358 w 1976615"/>
                  <a:gd name="connsiteY41" fmla="*/ 208044 h 3601299"/>
                  <a:gd name="connsiteX42" fmla="*/ 827246 w 1976615"/>
                  <a:gd name="connsiteY42" fmla="*/ 114128 h 3601299"/>
                  <a:gd name="connsiteX43" fmla="*/ 749427 w 1976615"/>
                  <a:gd name="connsiteY43" fmla="*/ 91458 h 3601299"/>
                  <a:gd name="connsiteX44" fmla="*/ 639889 w 1976615"/>
                  <a:gd name="connsiteY44" fmla="*/ 45357 h 3601299"/>
                  <a:gd name="connsiteX45" fmla="*/ 587312 w 1976615"/>
                  <a:gd name="connsiteY45" fmla="*/ 33451 h 3601299"/>
                  <a:gd name="connsiteX46" fmla="*/ 516065 w 1976615"/>
                  <a:gd name="connsiteY46" fmla="*/ 12305 h 3601299"/>
                  <a:gd name="connsiteX47" fmla="*/ 367760 w 1976615"/>
                  <a:gd name="connsiteY47" fmla="*/ 10686 h 3601299"/>
                  <a:gd name="connsiteX48" fmla="*/ 193548 w 1976615"/>
                  <a:gd name="connsiteY48" fmla="*/ 85172 h 3601299"/>
                  <a:gd name="connsiteX49" fmla="*/ 43720 w 1976615"/>
                  <a:gd name="connsiteY49" fmla="*/ 242429 h 3601299"/>
                  <a:gd name="connsiteX50" fmla="*/ 0 w 1976615"/>
                  <a:gd name="connsiteY50" fmla="*/ 308438 h 360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76615" h="3601299">
                    <a:moveTo>
                      <a:pt x="580549" y="2562815"/>
                    </a:moveTo>
                    <a:cubicBezTo>
                      <a:pt x="546830" y="2643492"/>
                      <a:pt x="557498" y="2722454"/>
                      <a:pt x="589693" y="2800559"/>
                    </a:cubicBezTo>
                    <a:cubicBezTo>
                      <a:pt x="597503" y="2819513"/>
                      <a:pt x="604456" y="2838849"/>
                      <a:pt x="612648" y="2857613"/>
                    </a:cubicBezTo>
                    <a:cubicBezTo>
                      <a:pt x="629793" y="2897047"/>
                      <a:pt x="628745" y="2935337"/>
                      <a:pt x="605600" y="2971913"/>
                    </a:cubicBezTo>
                    <a:cubicBezTo>
                      <a:pt x="583025" y="3007537"/>
                      <a:pt x="581215" y="3040208"/>
                      <a:pt x="609505" y="3075450"/>
                    </a:cubicBezTo>
                    <a:cubicBezTo>
                      <a:pt x="625983" y="3096024"/>
                      <a:pt x="622745" y="3125266"/>
                      <a:pt x="618839" y="3150126"/>
                    </a:cubicBezTo>
                    <a:cubicBezTo>
                      <a:pt x="603313" y="3249377"/>
                      <a:pt x="630650" y="3333101"/>
                      <a:pt x="698754" y="3406825"/>
                    </a:cubicBezTo>
                    <a:cubicBezTo>
                      <a:pt x="736568" y="3447783"/>
                      <a:pt x="780383" y="3472167"/>
                      <a:pt x="834200" y="3481787"/>
                    </a:cubicBezTo>
                    <a:cubicBezTo>
                      <a:pt x="858393" y="3486168"/>
                      <a:pt x="878110" y="3500837"/>
                      <a:pt x="898017" y="3513886"/>
                    </a:cubicBezTo>
                    <a:cubicBezTo>
                      <a:pt x="917067" y="3526364"/>
                      <a:pt x="935736" y="3539984"/>
                      <a:pt x="952786" y="3555034"/>
                    </a:cubicBezTo>
                    <a:cubicBezTo>
                      <a:pt x="977551" y="3576942"/>
                      <a:pt x="1003173" y="3595420"/>
                      <a:pt x="1037558" y="3598277"/>
                    </a:cubicBezTo>
                    <a:cubicBezTo>
                      <a:pt x="1079945" y="3601802"/>
                      <a:pt x="1123093" y="3607136"/>
                      <a:pt x="1160717" y="3581799"/>
                    </a:cubicBezTo>
                    <a:cubicBezTo>
                      <a:pt x="1199198" y="3555891"/>
                      <a:pt x="1242155" y="3546461"/>
                      <a:pt x="1286637" y="3541223"/>
                    </a:cubicBezTo>
                    <a:cubicBezTo>
                      <a:pt x="1313688" y="3537984"/>
                      <a:pt x="1338358" y="3527316"/>
                      <a:pt x="1361694" y="3515315"/>
                    </a:cubicBezTo>
                    <a:cubicBezTo>
                      <a:pt x="1407509" y="3491883"/>
                      <a:pt x="1454468" y="3470166"/>
                      <a:pt x="1496759" y="3440353"/>
                    </a:cubicBezTo>
                    <a:cubicBezTo>
                      <a:pt x="1526000" y="3419684"/>
                      <a:pt x="1549241" y="3391966"/>
                      <a:pt x="1578769" y="3371487"/>
                    </a:cubicBezTo>
                    <a:cubicBezTo>
                      <a:pt x="1594009" y="3360915"/>
                      <a:pt x="1607344" y="3347294"/>
                      <a:pt x="1624775" y="3340055"/>
                    </a:cubicBezTo>
                    <a:cubicBezTo>
                      <a:pt x="1632680" y="3336721"/>
                      <a:pt x="1635919" y="3329577"/>
                      <a:pt x="1640586" y="3323767"/>
                    </a:cubicBezTo>
                    <a:cubicBezTo>
                      <a:pt x="1706785" y="3241947"/>
                      <a:pt x="1761077" y="3152698"/>
                      <a:pt x="1802416" y="3056210"/>
                    </a:cubicBezTo>
                    <a:cubicBezTo>
                      <a:pt x="1822323" y="3009728"/>
                      <a:pt x="1834896" y="2960293"/>
                      <a:pt x="1844421" y="2910192"/>
                    </a:cubicBezTo>
                    <a:cubicBezTo>
                      <a:pt x="1854803" y="2855709"/>
                      <a:pt x="1855565" y="2800273"/>
                      <a:pt x="1862709" y="2745600"/>
                    </a:cubicBezTo>
                    <a:cubicBezTo>
                      <a:pt x="1866710" y="2714548"/>
                      <a:pt x="1882712" y="2687116"/>
                      <a:pt x="1894904" y="2658922"/>
                    </a:cubicBezTo>
                    <a:cubicBezTo>
                      <a:pt x="1925764" y="2587199"/>
                      <a:pt x="1941576" y="2512523"/>
                      <a:pt x="1945005" y="2434704"/>
                    </a:cubicBezTo>
                    <a:cubicBezTo>
                      <a:pt x="1947196" y="2385840"/>
                      <a:pt x="1948720" y="2337168"/>
                      <a:pt x="1944624" y="2288400"/>
                    </a:cubicBezTo>
                    <a:cubicBezTo>
                      <a:pt x="1940909" y="2243727"/>
                      <a:pt x="1955006" y="2201436"/>
                      <a:pt x="1960531" y="2158097"/>
                    </a:cubicBezTo>
                    <a:cubicBezTo>
                      <a:pt x="1970818" y="2076183"/>
                      <a:pt x="1982914" y="1994553"/>
                      <a:pt x="1972818" y="1911209"/>
                    </a:cubicBezTo>
                    <a:cubicBezTo>
                      <a:pt x="1965674" y="1852440"/>
                      <a:pt x="1959197" y="1794052"/>
                      <a:pt x="1940338" y="1737473"/>
                    </a:cubicBezTo>
                    <a:cubicBezTo>
                      <a:pt x="1915192" y="1661845"/>
                      <a:pt x="1883378" y="1589264"/>
                      <a:pt x="1839182" y="1522875"/>
                    </a:cubicBezTo>
                    <a:cubicBezTo>
                      <a:pt x="1820609" y="1495062"/>
                      <a:pt x="1799273" y="1469345"/>
                      <a:pt x="1791557" y="1435721"/>
                    </a:cubicBezTo>
                    <a:cubicBezTo>
                      <a:pt x="1784795" y="1406384"/>
                      <a:pt x="1782413" y="1376476"/>
                      <a:pt x="1780413" y="1346567"/>
                    </a:cubicBezTo>
                    <a:cubicBezTo>
                      <a:pt x="1779175" y="1327232"/>
                      <a:pt x="1775746" y="1309325"/>
                      <a:pt x="1767078" y="1291418"/>
                    </a:cubicBezTo>
                    <a:cubicBezTo>
                      <a:pt x="1758887" y="1274654"/>
                      <a:pt x="1755077" y="1255985"/>
                      <a:pt x="1751933" y="1236935"/>
                    </a:cubicBezTo>
                    <a:cubicBezTo>
                      <a:pt x="1746314" y="1203788"/>
                      <a:pt x="1734788" y="1175022"/>
                      <a:pt x="1698593" y="1157782"/>
                    </a:cubicBezTo>
                    <a:cubicBezTo>
                      <a:pt x="1656874" y="1137875"/>
                      <a:pt x="1633156" y="1100156"/>
                      <a:pt x="1619536" y="1054055"/>
                    </a:cubicBezTo>
                    <a:cubicBezTo>
                      <a:pt x="1589342" y="952042"/>
                      <a:pt x="1533049" y="863078"/>
                      <a:pt x="1471613" y="777258"/>
                    </a:cubicBezTo>
                    <a:cubicBezTo>
                      <a:pt x="1443800" y="738491"/>
                      <a:pt x="1421321" y="696486"/>
                      <a:pt x="1395889" y="656291"/>
                    </a:cubicBezTo>
                    <a:cubicBezTo>
                      <a:pt x="1372648" y="619619"/>
                      <a:pt x="1345883" y="585615"/>
                      <a:pt x="1309688" y="559707"/>
                    </a:cubicBezTo>
                    <a:cubicBezTo>
                      <a:pt x="1288447" y="544467"/>
                      <a:pt x="1276350" y="520845"/>
                      <a:pt x="1263777" y="498271"/>
                    </a:cubicBezTo>
                    <a:cubicBezTo>
                      <a:pt x="1255490" y="483317"/>
                      <a:pt x="1245394" y="469601"/>
                      <a:pt x="1233773" y="457313"/>
                    </a:cubicBezTo>
                    <a:cubicBezTo>
                      <a:pt x="1204817" y="426833"/>
                      <a:pt x="1174147" y="398068"/>
                      <a:pt x="1146905" y="365873"/>
                    </a:cubicBezTo>
                    <a:cubicBezTo>
                      <a:pt x="1124903" y="339870"/>
                      <a:pt x="1097089" y="320915"/>
                      <a:pt x="1067562" y="303199"/>
                    </a:cubicBezTo>
                    <a:cubicBezTo>
                      <a:pt x="1025747" y="278053"/>
                      <a:pt x="991172" y="243191"/>
                      <a:pt x="957358" y="208044"/>
                    </a:cubicBezTo>
                    <a:cubicBezTo>
                      <a:pt x="919734" y="168992"/>
                      <a:pt x="875729" y="138512"/>
                      <a:pt x="827246" y="114128"/>
                    </a:cubicBezTo>
                    <a:cubicBezTo>
                      <a:pt x="802672" y="101745"/>
                      <a:pt x="775335" y="99269"/>
                      <a:pt x="749427" y="91458"/>
                    </a:cubicBezTo>
                    <a:cubicBezTo>
                      <a:pt x="711232" y="80028"/>
                      <a:pt x="677609" y="57835"/>
                      <a:pt x="639889" y="45357"/>
                    </a:cubicBezTo>
                    <a:cubicBezTo>
                      <a:pt x="622649" y="39737"/>
                      <a:pt x="605790" y="35070"/>
                      <a:pt x="587312" y="33451"/>
                    </a:cubicBezTo>
                    <a:cubicBezTo>
                      <a:pt x="562642" y="31260"/>
                      <a:pt x="539591" y="21259"/>
                      <a:pt x="516065" y="12305"/>
                    </a:cubicBezTo>
                    <a:cubicBezTo>
                      <a:pt x="467773" y="-6173"/>
                      <a:pt x="417957" y="-1411"/>
                      <a:pt x="367760" y="10686"/>
                    </a:cubicBezTo>
                    <a:cubicBezTo>
                      <a:pt x="305086" y="25831"/>
                      <a:pt x="251079" y="58883"/>
                      <a:pt x="193548" y="85172"/>
                    </a:cubicBezTo>
                    <a:cubicBezTo>
                      <a:pt x="120682" y="118604"/>
                      <a:pt x="88583" y="185470"/>
                      <a:pt x="43720" y="242429"/>
                    </a:cubicBezTo>
                    <a:cubicBezTo>
                      <a:pt x="27432" y="263099"/>
                      <a:pt x="19717" y="289864"/>
                      <a:pt x="0" y="308438"/>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19" name="Freeform: Shape 18">
                <a:extLst>
                  <a:ext uri="{FF2B5EF4-FFF2-40B4-BE49-F238E27FC236}">
                    <a16:creationId xmlns:a16="http://schemas.microsoft.com/office/drawing/2014/main" id="{C66DD170-EB4E-2A80-166A-27C22A42542A}"/>
                  </a:ext>
                </a:extLst>
              </p:cNvPr>
              <p:cNvSpPr/>
              <p:nvPr/>
            </p:nvSpPr>
            <p:spPr>
              <a:xfrm>
                <a:off x="3316793" y="4949485"/>
                <a:ext cx="1456946" cy="1273477"/>
              </a:xfrm>
              <a:custGeom>
                <a:avLst/>
                <a:gdLst>
                  <a:gd name="connsiteX0" fmla="*/ 1456947 w 1456946"/>
                  <a:gd name="connsiteY0" fmla="*/ 0 h 1273477"/>
                  <a:gd name="connsiteX1" fmla="*/ 1439802 w 1456946"/>
                  <a:gd name="connsiteY1" fmla="*/ 102870 h 1273477"/>
                  <a:gd name="connsiteX2" fmla="*/ 1394177 w 1456946"/>
                  <a:gd name="connsiteY2" fmla="*/ 285750 h 1273477"/>
                  <a:gd name="connsiteX3" fmla="*/ 1261303 w 1456946"/>
                  <a:gd name="connsiteY3" fmla="*/ 477393 h 1273477"/>
                  <a:gd name="connsiteX4" fmla="*/ 1183579 w 1456946"/>
                  <a:gd name="connsiteY4" fmla="*/ 591979 h 1273477"/>
                  <a:gd name="connsiteX5" fmla="*/ 1064898 w 1456946"/>
                  <a:gd name="connsiteY5" fmla="*/ 715137 h 1273477"/>
                  <a:gd name="connsiteX6" fmla="*/ 996794 w 1456946"/>
                  <a:gd name="connsiteY6" fmla="*/ 768287 h 1273477"/>
                  <a:gd name="connsiteX7" fmla="*/ 943740 w 1456946"/>
                  <a:gd name="connsiteY7" fmla="*/ 827341 h 1273477"/>
                  <a:gd name="connsiteX8" fmla="*/ 875065 w 1456946"/>
                  <a:gd name="connsiteY8" fmla="*/ 918877 h 1273477"/>
                  <a:gd name="connsiteX9" fmla="*/ 706282 w 1456946"/>
                  <a:gd name="connsiteY9" fmla="*/ 1079182 h 1273477"/>
                  <a:gd name="connsiteX10" fmla="*/ 626176 w 1456946"/>
                  <a:gd name="connsiteY10" fmla="*/ 1099471 h 1273477"/>
                  <a:gd name="connsiteX11" fmla="*/ 516448 w 1456946"/>
                  <a:gd name="connsiteY11" fmla="*/ 1159002 h 1273477"/>
                  <a:gd name="connsiteX12" fmla="*/ 347475 w 1456946"/>
                  <a:gd name="connsiteY12" fmla="*/ 1269111 h 1273477"/>
                  <a:gd name="connsiteX13" fmla="*/ 260512 w 1456946"/>
                  <a:gd name="connsiteY13" fmla="*/ 1268730 h 1273477"/>
                  <a:gd name="connsiteX14" fmla="*/ 155546 w 1456946"/>
                  <a:gd name="connsiteY14" fmla="*/ 1218343 h 1273477"/>
                  <a:gd name="connsiteX15" fmla="*/ 88966 w 1456946"/>
                  <a:gd name="connsiteY15" fmla="*/ 1092803 h 1273477"/>
                  <a:gd name="connsiteX16" fmla="*/ 85252 w 1456946"/>
                  <a:gd name="connsiteY16" fmla="*/ 1040130 h 1273477"/>
                  <a:gd name="connsiteX17" fmla="*/ 61629 w 1456946"/>
                  <a:gd name="connsiteY17" fmla="*/ 951071 h 1273477"/>
                  <a:gd name="connsiteX18" fmla="*/ 38198 w 1456946"/>
                  <a:gd name="connsiteY18" fmla="*/ 770477 h 1273477"/>
                  <a:gd name="connsiteX19" fmla="*/ 16957 w 1456946"/>
                  <a:gd name="connsiteY19" fmla="*/ 654272 h 1273477"/>
                  <a:gd name="connsiteX20" fmla="*/ 3 w 1456946"/>
                  <a:gd name="connsiteY20" fmla="*/ 583025 h 127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6946" h="1273477">
                    <a:moveTo>
                      <a:pt x="1456947" y="0"/>
                    </a:moveTo>
                    <a:cubicBezTo>
                      <a:pt x="1455709" y="35052"/>
                      <a:pt x="1447612" y="68961"/>
                      <a:pt x="1439802" y="102870"/>
                    </a:cubicBezTo>
                    <a:cubicBezTo>
                      <a:pt x="1425705" y="164116"/>
                      <a:pt x="1413322" y="225743"/>
                      <a:pt x="1394177" y="285750"/>
                    </a:cubicBezTo>
                    <a:cubicBezTo>
                      <a:pt x="1369317" y="363188"/>
                      <a:pt x="1325311" y="427672"/>
                      <a:pt x="1261303" y="477393"/>
                    </a:cubicBezTo>
                    <a:cubicBezTo>
                      <a:pt x="1222441" y="507587"/>
                      <a:pt x="1196629" y="544449"/>
                      <a:pt x="1183579" y="591979"/>
                    </a:cubicBezTo>
                    <a:cubicBezTo>
                      <a:pt x="1166530" y="653891"/>
                      <a:pt x="1120143" y="689705"/>
                      <a:pt x="1064898" y="715137"/>
                    </a:cubicBezTo>
                    <a:cubicBezTo>
                      <a:pt x="1037656" y="727710"/>
                      <a:pt x="1013653" y="743712"/>
                      <a:pt x="996794" y="768287"/>
                    </a:cubicBezTo>
                    <a:cubicBezTo>
                      <a:pt x="981649" y="790480"/>
                      <a:pt x="963266" y="809435"/>
                      <a:pt x="943740" y="827341"/>
                    </a:cubicBezTo>
                    <a:cubicBezTo>
                      <a:pt x="915070" y="853630"/>
                      <a:pt x="893734" y="884872"/>
                      <a:pt x="875065" y="918877"/>
                    </a:cubicBezTo>
                    <a:cubicBezTo>
                      <a:pt x="835917" y="990029"/>
                      <a:pt x="777243" y="1041082"/>
                      <a:pt x="706282" y="1079182"/>
                    </a:cubicBezTo>
                    <a:cubicBezTo>
                      <a:pt x="681135" y="1092708"/>
                      <a:pt x="652942" y="1093184"/>
                      <a:pt x="626176" y="1099471"/>
                    </a:cubicBezTo>
                    <a:cubicBezTo>
                      <a:pt x="584171" y="1109472"/>
                      <a:pt x="546547" y="1126807"/>
                      <a:pt x="516448" y="1159002"/>
                    </a:cubicBezTo>
                    <a:cubicBezTo>
                      <a:pt x="469204" y="1209580"/>
                      <a:pt x="416245" y="1251014"/>
                      <a:pt x="347475" y="1269111"/>
                    </a:cubicBezTo>
                    <a:cubicBezTo>
                      <a:pt x="317947" y="1276922"/>
                      <a:pt x="289468" y="1272635"/>
                      <a:pt x="260512" y="1268730"/>
                    </a:cubicBezTo>
                    <a:cubicBezTo>
                      <a:pt x="220125" y="1263206"/>
                      <a:pt x="181835" y="1252538"/>
                      <a:pt x="155546" y="1218343"/>
                    </a:cubicBezTo>
                    <a:cubicBezTo>
                      <a:pt x="126400" y="1180338"/>
                      <a:pt x="103825" y="1138619"/>
                      <a:pt x="88966" y="1092803"/>
                    </a:cubicBezTo>
                    <a:cubicBezTo>
                      <a:pt x="83347" y="1075468"/>
                      <a:pt x="87538" y="1057751"/>
                      <a:pt x="85252" y="1040130"/>
                    </a:cubicBezTo>
                    <a:cubicBezTo>
                      <a:pt x="81346" y="1009079"/>
                      <a:pt x="68202" y="981075"/>
                      <a:pt x="61629" y="951071"/>
                    </a:cubicBezTo>
                    <a:cubicBezTo>
                      <a:pt x="48485" y="891540"/>
                      <a:pt x="37722" y="830961"/>
                      <a:pt x="38198" y="770477"/>
                    </a:cubicBezTo>
                    <a:cubicBezTo>
                      <a:pt x="38484" y="729139"/>
                      <a:pt x="29149" y="691324"/>
                      <a:pt x="16957" y="654272"/>
                    </a:cubicBezTo>
                    <a:cubicBezTo>
                      <a:pt x="9147" y="630555"/>
                      <a:pt x="-188" y="608266"/>
                      <a:pt x="3" y="58302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0" name="Freeform: Shape 19">
                <a:extLst>
                  <a:ext uri="{FF2B5EF4-FFF2-40B4-BE49-F238E27FC236}">
                    <a16:creationId xmlns:a16="http://schemas.microsoft.com/office/drawing/2014/main" id="{45F93C50-069D-C479-81A9-5C0A8E3F08ED}"/>
                  </a:ext>
                </a:extLst>
              </p:cNvPr>
              <p:cNvSpPr/>
              <p:nvPr/>
            </p:nvSpPr>
            <p:spPr>
              <a:xfrm>
                <a:off x="1288516" y="1664013"/>
                <a:ext cx="1365815" cy="2469560"/>
              </a:xfrm>
              <a:custGeom>
                <a:avLst/>
                <a:gdLst>
                  <a:gd name="connsiteX0" fmla="*/ 1365816 w 1365815"/>
                  <a:gd name="connsiteY0" fmla="*/ 5062 h 2469560"/>
                  <a:gd name="connsiteX1" fmla="*/ 1263041 w 1365815"/>
                  <a:gd name="connsiteY1" fmla="*/ 21254 h 2469560"/>
                  <a:gd name="connsiteX2" fmla="*/ 1120737 w 1365815"/>
                  <a:gd name="connsiteY2" fmla="*/ 111932 h 2469560"/>
                  <a:gd name="connsiteX3" fmla="*/ 1068540 w 1365815"/>
                  <a:gd name="connsiteY3" fmla="*/ 137269 h 2469560"/>
                  <a:gd name="connsiteX4" fmla="*/ 908901 w 1365815"/>
                  <a:gd name="connsiteY4" fmla="*/ 229375 h 2469560"/>
                  <a:gd name="connsiteX5" fmla="*/ 881374 w 1365815"/>
                  <a:gd name="connsiteY5" fmla="*/ 274905 h 2469560"/>
                  <a:gd name="connsiteX6" fmla="*/ 798888 w 1365815"/>
                  <a:gd name="connsiteY6" fmla="*/ 361297 h 2469560"/>
                  <a:gd name="connsiteX7" fmla="*/ 607340 w 1365815"/>
                  <a:gd name="connsiteY7" fmla="*/ 508172 h 2469560"/>
                  <a:gd name="connsiteX8" fmla="*/ 586575 w 1365815"/>
                  <a:gd name="connsiteY8" fmla="*/ 537700 h 2469560"/>
                  <a:gd name="connsiteX9" fmla="*/ 527520 w 1365815"/>
                  <a:gd name="connsiteY9" fmla="*/ 588849 h 2469560"/>
                  <a:gd name="connsiteX10" fmla="*/ 452273 w 1365815"/>
                  <a:gd name="connsiteY10" fmla="*/ 679717 h 2469560"/>
                  <a:gd name="connsiteX11" fmla="*/ 372072 w 1365815"/>
                  <a:gd name="connsiteY11" fmla="*/ 778301 h 2469560"/>
                  <a:gd name="connsiteX12" fmla="*/ 326448 w 1365815"/>
                  <a:gd name="connsiteY12" fmla="*/ 826117 h 2469560"/>
                  <a:gd name="connsiteX13" fmla="*/ 218625 w 1365815"/>
                  <a:gd name="connsiteY13" fmla="*/ 974421 h 2469560"/>
                  <a:gd name="connsiteX14" fmla="*/ 145854 w 1365815"/>
                  <a:gd name="connsiteY14" fmla="*/ 1139203 h 2469560"/>
                  <a:gd name="connsiteX15" fmla="*/ 118803 w 1365815"/>
                  <a:gd name="connsiteY15" fmla="*/ 1315130 h 2469560"/>
                  <a:gd name="connsiteX16" fmla="*/ 134043 w 1365815"/>
                  <a:gd name="connsiteY16" fmla="*/ 1402094 h 2469560"/>
                  <a:gd name="connsiteX17" fmla="*/ 132042 w 1365815"/>
                  <a:gd name="connsiteY17" fmla="*/ 1438574 h 2469560"/>
                  <a:gd name="connsiteX18" fmla="*/ 70606 w 1365815"/>
                  <a:gd name="connsiteY18" fmla="*/ 1584973 h 2469560"/>
                  <a:gd name="connsiteX19" fmla="*/ 63462 w 1365815"/>
                  <a:gd name="connsiteY19" fmla="*/ 1639742 h 2469560"/>
                  <a:gd name="connsiteX20" fmla="*/ 55557 w 1365815"/>
                  <a:gd name="connsiteY20" fmla="*/ 1758805 h 2469560"/>
                  <a:gd name="connsiteX21" fmla="*/ 40888 w 1365815"/>
                  <a:gd name="connsiteY21" fmla="*/ 1877486 h 2469560"/>
                  <a:gd name="connsiteX22" fmla="*/ 16028 w 1365815"/>
                  <a:gd name="connsiteY22" fmla="*/ 1980642 h 2469560"/>
                  <a:gd name="connsiteX23" fmla="*/ 7551 w 1365815"/>
                  <a:gd name="connsiteY23" fmla="*/ 2094942 h 2469560"/>
                  <a:gd name="connsiteX24" fmla="*/ 45555 w 1365815"/>
                  <a:gd name="connsiteY24" fmla="*/ 2220196 h 2469560"/>
                  <a:gd name="connsiteX25" fmla="*/ 37745 w 1365815"/>
                  <a:gd name="connsiteY25" fmla="*/ 2307064 h 2469560"/>
                  <a:gd name="connsiteX26" fmla="*/ 18885 w 1365815"/>
                  <a:gd name="connsiteY26" fmla="*/ 2373739 h 2469560"/>
                  <a:gd name="connsiteX27" fmla="*/ 31363 w 1365815"/>
                  <a:gd name="connsiteY27" fmla="*/ 2419268 h 2469560"/>
                  <a:gd name="connsiteX28" fmla="*/ 88513 w 1365815"/>
                  <a:gd name="connsiteY28" fmla="*/ 2469560 h 24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65815" h="2469560">
                    <a:moveTo>
                      <a:pt x="1365816" y="5062"/>
                    </a:moveTo>
                    <a:cubicBezTo>
                      <a:pt x="1328668" y="-8178"/>
                      <a:pt x="1295712" y="7157"/>
                      <a:pt x="1263041" y="21254"/>
                    </a:cubicBezTo>
                    <a:cubicBezTo>
                      <a:pt x="1210844" y="43828"/>
                      <a:pt x="1163981" y="74689"/>
                      <a:pt x="1120737" y="111932"/>
                    </a:cubicBezTo>
                    <a:cubicBezTo>
                      <a:pt x="1106545" y="124124"/>
                      <a:pt x="1086924" y="131839"/>
                      <a:pt x="1068540" y="137269"/>
                    </a:cubicBezTo>
                    <a:cubicBezTo>
                      <a:pt x="1007676" y="155176"/>
                      <a:pt x="957574" y="190894"/>
                      <a:pt x="908901" y="229375"/>
                    </a:cubicBezTo>
                    <a:cubicBezTo>
                      <a:pt x="894519" y="240710"/>
                      <a:pt x="887470" y="257855"/>
                      <a:pt x="881374" y="274905"/>
                    </a:cubicBezTo>
                    <a:cubicBezTo>
                      <a:pt x="866610" y="315958"/>
                      <a:pt x="836607" y="343580"/>
                      <a:pt x="798888" y="361297"/>
                    </a:cubicBezTo>
                    <a:cubicBezTo>
                      <a:pt x="724212" y="396539"/>
                      <a:pt x="662966" y="448546"/>
                      <a:pt x="607340" y="508172"/>
                    </a:cubicBezTo>
                    <a:cubicBezTo>
                      <a:pt x="599244" y="516935"/>
                      <a:pt x="593624" y="527984"/>
                      <a:pt x="586575" y="537700"/>
                    </a:cubicBezTo>
                    <a:cubicBezTo>
                      <a:pt x="570859" y="559226"/>
                      <a:pt x="554095" y="577895"/>
                      <a:pt x="527520" y="588849"/>
                    </a:cubicBezTo>
                    <a:cubicBezTo>
                      <a:pt x="487611" y="605137"/>
                      <a:pt x="466370" y="641141"/>
                      <a:pt x="452273" y="679717"/>
                    </a:cubicBezTo>
                    <a:cubicBezTo>
                      <a:pt x="436652" y="722389"/>
                      <a:pt x="413697" y="756870"/>
                      <a:pt x="372072" y="778301"/>
                    </a:cubicBezTo>
                    <a:cubicBezTo>
                      <a:pt x="352165" y="788493"/>
                      <a:pt x="339592" y="808495"/>
                      <a:pt x="326448" y="826117"/>
                    </a:cubicBezTo>
                    <a:cubicBezTo>
                      <a:pt x="289776" y="874980"/>
                      <a:pt x="255010" y="925367"/>
                      <a:pt x="218625" y="974421"/>
                    </a:cubicBezTo>
                    <a:cubicBezTo>
                      <a:pt x="181858" y="1023951"/>
                      <a:pt x="164999" y="1082053"/>
                      <a:pt x="145854" y="1139203"/>
                    </a:cubicBezTo>
                    <a:cubicBezTo>
                      <a:pt x="126804" y="1196163"/>
                      <a:pt x="117660" y="1255218"/>
                      <a:pt x="118803" y="1315130"/>
                    </a:cubicBezTo>
                    <a:cubicBezTo>
                      <a:pt x="119374" y="1344467"/>
                      <a:pt x="121660" y="1374281"/>
                      <a:pt x="134043" y="1402094"/>
                    </a:cubicBezTo>
                    <a:cubicBezTo>
                      <a:pt x="139281" y="1414000"/>
                      <a:pt x="138329" y="1426573"/>
                      <a:pt x="132042" y="1438574"/>
                    </a:cubicBezTo>
                    <a:cubicBezTo>
                      <a:pt x="107658" y="1485723"/>
                      <a:pt x="86989" y="1534491"/>
                      <a:pt x="70606" y="1584973"/>
                    </a:cubicBezTo>
                    <a:cubicBezTo>
                      <a:pt x="64891" y="1602404"/>
                      <a:pt x="60986" y="1620978"/>
                      <a:pt x="63462" y="1639742"/>
                    </a:cubicBezTo>
                    <a:cubicBezTo>
                      <a:pt x="68796" y="1680033"/>
                      <a:pt x="60033" y="1719086"/>
                      <a:pt x="55557" y="1758805"/>
                    </a:cubicBezTo>
                    <a:cubicBezTo>
                      <a:pt x="51175" y="1798429"/>
                      <a:pt x="38888" y="1837481"/>
                      <a:pt x="40888" y="1877486"/>
                    </a:cubicBezTo>
                    <a:cubicBezTo>
                      <a:pt x="42793" y="1914824"/>
                      <a:pt x="30792" y="1947304"/>
                      <a:pt x="16028" y="1980642"/>
                    </a:cubicBezTo>
                    <a:cubicBezTo>
                      <a:pt x="-69" y="2016742"/>
                      <a:pt x="-6070" y="2054175"/>
                      <a:pt x="7551" y="2094942"/>
                    </a:cubicBezTo>
                    <a:cubicBezTo>
                      <a:pt x="21362" y="2136185"/>
                      <a:pt x="34316" y="2178000"/>
                      <a:pt x="45555" y="2220196"/>
                    </a:cubicBezTo>
                    <a:cubicBezTo>
                      <a:pt x="53652" y="2250866"/>
                      <a:pt x="47556" y="2279251"/>
                      <a:pt x="37745" y="2307064"/>
                    </a:cubicBezTo>
                    <a:cubicBezTo>
                      <a:pt x="30030" y="2328971"/>
                      <a:pt x="23362" y="2351450"/>
                      <a:pt x="18885" y="2373739"/>
                    </a:cubicBezTo>
                    <a:cubicBezTo>
                      <a:pt x="16028" y="2388026"/>
                      <a:pt x="22219" y="2405267"/>
                      <a:pt x="31363" y="2419268"/>
                    </a:cubicBezTo>
                    <a:cubicBezTo>
                      <a:pt x="45746" y="2441366"/>
                      <a:pt x="65463" y="2457273"/>
                      <a:pt x="88513" y="246956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1" name="Freeform: Shape 20">
                <a:extLst>
                  <a:ext uri="{FF2B5EF4-FFF2-40B4-BE49-F238E27FC236}">
                    <a16:creationId xmlns:a16="http://schemas.microsoft.com/office/drawing/2014/main" id="{007BE9FC-0CE8-F4B9-0F68-CC030BED054B}"/>
                  </a:ext>
                </a:extLst>
              </p:cNvPr>
              <p:cNvSpPr/>
              <p:nvPr/>
            </p:nvSpPr>
            <p:spPr>
              <a:xfrm>
                <a:off x="2160713" y="5578325"/>
                <a:ext cx="1163131" cy="636547"/>
              </a:xfrm>
              <a:custGeom>
                <a:avLst/>
                <a:gdLst>
                  <a:gd name="connsiteX0" fmla="*/ 1163131 w 1163131"/>
                  <a:gd name="connsiteY0" fmla="*/ 13526 h 636547"/>
                  <a:gd name="connsiteX1" fmla="*/ 1156273 w 1163131"/>
                  <a:gd name="connsiteY1" fmla="*/ 34100 h 636547"/>
                  <a:gd name="connsiteX2" fmla="*/ 1137223 w 1163131"/>
                  <a:gd name="connsiteY2" fmla="*/ 232886 h 636547"/>
                  <a:gd name="connsiteX3" fmla="*/ 1131604 w 1163131"/>
                  <a:gd name="connsiteY3" fmla="*/ 331375 h 636547"/>
                  <a:gd name="connsiteX4" fmla="*/ 1119888 w 1163131"/>
                  <a:gd name="connsiteY4" fmla="*/ 422910 h 636547"/>
                  <a:gd name="connsiteX5" fmla="*/ 1115506 w 1163131"/>
                  <a:gd name="connsiteY5" fmla="*/ 482251 h 636547"/>
                  <a:gd name="connsiteX6" fmla="*/ 996253 w 1163131"/>
                  <a:gd name="connsiteY6" fmla="*/ 612648 h 636547"/>
                  <a:gd name="connsiteX7" fmla="*/ 898051 w 1163131"/>
                  <a:gd name="connsiteY7" fmla="*/ 636175 h 636547"/>
                  <a:gd name="connsiteX8" fmla="*/ 801943 w 1163131"/>
                  <a:gd name="connsiteY8" fmla="*/ 615029 h 636547"/>
                  <a:gd name="connsiteX9" fmla="*/ 692596 w 1163131"/>
                  <a:gd name="connsiteY9" fmla="*/ 565880 h 636547"/>
                  <a:gd name="connsiteX10" fmla="*/ 626112 w 1163131"/>
                  <a:gd name="connsiteY10" fmla="*/ 560642 h 636547"/>
                  <a:gd name="connsiteX11" fmla="*/ 473521 w 1163131"/>
                  <a:gd name="connsiteY11" fmla="*/ 524637 h 636547"/>
                  <a:gd name="connsiteX12" fmla="*/ 406846 w 1163131"/>
                  <a:gd name="connsiteY12" fmla="*/ 481965 h 636547"/>
                  <a:gd name="connsiteX13" fmla="*/ 342934 w 1163131"/>
                  <a:gd name="connsiteY13" fmla="*/ 465868 h 636547"/>
                  <a:gd name="connsiteX14" fmla="*/ 201487 w 1163131"/>
                  <a:gd name="connsiteY14" fmla="*/ 376714 h 636547"/>
                  <a:gd name="connsiteX15" fmla="*/ 82234 w 1163131"/>
                  <a:gd name="connsiteY15" fmla="*/ 228600 h 636547"/>
                  <a:gd name="connsiteX16" fmla="*/ 45182 w 1163131"/>
                  <a:gd name="connsiteY16" fmla="*/ 142113 h 636547"/>
                  <a:gd name="connsiteX17" fmla="*/ 14035 w 1163131"/>
                  <a:gd name="connsiteY17" fmla="*/ 50197 h 636547"/>
                  <a:gd name="connsiteX18" fmla="*/ 34 w 1163131"/>
                  <a:gd name="connsiteY18" fmla="*/ 0 h 63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3131" h="636547">
                    <a:moveTo>
                      <a:pt x="1163131" y="13526"/>
                    </a:moveTo>
                    <a:cubicBezTo>
                      <a:pt x="1156083" y="18764"/>
                      <a:pt x="1155607" y="26384"/>
                      <a:pt x="1156273" y="34100"/>
                    </a:cubicBezTo>
                    <a:cubicBezTo>
                      <a:pt x="1162179" y="101537"/>
                      <a:pt x="1147129" y="167069"/>
                      <a:pt x="1137223" y="232886"/>
                    </a:cubicBezTo>
                    <a:cubicBezTo>
                      <a:pt x="1132270" y="265843"/>
                      <a:pt x="1134366" y="298609"/>
                      <a:pt x="1131604" y="331375"/>
                    </a:cubicBezTo>
                    <a:cubicBezTo>
                      <a:pt x="1129032" y="362141"/>
                      <a:pt x="1130556" y="393002"/>
                      <a:pt x="1119888" y="422910"/>
                    </a:cubicBezTo>
                    <a:cubicBezTo>
                      <a:pt x="1113125" y="441865"/>
                      <a:pt x="1117602" y="462439"/>
                      <a:pt x="1115506" y="482251"/>
                    </a:cubicBezTo>
                    <a:cubicBezTo>
                      <a:pt x="1108553" y="547783"/>
                      <a:pt x="1060642" y="593598"/>
                      <a:pt x="996253" y="612648"/>
                    </a:cubicBezTo>
                    <a:cubicBezTo>
                      <a:pt x="963868" y="622173"/>
                      <a:pt x="932531" y="633603"/>
                      <a:pt x="898051" y="636175"/>
                    </a:cubicBezTo>
                    <a:cubicBezTo>
                      <a:pt x="863094" y="638747"/>
                      <a:pt x="832900" y="627602"/>
                      <a:pt x="801943" y="615029"/>
                    </a:cubicBezTo>
                    <a:cubicBezTo>
                      <a:pt x="764986" y="599980"/>
                      <a:pt x="731744" y="577215"/>
                      <a:pt x="692596" y="565880"/>
                    </a:cubicBezTo>
                    <a:cubicBezTo>
                      <a:pt x="670022" y="559308"/>
                      <a:pt x="647924" y="558546"/>
                      <a:pt x="626112" y="560642"/>
                    </a:cubicBezTo>
                    <a:cubicBezTo>
                      <a:pt x="570676" y="565976"/>
                      <a:pt x="520765" y="548354"/>
                      <a:pt x="473521" y="524637"/>
                    </a:cubicBezTo>
                    <a:cubicBezTo>
                      <a:pt x="450471" y="513112"/>
                      <a:pt x="433231" y="490442"/>
                      <a:pt x="406846" y="481965"/>
                    </a:cubicBezTo>
                    <a:cubicBezTo>
                      <a:pt x="385796" y="475202"/>
                      <a:pt x="363412" y="473488"/>
                      <a:pt x="342934" y="465868"/>
                    </a:cubicBezTo>
                    <a:cubicBezTo>
                      <a:pt x="289689" y="446151"/>
                      <a:pt x="243207" y="414433"/>
                      <a:pt x="201487" y="376714"/>
                    </a:cubicBezTo>
                    <a:cubicBezTo>
                      <a:pt x="154053" y="333851"/>
                      <a:pt x="112143" y="285941"/>
                      <a:pt x="82234" y="228600"/>
                    </a:cubicBezTo>
                    <a:cubicBezTo>
                      <a:pt x="67661" y="200596"/>
                      <a:pt x="63184" y="167831"/>
                      <a:pt x="45182" y="142113"/>
                    </a:cubicBezTo>
                    <a:cubicBezTo>
                      <a:pt x="25370" y="113919"/>
                      <a:pt x="23751" y="80963"/>
                      <a:pt x="14035" y="50197"/>
                    </a:cubicBezTo>
                    <a:cubicBezTo>
                      <a:pt x="8797" y="33719"/>
                      <a:pt x="-633" y="18193"/>
                      <a:pt x="34" y="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2" name="Freeform: Shape 21">
                <a:extLst>
                  <a:ext uri="{FF2B5EF4-FFF2-40B4-BE49-F238E27FC236}">
                    <a16:creationId xmlns:a16="http://schemas.microsoft.com/office/drawing/2014/main" id="{8DABF3D0-5ED9-EE8A-EFBF-DE78EF2CB524}"/>
                  </a:ext>
                </a:extLst>
              </p:cNvPr>
              <p:cNvSpPr/>
              <p:nvPr/>
            </p:nvSpPr>
            <p:spPr>
              <a:xfrm>
                <a:off x="3522882" y="4928911"/>
                <a:ext cx="171199" cy="1074420"/>
              </a:xfrm>
              <a:custGeom>
                <a:avLst/>
                <a:gdLst>
                  <a:gd name="connsiteX0" fmla="*/ 171199 w 171199"/>
                  <a:gd name="connsiteY0" fmla="*/ 0 h 1074420"/>
                  <a:gd name="connsiteX1" fmla="*/ 157578 w 171199"/>
                  <a:gd name="connsiteY1" fmla="*/ 96012 h 1074420"/>
                  <a:gd name="connsiteX2" fmla="*/ 132242 w 171199"/>
                  <a:gd name="connsiteY2" fmla="*/ 283464 h 1074420"/>
                  <a:gd name="connsiteX3" fmla="*/ 106715 w 171199"/>
                  <a:gd name="connsiteY3" fmla="*/ 340423 h 1074420"/>
                  <a:gd name="connsiteX4" fmla="*/ 91094 w 171199"/>
                  <a:gd name="connsiteY4" fmla="*/ 413766 h 1074420"/>
                  <a:gd name="connsiteX5" fmla="*/ 67853 w 171199"/>
                  <a:gd name="connsiteY5" fmla="*/ 589693 h 1074420"/>
                  <a:gd name="connsiteX6" fmla="*/ 37087 w 171199"/>
                  <a:gd name="connsiteY6" fmla="*/ 654272 h 1074420"/>
                  <a:gd name="connsiteX7" fmla="*/ 130 w 171199"/>
                  <a:gd name="connsiteY7" fmla="*/ 772668 h 1074420"/>
                  <a:gd name="connsiteX8" fmla="*/ 18704 w 171199"/>
                  <a:gd name="connsiteY8" fmla="*/ 850202 h 1074420"/>
                  <a:gd name="connsiteX9" fmla="*/ 59280 w 171199"/>
                  <a:gd name="connsiteY9" fmla="*/ 992029 h 1074420"/>
                  <a:gd name="connsiteX10" fmla="*/ 57947 w 171199"/>
                  <a:gd name="connsiteY10" fmla="*/ 1042321 h 1074420"/>
                  <a:gd name="connsiteX11" fmla="*/ 54613 w 171199"/>
                  <a:gd name="connsiteY11" fmla="*/ 107442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1199" h="1074420">
                    <a:moveTo>
                      <a:pt x="171199" y="0"/>
                    </a:moveTo>
                    <a:cubicBezTo>
                      <a:pt x="157293" y="30671"/>
                      <a:pt x="159198" y="63627"/>
                      <a:pt x="157578" y="96012"/>
                    </a:cubicBezTo>
                    <a:cubicBezTo>
                      <a:pt x="154435" y="159258"/>
                      <a:pt x="152911" y="222599"/>
                      <a:pt x="132242" y="283464"/>
                    </a:cubicBezTo>
                    <a:cubicBezTo>
                      <a:pt x="125574" y="303181"/>
                      <a:pt x="114716" y="321183"/>
                      <a:pt x="106715" y="340423"/>
                    </a:cubicBezTo>
                    <a:cubicBezTo>
                      <a:pt x="96999" y="364141"/>
                      <a:pt x="90903" y="388144"/>
                      <a:pt x="91094" y="413766"/>
                    </a:cubicBezTo>
                    <a:cubicBezTo>
                      <a:pt x="91665" y="473488"/>
                      <a:pt x="85760" y="532543"/>
                      <a:pt x="67853" y="589693"/>
                    </a:cubicBezTo>
                    <a:cubicBezTo>
                      <a:pt x="60709" y="612267"/>
                      <a:pt x="48993" y="633317"/>
                      <a:pt x="37087" y="654272"/>
                    </a:cubicBezTo>
                    <a:cubicBezTo>
                      <a:pt x="16513" y="690563"/>
                      <a:pt x="2797" y="730568"/>
                      <a:pt x="130" y="772668"/>
                    </a:cubicBezTo>
                    <a:cubicBezTo>
                      <a:pt x="-1584" y="799719"/>
                      <a:pt x="14132" y="823722"/>
                      <a:pt x="18704" y="850202"/>
                    </a:cubicBezTo>
                    <a:cubicBezTo>
                      <a:pt x="26991" y="898779"/>
                      <a:pt x="40421" y="946309"/>
                      <a:pt x="59280" y="992029"/>
                    </a:cubicBezTo>
                    <a:cubicBezTo>
                      <a:pt x="66329" y="1009174"/>
                      <a:pt x="58709" y="1025747"/>
                      <a:pt x="57947" y="1042321"/>
                    </a:cubicBezTo>
                    <a:cubicBezTo>
                      <a:pt x="57471" y="1052513"/>
                      <a:pt x="55185" y="1063562"/>
                      <a:pt x="54613" y="10744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tlCol="0" anchor="ctr"/>
              <a:lstStyle/>
              <a:p>
                <a:endParaRPr lang="en-GB"/>
              </a:p>
            </p:txBody>
          </p:sp>
          <p:sp>
            <p:nvSpPr>
              <p:cNvPr id="23" name="Freeform: Shape 22">
                <a:extLst>
                  <a:ext uri="{FF2B5EF4-FFF2-40B4-BE49-F238E27FC236}">
                    <a16:creationId xmlns:a16="http://schemas.microsoft.com/office/drawing/2014/main" id="{DA682314-AF02-D1D6-0D8D-6882BC182AE7}"/>
                  </a:ext>
                </a:extLst>
              </p:cNvPr>
              <p:cNvSpPr/>
              <p:nvPr/>
            </p:nvSpPr>
            <p:spPr>
              <a:xfrm>
                <a:off x="2713768" y="4938055"/>
                <a:ext cx="365563" cy="1042416"/>
              </a:xfrm>
              <a:custGeom>
                <a:avLst/>
                <a:gdLst>
                  <a:gd name="connsiteX0" fmla="*/ 0 w 365563"/>
                  <a:gd name="connsiteY0" fmla="*/ 0 h 1042416"/>
                  <a:gd name="connsiteX1" fmla="*/ 78296 w 365563"/>
                  <a:gd name="connsiteY1" fmla="*/ 120968 h 1042416"/>
                  <a:gd name="connsiteX2" fmla="*/ 95250 w 365563"/>
                  <a:gd name="connsiteY2" fmla="*/ 242411 h 1042416"/>
                  <a:gd name="connsiteX3" fmla="*/ 184595 w 365563"/>
                  <a:gd name="connsiteY3" fmla="*/ 482727 h 1042416"/>
                  <a:gd name="connsiteX4" fmla="*/ 280607 w 365563"/>
                  <a:gd name="connsiteY4" fmla="*/ 626555 h 1042416"/>
                  <a:gd name="connsiteX5" fmla="*/ 345091 w 365563"/>
                  <a:gd name="connsiteY5" fmla="*/ 793242 h 1042416"/>
                  <a:gd name="connsiteX6" fmla="*/ 346329 w 365563"/>
                  <a:gd name="connsiteY6" fmla="*/ 859441 h 1042416"/>
                  <a:gd name="connsiteX7" fmla="*/ 338614 w 365563"/>
                  <a:gd name="connsiteY7" fmla="*/ 918877 h 1042416"/>
                  <a:gd name="connsiteX8" fmla="*/ 336042 w 365563"/>
                  <a:gd name="connsiteY8" fmla="*/ 976503 h 1042416"/>
                  <a:gd name="connsiteX9" fmla="*/ 361474 w 365563"/>
                  <a:gd name="connsiteY9" fmla="*/ 1030891 h 1042416"/>
                  <a:gd name="connsiteX10" fmla="*/ 365474 w 365563"/>
                  <a:gd name="connsiteY10" fmla="*/ 1042416 h 104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5563" h="1042416">
                    <a:moveTo>
                      <a:pt x="0" y="0"/>
                    </a:moveTo>
                    <a:cubicBezTo>
                      <a:pt x="28861" y="38481"/>
                      <a:pt x="61436" y="74009"/>
                      <a:pt x="78296" y="120968"/>
                    </a:cubicBezTo>
                    <a:cubicBezTo>
                      <a:pt x="92583" y="160782"/>
                      <a:pt x="92202" y="201835"/>
                      <a:pt x="95250" y="242411"/>
                    </a:cubicBezTo>
                    <a:cubicBezTo>
                      <a:pt x="101918" y="331565"/>
                      <a:pt x="130493" y="411194"/>
                      <a:pt x="184595" y="482727"/>
                    </a:cubicBezTo>
                    <a:cubicBezTo>
                      <a:pt x="219361" y="528733"/>
                      <a:pt x="258794" y="572262"/>
                      <a:pt x="280607" y="626555"/>
                    </a:cubicBezTo>
                    <a:cubicBezTo>
                      <a:pt x="302800" y="681800"/>
                      <a:pt x="333661" y="733806"/>
                      <a:pt x="345091" y="793242"/>
                    </a:cubicBezTo>
                    <a:cubicBezTo>
                      <a:pt x="349377" y="815340"/>
                      <a:pt x="348901" y="837819"/>
                      <a:pt x="346329" y="859441"/>
                    </a:cubicBezTo>
                    <a:cubicBezTo>
                      <a:pt x="344043" y="879253"/>
                      <a:pt x="335947" y="898875"/>
                      <a:pt x="338614" y="918877"/>
                    </a:cubicBezTo>
                    <a:cubicBezTo>
                      <a:pt x="341186" y="938308"/>
                      <a:pt x="332232" y="955739"/>
                      <a:pt x="336042" y="976503"/>
                    </a:cubicBezTo>
                    <a:cubicBezTo>
                      <a:pt x="340043" y="998411"/>
                      <a:pt x="359188" y="1010126"/>
                      <a:pt x="361474" y="1030891"/>
                    </a:cubicBezTo>
                    <a:cubicBezTo>
                      <a:pt x="361855" y="1034034"/>
                      <a:pt x="366236" y="1037654"/>
                      <a:pt x="365474" y="104241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Freeform: Shape 23">
                <a:extLst>
                  <a:ext uri="{FF2B5EF4-FFF2-40B4-BE49-F238E27FC236}">
                    <a16:creationId xmlns:a16="http://schemas.microsoft.com/office/drawing/2014/main" id="{8F84381C-609E-922D-F13F-E2140CAF334E}"/>
                  </a:ext>
                </a:extLst>
              </p:cNvPr>
              <p:cNvSpPr/>
              <p:nvPr/>
            </p:nvSpPr>
            <p:spPr>
              <a:xfrm>
                <a:off x="1576015" y="4517431"/>
                <a:ext cx="607686" cy="1166099"/>
              </a:xfrm>
              <a:custGeom>
                <a:avLst/>
                <a:gdLst>
                  <a:gd name="connsiteX0" fmla="*/ 2087 w 607686"/>
                  <a:gd name="connsiteY0" fmla="*/ 0 h 1166099"/>
                  <a:gd name="connsiteX1" fmla="*/ 14469 w 607686"/>
                  <a:gd name="connsiteY1" fmla="*/ 95821 h 1166099"/>
                  <a:gd name="connsiteX2" fmla="*/ 89717 w 607686"/>
                  <a:gd name="connsiteY2" fmla="*/ 262318 h 1166099"/>
                  <a:gd name="connsiteX3" fmla="*/ 118958 w 607686"/>
                  <a:gd name="connsiteY3" fmla="*/ 354330 h 1166099"/>
                  <a:gd name="connsiteX4" fmla="*/ 164012 w 607686"/>
                  <a:gd name="connsiteY4" fmla="*/ 457581 h 1166099"/>
                  <a:gd name="connsiteX5" fmla="*/ 208208 w 607686"/>
                  <a:gd name="connsiteY5" fmla="*/ 539020 h 1166099"/>
                  <a:gd name="connsiteX6" fmla="*/ 236402 w 607686"/>
                  <a:gd name="connsiteY6" fmla="*/ 674656 h 1166099"/>
                  <a:gd name="connsiteX7" fmla="*/ 285360 w 607686"/>
                  <a:gd name="connsiteY7" fmla="*/ 795623 h 1166099"/>
                  <a:gd name="connsiteX8" fmla="*/ 306220 w 607686"/>
                  <a:gd name="connsiteY8" fmla="*/ 818102 h 1166099"/>
                  <a:gd name="connsiteX9" fmla="*/ 415853 w 607686"/>
                  <a:gd name="connsiteY9" fmla="*/ 907447 h 1166099"/>
                  <a:gd name="connsiteX10" fmla="*/ 474527 w 607686"/>
                  <a:gd name="connsiteY10" fmla="*/ 1001554 h 1166099"/>
                  <a:gd name="connsiteX11" fmla="*/ 529962 w 607686"/>
                  <a:gd name="connsiteY11" fmla="*/ 1102042 h 1166099"/>
                  <a:gd name="connsiteX12" fmla="*/ 591684 w 607686"/>
                  <a:gd name="connsiteY12" fmla="*/ 1159097 h 1166099"/>
                  <a:gd name="connsiteX13" fmla="*/ 607686 w 607686"/>
                  <a:gd name="connsiteY13" fmla="*/ 1165955 h 116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686" h="1166099">
                    <a:moveTo>
                      <a:pt x="2087" y="0"/>
                    </a:moveTo>
                    <a:cubicBezTo>
                      <a:pt x="-5152" y="33338"/>
                      <a:pt x="8278" y="64484"/>
                      <a:pt x="14469" y="95821"/>
                    </a:cubicBezTo>
                    <a:cubicBezTo>
                      <a:pt x="26376" y="156591"/>
                      <a:pt x="52188" y="213169"/>
                      <a:pt x="89717" y="262318"/>
                    </a:cubicBezTo>
                    <a:cubicBezTo>
                      <a:pt x="111434" y="290798"/>
                      <a:pt x="114386" y="321755"/>
                      <a:pt x="118958" y="354330"/>
                    </a:cubicBezTo>
                    <a:cubicBezTo>
                      <a:pt x="124388" y="392525"/>
                      <a:pt x="135818" y="428339"/>
                      <a:pt x="164012" y="457581"/>
                    </a:cubicBezTo>
                    <a:cubicBezTo>
                      <a:pt x="185824" y="480250"/>
                      <a:pt x="201826" y="503587"/>
                      <a:pt x="208208" y="539020"/>
                    </a:cubicBezTo>
                    <a:cubicBezTo>
                      <a:pt x="216399" y="583978"/>
                      <a:pt x="226019" y="629602"/>
                      <a:pt x="236402" y="674656"/>
                    </a:cubicBezTo>
                    <a:cubicBezTo>
                      <a:pt x="246403" y="718185"/>
                      <a:pt x="260500" y="758666"/>
                      <a:pt x="285360" y="795623"/>
                    </a:cubicBezTo>
                    <a:cubicBezTo>
                      <a:pt x="291171" y="804291"/>
                      <a:pt x="297838" y="812768"/>
                      <a:pt x="306220" y="818102"/>
                    </a:cubicBezTo>
                    <a:cubicBezTo>
                      <a:pt x="346320" y="843629"/>
                      <a:pt x="377467" y="879919"/>
                      <a:pt x="415853" y="907447"/>
                    </a:cubicBezTo>
                    <a:cubicBezTo>
                      <a:pt x="448619" y="930973"/>
                      <a:pt x="464145" y="965263"/>
                      <a:pt x="474527" y="1001554"/>
                    </a:cubicBezTo>
                    <a:cubicBezTo>
                      <a:pt x="485480" y="1039749"/>
                      <a:pt x="498244" y="1075658"/>
                      <a:pt x="529962" y="1102042"/>
                    </a:cubicBezTo>
                    <a:cubicBezTo>
                      <a:pt x="551489" y="1119949"/>
                      <a:pt x="572539" y="1138618"/>
                      <a:pt x="591684" y="1159097"/>
                    </a:cubicBezTo>
                    <a:cubicBezTo>
                      <a:pt x="596066" y="1163764"/>
                      <a:pt x="601019" y="1166813"/>
                      <a:pt x="607686" y="116595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5" name="Freeform: Shape 24">
                <a:extLst>
                  <a:ext uri="{FF2B5EF4-FFF2-40B4-BE49-F238E27FC236}">
                    <a16:creationId xmlns:a16="http://schemas.microsoft.com/office/drawing/2014/main" id="{1B8279E8-EC33-8BCB-843D-F33B047431BC}"/>
                  </a:ext>
                </a:extLst>
              </p:cNvPr>
              <p:cNvSpPr/>
              <p:nvPr/>
            </p:nvSpPr>
            <p:spPr>
              <a:xfrm>
                <a:off x="2453351" y="5395255"/>
                <a:ext cx="351761" cy="393191"/>
              </a:xfrm>
              <a:custGeom>
                <a:avLst/>
                <a:gdLst>
                  <a:gd name="connsiteX0" fmla="*/ 351761 w 351761"/>
                  <a:gd name="connsiteY0" fmla="*/ 0 h 393191"/>
                  <a:gd name="connsiteX1" fmla="*/ 237557 w 351761"/>
                  <a:gd name="connsiteY1" fmla="*/ 8001 h 393191"/>
                  <a:gd name="connsiteX2" fmla="*/ 214601 w 351761"/>
                  <a:gd name="connsiteY2" fmla="*/ 4763 h 393191"/>
                  <a:gd name="connsiteX3" fmla="*/ 82013 w 351761"/>
                  <a:gd name="connsiteY3" fmla="*/ 8763 h 393191"/>
                  <a:gd name="connsiteX4" fmla="*/ 3 w 351761"/>
                  <a:gd name="connsiteY4" fmla="*/ 96012 h 393191"/>
                  <a:gd name="connsiteX5" fmla="*/ 35817 w 351761"/>
                  <a:gd name="connsiteY5" fmla="*/ 251746 h 393191"/>
                  <a:gd name="connsiteX6" fmla="*/ 72869 w 351761"/>
                  <a:gd name="connsiteY6" fmla="*/ 374904 h 393191"/>
                  <a:gd name="connsiteX7" fmla="*/ 77537 w 351761"/>
                  <a:gd name="connsiteY7" fmla="*/ 393192 h 39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761" h="393191">
                    <a:moveTo>
                      <a:pt x="351761" y="0"/>
                    </a:moveTo>
                    <a:cubicBezTo>
                      <a:pt x="316233" y="34481"/>
                      <a:pt x="275847" y="11240"/>
                      <a:pt x="237557" y="8001"/>
                    </a:cubicBezTo>
                    <a:cubicBezTo>
                      <a:pt x="230699" y="7429"/>
                      <a:pt x="222221" y="4763"/>
                      <a:pt x="214601" y="4763"/>
                    </a:cubicBezTo>
                    <a:cubicBezTo>
                      <a:pt x="170405" y="4572"/>
                      <a:pt x="126209" y="4286"/>
                      <a:pt x="82013" y="8763"/>
                    </a:cubicBezTo>
                    <a:cubicBezTo>
                      <a:pt x="34293" y="13526"/>
                      <a:pt x="-378" y="47816"/>
                      <a:pt x="3" y="96012"/>
                    </a:cubicBezTo>
                    <a:cubicBezTo>
                      <a:pt x="384" y="150400"/>
                      <a:pt x="12862" y="201930"/>
                      <a:pt x="35817" y="251746"/>
                    </a:cubicBezTo>
                    <a:cubicBezTo>
                      <a:pt x="53819" y="290703"/>
                      <a:pt x="73822" y="329946"/>
                      <a:pt x="72869" y="374904"/>
                    </a:cubicBezTo>
                    <a:cubicBezTo>
                      <a:pt x="72679" y="381571"/>
                      <a:pt x="80775" y="385858"/>
                      <a:pt x="77537" y="39319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547C75A9-ED26-7BF5-8978-209CA8F7993E}"/>
                  </a:ext>
                </a:extLst>
              </p:cNvPr>
              <p:cNvSpPr/>
              <p:nvPr/>
            </p:nvSpPr>
            <p:spPr>
              <a:xfrm>
                <a:off x="4797742" y="3667039"/>
                <a:ext cx="150824" cy="573881"/>
              </a:xfrm>
              <a:custGeom>
                <a:avLst/>
                <a:gdLst>
                  <a:gd name="connsiteX0" fmla="*/ 150781 w 150824"/>
                  <a:gd name="connsiteY0" fmla="*/ 0 h 573881"/>
                  <a:gd name="connsiteX1" fmla="*/ 118967 w 150824"/>
                  <a:gd name="connsiteY1" fmla="*/ 221837 h 573881"/>
                  <a:gd name="connsiteX2" fmla="*/ 84582 w 150824"/>
                  <a:gd name="connsiteY2" fmla="*/ 285845 h 573881"/>
                  <a:gd name="connsiteX3" fmla="*/ 62103 w 150824"/>
                  <a:gd name="connsiteY3" fmla="*/ 402908 h 573881"/>
                  <a:gd name="connsiteX4" fmla="*/ 40767 w 150824"/>
                  <a:gd name="connsiteY4" fmla="*/ 525590 h 573881"/>
                  <a:gd name="connsiteX5" fmla="*/ 0 w 150824"/>
                  <a:gd name="connsiteY5" fmla="*/ 573881 h 57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24" h="573881">
                    <a:moveTo>
                      <a:pt x="150781" y="0"/>
                    </a:moveTo>
                    <a:cubicBezTo>
                      <a:pt x="151543" y="75533"/>
                      <a:pt x="142304" y="149638"/>
                      <a:pt x="118967" y="221837"/>
                    </a:cubicBezTo>
                    <a:cubicBezTo>
                      <a:pt x="111347" y="245459"/>
                      <a:pt x="97917" y="265462"/>
                      <a:pt x="84582" y="285845"/>
                    </a:cubicBezTo>
                    <a:cubicBezTo>
                      <a:pt x="61055" y="321659"/>
                      <a:pt x="50292" y="357188"/>
                      <a:pt x="62103" y="402908"/>
                    </a:cubicBezTo>
                    <a:cubicBezTo>
                      <a:pt x="72581" y="443484"/>
                      <a:pt x="66770" y="488442"/>
                      <a:pt x="40767" y="525590"/>
                    </a:cubicBezTo>
                    <a:cubicBezTo>
                      <a:pt x="28766" y="542734"/>
                      <a:pt x="19908" y="563213"/>
                      <a:pt x="0" y="57388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4AEFB257-B4F5-DEC0-3FD5-1B014E878187}"/>
                  </a:ext>
                </a:extLst>
              </p:cNvPr>
              <p:cNvSpPr/>
              <p:nvPr/>
            </p:nvSpPr>
            <p:spPr>
              <a:xfrm>
                <a:off x="1360454" y="4099571"/>
                <a:ext cx="807245" cy="489993"/>
              </a:xfrm>
              <a:custGeom>
                <a:avLst/>
                <a:gdLst>
                  <a:gd name="connsiteX0" fmla="*/ 238222 w 807245"/>
                  <a:gd name="connsiteY0" fmla="*/ 24667 h 489993"/>
                  <a:gd name="connsiteX1" fmla="*/ 217839 w 807245"/>
                  <a:gd name="connsiteY1" fmla="*/ 17428 h 489993"/>
                  <a:gd name="connsiteX2" fmla="*/ 148973 w 807245"/>
                  <a:gd name="connsiteY2" fmla="*/ 8380 h 489993"/>
                  <a:gd name="connsiteX3" fmla="*/ 101062 w 807245"/>
                  <a:gd name="connsiteY3" fmla="*/ 6475 h 489993"/>
                  <a:gd name="connsiteX4" fmla="*/ 9717 w 807245"/>
                  <a:gd name="connsiteY4" fmla="*/ 54290 h 489993"/>
                  <a:gd name="connsiteX5" fmla="*/ 35149 w 807245"/>
                  <a:gd name="connsiteY5" fmla="*/ 225550 h 489993"/>
                  <a:gd name="connsiteX6" fmla="*/ 178977 w 807245"/>
                  <a:gd name="connsiteY6" fmla="*/ 376330 h 489993"/>
                  <a:gd name="connsiteX7" fmla="*/ 206504 w 807245"/>
                  <a:gd name="connsiteY7" fmla="*/ 403762 h 489993"/>
                  <a:gd name="connsiteX8" fmla="*/ 247461 w 807245"/>
                  <a:gd name="connsiteY8" fmla="*/ 418431 h 489993"/>
                  <a:gd name="connsiteX9" fmla="*/ 343759 w 807245"/>
                  <a:gd name="connsiteY9" fmla="*/ 442434 h 489993"/>
                  <a:gd name="connsiteX10" fmla="*/ 464536 w 807245"/>
                  <a:gd name="connsiteY10" fmla="*/ 473009 h 489993"/>
                  <a:gd name="connsiteX11" fmla="*/ 606173 w 807245"/>
                  <a:gd name="connsiteY11" fmla="*/ 483677 h 489993"/>
                  <a:gd name="connsiteX12" fmla="*/ 761621 w 807245"/>
                  <a:gd name="connsiteY12" fmla="*/ 472819 h 489993"/>
                  <a:gd name="connsiteX13" fmla="*/ 786767 w 807245"/>
                  <a:gd name="connsiteY13" fmla="*/ 433671 h 489993"/>
                  <a:gd name="connsiteX14" fmla="*/ 807246 w 807245"/>
                  <a:gd name="connsiteY14" fmla="*/ 362805 h 48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7245" h="489993">
                    <a:moveTo>
                      <a:pt x="238222" y="24667"/>
                    </a:moveTo>
                    <a:cubicBezTo>
                      <a:pt x="228030" y="32287"/>
                      <a:pt x="223744" y="20953"/>
                      <a:pt x="217839" y="17428"/>
                    </a:cubicBezTo>
                    <a:cubicBezTo>
                      <a:pt x="195931" y="4284"/>
                      <a:pt x="174500" y="-4479"/>
                      <a:pt x="148973" y="8380"/>
                    </a:cubicBezTo>
                    <a:cubicBezTo>
                      <a:pt x="133257" y="16285"/>
                      <a:pt x="117159" y="11904"/>
                      <a:pt x="101062" y="6475"/>
                    </a:cubicBezTo>
                    <a:cubicBezTo>
                      <a:pt x="52485" y="-9813"/>
                      <a:pt x="26672" y="4093"/>
                      <a:pt x="9717" y="54290"/>
                    </a:cubicBezTo>
                    <a:cubicBezTo>
                      <a:pt x="-11047" y="115726"/>
                      <a:pt x="3336" y="172400"/>
                      <a:pt x="35149" y="225550"/>
                    </a:cubicBezTo>
                    <a:cubicBezTo>
                      <a:pt x="71535" y="286510"/>
                      <a:pt x="124208" y="332706"/>
                      <a:pt x="178977" y="376330"/>
                    </a:cubicBezTo>
                    <a:cubicBezTo>
                      <a:pt x="189264" y="384617"/>
                      <a:pt x="198312" y="393380"/>
                      <a:pt x="206504" y="403762"/>
                    </a:cubicBezTo>
                    <a:cubicBezTo>
                      <a:pt x="216600" y="416526"/>
                      <a:pt x="229459" y="421003"/>
                      <a:pt x="247461" y="418431"/>
                    </a:cubicBezTo>
                    <a:cubicBezTo>
                      <a:pt x="282037" y="413383"/>
                      <a:pt x="314517" y="418431"/>
                      <a:pt x="343759" y="442434"/>
                    </a:cubicBezTo>
                    <a:cubicBezTo>
                      <a:pt x="378430" y="470914"/>
                      <a:pt x="419673" y="478534"/>
                      <a:pt x="464536" y="473009"/>
                    </a:cubicBezTo>
                    <a:cubicBezTo>
                      <a:pt x="512161" y="467199"/>
                      <a:pt x="559215" y="475486"/>
                      <a:pt x="606173" y="483677"/>
                    </a:cubicBezTo>
                    <a:cubicBezTo>
                      <a:pt x="658560" y="492821"/>
                      <a:pt x="710853" y="494250"/>
                      <a:pt x="761621" y="472819"/>
                    </a:cubicBezTo>
                    <a:cubicBezTo>
                      <a:pt x="779814" y="465103"/>
                      <a:pt x="790291" y="454721"/>
                      <a:pt x="786767" y="433671"/>
                    </a:cubicBezTo>
                    <a:cubicBezTo>
                      <a:pt x="782195" y="406906"/>
                      <a:pt x="800769" y="386522"/>
                      <a:pt x="807246" y="3628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Freeform: Shape 27">
                <a:extLst>
                  <a:ext uri="{FF2B5EF4-FFF2-40B4-BE49-F238E27FC236}">
                    <a16:creationId xmlns:a16="http://schemas.microsoft.com/office/drawing/2014/main" id="{263A9050-4FBE-AABE-169A-3FEB1D04106C}"/>
                  </a:ext>
                </a:extLst>
              </p:cNvPr>
              <p:cNvSpPr/>
              <p:nvPr/>
            </p:nvSpPr>
            <p:spPr>
              <a:xfrm>
                <a:off x="2640616" y="1645667"/>
                <a:ext cx="507301" cy="288584"/>
              </a:xfrm>
              <a:custGeom>
                <a:avLst/>
                <a:gdLst>
                  <a:gd name="connsiteX0" fmla="*/ 507301 w 507301"/>
                  <a:gd name="connsiteY0" fmla="*/ 288584 h 288584"/>
                  <a:gd name="connsiteX1" fmla="*/ 470535 w 507301"/>
                  <a:gd name="connsiteY1" fmla="*/ 222385 h 288584"/>
                  <a:gd name="connsiteX2" fmla="*/ 451866 w 507301"/>
                  <a:gd name="connsiteY2" fmla="*/ 178856 h 288584"/>
                  <a:gd name="connsiteX3" fmla="*/ 422529 w 507301"/>
                  <a:gd name="connsiteY3" fmla="*/ 135708 h 288584"/>
                  <a:gd name="connsiteX4" fmla="*/ 291941 w 507301"/>
                  <a:gd name="connsiteY4" fmla="*/ 47506 h 288584"/>
                  <a:gd name="connsiteX5" fmla="*/ 127921 w 507301"/>
                  <a:gd name="connsiteY5" fmla="*/ 9597 h 288584"/>
                  <a:gd name="connsiteX6" fmla="*/ 61627 w 507301"/>
                  <a:gd name="connsiteY6" fmla="*/ 167 h 288584"/>
                  <a:gd name="connsiteX7" fmla="*/ 15716 w 507301"/>
                  <a:gd name="connsiteY7" fmla="*/ 34743 h 288584"/>
                  <a:gd name="connsiteX8" fmla="*/ 0 w 507301"/>
                  <a:gd name="connsiteY8" fmla="*/ 53126 h 28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301" h="288584">
                    <a:moveTo>
                      <a:pt x="507301" y="288584"/>
                    </a:moveTo>
                    <a:cubicBezTo>
                      <a:pt x="503301" y="262009"/>
                      <a:pt x="484251" y="243531"/>
                      <a:pt x="470535" y="222385"/>
                    </a:cubicBezTo>
                    <a:cubicBezTo>
                      <a:pt x="461677" y="208765"/>
                      <a:pt x="453390" y="196192"/>
                      <a:pt x="451866" y="178856"/>
                    </a:cubicBezTo>
                    <a:cubicBezTo>
                      <a:pt x="450247" y="160378"/>
                      <a:pt x="437293" y="145805"/>
                      <a:pt x="422529" y="135708"/>
                    </a:cubicBezTo>
                    <a:cubicBezTo>
                      <a:pt x="379095" y="106085"/>
                      <a:pt x="340042" y="68176"/>
                      <a:pt x="291941" y="47506"/>
                    </a:cubicBezTo>
                    <a:cubicBezTo>
                      <a:pt x="240506" y="25313"/>
                      <a:pt x="186976" y="3596"/>
                      <a:pt x="127921" y="9597"/>
                    </a:cubicBezTo>
                    <a:cubicBezTo>
                      <a:pt x="105251" y="11883"/>
                      <a:pt x="84772" y="-1643"/>
                      <a:pt x="61627" y="167"/>
                    </a:cubicBezTo>
                    <a:cubicBezTo>
                      <a:pt x="37624" y="2072"/>
                      <a:pt x="24193" y="11216"/>
                      <a:pt x="15716" y="34743"/>
                    </a:cubicBezTo>
                    <a:cubicBezTo>
                      <a:pt x="12954" y="42363"/>
                      <a:pt x="10382" y="51507"/>
                      <a:pt x="0" y="53126"/>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9" name="Freeform: Shape 28">
                <a:extLst>
                  <a:ext uri="{FF2B5EF4-FFF2-40B4-BE49-F238E27FC236}">
                    <a16:creationId xmlns:a16="http://schemas.microsoft.com/office/drawing/2014/main" id="{2B8F883F-35CE-5F3D-D0A1-35E69DF087A0}"/>
                  </a:ext>
                </a:extLst>
              </p:cNvPr>
              <p:cNvSpPr/>
              <p:nvPr/>
            </p:nvSpPr>
            <p:spPr>
              <a:xfrm>
                <a:off x="2165318" y="1959397"/>
                <a:ext cx="218130" cy="470820"/>
              </a:xfrm>
              <a:custGeom>
                <a:avLst/>
                <a:gdLst>
                  <a:gd name="connsiteX0" fmla="*/ 0 w 218130"/>
                  <a:gd name="connsiteY0" fmla="*/ 0 h 470820"/>
                  <a:gd name="connsiteX1" fmla="*/ 8573 w 218130"/>
                  <a:gd name="connsiteY1" fmla="*/ 7048 h 470820"/>
                  <a:gd name="connsiteX2" fmla="*/ 49721 w 218130"/>
                  <a:gd name="connsiteY2" fmla="*/ 40481 h 470820"/>
                  <a:gd name="connsiteX3" fmla="*/ 178403 w 218130"/>
                  <a:gd name="connsiteY3" fmla="*/ 169069 h 470820"/>
                  <a:gd name="connsiteX4" fmla="*/ 215932 w 218130"/>
                  <a:gd name="connsiteY4" fmla="*/ 347282 h 470820"/>
                  <a:gd name="connsiteX5" fmla="*/ 214884 w 218130"/>
                  <a:gd name="connsiteY5" fmla="*/ 463963 h 470820"/>
                  <a:gd name="connsiteX6" fmla="*/ 210217 w 218130"/>
                  <a:gd name="connsiteY6" fmla="*/ 470821 h 47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130" h="470820">
                    <a:moveTo>
                      <a:pt x="0" y="0"/>
                    </a:moveTo>
                    <a:cubicBezTo>
                      <a:pt x="3238" y="2000"/>
                      <a:pt x="8001" y="5524"/>
                      <a:pt x="8573" y="7048"/>
                    </a:cubicBezTo>
                    <a:cubicBezTo>
                      <a:pt x="16002" y="26575"/>
                      <a:pt x="28956" y="33147"/>
                      <a:pt x="49721" y="40481"/>
                    </a:cubicBezTo>
                    <a:cubicBezTo>
                      <a:pt x="111347" y="62293"/>
                      <a:pt x="158210" y="103156"/>
                      <a:pt x="178403" y="169069"/>
                    </a:cubicBezTo>
                    <a:cubicBezTo>
                      <a:pt x="196215" y="227457"/>
                      <a:pt x="209645" y="286226"/>
                      <a:pt x="215932" y="347282"/>
                    </a:cubicBezTo>
                    <a:cubicBezTo>
                      <a:pt x="220027" y="386810"/>
                      <a:pt x="217646" y="425101"/>
                      <a:pt x="214884" y="463963"/>
                    </a:cubicBezTo>
                    <a:cubicBezTo>
                      <a:pt x="214598" y="467582"/>
                      <a:pt x="211741" y="468535"/>
                      <a:pt x="210217" y="4708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Freeform: Shape 29">
                <a:extLst>
                  <a:ext uri="{FF2B5EF4-FFF2-40B4-BE49-F238E27FC236}">
                    <a16:creationId xmlns:a16="http://schemas.microsoft.com/office/drawing/2014/main" id="{63E3ACCE-FE54-EC08-3EFD-8511E0781B03}"/>
                  </a:ext>
                </a:extLst>
              </p:cNvPr>
              <p:cNvSpPr/>
              <p:nvPr/>
            </p:nvSpPr>
            <p:spPr>
              <a:xfrm>
                <a:off x="4039076" y="3173263"/>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1" name="Freeform: Shape 30">
                <a:extLst>
                  <a:ext uri="{FF2B5EF4-FFF2-40B4-BE49-F238E27FC236}">
                    <a16:creationId xmlns:a16="http://schemas.microsoft.com/office/drawing/2014/main" id="{34B285AB-79EC-0304-47E8-A1C4B1592900}"/>
                  </a:ext>
                </a:extLst>
              </p:cNvPr>
              <p:cNvSpPr/>
              <p:nvPr/>
            </p:nvSpPr>
            <p:spPr>
              <a:xfrm>
                <a:off x="2358317" y="2658913"/>
                <a:ext cx="122374" cy="381762"/>
              </a:xfrm>
              <a:custGeom>
                <a:avLst/>
                <a:gdLst>
                  <a:gd name="connsiteX0" fmla="*/ 12646 w 122374"/>
                  <a:gd name="connsiteY0" fmla="*/ 0 h 381762"/>
                  <a:gd name="connsiteX1" fmla="*/ 1788 w 122374"/>
                  <a:gd name="connsiteY1" fmla="*/ 86868 h 381762"/>
                  <a:gd name="connsiteX2" fmla="*/ 69415 w 122374"/>
                  <a:gd name="connsiteY2" fmla="*/ 265462 h 381762"/>
                  <a:gd name="connsiteX3" fmla="*/ 122374 w 122374"/>
                  <a:gd name="connsiteY3" fmla="*/ 381762 h 381762"/>
                </a:gdLst>
                <a:ahLst/>
                <a:cxnLst>
                  <a:cxn ang="0">
                    <a:pos x="connsiteX0" y="connsiteY0"/>
                  </a:cxn>
                  <a:cxn ang="0">
                    <a:pos x="connsiteX1" y="connsiteY1"/>
                  </a:cxn>
                  <a:cxn ang="0">
                    <a:pos x="connsiteX2" y="connsiteY2"/>
                  </a:cxn>
                  <a:cxn ang="0">
                    <a:pos x="connsiteX3" y="connsiteY3"/>
                  </a:cxn>
                </a:cxnLst>
                <a:rect l="l" t="t" r="r" b="b"/>
                <a:pathLst>
                  <a:path w="122374" h="381762">
                    <a:moveTo>
                      <a:pt x="12646" y="0"/>
                    </a:moveTo>
                    <a:cubicBezTo>
                      <a:pt x="-4403" y="27242"/>
                      <a:pt x="169" y="57817"/>
                      <a:pt x="1788" y="86868"/>
                    </a:cubicBezTo>
                    <a:cubicBezTo>
                      <a:pt x="5503" y="153067"/>
                      <a:pt x="27601" y="212789"/>
                      <a:pt x="69415" y="265462"/>
                    </a:cubicBezTo>
                    <a:cubicBezTo>
                      <a:pt x="96371" y="299371"/>
                      <a:pt x="114564" y="338519"/>
                      <a:pt x="122374" y="38176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2" name="Freeform: Shape 31">
                <a:extLst>
                  <a:ext uri="{FF2B5EF4-FFF2-40B4-BE49-F238E27FC236}">
                    <a16:creationId xmlns:a16="http://schemas.microsoft.com/office/drawing/2014/main" id="{81A81676-6E22-468D-D901-4D4A4B5E296E}"/>
                  </a:ext>
                </a:extLst>
              </p:cNvPr>
              <p:cNvSpPr/>
              <p:nvPr/>
            </p:nvSpPr>
            <p:spPr>
              <a:xfrm>
                <a:off x="3888296" y="5239807"/>
                <a:ext cx="443388" cy="271163"/>
              </a:xfrm>
              <a:custGeom>
                <a:avLst/>
                <a:gdLst>
                  <a:gd name="connsiteX0" fmla="*/ 0 w 443388"/>
                  <a:gd name="connsiteY0" fmla="*/ 0 h 271163"/>
                  <a:gd name="connsiteX1" fmla="*/ 52959 w 443388"/>
                  <a:gd name="connsiteY1" fmla="*/ 72580 h 271163"/>
                  <a:gd name="connsiteX2" fmla="*/ 110490 w 443388"/>
                  <a:gd name="connsiteY2" fmla="*/ 162211 h 271163"/>
                  <a:gd name="connsiteX3" fmla="*/ 153067 w 443388"/>
                  <a:gd name="connsiteY3" fmla="*/ 240221 h 271163"/>
                  <a:gd name="connsiteX4" fmla="*/ 169164 w 443388"/>
                  <a:gd name="connsiteY4" fmla="*/ 251269 h 271163"/>
                  <a:gd name="connsiteX5" fmla="*/ 265081 w 443388"/>
                  <a:gd name="connsiteY5" fmla="*/ 270034 h 271163"/>
                  <a:gd name="connsiteX6" fmla="*/ 349663 w 443388"/>
                  <a:gd name="connsiteY6" fmla="*/ 256127 h 271163"/>
                  <a:gd name="connsiteX7" fmla="*/ 443389 w 443388"/>
                  <a:gd name="connsiteY7" fmla="*/ 146399 h 27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88" h="271163">
                    <a:moveTo>
                      <a:pt x="0" y="0"/>
                    </a:moveTo>
                    <a:cubicBezTo>
                      <a:pt x="10858" y="29146"/>
                      <a:pt x="28099" y="54959"/>
                      <a:pt x="52959" y="72580"/>
                    </a:cubicBezTo>
                    <a:cubicBezTo>
                      <a:pt x="85058" y="95250"/>
                      <a:pt x="102679" y="123730"/>
                      <a:pt x="110490" y="162211"/>
                    </a:cubicBezTo>
                    <a:cubicBezTo>
                      <a:pt x="116396" y="191452"/>
                      <a:pt x="128968" y="219551"/>
                      <a:pt x="153067" y="240221"/>
                    </a:cubicBezTo>
                    <a:cubicBezTo>
                      <a:pt x="158115" y="244507"/>
                      <a:pt x="162782" y="250984"/>
                      <a:pt x="169164" y="251269"/>
                    </a:cubicBezTo>
                    <a:cubicBezTo>
                      <a:pt x="202121" y="252793"/>
                      <a:pt x="232410" y="267271"/>
                      <a:pt x="265081" y="270034"/>
                    </a:cubicBezTo>
                    <a:cubicBezTo>
                      <a:pt x="294608" y="272510"/>
                      <a:pt x="323279" y="272129"/>
                      <a:pt x="349663" y="256127"/>
                    </a:cubicBezTo>
                    <a:cubicBezTo>
                      <a:pt x="393001" y="229933"/>
                      <a:pt x="426625" y="195358"/>
                      <a:pt x="443389" y="14639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3" name="Freeform: Shape 32">
                <a:extLst>
                  <a:ext uri="{FF2B5EF4-FFF2-40B4-BE49-F238E27FC236}">
                    <a16:creationId xmlns:a16="http://schemas.microsoft.com/office/drawing/2014/main" id="{0C4F151C-1E5A-9A6C-FE2E-E82F99CD40E8}"/>
                  </a:ext>
                </a:extLst>
              </p:cNvPr>
              <p:cNvSpPr/>
              <p:nvPr/>
            </p:nvSpPr>
            <p:spPr>
              <a:xfrm>
                <a:off x="2172176" y="5038639"/>
                <a:ext cx="162210" cy="338328"/>
              </a:xfrm>
              <a:custGeom>
                <a:avLst/>
                <a:gdLst>
                  <a:gd name="connsiteX0" fmla="*/ 0 w 162210"/>
                  <a:gd name="connsiteY0" fmla="*/ 0 h 338328"/>
                  <a:gd name="connsiteX1" fmla="*/ 24575 w 162210"/>
                  <a:gd name="connsiteY1" fmla="*/ 50673 h 338328"/>
                  <a:gd name="connsiteX2" fmla="*/ 51816 w 162210"/>
                  <a:gd name="connsiteY2" fmla="*/ 146304 h 338328"/>
                  <a:gd name="connsiteX3" fmla="*/ 98298 w 162210"/>
                  <a:gd name="connsiteY3" fmla="*/ 267462 h 338328"/>
                  <a:gd name="connsiteX4" fmla="*/ 162211 w 162210"/>
                  <a:gd name="connsiteY4" fmla="*/ 338328 h 338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10" h="338328">
                    <a:moveTo>
                      <a:pt x="0" y="0"/>
                    </a:moveTo>
                    <a:cubicBezTo>
                      <a:pt x="7239" y="17336"/>
                      <a:pt x="13525" y="34671"/>
                      <a:pt x="24575" y="50673"/>
                    </a:cubicBezTo>
                    <a:cubicBezTo>
                      <a:pt x="44196" y="78867"/>
                      <a:pt x="50959" y="112967"/>
                      <a:pt x="51816" y="146304"/>
                    </a:cubicBezTo>
                    <a:cubicBezTo>
                      <a:pt x="52959" y="193072"/>
                      <a:pt x="77057" y="229362"/>
                      <a:pt x="98298" y="267462"/>
                    </a:cubicBezTo>
                    <a:cubicBezTo>
                      <a:pt x="114109" y="295942"/>
                      <a:pt x="139732" y="315849"/>
                      <a:pt x="162211" y="33832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Freeform: Shape 33">
                <a:extLst>
                  <a:ext uri="{FF2B5EF4-FFF2-40B4-BE49-F238E27FC236}">
                    <a16:creationId xmlns:a16="http://schemas.microsoft.com/office/drawing/2014/main" id="{1056C568-6868-C742-5C0C-50239F55FBE6}"/>
                  </a:ext>
                </a:extLst>
              </p:cNvPr>
              <p:cNvSpPr/>
              <p:nvPr/>
            </p:nvSpPr>
            <p:spPr>
              <a:xfrm>
                <a:off x="4555426" y="4430563"/>
                <a:ext cx="219456" cy="294894"/>
              </a:xfrm>
              <a:custGeom>
                <a:avLst/>
                <a:gdLst>
                  <a:gd name="connsiteX0" fmla="*/ 219456 w 219456"/>
                  <a:gd name="connsiteY0" fmla="*/ 0 h 294894"/>
                  <a:gd name="connsiteX1" fmla="*/ 124016 w 219456"/>
                  <a:gd name="connsiteY1" fmla="*/ 196977 h 294894"/>
                  <a:gd name="connsiteX2" fmla="*/ 36100 w 219456"/>
                  <a:gd name="connsiteY2" fmla="*/ 273558 h 294894"/>
                  <a:gd name="connsiteX3" fmla="*/ 0 w 219456"/>
                  <a:gd name="connsiteY3" fmla="*/ 294894 h 294894"/>
                </a:gdLst>
                <a:ahLst/>
                <a:cxnLst>
                  <a:cxn ang="0">
                    <a:pos x="connsiteX0" y="connsiteY0"/>
                  </a:cxn>
                  <a:cxn ang="0">
                    <a:pos x="connsiteX1" y="connsiteY1"/>
                  </a:cxn>
                  <a:cxn ang="0">
                    <a:pos x="connsiteX2" y="connsiteY2"/>
                  </a:cxn>
                  <a:cxn ang="0">
                    <a:pos x="connsiteX3" y="connsiteY3"/>
                  </a:cxn>
                </a:cxnLst>
                <a:rect l="l" t="t" r="r" b="b"/>
                <a:pathLst>
                  <a:path w="219456" h="294894">
                    <a:moveTo>
                      <a:pt x="219456" y="0"/>
                    </a:moveTo>
                    <a:cubicBezTo>
                      <a:pt x="189262" y="66389"/>
                      <a:pt x="168878" y="137255"/>
                      <a:pt x="124016" y="196977"/>
                    </a:cubicBezTo>
                    <a:cubicBezTo>
                      <a:pt x="99727" y="229267"/>
                      <a:pt x="68390" y="251841"/>
                      <a:pt x="36100" y="273558"/>
                    </a:cubicBezTo>
                    <a:cubicBezTo>
                      <a:pt x="24860" y="281083"/>
                      <a:pt x="13811" y="290894"/>
                      <a:pt x="0" y="29489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Freeform: Shape 34">
                <a:extLst>
                  <a:ext uri="{FF2B5EF4-FFF2-40B4-BE49-F238E27FC236}">
                    <a16:creationId xmlns:a16="http://schemas.microsoft.com/office/drawing/2014/main" id="{21AC8F06-0590-C5CE-E595-E6FA016BC049}"/>
                  </a:ext>
                </a:extLst>
              </p:cNvPr>
              <p:cNvSpPr/>
              <p:nvPr/>
            </p:nvSpPr>
            <p:spPr>
              <a:xfrm>
                <a:off x="4770311" y="2940091"/>
                <a:ext cx="67347" cy="301752"/>
              </a:xfrm>
              <a:custGeom>
                <a:avLst/>
                <a:gdLst>
                  <a:gd name="connsiteX0" fmla="*/ 0 w 67347"/>
                  <a:gd name="connsiteY0" fmla="*/ 0 h 301752"/>
                  <a:gd name="connsiteX1" fmla="*/ 9239 w 67347"/>
                  <a:gd name="connsiteY1" fmla="*/ 116586 h 301752"/>
                  <a:gd name="connsiteX2" fmla="*/ 34385 w 67347"/>
                  <a:gd name="connsiteY2" fmla="*/ 178213 h 301752"/>
                  <a:gd name="connsiteX3" fmla="*/ 64960 w 67347"/>
                  <a:gd name="connsiteY3" fmla="*/ 249079 h 301752"/>
                  <a:gd name="connsiteX4" fmla="*/ 64008 w 67347"/>
                  <a:gd name="connsiteY4" fmla="*/ 301752 h 30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47" h="301752">
                    <a:moveTo>
                      <a:pt x="0" y="0"/>
                    </a:moveTo>
                    <a:cubicBezTo>
                      <a:pt x="9049" y="38386"/>
                      <a:pt x="6667" y="77724"/>
                      <a:pt x="9239" y="116586"/>
                    </a:cubicBezTo>
                    <a:cubicBezTo>
                      <a:pt x="10763" y="139827"/>
                      <a:pt x="17526" y="161354"/>
                      <a:pt x="34385" y="178213"/>
                    </a:cubicBezTo>
                    <a:cubicBezTo>
                      <a:pt x="54007" y="197930"/>
                      <a:pt x="63246" y="220790"/>
                      <a:pt x="64960" y="249079"/>
                    </a:cubicBezTo>
                    <a:cubicBezTo>
                      <a:pt x="66103" y="266891"/>
                      <a:pt x="70199" y="284226"/>
                      <a:pt x="64008" y="30175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Freeform: Shape 35">
                <a:extLst>
                  <a:ext uri="{FF2B5EF4-FFF2-40B4-BE49-F238E27FC236}">
                    <a16:creationId xmlns:a16="http://schemas.microsoft.com/office/drawing/2014/main" id="{7B5D2148-CFEC-9041-D139-2055AFE2CA2A}"/>
                  </a:ext>
                </a:extLst>
              </p:cNvPr>
              <p:cNvSpPr/>
              <p:nvPr/>
            </p:nvSpPr>
            <p:spPr>
              <a:xfrm>
                <a:off x="1315403" y="3563131"/>
                <a:ext cx="292417" cy="71925"/>
              </a:xfrm>
              <a:custGeom>
                <a:avLst/>
                <a:gdLst>
                  <a:gd name="connsiteX0" fmla="*/ 292418 w 292417"/>
                  <a:gd name="connsiteY0" fmla="*/ 39900 h 71925"/>
                  <a:gd name="connsiteX1" fmla="*/ 148495 w 292417"/>
                  <a:gd name="connsiteY1" fmla="*/ 10182 h 71925"/>
                  <a:gd name="connsiteX2" fmla="*/ 55054 w 292417"/>
                  <a:gd name="connsiteY2" fmla="*/ 58664 h 71925"/>
                  <a:gd name="connsiteX3" fmla="*/ 0 w 292417"/>
                  <a:gd name="connsiteY3" fmla="*/ 71904 h 71925"/>
                </a:gdLst>
                <a:ahLst/>
                <a:cxnLst>
                  <a:cxn ang="0">
                    <a:pos x="connsiteX0" y="connsiteY0"/>
                  </a:cxn>
                  <a:cxn ang="0">
                    <a:pos x="connsiteX1" y="connsiteY1"/>
                  </a:cxn>
                  <a:cxn ang="0">
                    <a:pos x="connsiteX2" y="connsiteY2"/>
                  </a:cxn>
                  <a:cxn ang="0">
                    <a:pos x="connsiteX3" y="connsiteY3"/>
                  </a:cxn>
                </a:cxnLst>
                <a:rect l="l" t="t" r="r" b="b"/>
                <a:pathLst>
                  <a:path w="292417" h="71925">
                    <a:moveTo>
                      <a:pt x="292418" y="39900"/>
                    </a:moveTo>
                    <a:cubicBezTo>
                      <a:pt x="260033" y="-7534"/>
                      <a:pt x="202978" y="-5915"/>
                      <a:pt x="148495" y="10182"/>
                    </a:cubicBezTo>
                    <a:cubicBezTo>
                      <a:pt x="114205" y="20279"/>
                      <a:pt x="86487" y="43043"/>
                      <a:pt x="55054" y="58664"/>
                    </a:cubicBezTo>
                    <a:cubicBezTo>
                      <a:pt x="37148" y="67522"/>
                      <a:pt x="19431" y="72285"/>
                      <a:pt x="0" y="7190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7" name="Freeform: Shape 36">
                <a:extLst>
                  <a:ext uri="{FF2B5EF4-FFF2-40B4-BE49-F238E27FC236}">
                    <a16:creationId xmlns:a16="http://schemas.microsoft.com/office/drawing/2014/main" id="{6AF3F835-BCA6-99E0-64CB-327210A8832F}"/>
                  </a:ext>
                </a:extLst>
              </p:cNvPr>
              <p:cNvSpPr/>
              <p:nvPr/>
            </p:nvSpPr>
            <p:spPr>
              <a:xfrm>
                <a:off x="4409313" y="3408721"/>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7475BF0D-9193-1477-8A5E-6575C36A48D7}"/>
                  </a:ext>
                </a:extLst>
              </p:cNvPr>
              <p:cNvSpPr/>
              <p:nvPr/>
            </p:nvSpPr>
            <p:spPr>
              <a:xfrm>
                <a:off x="4009358" y="5514127"/>
                <a:ext cx="128396" cy="274319"/>
              </a:xfrm>
              <a:custGeom>
                <a:avLst/>
                <a:gdLst>
                  <a:gd name="connsiteX0" fmla="*/ 128016 w 128396"/>
                  <a:gd name="connsiteY0" fmla="*/ 0 h 274319"/>
                  <a:gd name="connsiteX1" fmla="*/ 118967 w 128396"/>
                  <a:gd name="connsiteY1" fmla="*/ 130302 h 274319"/>
                  <a:gd name="connsiteX2" fmla="*/ 0 w 128396"/>
                  <a:gd name="connsiteY2" fmla="*/ 274320 h 274319"/>
                </a:gdLst>
                <a:ahLst/>
                <a:cxnLst>
                  <a:cxn ang="0">
                    <a:pos x="connsiteX0" y="connsiteY0"/>
                  </a:cxn>
                  <a:cxn ang="0">
                    <a:pos x="connsiteX1" y="connsiteY1"/>
                  </a:cxn>
                  <a:cxn ang="0">
                    <a:pos x="connsiteX2" y="connsiteY2"/>
                  </a:cxn>
                </a:cxnLst>
                <a:rect l="l" t="t" r="r" b="b"/>
                <a:pathLst>
                  <a:path w="128396" h="274319">
                    <a:moveTo>
                      <a:pt x="128016" y="0"/>
                    </a:moveTo>
                    <a:cubicBezTo>
                      <a:pt x="128492" y="43720"/>
                      <a:pt x="130207" y="87344"/>
                      <a:pt x="118967" y="130302"/>
                    </a:cubicBezTo>
                    <a:cubicBezTo>
                      <a:pt x="101537" y="196882"/>
                      <a:pt x="61817" y="244602"/>
                      <a:pt x="0" y="2743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5B115756-5337-08C7-A12C-0A32A0939441}"/>
                  </a:ext>
                </a:extLst>
              </p:cNvPr>
              <p:cNvSpPr/>
              <p:nvPr/>
            </p:nvSpPr>
            <p:spPr>
              <a:xfrm>
                <a:off x="3883635" y="4327693"/>
                <a:ext cx="45808" cy="194309"/>
              </a:xfrm>
              <a:custGeom>
                <a:avLst/>
                <a:gdLst>
                  <a:gd name="connsiteX0" fmla="*/ 45809 w 45808"/>
                  <a:gd name="connsiteY0" fmla="*/ 0 h 194309"/>
                  <a:gd name="connsiteX1" fmla="*/ 36474 w 45808"/>
                  <a:gd name="connsiteY1" fmla="*/ 6763 h 194309"/>
                  <a:gd name="connsiteX2" fmla="*/ 89 w 45808"/>
                  <a:gd name="connsiteY2" fmla="*/ 178308 h 194309"/>
                  <a:gd name="connsiteX3" fmla="*/ 2375 w 45808"/>
                  <a:gd name="connsiteY3" fmla="*/ 194310 h 194309"/>
                </a:gdLst>
                <a:ahLst/>
                <a:cxnLst>
                  <a:cxn ang="0">
                    <a:pos x="connsiteX0" y="connsiteY0"/>
                  </a:cxn>
                  <a:cxn ang="0">
                    <a:pos x="connsiteX1" y="connsiteY1"/>
                  </a:cxn>
                  <a:cxn ang="0">
                    <a:pos x="connsiteX2" y="connsiteY2"/>
                  </a:cxn>
                  <a:cxn ang="0">
                    <a:pos x="connsiteX3" y="connsiteY3"/>
                  </a:cxn>
                </a:cxnLst>
                <a:rect l="l" t="t" r="r" b="b"/>
                <a:pathLst>
                  <a:path w="45808" h="194309">
                    <a:moveTo>
                      <a:pt x="45809" y="0"/>
                    </a:moveTo>
                    <a:cubicBezTo>
                      <a:pt x="42380" y="1714"/>
                      <a:pt x="38093" y="1238"/>
                      <a:pt x="36474" y="6763"/>
                    </a:cubicBezTo>
                    <a:cubicBezTo>
                      <a:pt x="20091" y="63055"/>
                      <a:pt x="-1245" y="118205"/>
                      <a:pt x="89" y="178308"/>
                    </a:cubicBezTo>
                    <a:cubicBezTo>
                      <a:pt x="184" y="183737"/>
                      <a:pt x="-864" y="189357"/>
                      <a:pt x="2375" y="19431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7CFC0BEA-702D-96D5-8508-A95959263242}"/>
                  </a:ext>
                </a:extLst>
              </p:cNvPr>
              <p:cNvSpPr/>
              <p:nvPr/>
            </p:nvSpPr>
            <p:spPr>
              <a:xfrm>
                <a:off x="2786920" y="5413543"/>
                <a:ext cx="114300" cy="141732"/>
              </a:xfrm>
              <a:custGeom>
                <a:avLst/>
                <a:gdLst>
                  <a:gd name="connsiteX0" fmla="*/ 0 w 114300"/>
                  <a:gd name="connsiteY0" fmla="*/ 0 h 141732"/>
                  <a:gd name="connsiteX1" fmla="*/ 114300 w 114300"/>
                  <a:gd name="connsiteY1" fmla="*/ 141732 h 141732"/>
                </a:gdLst>
                <a:ahLst/>
                <a:cxnLst>
                  <a:cxn ang="0">
                    <a:pos x="connsiteX0" y="connsiteY0"/>
                  </a:cxn>
                  <a:cxn ang="0">
                    <a:pos x="connsiteX1" y="connsiteY1"/>
                  </a:cxn>
                </a:cxnLst>
                <a:rect l="l" t="t" r="r" b="b"/>
                <a:pathLst>
                  <a:path w="114300" h="141732">
                    <a:moveTo>
                      <a:pt x="0" y="0"/>
                    </a:moveTo>
                    <a:cubicBezTo>
                      <a:pt x="50483" y="37243"/>
                      <a:pt x="89821" y="83534"/>
                      <a:pt x="114300" y="1417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DAB45663-2855-011E-D9EF-56DE7828B9BF}"/>
                  </a:ext>
                </a:extLst>
              </p:cNvPr>
              <p:cNvSpPr/>
              <p:nvPr/>
            </p:nvSpPr>
            <p:spPr>
              <a:xfrm>
                <a:off x="1589118" y="3264703"/>
                <a:ext cx="25559" cy="132587"/>
              </a:xfrm>
              <a:custGeom>
                <a:avLst/>
                <a:gdLst>
                  <a:gd name="connsiteX0" fmla="*/ 25560 w 25559"/>
                  <a:gd name="connsiteY0" fmla="*/ 0 h 132587"/>
                  <a:gd name="connsiteX1" fmla="*/ 604 w 25559"/>
                  <a:gd name="connsiteY1" fmla="*/ 84582 h 132587"/>
                  <a:gd name="connsiteX2" fmla="*/ 414 w 25559"/>
                  <a:gd name="connsiteY2" fmla="*/ 132588 h 132587"/>
                </a:gdLst>
                <a:ahLst/>
                <a:cxnLst>
                  <a:cxn ang="0">
                    <a:pos x="connsiteX0" y="connsiteY0"/>
                  </a:cxn>
                  <a:cxn ang="0">
                    <a:pos x="connsiteX1" y="connsiteY1"/>
                  </a:cxn>
                  <a:cxn ang="0">
                    <a:pos x="connsiteX2" y="connsiteY2"/>
                  </a:cxn>
                </a:cxnLst>
                <a:rect l="l" t="t" r="r" b="b"/>
                <a:pathLst>
                  <a:path w="25559" h="132587">
                    <a:moveTo>
                      <a:pt x="25560" y="0"/>
                    </a:moveTo>
                    <a:cubicBezTo>
                      <a:pt x="6700" y="25051"/>
                      <a:pt x="2986" y="54769"/>
                      <a:pt x="604" y="84582"/>
                    </a:cubicBezTo>
                    <a:cubicBezTo>
                      <a:pt x="-634" y="100489"/>
                      <a:pt x="414" y="116586"/>
                      <a:pt x="414" y="13258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49A6DDBA-0D59-8425-C504-F37B2DA37070}"/>
                  </a:ext>
                </a:extLst>
              </p:cNvPr>
              <p:cNvSpPr/>
              <p:nvPr/>
            </p:nvSpPr>
            <p:spPr>
              <a:xfrm>
                <a:off x="3001613" y="5939323"/>
                <a:ext cx="50291" cy="100583"/>
              </a:xfrm>
              <a:custGeom>
                <a:avLst/>
                <a:gdLst>
                  <a:gd name="connsiteX0" fmla="*/ 50292 w 50291"/>
                  <a:gd name="connsiteY0" fmla="*/ 0 h 100583"/>
                  <a:gd name="connsiteX1" fmla="*/ 0 w 50291"/>
                  <a:gd name="connsiteY1" fmla="*/ 100584 h 100583"/>
                </a:gdLst>
                <a:ahLst/>
                <a:cxnLst>
                  <a:cxn ang="0">
                    <a:pos x="connsiteX0" y="connsiteY0"/>
                  </a:cxn>
                  <a:cxn ang="0">
                    <a:pos x="connsiteX1" y="connsiteY1"/>
                  </a:cxn>
                </a:cxnLst>
                <a:rect l="l" t="t" r="r" b="b"/>
                <a:pathLst>
                  <a:path w="50291" h="100583">
                    <a:moveTo>
                      <a:pt x="50292" y="0"/>
                    </a:moveTo>
                    <a:cubicBezTo>
                      <a:pt x="38005" y="35814"/>
                      <a:pt x="13621" y="65532"/>
                      <a:pt x="0" y="100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BF146381-3068-C38B-2BF0-C10CF753FF37}"/>
                  </a:ext>
                </a:extLst>
              </p:cNvPr>
              <p:cNvSpPr/>
              <p:nvPr/>
            </p:nvSpPr>
            <p:spPr>
              <a:xfrm>
                <a:off x="4482370" y="3497875"/>
                <a:ext cx="82295" cy="57150"/>
              </a:xfrm>
              <a:custGeom>
                <a:avLst/>
                <a:gdLst>
                  <a:gd name="connsiteX0" fmla="*/ 0 w 82295"/>
                  <a:gd name="connsiteY0" fmla="*/ 0 h 57150"/>
                  <a:gd name="connsiteX1" fmla="*/ 64294 w 82295"/>
                  <a:gd name="connsiteY1" fmla="*/ 44958 h 57150"/>
                  <a:gd name="connsiteX2" fmla="*/ 82296 w 82295"/>
                  <a:gd name="connsiteY2" fmla="*/ 57150 h 57150"/>
                </a:gdLst>
                <a:ahLst/>
                <a:cxnLst>
                  <a:cxn ang="0">
                    <a:pos x="connsiteX0" y="connsiteY0"/>
                  </a:cxn>
                  <a:cxn ang="0">
                    <a:pos x="connsiteX1" y="connsiteY1"/>
                  </a:cxn>
                  <a:cxn ang="0">
                    <a:pos x="connsiteX2" y="connsiteY2"/>
                  </a:cxn>
                </a:cxnLst>
                <a:rect l="l" t="t" r="r" b="b"/>
                <a:pathLst>
                  <a:path w="82295" h="57150">
                    <a:moveTo>
                      <a:pt x="0" y="0"/>
                    </a:moveTo>
                    <a:cubicBezTo>
                      <a:pt x="14859" y="24289"/>
                      <a:pt x="39814" y="34957"/>
                      <a:pt x="64294" y="44958"/>
                    </a:cubicBezTo>
                    <a:cubicBezTo>
                      <a:pt x="71819" y="48101"/>
                      <a:pt x="76771" y="52388"/>
                      <a:pt x="82296" y="5715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9AFCFDA4-280F-C583-4D08-CAE9A03A8C6D}"/>
                  </a:ext>
                </a:extLst>
              </p:cNvPr>
              <p:cNvSpPr/>
              <p:nvPr/>
            </p:nvSpPr>
            <p:spPr>
              <a:xfrm>
                <a:off x="3588925" y="5934179"/>
                <a:ext cx="64008" cy="55436"/>
              </a:xfrm>
              <a:custGeom>
                <a:avLst/>
                <a:gdLst>
                  <a:gd name="connsiteX0" fmla="*/ 64008 w 64008"/>
                  <a:gd name="connsiteY0" fmla="*/ 55436 h 55436"/>
                  <a:gd name="connsiteX1" fmla="*/ 25241 w 64008"/>
                  <a:gd name="connsiteY1" fmla="*/ 11812 h 55436"/>
                  <a:gd name="connsiteX2" fmla="*/ 0 w 64008"/>
                  <a:gd name="connsiteY2" fmla="*/ 572 h 55436"/>
                </a:gdLst>
                <a:ahLst/>
                <a:cxnLst>
                  <a:cxn ang="0">
                    <a:pos x="connsiteX0" y="connsiteY0"/>
                  </a:cxn>
                  <a:cxn ang="0">
                    <a:pos x="connsiteX1" y="connsiteY1"/>
                  </a:cxn>
                  <a:cxn ang="0">
                    <a:pos x="connsiteX2" y="connsiteY2"/>
                  </a:cxn>
                </a:cxnLst>
                <a:rect l="l" t="t" r="r" b="b"/>
                <a:pathLst>
                  <a:path w="64008" h="55436">
                    <a:moveTo>
                      <a:pt x="64008" y="55436"/>
                    </a:moveTo>
                    <a:cubicBezTo>
                      <a:pt x="49054" y="42768"/>
                      <a:pt x="40672" y="24289"/>
                      <a:pt x="25241" y="11812"/>
                    </a:cubicBezTo>
                    <a:cubicBezTo>
                      <a:pt x="17621" y="5620"/>
                      <a:pt x="11335" y="-2190"/>
                      <a:pt x="0" y="572"/>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45" name="Freeform: Shape 44">
                <a:extLst>
                  <a:ext uri="{FF2B5EF4-FFF2-40B4-BE49-F238E27FC236}">
                    <a16:creationId xmlns:a16="http://schemas.microsoft.com/office/drawing/2014/main" id="{6A1D67C3-6BE9-84E6-DEA2-6FE2F2FAB3BD}"/>
                  </a:ext>
                </a:extLst>
              </p:cNvPr>
              <p:cNvSpPr/>
              <p:nvPr/>
            </p:nvSpPr>
            <p:spPr>
              <a:xfrm>
                <a:off x="2631472" y="3703615"/>
                <a:ext cx="50291" cy="29718"/>
              </a:xfrm>
              <a:custGeom>
                <a:avLst/>
                <a:gdLst>
                  <a:gd name="connsiteX0" fmla="*/ 0 w 50291"/>
                  <a:gd name="connsiteY0" fmla="*/ 0 h 29718"/>
                  <a:gd name="connsiteX1" fmla="*/ 50292 w 50291"/>
                  <a:gd name="connsiteY1" fmla="*/ 29718 h 29718"/>
                </a:gdLst>
                <a:ahLst/>
                <a:cxnLst>
                  <a:cxn ang="0">
                    <a:pos x="connsiteX0" y="connsiteY0"/>
                  </a:cxn>
                  <a:cxn ang="0">
                    <a:pos x="connsiteX1" y="connsiteY1"/>
                  </a:cxn>
                </a:cxnLst>
                <a:rect l="l" t="t" r="r" b="b"/>
                <a:pathLst>
                  <a:path w="50291" h="29718">
                    <a:moveTo>
                      <a:pt x="0" y="0"/>
                    </a:moveTo>
                    <a:cubicBezTo>
                      <a:pt x="18764" y="6572"/>
                      <a:pt x="31528" y="23146"/>
                      <a:pt x="50292" y="29718"/>
                    </a:cubicBezTo>
                  </a:path>
                </a:pathLst>
              </a:custGeom>
              <a:noFill/>
              <a:ln w="9525" cap="rnd">
                <a:solidFill>
                  <a:schemeClr val="accent1">
                    <a:lumMod val="60000"/>
                    <a:lumOff val="40000"/>
                  </a:schemeClr>
                </a:solidFill>
                <a:prstDash val="solid"/>
                <a:round/>
              </a:ln>
            </p:spPr>
            <p:txBody>
              <a:bodyPr rtlCol="0" anchor="ctr"/>
              <a:lstStyle/>
              <a:p>
                <a:endParaRPr lang="en-GB"/>
              </a:p>
            </p:txBody>
          </p:sp>
        </p:grpSp>
        <p:sp>
          <p:nvSpPr>
            <p:cNvPr id="12" name="Oval 11">
              <a:extLst>
                <a:ext uri="{FF2B5EF4-FFF2-40B4-BE49-F238E27FC236}">
                  <a16:creationId xmlns:a16="http://schemas.microsoft.com/office/drawing/2014/main" id="{DC224572-621A-04B7-F884-D93E08FE422A}"/>
                </a:ext>
              </a:extLst>
            </p:cNvPr>
            <p:cNvSpPr/>
            <p:nvPr/>
          </p:nvSpPr>
          <p:spPr>
            <a:xfrm>
              <a:off x="3449570" y="492856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C291EAEF-6B0E-C496-A97F-4E5BABCEA934}"/>
                </a:ext>
              </a:extLst>
            </p:cNvPr>
            <p:cNvSpPr/>
            <p:nvPr/>
          </p:nvSpPr>
          <p:spPr>
            <a:xfrm>
              <a:off x="3695315" y="490189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8CE6D21E-8771-8506-7D21-C6F6AFEDA70D}"/>
                </a:ext>
              </a:extLst>
            </p:cNvPr>
            <p:cNvSpPr/>
            <p:nvPr/>
          </p:nvSpPr>
          <p:spPr>
            <a:xfrm rot="10800000" flipH="1">
              <a:off x="4491296" y="3994956"/>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6" name="Freeform: Shape 15">
              <a:extLst>
                <a:ext uri="{FF2B5EF4-FFF2-40B4-BE49-F238E27FC236}">
                  <a16:creationId xmlns:a16="http://schemas.microsoft.com/office/drawing/2014/main" id="{9A551D21-818B-EA61-A6C8-E5926B1B17B2}"/>
                </a:ext>
              </a:extLst>
            </p:cNvPr>
            <p:cNvSpPr/>
            <p:nvPr/>
          </p:nvSpPr>
          <p:spPr>
            <a:xfrm rot="10800000" flipH="1">
              <a:off x="4600319" y="3614430"/>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cxnSp>
        <p:nvCxnSpPr>
          <p:cNvPr id="47" name="Straight Connector 46">
            <a:extLst>
              <a:ext uri="{FF2B5EF4-FFF2-40B4-BE49-F238E27FC236}">
                <a16:creationId xmlns:a16="http://schemas.microsoft.com/office/drawing/2014/main" id="{0155E040-6B99-27A1-0370-46BCEFD31BF1}"/>
              </a:ext>
            </a:extLst>
          </p:cNvPr>
          <p:cNvCxnSpPr>
            <a:cxnSpLocks/>
            <a:stCxn id="51" idx="1"/>
          </p:cNvCxnSpPr>
          <p:nvPr/>
        </p:nvCxnSpPr>
        <p:spPr>
          <a:xfrm flipH="1">
            <a:off x="8865835" y="3016303"/>
            <a:ext cx="115200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615D2DD0-3ECF-348C-A5E1-2827B84264BC}"/>
              </a:ext>
            </a:extLst>
          </p:cNvPr>
          <p:cNvSpPr txBox="1"/>
          <p:nvPr/>
        </p:nvSpPr>
        <p:spPr>
          <a:xfrm>
            <a:off x="9954863" y="2885498"/>
            <a:ext cx="2159701" cy="261610"/>
          </a:xfrm>
          <a:prstGeom prst="rect">
            <a:avLst/>
          </a:prstGeom>
          <a:noFill/>
          <a:effectLst>
            <a:softEdge rad="12700"/>
          </a:effectLst>
        </p:spPr>
        <p:txBody>
          <a:bodyPr wrap="square" anchor="ctr">
            <a:spAutoFit/>
          </a:bodyPr>
          <a:lstStyle/>
          <a:p>
            <a:r>
              <a:rPr lang="en-GB" sz="1100" dirty="0"/>
              <a:t>Anterior communicating artery</a:t>
            </a:r>
          </a:p>
        </p:txBody>
      </p:sp>
      <p:cxnSp>
        <p:nvCxnSpPr>
          <p:cNvPr id="52" name="Straight Connector 51">
            <a:extLst>
              <a:ext uri="{FF2B5EF4-FFF2-40B4-BE49-F238E27FC236}">
                <a16:creationId xmlns:a16="http://schemas.microsoft.com/office/drawing/2014/main" id="{121CDFC5-E719-B77A-DFD7-90944D32CB04}"/>
              </a:ext>
            </a:extLst>
          </p:cNvPr>
          <p:cNvCxnSpPr>
            <a:cxnSpLocks/>
          </p:cNvCxnSpPr>
          <p:nvPr/>
        </p:nvCxnSpPr>
        <p:spPr>
          <a:xfrm>
            <a:off x="7335096" y="4884500"/>
            <a:ext cx="144134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B39B6353-6DAB-3BB7-17A4-10C8E38D4FF0}"/>
              </a:ext>
            </a:extLst>
          </p:cNvPr>
          <p:cNvSpPr txBox="1"/>
          <p:nvPr/>
        </p:nvSpPr>
        <p:spPr>
          <a:xfrm>
            <a:off x="5947628" y="4676835"/>
            <a:ext cx="1434873" cy="430887"/>
          </a:xfrm>
          <a:prstGeom prst="rect">
            <a:avLst/>
          </a:prstGeom>
          <a:solidFill>
            <a:srgbClr val="FFFFFF">
              <a:alpha val="50196"/>
            </a:srgbClr>
          </a:solidFill>
          <a:effectLst>
            <a:softEdge rad="12700"/>
          </a:effectLst>
        </p:spPr>
        <p:txBody>
          <a:bodyPr wrap="square" anchor="ctr">
            <a:spAutoFit/>
          </a:bodyPr>
          <a:lstStyle/>
          <a:p>
            <a:pPr algn="r"/>
            <a:r>
              <a:rPr lang="en-GB" sz="1100" dirty="0"/>
              <a:t>Posterior inferior cerebellar artery</a:t>
            </a:r>
          </a:p>
        </p:txBody>
      </p:sp>
      <p:cxnSp>
        <p:nvCxnSpPr>
          <p:cNvPr id="55" name="Straight Connector 54">
            <a:extLst>
              <a:ext uri="{FF2B5EF4-FFF2-40B4-BE49-F238E27FC236}">
                <a16:creationId xmlns:a16="http://schemas.microsoft.com/office/drawing/2014/main" id="{D3269001-A666-D07D-4358-5305C014D060}"/>
              </a:ext>
            </a:extLst>
          </p:cNvPr>
          <p:cNvCxnSpPr>
            <a:cxnSpLocks/>
          </p:cNvCxnSpPr>
          <p:nvPr/>
        </p:nvCxnSpPr>
        <p:spPr>
          <a:xfrm>
            <a:off x="7335096" y="4491936"/>
            <a:ext cx="144134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10495400-D20F-EF82-25E7-BF756771FF55}"/>
              </a:ext>
            </a:extLst>
          </p:cNvPr>
          <p:cNvSpPr txBox="1"/>
          <p:nvPr/>
        </p:nvSpPr>
        <p:spPr>
          <a:xfrm>
            <a:off x="5947628" y="4277921"/>
            <a:ext cx="1434873" cy="430887"/>
          </a:xfrm>
          <a:prstGeom prst="rect">
            <a:avLst/>
          </a:prstGeom>
          <a:solidFill>
            <a:srgbClr val="FFFFFF">
              <a:alpha val="50196"/>
            </a:srgbClr>
          </a:solidFill>
          <a:effectLst>
            <a:softEdge rad="12700"/>
          </a:effectLst>
        </p:spPr>
        <p:txBody>
          <a:bodyPr wrap="square" anchor="ctr">
            <a:spAutoFit/>
          </a:bodyPr>
          <a:lstStyle/>
          <a:p>
            <a:pPr algn="r"/>
            <a:r>
              <a:rPr lang="en-GB" sz="1100" dirty="0"/>
              <a:t>Anterior inferior cerebellar artery</a:t>
            </a:r>
          </a:p>
        </p:txBody>
      </p:sp>
      <p:cxnSp>
        <p:nvCxnSpPr>
          <p:cNvPr id="60" name="Straight Connector 59">
            <a:extLst>
              <a:ext uri="{FF2B5EF4-FFF2-40B4-BE49-F238E27FC236}">
                <a16:creationId xmlns:a16="http://schemas.microsoft.com/office/drawing/2014/main" id="{993C2D9F-1849-16D8-4521-B5E93914FE02}"/>
              </a:ext>
            </a:extLst>
          </p:cNvPr>
          <p:cNvCxnSpPr>
            <a:cxnSpLocks/>
          </p:cNvCxnSpPr>
          <p:nvPr/>
        </p:nvCxnSpPr>
        <p:spPr>
          <a:xfrm flipH="1">
            <a:off x="8918678" y="2629619"/>
            <a:ext cx="1478564"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429B0FEA-6AF0-7AEF-E6D8-1F93174CAD56}"/>
              </a:ext>
            </a:extLst>
          </p:cNvPr>
          <p:cNvSpPr txBox="1"/>
          <p:nvPr/>
        </p:nvSpPr>
        <p:spPr>
          <a:xfrm>
            <a:off x="10366657" y="2488582"/>
            <a:ext cx="1747907" cy="261610"/>
          </a:xfrm>
          <a:prstGeom prst="rect">
            <a:avLst/>
          </a:prstGeom>
          <a:solidFill>
            <a:srgbClr val="FFFFFF">
              <a:alpha val="50196"/>
            </a:srgbClr>
          </a:solidFill>
          <a:effectLst>
            <a:softEdge rad="12700"/>
          </a:effectLst>
        </p:spPr>
        <p:txBody>
          <a:bodyPr wrap="square" anchor="ctr">
            <a:spAutoFit/>
          </a:bodyPr>
          <a:lstStyle/>
          <a:p>
            <a:r>
              <a:rPr lang="en-GB" sz="1100" b="1" dirty="0"/>
              <a:t>Anterior cerebral artery</a:t>
            </a:r>
          </a:p>
        </p:txBody>
      </p:sp>
      <p:cxnSp>
        <p:nvCxnSpPr>
          <p:cNvPr id="65" name="Straight Connector 64">
            <a:extLst>
              <a:ext uri="{FF2B5EF4-FFF2-40B4-BE49-F238E27FC236}">
                <a16:creationId xmlns:a16="http://schemas.microsoft.com/office/drawing/2014/main" id="{499F0AD6-47B0-927F-3293-E4DF5EBDF0B7}"/>
              </a:ext>
            </a:extLst>
          </p:cNvPr>
          <p:cNvCxnSpPr>
            <a:cxnSpLocks/>
          </p:cNvCxnSpPr>
          <p:nvPr/>
        </p:nvCxnSpPr>
        <p:spPr>
          <a:xfrm flipH="1">
            <a:off x="9327730" y="3237338"/>
            <a:ext cx="107992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77F961B6-399F-2DB2-41FD-BC9D0729815A}"/>
              </a:ext>
            </a:extLst>
          </p:cNvPr>
          <p:cNvSpPr txBox="1"/>
          <p:nvPr/>
        </p:nvSpPr>
        <p:spPr>
          <a:xfrm>
            <a:off x="10348563" y="3096301"/>
            <a:ext cx="1739646" cy="261610"/>
          </a:xfrm>
          <a:prstGeom prst="rect">
            <a:avLst/>
          </a:prstGeom>
          <a:solidFill>
            <a:srgbClr val="FFFFFF">
              <a:alpha val="50196"/>
            </a:srgbClr>
          </a:solidFill>
          <a:effectLst>
            <a:softEdge rad="12700"/>
          </a:effectLst>
        </p:spPr>
        <p:txBody>
          <a:bodyPr wrap="square" anchor="ctr">
            <a:spAutoFit/>
          </a:bodyPr>
          <a:lstStyle/>
          <a:p>
            <a:r>
              <a:rPr lang="en-GB" sz="1100" b="1" dirty="0"/>
              <a:t>Middle cerebral artery</a:t>
            </a:r>
          </a:p>
        </p:txBody>
      </p:sp>
      <p:sp>
        <p:nvSpPr>
          <p:cNvPr id="73" name="TextBox 72">
            <a:extLst>
              <a:ext uri="{FF2B5EF4-FFF2-40B4-BE49-F238E27FC236}">
                <a16:creationId xmlns:a16="http://schemas.microsoft.com/office/drawing/2014/main" id="{E4754A1E-4249-3D17-EE59-1C6FAB2F9439}"/>
              </a:ext>
            </a:extLst>
          </p:cNvPr>
          <p:cNvSpPr txBox="1"/>
          <p:nvPr/>
        </p:nvSpPr>
        <p:spPr>
          <a:xfrm>
            <a:off x="6253030" y="3125667"/>
            <a:ext cx="1129471" cy="430887"/>
          </a:xfrm>
          <a:prstGeom prst="rect">
            <a:avLst/>
          </a:prstGeom>
          <a:solidFill>
            <a:srgbClr val="FFFFFF">
              <a:alpha val="50196"/>
            </a:srgbClr>
          </a:solidFill>
          <a:effectLst>
            <a:softEdge rad="12700"/>
          </a:effectLst>
        </p:spPr>
        <p:txBody>
          <a:bodyPr wrap="square" anchor="ctr">
            <a:spAutoFit/>
          </a:bodyPr>
          <a:lstStyle/>
          <a:p>
            <a:pPr algn="r"/>
            <a:r>
              <a:rPr lang="en-GB" sz="1100" dirty="0"/>
              <a:t>Internal carotid arteries</a:t>
            </a:r>
          </a:p>
        </p:txBody>
      </p:sp>
      <p:cxnSp>
        <p:nvCxnSpPr>
          <p:cNvPr id="74" name="Straight Connector 73">
            <a:extLst>
              <a:ext uri="{FF2B5EF4-FFF2-40B4-BE49-F238E27FC236}">
                <a16:creationId xmlns:a16="http://schemas.microsoft.com/office/drawing/2014/main" id="{6AD63B7F-4BAF-05F3-85A4-FA0C64C27101}"/>
              </a:ext>
            </a:extLst>
          </p:cNvPr>
          <p:cNvCxnSpPr>
            <a:cxnSpLocks/>
          </p:cNvCxnSpPr>
          <p:nvPr/>
        </p:nvCxnSpPr>
        <p:spPr>
          <a:xfrm>
            <a:off x="7346950" y="3345747"/>
            <a:ext cx="132080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5F5809BF-EA67-27FB-7D1B-DA89B3B9CF08}"/>
              </a:ext>
            </a:extLst>
          </p:cNvPr>
          <p:cNvCxnSpPr>
            <a:cxnSpLocks/>
          </p:cNvCxnSpPr>
          <p:nvPr/>
        </p:nvCxnSpPr>
        <p:spPr>
          <a:xfrm>
            <a:off x="7340600" y="3345211"/>
            <a:ext cx="1739121"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3C3D1A90-35DD-CCF3-4B88-A1FD97F2760C}"/>
              </a:ext>
            </a:extLst>
          </p:cNvPr>
          <p:cNvCxnSpPr>
            <a:cxnSpLocks/>
          </p:cNvCxnSpPr>
          <p:nvPr/>
        </p:nvCxnSpPr>
        <p:spPr>
          <a:xfrm flipH="1">
            <a:off x="9069991" y="3550462"/>
            <a:ext cx="899509"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78" name="TextBox 77">
            <a:extLst>
              <a:ext uri="{FF2B5EF4-FFF2-40B4-BE49-F238E27FC236}">
                <a16:creationId xmlns:a16="http://schemas.microsoft.com/office/drawing/2014/main" id="{014FFF76-AE23-04F1-5A85-7E74339EE6EC}"/>
              </a:ext>
            </a:extLst>
          </p:cNvPr>
          <p:cNvSpPr txBox="1"/>
          <p:nvPr/>
        </p:nvSpPr>
        <p:spPr>
          <a:xfrm>
            <a:off x="9954863" y="3409425"/>
            <a:ext cx="2159701" cy="261610"/>
          </a:xfrm>
          <a:prstGeom prst="rect">
            <a:avLst/>
          </a:prstGeom>
          <a:noFill/>
          <a:effectLst>
            <a:softEdge rad="12700"/>
          </a:effectLst>
        </p:spPr>
        <p:txBody>
          <a:bodyPr wrap="square" anchor="ctr">
            <a:spAutoFit/>
          </a:bodyPr>
          <a:lstStyle/>
          <a:p>
            <a:r>
              <a:rPr lang="en-GB" sz="1100" dirty="0"/>
              <a:t>Posterior communicating artery</a:t>
            </a:r>
          </a:p>
        </p:txBody>
      </p:sp>
      <p:cxnSp>
        <p:nvCxnSpPr>
          <p:cNvPr id="79" name="Straight Connector 78">
            <a:extLst>
              <a:ext uri="{FF2B5EF4-FFF2-40B4-BE49-F238E27FC236}">
                <a16:creationId xmlns:a16="http://schemas.microsoft.com/office/drawing/2014/main" id="{F6F4AE51-9C17-7735-B651-7FDA05FA2BE5}"/>
              </a:ext>
            </a:extLst>
          </p:cNvPr>
          <p:cNvCxnSpPr>
            <a:cxnSpLocks/>
          </p:cNvCxnSpPr>
          <p:nvPr/>
        </p:nvCxnSpPr>
        <p:spPr>
          <a:xfrm flipH="1">
            <a:off x="9285213" y="3836168"/>
            <a:ext cx="677937"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FBE176F8-8009-A914-4078-45F45EDB85FE}"/>
              </a:ext>
            </a:extLst>
          </p:cNvPr>
          <p:cNvSpPr txBox="1"/>
          <p:nvPr/>
        </p:nvSpPr>
        <p:spPr>
          <a:xfrm>
            <a:off x="9954862" y="3695131"/>
            <a:ext cx="2078941" cy="261610"/>
          </a:xfrm>
          <a:prstGeom prst="rect">
            <a:avLst/>
          </a:prstGeom>
          <a:noFill/>
          <a:effectLst>
            <a:softEdge rad="12700"/>
          </a:effectLst>
        </p:spPr>
        <p:txBody>
          <a:bodyPr wrap="square" anchor="ctr">
            <a:spAutoFit/>
          </a:bodyPr>
          <a:lstStyle/>
          <a:p>
            <a:r>
              <a:rPr lang="en-GB" sz="1100" b="1" dirty="0"/>
              <a:t>Posterior cerebral artery</a:t>
            </a:r>
          </a:p>
        </p:txBody>
      </p:sp>
      <p:cxnSp>
        <p:nvCxnSpPr>
          <p:cNvPr id="81" name="Straight Connector 80">
            <a:extLst>
              <a:ext uri="{FF2B5EF4-FFF2-40B4-BE49-F238E27FC236}">
                <a16:creationId xmlns:a16="http://schemas.microsoft.com/office/drawing/2014/main" id="{C93012ED-0851-4048-3C7D-DD632C03917D}"/>
              </a:ext>
            </a:extLst>
          </p:cNvPr>
          <p:cNvCxnSpPr>
            <a:cxnSpLocks/>
          </p:cNvCxnSpPr>
          <p:nvPr/>
        </p:nvCxnSpPr>
        <p:spPr>
          <a:xfrm flipH="1">
            <a:off x="8923318" y="4465884"/>
            <a:ext cx="1649432"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3C7CCB24-422F-49FB-3FB5-6EB5459DEC74}"/>
              </a:ext>
            </a:extLst>
          </p:cNvPr>
          <p:cNvSpPr txBox="1"/>
          <p:nvPr/>
        </p:nvSpPr>
        <p:spPr>
          <a:xfrm>
            <a:off x="10570813" y="4324847"/>
            <a:ext cx="1009306" cy="261610"/>
          </a:xfrm>
          <a:prstGeom prst="rect">
            <a:avLst/>
          </a:prstGeom>
          <a:solidFill>
            <a:srgbClr val="FFFFFF">
              <a:alpha val="50196"/>
            </a:srgbClr>
          </a:solidFill>
          <a:effectLst>
            <a:softEdge rad="12700"/>
          </a:effectLst>
        </p:spPr>
        <p:txBody>
          <a:bodyPr wrap="square" anchor="ctr">
            <a:spAutoFit/>
          </a:bodyPr>
          <a:lstStyle/>
          <a:p>
            <a:r>
              <a:rPr lang="en-GB" sz="1100" dirty="0"/>
              <a:t>Basilar artery</a:t>
            </a:r>
          </a:p>
        </p:txBody>
      </p:sp>
    </p:spTree>
    <p:extLst>
      <p:ext uri="{BB962C8B-B14F-4D97-AF65-F5344CB8AC3E}">
        <p14:creationId xmlns:p14="http://schemas.microsoft.com/office/powerpoint/2010/main" val="3608491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EFDC6-0DD5-85CF-B540-7AE1846C6C44}"/>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D996A9AE-60A4-18C8-18B6-8828FA0270E0}"/>
              </a:ext>
            </a:extLst>
          </p:cNvPr>
          <p:cNvSpPr>
            <a:spLocks noGrp="1"/>
          </p:cNvSpPr>
          <p:nvPr>
            <p:ph type="title"/>
          </p:nvPr>
        </p:nvSpPr>
        <p:spPr/>
        <p:txBody>
          <a:bodyPr/>
          <a:lstStyle/>
          <a:p>
            <a:r>
              <a:rPr lang="en-GB" dirty="0"/>
              <a:t>Different stroke syndromes</a:t>
            </a:r>
          </a:p>
        </p:txBody>
      </p:sp>
      <p:sp>
        <p:nvSpPr>
          <p:cNvPr id="10" name="Text Placeholder 9">
            <a:extLst>
              <a:ext uri="{FF2B5EF4-FFF2-40B4-BE49-F238E27FC236}">
                <a16:creationId xmlns:a16="http://schemas.microsoft.com/office/drawing/2014/main" id="{E5560367-5EA6-E1BE-D1C3-76CC6B1D16E5}"/>
              </a:ext>
            </a:extLst>
          </p:cNvPr>
          <p:cNvSpPr>
            <a:spLocks noGrp="1"/>
          </p:cNvSpPr>
          <p:nvPr>
            <p:ph type="body" sz="quarter" idx="18"/>
          </p:nvPr>
        </p:nvSpPr>
        <p:spPr>
          <a:xfrm>
            <a:off x="539749" y="6102000"/>
            <a:ext cx="9556202" cy="619200"/>
          </a:xfrm>
        </p:spPr>
        <p:txBody>
          <a:bodyPr/>
          <a:lstStyle/>
          <a:p>
            <a:r>
              <a:rPr lang="en-US" dirty="0"/>
              <a:t>1. </a:t>
            </a:r>
            <a:r>
              <a:rPr lang="en-US" dirty="0" err="1"/>
              <a:t>Balami</a:t>
            </a:r>
            <a:r>
              <a:rPr lang="en-US" dirty="0"/>
              <a:t> et al. QJM 2013;106(7):607–615; 2. </a:t>
            </a:r>
            <a:r>
              <a:rPr lang="en-GB" dirty="0"/>
              <a:t>Moos &amp; Møller. Basic Neuroanatomy. 2003;</a:t>
            </a:r>
            <a:br>
              <a:rPr lang="en-US" dirty="0"/>
            </a:br>
            <a:r>
              <a:rPr lang="en-US" dirty="0"/>
              <a:t>3. </a:t>
            </a:r>
            <a:r>
              <a:rPr lang="en-US" dirty="0" err="1"/>
              <a:t>Radiopaedia</a:t>
            </a:r>
            <a:r>
              <a:rPr lang="en-US" dirty="0"/>
              <a:t>. Brain arterial vascular territories. Available at: https://radiopaedia.org/articles/brain-arterial-vascular-territories. Accessed Jul 2024</a:t>
            </a:r>
          </a:p>
        </p:txBody>
      </p:sp>
      <p:sp>
        <p:nvSpPr>
          <p:cNvPr id="6" name="Slide Number Placeholder 5">
            <a:extLst>
              <a:ext uri="{FF2B5EF4-FFF2-40B4-BE49-F238E27FC236}">
                <a16:creationId xmlns:a16="http://schemas.microsoft.com/office/drawing/2014/main" id="{34F809F6-10EA-B1D5-D240-846F1BFBA0D1}"/>
              </a:ext>
            </a:extLst>
          </p:cNvPr>
          <p:cNvSpPr>
            <a:spLocks noGrp="1"/>
          </p:cNvSpPr>
          <p:nvPr>
            <p:ph type="sldNum" sz="quarter" idx="4"/>
          </p:nvPr>
        </p:nvSpPr>
        <p:spPr/>
        <p:txBody>
          <a:bodyPr/>
          <a:lstStyle/>
          <a:p>
            <a:fld id="{C5E73D8C-6D1C-4360-8101-83ED279A0FF1}" type="slidenum">
              <a:rPr lang="en-GB" smtClean="0"/>
              <a:pPr/>
              <a:t>6</a:t>
            </a:fld>
            <a:endParaRPr lang="en-GB"/>
          </a:p>
        </p:txBody>
      </p:sp>
      <p:sp>
        <p:nvSpPr>
          <p:cNvPr id="48" name="Freeform: Shape 47">
            <a:extLst>
              <a:ext uri="{FF2B5EF4-FFF2-40B4-BE49-F238E27FC236}">
                <a16:creationId xmlns:a16="http://schemas.microsoft.com/office/drawing/2014/main" id="{F47DE2A0-1480-EB08-DADF-D79A7180028F}"/>
              </a:ext>
            </a:extLst>
          </p:cNvPr>
          <p:cNvSpPr/>
          <p:nvPr/>
        </p:nvSpPr>
        <p:spPr>
          <a:xfrm>
            <a:off x="8950602" y="3675833"/>
            <a:ext cx="2936703" cy="1739020"/>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9" name="Freeform: Shape 48">
            <a:extLst>
              <a:ext uri="{FF2B5EF4-FFF2-40B4-BE49-F238E27FC236}">
                <a16:creationId xmlns:a16="http://schemas.microsoft.com/office/drawing/2014/main" id="{A4C10398-88DA-5FA9-DA61-1A86D99ED0F0}"/>
              </a:ext>
            </a:extLst>
          </p:cNvPr>
          <p:cNvSpPr/>
          <p:nvPr/>
        </p:nvSpPr>
        <p:spPr>
          <a:xfrm>
            <a:off x="9396038" y="4099803"/>
            <a:ext cx="1840973" cy="1579968"/>
          </a:xfrm>
          <a:custGeom>
            <a:avLst/>
            <a:gdLst>
              <a:gd name="connsiteX0" fmla="*/ 1810617 w 3672867"/>
              <a:gd name="connsiteY0" fmla="*/ 3116082 h 3116082"/>
              <a:gd name="connsiteX1" fmla="*/ 1676233 w 3672867"/>
              <a:gd name="connsiteY1" fmla="*/ 3093954 h 3116082"/>
              <a:gd name="connsiteX2" fmla="*/ 1534587 w 3672867"/>
              <a:gd name="connsiteY2" fmla="*/ 3071019 h 3116082"/>
              <a:gd name="connsiteX3" fmla="*/ 1376807 w 3672867"/>
              <a:gd name="connsiteY3" fmla="*/ 3092916 h 3116082"/>
              <a:gd name="connsiteX4" fmla="*/ 1207385 w 3672867"/>
              <a:gd name="connsiteY4" fmla="*/ 3116082 h 3116082"/>
              <a:gd name="connsiteX5" fmla="*/ 919139 w 3672867"/>
              <a:gd name="connsiteY5" fmla="*/ 2960146 h 3116082"/>
              <a:gd name="connsiteX6" fmla="*/ 868658 w 3672867"/>
              <a:gd name="connsiteY6" fmla="*/ 2966369 h 3116082"/>
              <a:gd name="connsiteX7" fmla="*/ 661319 w 3672867"/>
              <a:gd name="connsiteY7" fmla="*/ 2790724 h 3116082"/>
              <a:gd name="connsiteX8" fmla="*/ 603001 w 3672867"/>
              <a:gd name="connsiteY8" fmla="*/ 2715004 h 3116082"/>
              <a:gd name="connsiteX9" fmla="*/ 559205 w 3672867"/>
              <a:gd name="connsiteY9" fmla="*/ 2652652 h 3116082"/>
              <a:gd name="connsiteX10" fmla="*/ 594934 w 3672867"/>
              <a:gd name="connsiteY10" fmla="*/ 2485075 h 3116082"/>
              <a:gd name="connsiteX11" fmla="*/ 595279 w 3672867"/>
              <a:gd name="connsiteY11" fmla="*/ 2484383 h 3116082"/>
              <a:gd name="connsiteX12" fmla="*/ 1178342 w 3672867"/>
              <a:gd name="connsiteY12" fmla="*/ 1755642 h 3116082"/>
              <a:gd name="connsiteX13" fmla="*/ 1107807 w 3672867"/>
              <a:gd name="connsiteY13" fmla="*/ 1741811 h 3116082"/>
              <a:gd name="connsiteX14" fmla="*/ 955674 w 3672867"/>
              <a:gd name="connsiteY14" fmla="*/ 1790563 h 3116082"/>
              <a:gd name="connsiteX15" fmla="*/ 618791 w 3672867"/>
              <a:gd name="connsiteY15" fmla="*/ 1875389 h 3116082"/>
              <a:gd name="connsiteX16" fmla="*/ 225895 w 3672867"/>
              <a:gd name="connsiteY16" fmla="*/ 1739967 h 3116082"/>
              <a:gd name="connsiteX17" fmla="*/ 0 w 3672867"/>
              <a:gd name="connsiteY17" fmla="*/ 1284605 h 3116082"/>
              <a:gd name="connsiteX18" fmla="*/ 0 w 3672867"/>
              <a:gd name="connsiteY18" fmla="*/ 1281954 h 3116082"/>
              <a:gd name="connsiteX19" fmla="*/ 1959 w 3672867"/>
              <a:gd name="connsiteY19" fmla="*/ 1280225 h 3116082"/>
              <a:gd name="connsiteX20" fmla="*/ 109259 w 3672867"/>
              <a:gd name="connsiteY20" fmla="*/ 1135122 h 3116082"/>
              <a:gd name="connsiteX21" fmla="*/ 115137 w 3672867"/>
              <a:gd name="connsiteY21" fmla="*/ 1120600 h 3116082"/>
              <a:gd name="connsiteX22" fmla="*/ 115829 w 3672867"/>
              <a:gd name="connsiteY22" fmla="*/ 1118526 h 3116082"/>
              <a:gd name="connsiteX23" fmla="*/ 124012 w 3672867"/>
              <a:gd name="connsiteY23" fmla="*/ 1093862 h 3116082"/>
              <a:gd name="connsiteX24" fmla="*/ 125395 w 3672867"/>
              <a:gd name="connsiteY24" fmla="*/ 1089021 h 3116082"/>
              <a:gd name="connsiteX25" fmla="*/ 128276 w 3672867"/>
              <a:gd name="connsiteY25" fmla="*/ 1077842 h 3116082"/>
              <a:gd name="connsiteX26" fmla="*/ 130351 w 3672867"/>
              <a:gd name="connsiteY26" fmla="*/ 1069082 h 3116082"/>
              <a:gd name="connsiteX27" fmla="*/ 132540 w 3672867"/>
              <a:gd name="connsiteY27" fmla="*/ 1058710 h 3116082"/>
              <a:gd name="connsiteX28" fmla="*/ 135422 w 3672867"/>
              <a:gd name="connsiteY28" fmla="*/ 1041306 h 3116082"/>
              <a:gd name="connsiteX29" fmla="*/ 136459 w 3672867"/>
              <a:gd name="connsiteY29" fmla="*/ 1032893 h 3116082"/>
              <a:gd name="connsiteX30" fmla="*/ 137842 w 3672867"/>
              <a:gd name="connsiteY30" fmla="*/ 1018487 h 3116082"/>
              <a:gd name="connsiteX31" fmla="*/ 138418 w 3672867"/>
              <a:gd name="connsiteY31" fmla="*/ 1009958 h 3116082"/>
              <a:gd name="connsiteX32" fmla="*/ 138995 w 3672867"/>
              <a:gd name="connsiteY32" fmla="*/ 993592 h 3116082"/>
              <a:gd name="connsiteX33" fmla="*/ 138995 w 3672867"/>
              <a:gd name="connsiteY33" fmla="*/ 987368 h 3116082"/>
              <a:gd name="connsiteX34" fmla="*/ 138418 w 3672867"/>
              <a:gd name="connsiteY34" fmla="*/ 964433 h 3116082"/>
              <a:gd name="connsiteX35" fmla="*/ 137957 w 3672867"/>
              <a:gd name="connsiteY35" fmla="*/ 957864 h 3116082"/>
              <a:gd name="connsiteX36" fmla="*/ 136228 w 3672867"/>
              <a:gd name="connsiteY36" fmla="*/ 939193 h 3116082"/>
              <a:gd name="connsiteX37" fmla="*/ 135306 w 3672867"/>
              <a:gd name="connsiteY37" fmla="*/ 931817 h 3116082"/>
              <a:gd name="connsiteX38" fmla="*/ 131273 w 3672867"/>
              <a:gd name="connsiteY38" fmla="*/ 906230 h 3116082"/>
              <a:gd name="connsiteX39" fmla="*/ 130466 w 3672867"/>
              <a:gd name="connsiteY39" fmla="*/ 901736 h 3116082"/>
              <a:gd name="connsiteX40" fmla="*/ 134730 w 3672867"/>
              <a:gd name="connsiteY40" fmla="*/ 899892 h 3116082"/>
              <a:gd name="connsiteX41" fmla="*/ 403038 w 3672867"/>
              <a:gd name="connsiteY41" fmla="*/ 606459 h 3116082"/>
              <a:gd name="connsiteX42" fmla="*/ 532121 w 3672867"/>
              <a:gd name="connsiteY42" fmla="*/ 438305 h 3116082"/>
              <a:gd name="connsiteX43" fmla="*/ 545951 w 3672867"/>
              <a:gd name="connsiteY43" fmla="*/ 430353 h 3116082"/>
              <a:gd name="connsiteX44" fmla="*/ 550216 w 3672867"/>
              <a:gd name="connsiteY44" fmla="*/ 428048 h 3116082"/>
              <a:gd name="connsiteX45" fmla="*/ 561395 w 3672867"/>
              <a:gd name="connsiteY45" fmla="*/ 422170 h 3116082"/>
              <a:gd name="connsiteX46" fmla="*/ 565544 w 3672867"/>
              <a:gd name="connsiteY46" fmla="*/ 420095 h 3116082"/>
              <a:gd name="connsiteX47" fmla="*/ 580642 w 3672867"/>
              <a:gd name="connsiteY47" fmla="*/ 412719 h 3116082"/>
              <a:gd name="connsiteX48" fmla="*/ 596778 w 3672867"/>
              <a:gd name="connsiteY48" fmla="*/ 405228 h 3116082"/>
              <a:gd name="connsiteX49" fmla="*/ 613028 w 3672867"/>
              <a:gd name="connsiteY49" fmla="*/ 397967 h 3116082"/>
              <a:gd name="connsiteX50" fmla="*/ 649333 w 3672867"/>
              <a:gd name="connsiteY50" fmla="*/ 382177 h 3116082"/>
              <a:gd name="connsiteX51" fmla="*/ 752484 w 3672867"/>
              <a:gd name="connsiteY51" fmla="*/ 334924 h 3116082"/>
              <a:gd name="connsiteX52" fmla="*/ 802273 w 3672867"/>
              <a:gd name="connsiteY52" fmla="*/ 305419 h 3116082"/>
              <a:gd name="connsiteX53" fmla="*/ 803425 w 3672867"/>
              <a:gd name="connsiteY53" fmla="*/ 304612 h 3116082"/>
              <a:gd name="connsiteX54" fmla="*/ 865201 w 3672867"/>
              <a:gd name="connsiteY54" fmla="*/ 236613 h 3116082"/>
              <a:gd name="connsiteX55" fmla="*/ 865546 w 3672867"/>
              <a:gd name="connsiteY55" fmla="*/ 235691 h 3116082"/>
              <a:gd name="connsiteX56" fmla="*/ 868543 w 3672867"/>
              <a:gd name="connsiteY56" fmla="*/ 232349 h 3116082"/>
              <a:gd name="connsiteX57" fmla="*/ 872116 w 3672867"/>
              <a:gd name="connsiteY57" fmla="*/ 233156 h 3116082"/>
              <a:gd name="connsiteX58" fmla="*/ 978840 w 3672867"/>
              <a:gd name="connsiteY58" fmla="*/ 249176 h 3116082"/>
              <a:gd name="connsiteX59" fmla="*/ 1199202 w 3672867"/>
              <a:gd name="connsiteY59" fmla="*/ 139571 h 3116082"/>
              <a:gd name="connsiteX60" fmla="*/ 1201392 w 3672867"/>
              <a:gd name="connsiteY60" fmla="*/ 137151 h 3116082"/>
              <a:gd name="connsiteX61" fmla="*/ 1204619 w 3672867"/>
              <a:gd name="connsiteY61" fmla="*/ 137727 h 3116082"/>
              <a:gd name="connsiteX62" fmla="*/ 1268008 w 3672867"/>
              <a:gd name="connsiteY62" fmla="*/ 143374 h 3116082"/>
              <a:gd name="connsiteX63" fmla="*/ 1494940 w 3672867"/>
              <a:gd name="connsiteY63" fmla="*/ 78717 h 3116082"/>
              <a:gd name="connsiteX64" fmla="*/ 1793329 w 3672867"/>
              <a:gd name="connsiteY64" fmla="*/ 0 h 3116082"/>
              <a:gd name="connsiteX65" fmla="*/ 2454072 w 3672867"/>
              <a:gd name="connsiteY65" fmla="*/ 196390 h 3116082"/>
              <a:gd name="connsiteX66" fmla="*/ 2466404 w 3672867"/>
              <a:gd name="connsiteY66" fmla="*/ 196045 h 3116082"/>
              <a:gd name="connsiteX67" fmla="*/ 2990457 w 3672867"/>
              <a:gd name="connsiteY67" fmla="*/ 565198 h 3116082"/>
              <a:gd name="connsiteX68" fmla="*/ 3322384 w 3672867"/>
              <a:gd name="connsiteY68" fmla="*/ 964087 h 3116082"/>
              <a:gd name="connsiteX69" fmla="*/ 3200562 w 3672867"/>
              <a:gd name="connsiteY69" fmla="*/ 1346726 h 3116082"/>
              <a:gd name="connsiteX70" fmla="*/ 3068598 w 3672867"/>
              <a:gd name="connsiteY70" fmla="*/ 1599013 h 3116082"/>
              <a:gd name="connsiteX71" fmla="*/ 3380702 w 3672867"/>
              <a:gd name="connsiteY71" fmla="*/ 1788258 h 3116082"/>
              <a:gd name="connsiteX72" fmla="*/ 3672867 w 3672867"/>
              <a:gd name="connsiteY72" fmla="*/ 2268169 h 3116082"/>
              <a:gd name="connsiteX73" fmla="*/ 3157458 w 3672867"/>
              <a:gd name="connsiteY73" fmla="*/ 2800521 h 3116082"/>
              <a:gd name="connsiteX74" fmla="*/ 2634442 w 3672867"/>
              <a:gd name="connsiteY74" fmla="*/ 2674320 h 3116082"/>
              <a:gd name="connsiteX75" fmla="*/ 2564714 w 3672867"/>
              <a:gd name="connsiteY75" fmla="*/ 2324759 h 3116082"/>
              <a:gd name="connsiteX76" fmla="*/ 2313925 w 3672867"/>
              <a:gd name="connsiteY76" fmla="*/ 2346772 h 3116082"/>
              <a:gd name="connsiteX77" fmla="*/ 2303322 w 3672867"/>
              <a:gd name="connsiteY77" fmla="*/ 2346772 h 3116082"/>
              <a:gd name="connsiteX78" fmla="*/ 2281424 w 3672867"/>
              <a:gd name="connsiteY78" fmla="*/ 2827721 h 3116082"/>
              <a:gd name="connsiteX79" fmla="*/ 1810386 w 3672867"/>
              <a:gd name="connsiteY79" fmla="*/ 3115737 h 311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72867" h="3116082">
                <a:moveTo>
                  <a:pt x="1810617" y="3116082"/>
                </a:moveTo>
                <a:cubicBezTo>
                  <a:pt x="1751954" y="3116082"/>
                  <a:pt x="1713459" y="3104787"/>
                  <a:pt x="1676233" y="3093954"/>
                </a:cubicBezTo>
                <a:cubicBezTo>
                  <a:pt x="1637738" y="3082659"/>
                  <a:pt x="1597976" y="3071019"/>
                  <a:pt x="1534587" y="3071019"/>
                </a:cubicBezTo>
                <a:cubicBezTo>
                  <a:pt x="1471198" y="3071019"/>
                  <a:pt x="1426250" y="3081622"/>
                  <a:pt x="1376807" y="3092916"/>
                </a:cubicBezTo>
                <a:cubicBezTo>
                  <a:pt x="1327018" y="3104327"/>
                  <a:pt x="1275615" y="3116082"/>
                  <a:pt x="1207385" y="3116082"/>
                </a:cubicBezTo>
                <a:cubicBezTo>
                  <a:pt x="1065049" y="3116082"/>
                  <a:pt x="991056" y="3056497"/>
                  <a:pt x="919139" y="2960146"/>
                </a:cubicBezTo>
                <a:cubicBezTo>
                  <a:pt x="901966" y="2964295"/>
                  <a:pt x="885024" y="2966369"/>
                  <a:pt x="868658" y="2966369"/>
                </a:cubicBezTo>
                <a:cubicBezTo>
                  <a:pt x="760897" y="2966369"/>
                  <a:pt x="686905" y="2878201"/>
                  <a:pt x="661319" y="2790724"/>
                </a:cubicBezTo>
                <a:cubicBezTo>
                  <a:pt x="647719" y="2743932"/>
                  <a:pt x="623977" y="2728603"/>
                  <a:pt x="603001" y="2715004"/>
                </a:cubicBezTo>
                <a:cubicBezTo>
                  <a:pt x="582601" y="2701749"/>
                  <a:pt x="563354" y="2689302"/>
                  <a:pt x="559205" y="2652652"/>
                </a:cubicBezTo>
                <a:cubicBezTo>
                  <a:pt x="551253" y="2581311"/>
                  <a:pt x="593205" y="2488993"/>
                  <a:pt x="594934" y="2485075"/>
                </a:cubicBezTo>
                <a:lnTo>
                  <a:pt x="595279" y="2484383"/>
                </a:lnTo>
                <a:lnTo>
                  <a:pt x="1178342" y="1755642"/>
                </a:lnTo>
                <a:cubicBezTo>
                  <a:pt x="1157366" y="1746537"/>
                  <a:pt x="1133624" y="1741811"/>
                  <a:pt x="1107807" y="1741811"/>
                </a:cubicBezTo>
                <a:cubicBezTo>
                  <a:pt x="1050527" y="1741811"/>
                  <a:pt x="1006500" y="1764401"/>
                  <a:pt x="955674" y="1790563"/>
                </a:cubicBezTo>
                <a:cubicBezTo>
                  <a:pt x="882143" y="1828366"/>
                  <a:pt x="790747" y="1875389"/>
                  <a:pt x="618791" y="1875389"/>
                </a:cubicBezTo>
                <a:cubicBezTo>
                  <a:pt x="516792" y="1875389"/>
                  <a:pt x="360049" y="1839776"/>
                  <a:pt x="225895" y="1739967"/>
                </a:cubicBezTo>
                <a:cubicBezTo>
                  <a:pt x="122859" y="1663209"/>
                  <a:pt x="0" y="1522025"/>
                  <a:pt x="0" y="1284605"/>
                </a:cubicBezTo>
                <a:lnTo>
                  <a:pt x="0" y="1281954"/>
                </a:lnTo>
                <a:lnTo>
                  <a:pt x="1959" y="1280225"/>
                </a:lnTo>
                <a:cubicBezTo>
                  <a:pt x="49904" y="1237812"/>
                  <a:pt x="85978" y="1188945"/>
                  <a:pt x="109259" y="1135122"/>
                </a:cubicBezTo>
                <a:cubicBezTo>
                  <a:pt x="111564" y="1129705"/>
                  <a:pt x="113409" y="1125210"/>
                  <a:pt x="115137" y="1120600"/>
                </a:cubicBezTo>
                <a:lnTo>
                  <a:pt x="115829" y="1118526"/>
                </a:lnTo>
                <a:cubicBezTo>
                  <a:pt x="118825" y="1110689"/>
                  <a:pt x="121591" y="1102390"/>
                  <a:pt x="124012" y="1093862"/>
                </a:cubicBezTo>
                <a:lnTo>
                  <a:pt x="125395" y="1089021"/>
                </a:lnTo>
                <a:cubicBezTo>
                  <a:pt x="126432" y="1085333"/>
                  <a:pt x="127354" y="1081645"/>
                  <a:pt x="128276" y="1077842"/>
                </a:cubicBezTo>
                <a:cubicBezTo>
                  <a:pt x="128968" y="1074960"/>
                  <a:pt x="129659" y="1072079"/>
                  <a:pt x="130351" y="1069082"/>
                </a:cubicBezTo>
                <a:cubicBezTo>
                  <a:pt x="131157" y="1065510"/>
                  <a:pt x="131849" y="1062167"/>
                  <a:pt x="132540" y="1058710"/>
                </a:cubicBezTo>
                <a:cubicBezTo>
                  <a:pt x="133578" y="1052947"/>
                  <a:pt x="134615" y="1047184"/>
                  <a:pt x="135422" y="1041306"/>
                </a:cubicBezTo>
                <a:cubicBezTo>
                  <a:pt x="135652" y="1039347"/>
                  <a:pt x="136459" y="1032893"/>
                  <a:pt x="136459" y="1032893"/>
                </a:cubicBezTo>
                <a:cubicBezTo>
                  <a:pt x="137035" y="1028168"/>
                  <a:pt x="137496" y="1023327"/>
                  <a:pt x="137842" y="1018487"/>
                </a:cubicBezTo>
                <a:cubicBezTo>
                  <a:pt x="138073" y="1015720"/>
                  <a:pt x="138303" y="1012839"/>
                  <a:pt x="138418" y="1009958"/>
                </a:cubicBezTo>
                <a:cubicBezTo>
                  <a:pt x="138764" y="1004541"/>
                  <a:pt x="138879" y="999124"/>
                  <a:pt x="138995" y="993592"/>
                </a:cubicBezTo>
                <a:lnTo>
                  <a:pt x="138995" y="987368"/>
                </a:lnTo>
                <a:cubicBezTo>
                  <a:pt x="139110" y="979877"/>
                  <a:pt x="138995" y="972155"/>
                  <a:pt x="138418" y="964433"/>
                </a:cubicBezTo>
                <a:lnTo>
                  <a:pt x="137957" y="957864"/>
                </a:lnTo>
                <a:cubicBezTo>
                  <a:pt x="137496" y="951755"/>
                  <a:pt x="136920" y="945416"/>
                  <a:pt x="136228" y="939193"/>
                </a:cubicBezTo>
                <a:lnTo>
                  <a:pt x="135306" y="931817"/>
                </a:lnTo>
                <a:cubicBezTo>
                  <a:pt x="134154" y="923403"/>
                  <a:pt x="132886" y="914990"/>
                  <a:pt x="131273" y="906230"/>
                </a:cubicBezTo>
                <a:lnTo>
                  <a:pt x="130466" y="901736"/>
                </a:lnTo>
                <a:lnTo>
                  <a:pt x="134730" y="899892"/>
                </a:lnTo>
                <a:cubicBezTo>
                  <a:pt x="262430" y="844686"/>
                  <a:pt x="337114" y="718138"/>
                  <a:pt x="403038" y="606459"/>
                </a:cubicBezTo>
                <a:cubicBezTo>
                  <a:pt x="447295" y="531429"/>
                  <a:pt x="485559" y="466657"/>
                  <a:pt x="532121" y="438305"/>
                </a:cubicBezTo>
                <a:cubicBezTo>
                  <a:pt x="536501" y="435655"/>
                  <a:pt x="541226" y="433004"/>
                  <a:pt x="545951" y="430353"/>
                </a:cubicBezTo>
                <a:lnTo>
                  <a:pt x="550216" y="428048"/>
                </a:lnTo>
                <a:cubicBezTo>
                  <a:pt x="553788" y="426089"/>
                  <a:pt x="557592" y="424129"/>
                  <a:pt x="561395" y="422170"/>
                </a:cubicBezTo>
                <a:lnTo>
                  <a:pt x="565544" y="420095"/>
                </a:lnTo>
                <a:cubicBezTo>
                  <a:pt x="570500" y="417675"/>
                  <a:pt x="575456" y="415140"/>
                  <a:pt x="580642" y="412719"/>
                </a:cubicBezTo>
                <a:cubicBezTo>
                  <a:pt x="580642" y="412719"/>
                  <a:pt x="592629" y="407072"/>
                  <a:pt x="596778" y="405228"/>
                </a:cubicBezTo>
                <a:lnTo>
                  <a:pt x="613028" y="397967"/>
                </a:lnTo>
                <a:cubicBezTo>
                  <a:pt x="624899" y="392781"/>
                  <a:pt x="637116" y="387479"/>
                  <a:pt x="649333" y="382177"/>
                </a:cubicBezTo>
                <a:cubicBezTo>
                  <a:pt x="684024" y="367310"/>
                  <a:pt x="719982" y="351866"/>
                  <a:pt x="752484" y="334924"/>
                </a:cubicBezTo>
                <a:cubicBezTo>
                  <a:pt x="771731" y="324897"/>
                  <a:pt x="787982" y="315216"/>
                  <a:pt x="802273" y="305419"/>
                </a:cubicBezTo>
                <a:lnTo>
                  <a:pt x="803425" y="304612"/>
                </a:lnTo>
                <a:cubicBezTo>
                  <a:pt x="834543" y="282830"/>
                  <a:pt x="854828" y="260586"/>
                  <a:pt x="865201" y="236613"/>
                </a:cubicBezTo>
                <a:lnTo>
                  <a:pt x="865546" y="235691"/>
                </a:lnTo>
                <a:lnTo>
                  <a:pt x="868543" y="232349"/>
                </a:lnTo>
                <a:lnTo>
                  <a:pt x="872116" y="233156"/>
                </a:lnTo>
                <a:cubicBezTo>
                  <a:pt x="910034" y="243759"/>
                  <a:pt x="945877" y="249176"/>
                  <a:pt x="978840" y="249176"/>
                </a:cubicBezTo>
                <a:cubicBezTo>
                  <a:pt x="1064357" y="249176"/>
                  <a:pt x="1132356" y="215407"/>
                  <a:pt x="1199202" y="139571"/>
                </a:cubicBezTo>
                <a:lnTo>
                  <a:pt x="1201392" y="137151"/>
                </a:lnTo>
                <a:lnTo>
                  <a:pt x="1204619" y="137727"/>
                </a:lnTo>
                <a:cubicBezTo>
                  <a:pt x="1226056" y="141415"/>
                  <a:pt x="1247378" y="143374"/>
                  <a:pt x="1268008" y="143374"/>
                </a:cubicBezTo>
                <a:cubicBezTo>
                  <a:pt x="1353065" y="143374"/>
                  <a:pt x="1421986" y="112025"/>
                  <a:pt x="1494940" y="78717"/>
                </a:cubicBezTo>
                <a:cubicBezTo>
                  <a:pt x="1579881" y="39993"/>
                  <a:pt x="1667704" y="0"/>
                  <a:pt x="1793329" y="0"/>
                </a:cubicBezTo>
                <a:cubicBezTo>
                  <a:pt x="2039970" y="0"/>
                  <a:pt x="2353456" y="93355"/>
                  <a:pt x="2454072" y="196390"/>
                </a:cubicBezTo>
                <a:cubicBezTo>
                  <a:pt x="2457875" y="196160"/>
                  <a:pt x="2462024" y="196045"/>
                  <a:pt x="2466404" y="196045"/>
                </a:cubicBezTo>
                <a:cubicBezTo>
                  <a:pt x="2583155" y="196045"/>
                  <a:pt x="2936865" y="287094"/>
                  <a:pt x="2990457" y="565198"/>
                </a:cubicBezTo>
                <a:cubicBezTo>
                  <a:pt x="3216928" y="568425"/>
                  <a:pt x="3322384" y="804347"/>
                  <a:pt x="3322384" y="964087"/>
                </a:cubicBezTo>
                <a:cubicBezTo>
                  <a:pt x="3322384" y="1146302"/>
                  <a:pt x="3271328" y="1230436"/>
                  <a:pt x="3200562" y="1346726"/>
                </a:cubicBezTo>
                <a:cubicBezTo>
                  <a:pt x="3159994" y="1413342"/>
                  <a:pt x="3114123" y="1488832"/>
                  <a:pt x="3068598" y="1599013"/>
                </a:cubicBezTo>
                <a:lnTo>
                  <a:pt x="3380702" y="1788258"/>
                </a:lnTo>
                <a:lnTo>
                  <a:pt x="3672867" y="2268169"/>
                </a:lnTo>
                <a:lnTo>
                  <a:pt x="3157458" y="2800521"/>
                </a:lnTo>
                <a:lnTo>
                  <a:pt x="2634442" y="2674320"/>
                </a:lnTo>
                <a:lnTo>
                  <a:pt x="2564714" y="2324759"/>
                </a:lnTo>
                <a:cubicBezTo>
                  <a:pt x="2490376" y="2339395"/>
                  <a:pt x="2406011" y="2346772"/>
                  <a:pt x="2313925" y="2346772"/>
                </a:cubicBezTo>
                <a:cubicBezTo>
                  <a:pt x="2310352" y="2346772"/>
                  <a:pt x="2306895" y="2346772"/>
                  <a:pt x="2303322" y="2346772"/>
                </a:cubicBezTo>
                <a:cubicBezTo>
                  <a:pt x="2311505" y="2510430"/>
                  <a:pt x="2319226" y="2783809"/>
                  <a:pt x="2281424" y="2827721"/>
                </a:cubicBezTo>
                <a:cubicBezTo>
                  <a:pt x="2232902" y="2884194"/>
                  <a:pt x="1933361" y="3115737"/>
                  <a:pt x="1810386" y="3115737"/>
                </a:cubicBezTo>
                <a:close/>
              </a:path>
            </a:pathLst>
          </a:custGeom>
          <a:solidFill>
            <a:schemeClr val="accent4">
              <a:lumMod val="40000"/>
              <a:lumOff val="6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0" name="Freeform: Shape 49">
            <a:extLst>
              <a:ext uri="{FF2B5EF4-FFF2-40B4-BE49-F238E27FC236}">
                <a16:creationId xmlns:a16="http://schemas.microsoft.com/office/drawing/2014/main" id="{BD5E0827-3BF6-D0FC-2CB8-202A2D44CC5B}"/>
              </a:ext>
            </a:extLst>
          </p:cNvPr>
          <p:cNvSpPr/>
          <p:nvPr/>
        </p:nvSpPr>
        <p:spPr>
          <a:xfrm>
            <a:off x="9803782" y="4458137"/>
            <a:ext cx="1278197" cy="829328"/>
          </a:xfrm>
          <a:custGeom>
            <a:avLst/>
            <a:gdLst>
              <a:gd name="connsiteX0" fmla="*/ 967557 w 2550089"/>
              <a:gd name="connsiteY0" fmla="*/ 0 h 1654565"/>
              <a:gd name="connsiteX1" fmla="*/ 177501 w 2550089"/>
              <a:gd name="connsiteY1" fmla="*/ 174031 h 1654565"/>
              <a:gd name="connsiteX2" fmla="*/ 82418 w 2550089"/>
              <a:gd name="connsiteY2" fmla="*/ 697623 h 1654565"/>
              <a:gd name="connsiteX3" fmla="*/ 280076 w 2550089"/>
              <a:gd name="connsiteY3" fmla="*/ 791324 h 1654565"/>
              <a:gd name="connsiteX4" fmla="*/ 547462 w 2550089"/>
              <a:gd name="connsiteY4" fmla="*/ 866238 h 1654565"/>
              <a:gd name="connsiteX5" fmla="*/ 621454 w 2550089"/>
              <a:gd name="connsiteY5" fmla="*/ 1042574 h 1654565"/>
              <a:gd name="connsiteX6" fmla="*/ 661562 w 2550089"/>
              <a:gd name="connsiteY6" fmla="*/ 1241154 h 1654565"/>
              <a:gd name="connsiteX7" fmla="*/ 783845 w 2550089"/>
              <a:gd name="connsiteY7" fmla="*/ 1241154 h 1654565"/>
              <a:gd name="connsiteX8" fmla="*/ 817153 w 2550089"/>
              <a:gd name="connsiteY8" fmla="*/ 1292211 h 1654565"/>
              <a:gd name="connsiteX9" fmla="*/ 920189 w 2550089"/>
              <a:gd name="connsiteY9" fmla="*/ 1213148 h 1654565"/>
              <a:gd name="connsiteX10" fmla="*/ 1116233 w 2550089"/>
              <a:gd name="connsiteY10" fmla="*/ 908305 h 1654565"/>
              <a:gd name="connsiteX11" fmla="*/ 1504865 w 2550089"/>
              <a:gd name="connsiteY11" fmla="*/ 812645 h 1654565"/>
              <a:gd name="connsiteX12" fmla="*/ 1764874 w 2550089"/>
              <a:gd name="connsiteY12" fmla="*/ 1042574 h 1654565"/>
              <a:gd name="connsiteX13" fmla="*/ 1880818 w 2550089"/>
              <a:gd name="connsiteY13" fmla="*/ 1317106 h 1654565"/>
              <a:gd name="connsiteX14" fmla="*/ 2050816 w 2550089"/>
              <a:gd name="connsiteY14" fmla="*/ 1654565 h 1654565"/>
              <a:gd name="connsiteX15" fmla="*/ 2310365 w 2550089"/>
              <a:gd name="connsiteY15" fmla="*/ 1594518 h 1654565"/>
              <a:gd name="connsiteX16" fmla="*/ 2550090 w 2550089"/>
              <a:gd name="connsiteY16" fmla="*/ 1428901 h 1654565"/>
              <a:gd name="connsiteX17" fmla="*/ 2212746 w 2550089"/>
              <a:gd name="connsiteY17" fmla="*/ 1292211 h 1654565"/>
              <a:gd name="connsiteX18" fmla="*/ 2064531 w 2550089"/>
              <a:gd name="connsiteY18" fmla="*/ 1225134 h 1654565"/>
              <a:gd name="connsiteX19" fmla="*/ 1978437 w 2550089"/>
              <a:gd name="connsiteY19" fmla="*/ 1002812 h 1654565"/>
              <a:gd name="connsiteX20" fmla="*/ 2034911 w 2550089"/>
              <a:gd name="connsiteY20" fmla="*/ 754673 h 1654565"/>
              <a:gd name="connsiteX21" fmla="*/ 2100144 w 2550089"/>
              <a:gd name="connsiteY21" fmla="*/ 597584 h 1654565"/>
              <a:gd name="connsiteX22" fmla="*/ 1492532 w 2550089"/>
              <a:gd name="connsiteY22" fmla="*/ 131734 h 1654565"/>
              <a:gd name="connsiteX23" fmla="*/ 967673 w 2550089"/>
              <a:gd name="connsiteY23" fmla="*/ 0 h 165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0089" h="1654565">
                <a:moveTo>
                  <a:pt x="967557" y="0"/>
                </a:moveTo>
                <a:cubicBezTo>
                  <a:pt x="967557" y="0"/>
                  <a:pt x="365017" y="16596"/>
                  <a:pt x="177501" y="174031"/>
                </a:cubicBezTo>
                <a:cubicBezTo>
                  <a:pt x="177501" y="174031"/>
                  <a:pt x="-147856" y="429777"/>
                  <a:pt x="82418" y="697623"/>
                </a:cubicBezTo>
                <a:lnTo>
                  <a:pt x="280076" y="791324"/>
                </a:lnTo>
                <a:lnTo>
                  <a:pt x="547462" y="866238"/>
                </a:lnTo>
                <a:lnTo>
                  <a:pt x="621454" y="1042574"/>
                </a:lnTo>
                <a:lnTo>
                  <a:pt x="661562" y="1241154"/>
                </a:lnTo>
                <a:lnTo>
                  <a:pt x="783845" y="1241154"/>
                </a:lnTo>
                <a:lnTo>
                  <a:pt x="817153" y="1292211"/>
                </a:lnTo>
                <a:lnTo>
                  <a:pt x="920189" y="1213148"/>
                </a:lnTo>
                <a:lnTo>
                  <a:pt x="1116233" y="908305"/>
                </a:lnTo>
                <a:lnTo>
                  <a:pt x="1504865" y="812645"/>
                </a:lnTo>
                <a:lnTo>
                  <a:pt x="1764874" y="1042574"/>
                </a:lnTo>
                <a:lnTo>
                  <a:pt x="1880818" y="1317106"/>
                </a:lnTo>
                <a:lnTo>
                  <a:pt x="2050816" y="1654565"/>
                </a:lnTo>
                <a:lnTo>
                  <a:pt x="2310365" y="1594518"/>
                </a:lnTo>
                <a:lnTo>
                  <a:pt x="2550090" y="1428901"/>
                </a:lnTo>
                <a:lnTo>
                  <a:pt x="2212746" y="1292211"/>
                </a:lnTo>
                <a:lnTo>
                  <a:pt x="2064531" y="1225134"/>
                </a:lnTo>
                <a:cubicBezTo>
                  <a:pt x="2064531" y="1225134"/>
                  <a:pt x="1976708" y="1160362"/>
                  <a:pt x="1978437" y="1002812"/>
                </a:cubicBezTo>
                <a:cubicBezTo>
                  <a:pt x="1978437" y="1002812"/>
                  <a:pt x="1974634" y="887790"/>
                  <a:pt x="2034911" y="754673"/>
                </a:cubicBezTo>
                <a:cubicBezTo>
                  <a:pt x="2034911" y="754673"/>
                  <a:pt x="2101066" y="635963"/>
                  <a:pt x="2100144" y="597584"/>
                </a:cubicBezTo>
                <a:lnTo>
                  <a:pt x="1492532" y="131734"/>
                </a:lnTo>
                <a:lnTo>
                  <a:pt x="967673" y="0"/>
                </a:lnTo>
                <a:close/>
              </a:path>
            </a:pathLst>
          </a:custGeom>
          <a:solidFill>
            <a:schemeClr val="accent2">
              <a:lumMod val="60000"/>
              <a:lumOff val="40000"/>
            </a:schemeClr>
          </a:solidFill>
          <a:ln w="11509"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A4F3966F-35EC-8561-3633-EE0D2398E7FC}"/>
              </a:ext>
            </a:extLst>
          </p:cNvPr>
          <p:cNvSpPr/>
          <p:nvPr/>
        </p:nvSpPr>
        <p:spPr>
          <a:xfrm>
            <a:off x="10078189" y="5226083"/>
            <a:ext cx="421134" cy="318164"/>
          </a:xfrm>
          <a:custGeom>
            <a:avLst/>
            <a:gdLst>
              <a:gd name="connsiteX0" fmla="*/ 0 w 840190"/>
              <a:gd name="connsiteY0" fmla="*/ 634759 h 634759"/>
              <a:gd name="connsiteX1" fmla="*/ 252403 w 840190"/>
              <a:gd name="connsiteY1" fmla="*/ 404254 h 634759"/>
              <a:gd name="connsiteX2" fmla="*/ 840191 w 840190"/>
              <a:gd name="connsiteY2" fmla="*/ 871 h 634759"/>
            </a:gdLst>
            <a:ahLst/>
            <a:cxnLst>
              <a:cxn ang="0">
                <a:pos x="connsiteX0" y="connsiteY0"/>
              </a:cxn>
              <a:cxn ang="0">
                <a:pos x="connsiteX1" y="connsiteY1"/>
              </a:cxn>
              <a:cxn ang="0">
                <a:pos x="connsiteX2" y="connsiteY2"/>
              </a:cxn>
            </a:cxnLst>
            <a:rect l="l" t="t" r="r" b="b"/>
            <a:pathLst>
              <a:path w="840190" h="634759">
                <a:moveTo>
                  <a:pt x="0" y="634759"/>
                </a:moveTo>
                <a:cubicBezTo>
                  <a:pt x="50711" y="519507"/>
                  <a:pt x="135076" y="508558"/>
                  <a:pt x="252403" y="404254"/>
                </a:cubicBezTo>
                <a:cubicBezTo>
                  <a:pt x="405113" y="268602"/>
                  <a:pt x="405113" y="-17800"/>
                  <a:pt x="840191" y="87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2" name="Freeform: Shape 51">
            <a:extLst>
              <a:ext uri="{FF2B5EF4-FFF2-40B4-BE49-F238E27FC236}">
                <a16:creationId xmlns:a16="http://schemas.microsoft.com/office/drawing/2014/main" id="{E5E67C5E-8C1C-AD40-C8C3-75A2A785A58E}"/>
              </a:ext>
            </a:extLst>
          </p:cNvPr>
          <p:cNvSpPr/>
          <p:nvPr/>
        </p:nvSpPr>
        <p:spPr>
          <a:xfrm>
            <a:off x="10135387" y="5463718"/>
            <a:ext cx="23909" cy="80530"/>
          </a:xfrm>
          <a:custGeom>
            <a:avLst/>
            <a:gdLst>
              <a:gd name="connsiteX0" fmla="*/ 14394 w 47701"/>
              <a:gd name="connsiteY0" fmla="*/ 160662 h 160662"/>
              <a:gd name="connsiteX1" fmla="*/ 47702 w 47701"/>
              <a:gd name="connsiteY1" fmla="*/ 0 h 160662"/>
            </a:gdLst>
            <a:ahLst/>
            <a:cxnLst>
              <a:cxn ang="0">
                <a:pos x="connsiteX0" y="connsiteY0"/>
              </a:cxn>
              <a:cxn ang="0">
                <a:pos x="connsiteX1" y="connsiteY1"/>
              </a:cxn>
            </a:cxnLst>
            <a:rect l="l" t="t" r="r" b="b"/>
            <a:pathLst>
              <a:path w="47701" h="160662">
                <a:moveTo>
                  <a:pt x="14394" y="160662"/>
                </a:moveTo>
                <a:cubicBezTo>
                  <a:pt x="-23063" y="91511"/>
                  <a:pt x="21424" y="33539"/>
                  <a:pt x="47702"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3" name="Freeform: Shape 52">
            <a:extLst>
              <a:ext uri="{FF2B5EF4-FFF2-40B4-BE49-F238E27FC236}">
                <a16:creationId xmlns:a16="http://schemas.microsoft.com/office/drawing/2014/main" id="{65331A10-3C5C-2710-5E59-6CD6FD168766}"/>
              </a:ext>
            </a:extLst>
          </p:cNvPr>
          <p:cNvSpPr/>
          <p:nvPr/>
        </p:nvSpPr>
        <p:spPr>
          <a:xfrm>
            <a:off x="10255539" y="5447672"/>
            <a:ext cx="215419" cy="70136"/>
          </a:xfrm>
          <a:custGeom>
            <a:avLst/>
            <a:gdLst>
              <a:gd name="connsiteX0" fmla="*/ 0 w 429776"/>
              <a:gd name="connsiteY0" fmla="*/ 137928 h 139926"/>
              <a:gd name="connsiteX1" fmla="*/ 429777 w 429776"/>
              <a:gd name="connsiteY1" fmla="*/ 2506 h 139926"/>
            </a:gdLst>
            <a:ahLst/>
            <a:cxnLst>
              <a:cxn ang="0">
                <a:pos x="connsiteX0" y="connsiteY0"/>
              </a:cxn>
              <a:cxn ang="0">
                <a:pos x="connsiteX1" y="connsiteY1"/>
              </a:cxn>
            </a:cxnLst>
            <a:rect l="l" t="t" r="r" b="b"/>
            <a:pathLst>
              <a:path w="429776" h="139926">
                <a:moveTo>
                  <a:pt x="0" y="137928"/>
                </a:moveTo>
                <a:cubicBezTo>
                  <a:pt x="114676" y="160978"/>
                  <a:pt x="219441" y="-23426"/>
                  <a:pt x="429777" y="25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4" name="Freeform: Shape 53">
            <a:extLst>
              <a:ext uri="{FF2B5EF4-FFF2-40B4-BE49-F238E27FC236}">
                <a16:creationId xmlns:a16="http://schemas.microsoft.com/office/drawing/2014/main" id="{FF271D71-138D-977D-DF9A-6ED7D52FCB3E}"/>
              </a:ext>
            </a:extLst>
          </p:cNvPr>
          <p:cNvSpPr/>
          <p:nvPr/>
        </p:nvSpPr>
        <p:spPr>
          <a:xfrm>
            <a:off x="10281246" y="5498668"/>
            <a:ext cx="35181" cy="52800"/>
          </a:xfrm>
          <a:custGeom>
            <a:avLst/>
            <a:gdLst>
              <a:gd name="connsiteX0" fmla="*/ 0 w 70188"/>
              <a:gd name="connsiteY0" fmla="*/ 105341 h 105340"/>
              <a:gd name="connsiteX1" fmla="*/ 70189 w 70188"/>
              <a:gd name="connsiteY1" fmla="*/ 0 h 105340"/>
            </a:gdLst>
            <a:ahLst/>
            <a:cxnLst>
              <a:cxn ang="0">
                <a:pos x="connsiteX0" y="connsiteY0"/>
              </a:cxn>
              <a:cxn ang="0">
                <a:pos x="connsiteX1" y="connsiteY1"/>
              </a:cxn>
            </a:cxnLst>
            <a:rect l="l" t="t" r="r" b="b"/>
            <a:pathLst>
              <a:path w="70188" h="105340">
                <a:moveTo>
                  <a:pt x="0" y="105341"/>
                </a:moveTo>
                <a:cubicBezTo>
                  <a:pt x="50481" y="60623"/>
                  <a:pt x="62582" y="34460"/>
                  <a:pt x="7018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Freeform: Shape 54">
            <a:extLst>
              <a:ext uri="{FF2B5EF4-FFF2-40B4-BE49-F238E27FC236}">
                <a16:creationId xmlns:a16="http://schemas.microsoft.com/office/drawing/2014/main" id="{42B70AA3-9101-A57D-4947-6E5EC1C92137}"/>
              </a:ext>
            </a:extLst>
          </p:cNvPr>
          <p:cNvSpPr/>
          <p:nvPr/>
        </p:nvSpPr>
        <p:spPr>
          <a:xfrm>
            <a:off x="10028284" y="5310804"/>
            <a:ext cx="95542" cy="112129"/>
          </a:xfrm>
          <a:custGeom>
            <a:avLst/>
            <a:gdLst>
              <a:gd name="connsiteX0" fmla="*/ 190614 w 190614"/>
              <a:gd name="connsiteY0" fmla="*/ 0 h 223705"/>
              <a:gd name="connsiteX1" fmla="*/ 448 w 190614"/>
              <a:gd name="connsiteY1" fmla="*/ 223705 h 223705"/>
            </a:gdLst>
            <a:ahLst/>
            <a:cxnLst>
              <a:cxn ang="0">
                <a:pos x="connsiteX0" y="connsiteY0"/>
              </a:cxn>
              <a:cxn ang="0">
                <a:pos x="connsiteX1" y="connsiteY1"/>
              </a:cxn>
            </a:cxnLst>
            <a:rect l="l" t="t" r="r" b="b"/>
            <a:pathLst>
              <a:path w="190614" h="223705">
                <a:moveTo>
                  <a:pt x="190614" y="0"/>
                </a:moveTo>
                <a:cubicBezTo>
                  <a:pt x="110283" y="39186"/>
                  <a:pt x="-8196" y="91165"/>
                  <a:pt x="448" y="2237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6" name="Freeform: Shape 55">
            <a:extLst>
              <a:ext uri="{FF2B5EF4-FFF2-40B4-BE49-F238E27FC236}">
                <a16:creationId xmlns:a16="http://schemas.microsoft.com/office/drawing/2014/main" id="{D1EB0101-CEBF-3A08-3130-4036183CE940}"/>
              </a:ext>
            </a:extLst>
          </p:cNvPr>
          <p:cNvSpPr/>
          <p:nvPr/>
        </p:nvSpPr>
        <p:spPr>
          <a:xfrm>
            <a:off x="9934634" y="5199079"/>
            <a:ext cx="153087" cy="197396"/>
          </a:xfrm>
          <a:custGeom>
            <a:avLst/>
            <a:gdLst>
              <a:gd name="connsiteX0" fmla="*/ 305419 w 305419"/>
              <a:gd name="connsiteY0" fmla="*/ 0 h 393817"/>
              <a:gd name="connsiteX1" fmla="*/ 0 w 305419"/>
              <a:gd name="connsiteY1" fmla="*/ 393818 h 393817"/>
            </a:gdLst>
            <a:ahLst/>
            <a:cxnLst>
              <a:cxn ang="0">
                <a:pos x="connsiteX0" y="connsiteY0"/>
              </a:cxn>
              <a:cxn ang="0">
                <a:pos x="connsiteX1" y="connsiteY1"/>
              </a:cxn>
            </a:cxnLst>
            <a:rect l="l" t="t" r="r" b="b"/>
            <a:pathLst>
              <a:path w="305419" h="393817">
                <a:moveTo>
                  <a:pt x="305419" y="0"/>
                </a:moveTo>
                <a:cubicBezTo>
                  <a:pt x="246525" y="59586"/>
                  <a:pt x="227624" y="188323"/>
                  <a:pt x="0" y="3938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7" name="Freeform: Shape 56">
            <a:extLst>
              <a:ext uri="{FF2B5EF4-FFF2-40B4-BE49-F238E27FC236}">
                <a16:creationId xmlns:a16="http://schemas.microsoft.com/office/drawing/2014/main" id="{AF7DD563-450E-68C3-156B-1A7380264D20}"/>
              </a:ext>
            </a:extLst>
          </p:cNvPr>
          <p:cNvSpPr/>
          <p:nvPr/>
        </p:nvSpPr>
        <p:spPr>
          <a:xfrm>
            <a:off x="9724371" y="5414903"/>
            <a:ext cx="4317" cy="63950"/>
          </a:xfrm>
          <a:custGeom>
            <a:avLst/>
            <a:gdLst>
              <a:gd name="connsiteX0" fmla="*/ 1698 w 8613"/>
              <a:gd name="connsiteY0" fmla="*/ 0 h 127584"/>
              <a:gd name="connsiteX1" fmla="*/ 8613 w 8613"/>
              <a:gd name="connsiteY1" fmla="*/ 127584 h 127584"/>
            </a:gdLst>
            <a:ahLst/>
            <a:cxnLst>
              <a:cxn ang="0">
                <a:pos x="connsiteX0" y="connsiteY0"/>
              </a:cxn>
              <a:cxn ang="0">
                <a:pos x="connsiteX1" y="connsiteY1"/>
              </a:cxn>
            </a:cxnLst>
            <a:rect l="l" t="t" r="r" b="b"/>
            <a:pathLst>
              <a:path w="8613" h="127584">
                <a:moveTo>
                  <a:pt x="1698" y="0"/>
                </a:moveTo>
                <a:cubicBezTo>
                  <a:pt x="-1183" y="44833"/>
                  <a:pt x="-1299" y="73531"/>
                  <a:pt x="8613" y="127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Freeform: Shape 57">
            <a:extLst>
              <a:ext uri="{FF2B5EF4-FFF2-40B4-BE49-F238E27FC236}">
                <a16:creationId xmlns:a16="http://schemas.microsoft.com/office/drawing/2014/main" id="{5E7F6AD6-60DC-7B20-8547-DAFF81359846}"/>
              </a:ext>
            </a:extLst>
          </p:cNvPr>
          <p:cNvSpPr/>
          <p:nvPr/>
        </p:nvSpPr>
        <p:spPr>
          <a:xfrm>
            <a:off x="9825908" y="5355112"/>
            <a:ext cx="35071" cy="217153"/>
          </a:xfrm>
          <a:custGeom>
            <a:avLst/>
            <a:gdLst>
              <a:gd name="connsiteX0" fmla="*/ 69970 w 69969"/>
              <a:gd name="connsiteY0" fmla="*/ 433234 h 433234"/>
              <a:gd name="connsiteX1" fmla="*/ 40926 w 69969"/>
              <a:gd name="connsiteY1" fmla="*/ 0 h 433234"/>
            </a:gdLst>
            <a:ahLst/>
            <a:cxnLst>
              <a:cxn ang="0">
                <a:pos x="connsiteX0" y="connsiteY0"/>
              </a:cxn>
              <a:cxn ang="0">
                <a:pos x="connsiteX1" y="connsiteY1"/>
              </a:cxn>
            </a:cxnLst>
            <a:rect l="l" t="t" r="r" b="b"/>
            <a:pathLst>
              <a:path w="69969" h="433234">
                <a:moveTo>
                  <a:pt x="69970" y="433234"/>
                </a:moveTo>
                <a:cubicBezTo>
                  <a:pt x="-12090" y="294701"/>
                  <a:pt x="-22233" y="132425"/>
                  <a:pt x="4092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9" name="Freeform: Shape 58">
            <a:extLst>
              <a:ext uri="{FF2B5EF4-FFF2-40B4-BE49-F238E27FC236}">
                <a16:creationId xmlns:a16="http://schemas.microsoft.com/office/drawing/2014/main" id="{B292939D-2B15-F8EA-70A7-31C5F534B9D9}"/>
              </a:ext>
            </a:extLst>
          </p:cNvPr>
          <p:cNvSpPr/>
          <p:nvPr/>
        </p:nvSpPr>
        <p:spPr>
          <a:xfrm>
            <a:off x="10170116" y="4532246"/>
            <a:ext cx="486627" cy="340728"/>
          </a:xfrm>
          <a:custGeom>
            <a:avLst/>
            <a:gdLst>
              <a:gd name="connsiteX0" fmla="*/ 970854 w 970853"/>
              <a:gd name="connsiteY0" fmla="*/ 173588 h 679776"/>
              <a:gd name="connsiteX1" fmla="*/ 317372 w 970853"/>
              <a:gd name="connsiteY1" fmla="*/ 65481 h 679776"/>
              <a:gd name="connsiteX2" fmla="*/ 3078 w 970853"/>
              <a:gd name="connsiteY2" fmla="*/ 462872 h 679776"/>
              <a:gd name="connsiteX3" fmla="*/ 240729 w 970853"/>
              <a:gd name="connsiteY3" fmla="*/ 619615 h 679776"/>
              <a:gd name="connsiteX4" fmla="*/ 587754 w 970853"/>
              <a:gd name="connsiteY4" fmla="*/ 679777 h 67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853" h="679776">
                <a:moveTo>
                  <a:pt x="970854" y="173588"/>
                </a:moveTo>
                <a:cubicBezTo>
                  <a:pt x="761555" y="-64178"/>
                  <a:pt x="538311" y="-12891"/>
                  <a:pt x="317372" y="65481"/>
                </a:cubicBezTo>
                <a:cubicBezTo>
                  <a:pt x="101158" y="142239"/>
                  <a:pt x="-21355" y="333212"/>
                  <a:pt x="3078" y="462872"/>
                </a:cubicBezTo>
                <a:cubicBezTo>
                  <a:pt x="31085" y="611547"/>
                  <a:pt x="153368" y="639669"/>
                  <a:pt x="240729" y="619615"/>
                </a:cubicBezTo>
                <a:cubicBezTo>
                  <a:pt x="328090" y="599561"/>
                  <a:pt x="489905" y="528796"/>
                  <a:pt x="587754" y="679777"/>
                </a:cubicBezTo>
              </a:path>
            </a:pathLst>
          </a:custGeom>
          <a:noFill/>
          <a:ln w="9525" cap="flat">
            <a:solidFill>
              <a:schemeClr val="accent2"/>
            </a:solid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48C5B791-E4F4-33AB-1DC3-935ADCAD63D1}"/>
              </a:ext>
            </a:extLst>
          </p:cNvPr>
          <p:cNvSpPr/>
          <p:nvPr/>
        </p:nvSpPr>
        <p:spPr>
          <a:xfrm>
            <a:off x="10480895" y="4204301"/>
            <a:ext cx="141938" cy="8845"/>
          </a:xfrm>
          <a:custGeom>
            <a:avLst/>
            <a:gdLst>
              <a:gd name="connsiteX0" fmla="*/ 283175 w 283175"/>
              <a:gd name="connsiteY0" fmla="*/ 0 h 17645"/>
              <a:gd name="connsiteX1" fmla="*/ 0 w 283175"/>
              <a:gd name="connsiteY1" fmla="*/ 15674 h 17645"/>
            </a:gdLst>
            <a:ahLst/>
            <a:cxnLst>
              <a:cxn ang="0">
                <a:pos x="connsiteX0" y="connsiteY0"/>
              </a:cxn>
              <a:cxn ang="0">
                <a:pos x="connsiteX1" y="connsiteY1"/>
              </a:cxn>
            </a:cxnLst>
            <a:rect l="l" t="t" r="r" b="b"/>
            <a:pathLst>
              <a:path w="283175" h="17645">
                <a:moveTo>
                  <a:pt x="283175" y="0"/>
                </a:moveTo>
                <a:cubicBezTo>
                  <a:pt x="79524" y="8413"/>
                  <a:pt x="119286" y="22935"/>
                  <a:pt x="0" y="1567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1" name="Freeform: Shape 60">
            <a:extLst>
              <a:ext uri="{FF2B5EF4-FFF2-40B4-BE49-F238E27FC236}">
                <a16:creationId xmlns:a16="http://schemas.microsoft.com/office/drawing/2014/main" id="{B32FAF99-A83A-7A63-CA28-AF628B89B085}"/>
              </a:ext>
            </a:extLst>
          </p:cNvPr>
          <p:cNvSpPr/>
          <p:nvPr/>
        </p:nvSpPr>
        <p:spPr>
          <a:xfrm>
            <a:off x="10873953" y="4385464"/>
            <a:ext cx="6752" cy="32293"/>
          </a:xfrm>
          <a:custGeom>
            <a:avLst/>
            <a:gdLst>
              <a:gd name="connsiteX0" fmla="*/ 13369 w 13470"/>
              <a:gd name="connsiteY0" fmla="*/ 0 h 64426"/>
              <a:gd name="connsiteX1" fmla="*/ 0 w 13470"/>
              <a:gd name="connsiteY1" fmla="*/ 64426 h 64426"/>
            </a:gdLst>
            <a:ahLst/>
            <a:cxnLst>
              <a:cxn ang="0">
                <a:pos x="connsiteX0" y="connsiteY0"/>
              </a:cxn>
              <a:cxn ang="0">
                <a:pos x="connsiteX1" y="connsiteY1"/>
              </a:cxn>
            </a:cxnLst>
            <a:rect l="l" t="t" r="r" b="b"/>
            <a:pathLst>
              <a:path w="13470" h="64426">
                <a:moveTo>
                  <a:pt x="13369" y="0"/>
                </a:moveTo>
                <a:cubicBezTo>
                  <a:pt x="14407" y="24664"/>
                  <a:pt x="7261" y="50020"/>
                  <a:pt x="0" y="64426"/>
                </a:cubicBezTo>
              </a:path>
            </a:pathLst>
          </a:custGeom>
          <a:solidFill>
            <a:srgbClr val="EDECE5"/>
          </a:solidFill>
          <a:ln w="9525" cap="flat">
            <a:solidFill>
              <a:schemeClr val="accent1">
                <a:lumMod val="60000"/>
                <a:lumOff val="40000"/>
              </a:schemeClr>
            </a:solid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8D345040-0265-513F-F481-A223E6F36A2F}"/>
              </a:ext>
            </a:extLst>
          </p:cNvPr>
          <p:cNvSpPr/>
          <p:nvPr/>
        </p:nvSpPr>
        <p:spPr>
          <a:xfrm>
            <a:off x="10213368" y="4268251"/>
            <a:ext cx="101153" cy="80991"/>
          </a:xfrm>
          <a:custGeom>
            <a:avLst/>
            <a:gdLst>
              <a:gd name="connsiteX0" fmla="*/ 0 w 201807"/>
              <a:gd name="connsiteY0" fmla="*/ 0 h 161583"/>
              <a:gd name="connsiteX1" fmla="*/ 201807 w 201807"/>
              <a:gd name="connsiteY1" fmla="*/ 161584 h 161583"/>
            </a:gdLst>
            <a:ahLst/>
            <a:cxnLst>
              <a:cxn ang="0">
                <a:pos x="connsiteX0" y="connsiteY0"/>
              </a:cxn>
              <a:cxn ang="0">
                <a:pos x="connsiteX1" y="connsiteY1"/>
              </a:cxn>
            </a:cxnLst>
            <a:rect l="l" t="t" r="r" b="b"/>
            <a:pathLst>
              <a:path w="201807" h="161583">
                <a:moveTo>
                  <a:pt x="0" y="0"/>
                </a:moveTo>
                <a:cubicBezTo>
                  <a:pt x="24433" y="57626"/>
                  <a:pt x="89551" y="135883"/>
                  <a:pt x="201807" y="161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3" name="Freeform: Shape 62">
            <a:extLst>
              <a:ext uri="{FF2B5EF4-FFF2-40B4-BE49-F238E27FC236}">
                <a16:creationId xmlns:a16="http://schemas.microsoft.com/office/drawing/2014/main" id="{D84EB2C3-2820-7FB3-B8E9-6722287DAFC8}"/>
              </a:ext>
            </a:extLst>
          </p:cNvPr>
          <p:cNvSpPr/>
          <p:nvPr/>
        </p:nvSpPr>
        <p:spPr>
          <a:xfrm>
            <a:off x="9685940" y="4488523"/>
            <a:ext cx="16945" cy="84920"/>
          </a:xfrm>
          <a:custGeom>
            <a:avLst/>
            <a:gdLst>
              <a:gd name="connsiteX0" fmla="*/ 24664 w 33807"/>
              <a:gd name="connsiteY0" fmla="*/ 0 h 169421"/>
              <a:gd name="connsiteX1" fmla="*/ 0 w 33807"/>
              <a:gd name="connsiteY1" fmla="*/ 169421 h 169421"/>
            </a:gdLst>
            <a:ahLst/>
            <a:cxnLst>
              <a:cxn ang="0">
                <a:pos x="connsiteX0" y="connsiteY0"/>
              </a:cxn>
              <a:cxn ang="0">
                <a:pos x="connsiteX1" y="connsiteY1"/>
              </a:cxn>
            </a:cxnLst>
            <a:rect l="l" t="t" r="r" b="b"/>
            <a:pathLst>
              <a:path w="33807" h="169421">
                <a:moveTo>
                  <a:pt x="24664" y="0"/>
                </a:moveTo>
                <a:cubicBezTo>
                  <a:pt x="39993" y="55667"/>
                  <a:pt x="38725" y="97389"/>
                  <a:pt x="0" y="1694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4" name="Freeform: Shape 63">
            <a:extLst>
              <a:ext uri="{FF2B5EF4-FFF2-40B4-BE49-F238E27FC236}">
                <a16:creationId xmlns:a16="http://schemas.microsoft.com/office/drawing/2014/main" id="{44C20089-A2B4-AA1A-9F45-7FD0DE9377B9}"/>
              </a:ext>
            </a:extLst>
          </p:cNvPr>
          <p:cNvSpPr/>
          <p:nvPr/>
        </p:nvSpPr>
        <p:spPr>
          <a:xfrm>
            <a:off x="9561564" y="4807811"/>
            <a:ext cx="50895" cy="82609"/>
          </a:xfrm>
          <a:custGeom>
            <a:avLst/>
            <a:gdLst>
              <a:gd name="connsiteX0" fmla="*/ 0 w 101540"/>
              <a:gd name="connsiteY0" fmla="*/ 0 h 164811"/>
              <a:gd name="connsiteX1" fmla="*/ 100615 w 101540"/>
              <a:gd name="connsiteY1" fmla="*/ 164811 h 164811"/>
            </a:gdLst>
            <a:ahLst/>
            <a:cxnLst>
              <a:cxn ang="0">
                <a:pos x="connsiteX0" y="connsiteY0"/>
              </a:cxn>
              <a:cxn ang="0">
                <a:pos x="connsiteX1" y="connsiteY1"/>
              </a:cxn>
            </a:cxnLst>
            <a:rect l="l" t="t" r="r" b="b"/>
            <a:pathLst>
              <a:path w="101540" h="164811">
                <a:moveTo>
                  <a:pt x="0" y="0"/>
                </a:moveTo>
                <a:cubicBezTo>
                  <a:pt x="0" y="0"/>
                  <a:pt x="112832" y="34921"/>
                  <a:pt x="100615" y="16481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5" name="Freeform: Shape 64">
            <a:extLst>
              <a:ext uri="{FF2B5EF4-FFF2-40B4-BE49-F238E27FC236}">
                <a16:creationId xmlns:a16="http://schemas.microsoft.com/office/drawing/2014/main" id="{ECA295BA-86C4-FED6-0B3F-A55BB3ABEFFF}"/>
              </a:ext>
            </a:extLst>
          </p:cNvPr>
          <p:cNvSpPr/>
          <p:nvPr/>
        </p:nvSpPr>
        <p:spPr>
          <a:xfrm>
            <a:off x="9892752" y="4161437"/>
            <a:ext cx="160077" cy="152856"/>
          </a:xfrm>
          <a:custGeom>
            <a:avLst/>
            <a:gdLst>
              <a:gd name="connsiteX0" fmla="*/ 0 w 319364"/>
              <a:gd name="connsiteY0" fmla="*/ 304958 h 304958"/>
              <a:gd name="connsiteX1" fmla="*/ 319365 w 319364"/>
              <a:gd name="connsiteY1" fmla="*/ 0 h 304958"/>
            </a:gdLst>
            <a:ahLst/>
            <a:cxnLst>
              <a:cxn ang="0">
                <a:pos x="connsiteX0" y="connsiteY0"/>
              </a:cxn>
              <a:cxn ang="0">
                <a:pos x="connsiteX1" y="connsiteY1"/>
              </a:cxn>
            </a:cxnLst>
            <a:rect l="l" t="t" r="r" b="b"/>
            <a:pathLst>
              <a:path w="319364" h="304958">
                <a:moveTo>
                  <a:pt x="0" y="304958"/>
                </a:moveTo>
                <a:cubicBezTo>
                  <a:pt x="143374" y="256898"/>
                  <a:pt x="256783" y="188668"/>
                  <a:pt x="319365"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66" name="Graphic 167">
            <a:extLst>
              <a:ext uri="{FF2B5EF4-FFF2-40B4-BE49-F238E27FC236}">
                <a16:creationId xmlns:a16="http://schemas.microsoft.com/office/drawing/2014/main" id="{279583DF-73C5-F0B8-8DB3-8DF77EC5D374}"/>
              </a:ext>
            </a:extLst>
          </p:cNvPr>
          <p:cNvGrpSpPr/>
          <p:nvPr/>
        </p:nvGrpSpPr>
        <p:grpSpPr>
          <a:xfrm>
            <a:off x="8950602" y="3675833"/>
            <a:ext cx="2936703" cy="1739020"/>
            <a:chOff x="873701" y="1116986"/>
            <a:chExt cx="5858923" cy="3469462"/>
          </a:xfrm>
        </p:grpSpPr>
        <p:sp>
          <p:nvSpPr>
            <p:cNvPr id="143" name="Freeform: Shape 142">
              <a:extLst>
                <a:ext uri="{FF2B5EF4-FFF2-40B4-BE49-F238E27FC236}">
                  <a16:creationId xmlns:a16="http://schemas.microsoft.com/office/drawing/2014/main" id="{57F38AF6-E7CF-7D72-597A-25F66C6AC7F2}"/>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4" name="Freeform: Shape 143">
              <a:extLst>
                <a:ext uri="{FF2B5EF4-FFF2-40B4-BE49-F238E27FC236}">
                  <a16:creationId xmlns:a16="http://schemas.microsoft.com/office/drawing/2014/main" id="{9FEF6A82-089A-A3EC-9BC3-362E3DA78363}"/>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67" name="Freeform: Shape 66">
            <a:extLst>
              <a:ext uri="{FF2B5EF4-FFF2-40B4-BE49-F238E27FC236}">
                <a16:creationId xmlns:a16="http://schemas.microsoft.com/office/drawing/2014/main" id="{FAC994B9-863E-014A-F233-A41CEB5B6314}"/>
              </a:ext>
            </a:extLst>
          </p:cNvPr>
          <p:cNvSpPr/>
          <p:nvPr/>
        </p:nvSpPr>
        <p:spPr>
          <a:xfrm>
            <a:off x="11161526" y="5251129"/>
            <a:ext cx="24956" cy="20912"/>
          </a:xfrm>
          <a:custGeom>
            <a:avLst/>
            <a:gdLst>
              <a:gd name="connsiteX0" fmla="*/ 0 w 49789"/>
              <a:gd name="connsiteY0" fmla="*/ 41721 h 41721"/>
              <a:gd name="connsiteX1" fmla="*/ 45410 w 49789"/>
              <a:gd name="connsiteY1" fmla="*/ 36881 h 41721"/>
              <a:gd name="connsiteX2" fmla="*/ 49789 w 49789"/>
              <a:gd name="connsiteY2" fmla="*/ 0 h 41721"/>
              <a:gd name="connsiteX3" fmla="*/ 0 w 49789"/>
              <a:gd name="connsiteY3" fmla="*/ 41721 h 41721"/>
            </a:gdLst>
            <a:ahLst/>
            <a:cxnLst>
              <a:cxn ang="0">
                <a:pos x="connsiteX0" y="connsiteY0"/>
              </a:cxn>
              <a:cxn ang="0">
                <a:pos x="connsiteX1" y="connsiteY1"/>
              </a:cxn>
              <a:cxn ang="0">
                <a:pos x="connsiteX2" y="connsiteY2"/>
              </a:cxn>
              <a:cxn ang="0">
                <a:pos x="connsiteX3" y="connsiteY3"/>
              </a:cxn>
            </a:cxnLst>
            <a:rect l="l" t="t" r="r" b="b"/>
            <a:pathLst>
              <a:path w="49789" h="41721">
                <a:moveTo>
                  <a:pt x="0" y="41721"/>
                </a:moveTo>
                <a:lnTo>
                  <a:pt x="45410" y="36881"/>
                </a:lnTo>
                <a:cubicBezTo>
                  <a:pt x="45410" y="36881"/>
                  <a:pt x="47023" y="23627"/>
                  <a:pt x="49789" y="0"/>
                </a:cubicBezTo>
                <a:cubicBezTo>
                  <a:pt x="33423" y="11064"/>
                  <a:pt x="16827" y="25701"/>
                  <a:pt x="0" y="41721"/>
                </a:cubicBezTo>
                <a:close/>
              </a:path>
            </a:pathLst>
          </a:custGeom>
          <a:solidFill>
            <a:srgbClr val="EDECE5"/>
          </a:solidFill>
          <a:ln w="11509" cap="flat">
            <a:noFill/>
            <a:prstDash val="solid"/>
            <a:miter/>
          </a:ln>
        </p:spPr>
        <p:txBody>
          <a:bodyPr rtlCol="0" anchor="ctr"/>
          <a:lstStyle/>
          <a:p>
            <a:endParaRPr lang="en-GB"/>
          </a:p>
        </p:txBody>
      </p:sp>
      <p:grpSp>
        <p:nvGrpSpPr>
          <p:cNvPr id="68" name="Graphic 167">
            <a:extLst>
              <a:ext uri="{FF2B5EF4-FFF2-40B4-BE49-F238E27FC236}">
                <a16:creationId xmlns:a16="http://schemas.microsoft.com/office/drawing/2014/main" id="{9833FF91-E53F-E993-8DC9-59118CC9F065}"/>
              </a:ext>
            </a:extLst>
          </p:cNvPr>
          <p:cNvGrpSpPr/>
          <p:nvPr/>
        </p:nvGrpSpPr>
        <p:grpSpPr>
          <a:xfrm>
            <a:off x="10651948" y="4997104"/>
            <a:ext cx="1031110" cy="743614"/>
            <a:chOff x="4268003" y="3753011"/>
            <a:chExt cx="2057135" cy="1483560"/>
          </a:xfrm>
          <a:solidFill>
            <a:srgbClr val="B2A499"/>
          </a:solidFill>
        </p:grpSpPr>
        <p:grpSp>
          <p:nvGrpSpPr>
            <p:cNvPr id="137" name="Graphic 167">
              <a:extLst>
                <a:ext uri="{FF2B5EF4-FFF2-40B4-BE49-F238E27FC236}">
                  <a16:creationId xmlns:a16="http://schemas.microsoft.com/office/drawing/2014/main" id="{A5BA53F3-C562-41FF-4915-DC3D494D8CB9}"/>
                </a:ext>
              </a:extLst>
            </p:cNvPr>
            <p:cNvGrpSpPr/>
            <p:nvPr/>
          </p:nvGrpSpPr>
          <p:grpSpPr>
            <a:xfrm>
              <a:off x="4268003" y="3753011"/>
              <a:ext cx="2057135" cy="1483560"/>
              <a:chOff x="4268003" y="3753011"/>
              <a:chExt cx="2057135" cy="1483560"/>
            </a:xfrm>
            <a:grpFill/>
          </p:grpSpPr>
          <p:sp>
            <p:nvSpPr>
              <p:cNvPr id="141" name="Freeform: Shape 140">
                <a:extLst>
                  <a:ext uri="{FF2B5EF4-FFF2-40B4-BE49-F238E27FC236}">
                    <a16:creationId xmlns:a16="http://schemas.microsoft.com/office/drawing/2014/main" id="{EDA9838F-8D87-AD18-4CF2-664DDE701FD5}"/>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142" name="Freeform: Shape 141">
                <a:extLst>
                  <a:ext uri="{FF2B5EF4-FFF2-40B4-BE49-F238E27FC236}">
                    <a16:creationId xmlns:a16="http://schemas.microsoft.com/office/drawing/2014/main" id="{C83C34CD-088B-2507-5D7E-13DBF376A250}"/>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nvGrpSpPr>
            <p:cNvPr id="138" name="Graphic 167">
              <a:extLst>
                <a:ext uri="{FF2B5EF4-FFF2-40B4-BE49-F238E27FC236}">
                  <a16:creationId xmlns:a16="http://schemas.microsoft.com/office/drawing/2014/main" id="{F8521918-540C-033D-D70E-BF1993FE6650}"/>
                </a:ext>
              </a:extLst>
            </p:cNvPr>
            <p:cNvGrpSpPr/>
            <p:nvPr/>
          </p:nvGrpSpPr>
          <p:grpSpPr>
            <a:xfrm>
              <a:off x="4268003" y="3753011"/>
              <a:ext cx="2057135" cy="1483560"/>
              <a:chOff x="4268003" y="3753011"/>
              <a:chExt cx="2057135" cy="1483560"/>
            </a:xfrm>
            <a:grpFill/>
          </p:grpSpPr>
          <p:sp>
            <p:nvSpPr>
              <p:cNvPr id="139" name="Freeform: Shape 138">
                <a:extLst>
                  <a:ext uri="{FF2B5EF4-FFF2-40B4-BE49-F238E27FC236}">
                    <a16:creationId xmlns:a16="http://schemas.microsoft.com/office/drawing/2014/main" id="{41A68B49-4733-5536-FFCC-623BE12BD088}"/>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140" name="Freeform: Shape 139">
                <a:extLst>
                  <a:ext uri="{FF2B5EF4-FFF2-40B4-BE49-F238E27FC236}">
                    <a16:creationId xmlns:a16="http://schemas.microsoft.com/office/drawing/2014/main" id="{39AC20CC-181F-6438-0F43-735421AB1E98}"/>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sp>
        <p:nvSpPr>
          <p:cNvPr id="69" name="Freeform: Shape 68">
            <a:extLst>
              <a:ext uri="{FF2B5EF4-FFF2-40B4-BE49-F238E27FC236}">
                <a16:creationId xmlns:a16="http://schemas.microsoft.com/office/drawing/2014/main" id="{8AD59317-9797-440B-C0B8-9AB5E117FDE2}"/>
              </a:ext>
            </a:extLst>
          </p:cNvPr>
          <p:cNvSpPr/>
          <p:nvPr/>
        </p:nvSpPr>
        <p:spPr>
          <a:xfrm>
            <a:off x="10665871" y="5396475"/>
            <a:ext cx="818352" cy="159320"/>
          </a:xfrm>
          <a:custGeom>
            <a:avLst/>
            <a:gdLst>
              <a:gd name="connsiteX0" fmla="*/ 0 w 1632667"/>
              <a:gd name="connsiteY0" fmla="*/ 314524 h 317855"/>
              <a:gd name="connsiteX1" fmla="*/ 531314 w 1632667"/>
              <a:gd name="connsiteY1" fmla="*/ 224166 h 317855"/>
              <a:gd name="connsiteX2" fmla="*/ 859092 w 1632667"/>
              <a:gd name="connsiteY2" fmla="*/ 238572 h 317855"/>
              <a:gd name="connsiteX3" fmla="*/ 1632667 w 1632667"/>
              <a:gd name="connsiteY3" fmla="*/ 0 h 317855"/>
            </a:gdLst>
            <a:ahLst/>
            <a:cxnLst>
              <a:cxn ang="0">
                <a:pos x="connsiteX0" y="connsiteY0"/>
              </a:cxn>
              <a:cxn ang="0">
                <a:pos x="connsiteX1" y="connsiteY1"/>
              </a:cxn>
              <a:cxn ang="0">
                <a:pos x="connsiteX2" y="connsiteY2"/>
              </a:cxn>
              <a:cxn ang="0">
                <a:pos x="connsiteX3" y="connsiteY3"/>
              </a:cxn>
            </a:cxnLst>
            <a:rect l="l" t="t" r="r" b="b"/>
            <a:pathLst>
              <a:path w="1632667" h="317855">
                <a:moveTo>
                  <a:pt x="0" y="314524"/>
                </a:moveTo>
                <a:cubicBezTo>
                  <a:pt x="120439" y="338612"/>
                  <a:pt x="372265" y="224166"/>
                  <a:pt x="531314" y="224166"/>
                </a:cubicBezTo>
                <a:cubicBezTo>
                  <a:pt x="690363" y="224166"/>
                  <a:pt x="709610" y="238572"/>
                  <a:pt x="859092" y="238572"/>
                </a:cubicBezTo>
                <a:cubicBezTo>
                  <a:pt x="1150681" y="238572"/>
                  <a:pt x="1314570" y="0"/>
                  <a:pt x="1632667"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5BC07335-65B9-7741-0278-252ED567318A}"/>
              </a:ext>
            </a:extLst>
          </p:cNvPr>
          <p:cNvSpPr/>
          <p:nvPr/>
        </p:nvSpPr>
        <p:spPr>
          <a:xfrm>
            <a:off x="11322354" y="5188681"/>
            <a:ext cx="359956" cy="197511"/>
          </a:xfrm>
          <a:custGeom>
            <a:avLst/>
            <a:gdLst>
              <a:gd name="connsiteX0" fmla="*/ 0 w 718138"/>
              <a:gd name="connsiteY0" fmla="*/ 394048 h 394048"/>
              <a:gd name="connsiteX1" fmla="*/ 381371 w 718138"/>
              <a:gd name="connsiteY1" fmla="*/ 303690 h 394048"/>
              <a:gd name="connsiteX2" fmla="*/ 718138 w 718138"/>
              <a:gd name="connsiteY2" fmla="*/ 0 h 394048"/>
            </a:gdLst>
            <a:ahLst/>
            <a:cxnLst>
              <a:cxn ang="0">
                <a:pos x="connsiteX0" y="connsiteY0"/>
              </a:cxn>
              <a:cxn ang="0">
                <a:pos x="connsiteX1" y="connsiteY1"/>
              </a:cxn>
              <a:cxn ang="0">
                <a:pos x="connsiteX2" y="connsiteY2"/>
              </a:cxn>
            </a:cxnLst>
            <a:rect l="l" t="t" r="r" b="b"/>
            <a:pathLst>
              <a:path w="718138" h="394048">
                <a:moveTo>
                  <a:pt x="0" y="394048"/>
                </a:moveTo>
                <a:cubicBezTo>
                  <a:pt x="0" y="394048"/>
                  <a:pt x="133693" y="318443"/>
                  <a:pt x="381371" y="303690"/>
                </a:cubicBezTo>
                <a:cubicBezTo>
                  <a:pt x="583178" y="291589"/>
                  <a:pt x="718138" y="0"/>
                  <a:pt x="718138"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B5BB969-43FC-5E24-FC4D-EDF3C2996F29}"/>
              </a:ext>
            </a:extLst>
          </p:cNvPr>
          <p:cNvSpPr/>
          <p:nvPr/>
        </p:nvSpPr>
        <p:spPr>
          <a:xfrm>
            <a:off x="10781119" y="5538759"/>
            <a:ext cx="456083" cy="93867"/>
          </a:xfrm>
          <a:custGeom>
            <a:avLst/>
            <a:gdLst>
              <a:gd name="connsiteX0" fmla="*/ 909919 w 909918"/>
              <a:gd name="connsiteY0" fmla="*/ 183597 h 187272"/>
              <a:gd name="connsiteX1" fmla="*/ 354401 w 909918"/>
              <a:gd name="connsiteY1" fmla="*/ 108913 h 187272"/>
              <a:gd name="connsiteX2" fmla="*/ 0 w 909918"/>
              <a:gd name="connsiteY2" fmla="*/ 0 h 187272"/>
            </a:gdLst>
            <a:ahLst/>
            <a:cxnLst>
              <a:cxn ang="0">
                <a:pos x="connsiteX0" y="connsiteY0"/>
              </a:cxn>
              <a:cxn ang="0">
                <a:pos x="connsiteX1" y="connsiteY1"/>
              </a:cxn>
              <a:cxn ang="0">
                <a:pos x="connsiteX2" y="connsiteY2"/>
              </a:cxn>
            </a:cxnLst>
            <a:rect l="l" t="t" r="r" b="b"/>
            <a:pathLst>
              <a:path w="909918" h="187272">
                <a:moveTo>
                  <a:pt x="909919" y="183597"/>
                </a:moveTo>
                <a:cubicBezTo>
                  <a:pt x="585829" y="208953"/>
                  <a:pt x="602656" y="94276"/>
                  <a:pt x="354401" y="108913"/>
                </a:cubicBezTo>
                <a:cubicBezTo>
                  <a:pt x="110412" y="123320"/>
                  <a:pt x="0" y="0"/>
                  <a:pt x="0"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grpSp>
        <p:nvGrpSpPr>
          <p:cNvPr id="72" name="Graphic 167">
            <a:extLst>
              <a:ext uri="{FF2B5EF4-FFF2-40B4-BE49-F238E27FC236}">
                <a16:creationId xmlns:a16="http://schemas.microsoft.com/office/drawing/2014/main" id="{178AC606-7E9A-2FEE-B86A-F1D003F04740}"/>
              </a:ext>
            </a:extLst>
          </p:cNvPr>
          <p:cNvGrpSpPr/>
          <p:nvPr/>
        </p:nvGrpSpPr>
        <p:grpSpPr>
          <a:xfrm>
            <a:off x="10711103" y="5001915"/>
            <a:ext cx="972825" cy="738804"/>
            <a:chOff x="4386021" y="3762608"/>
            <a:chExt cx="1940852" cy="1473964"/>
          </a:xfrm>
          <a:solidFill>
            <a:srgbClr val="B2A499"/>
          </a:solidFill>
        </p:grpSpPr>
        <p:sp>
          <p:nvSpPr>
            <p:cNvPr id="112" name="Freeform: Shape 111">
              <a:extLst>
                <a:ext uri="{FF2B5EF4-FFF2-40B4-BE49-F238E27FC236}">
                  <a16:creationId xmlns:a16="http://schemas.microsoft.com/office/drawing/2014/main" id="{6F1C6351-EDE4-1C37-343F-BAFB09E936E3}"/>
                </a:ext>
              </a:extLst>
            </p:cNvPr>
            <p:cNvSpPr/>
            <p:nvPr/>
          </p:nvSpPr>
          <p:spPr>
            <a:xfrm>
              <a:off x="4386021" y="4311440"/>
              <a:ext cx="662817" cy="892284"/>
            </a:xfrm>
            <a:custGeom>
              <a:avLst/>
              <a:gdLst>
                <a:gd name="connsiteX0" fmla="*/ 346449 w 662817"/>
                <a:gd name="connsiteY0" fmla="*/ 892285 h 892284"/>
                <a:gd name="connsiteX1" fmla="*/ 0 w 662817"/>
                <a:gd name="connsiteY1" fmla="*/ 552059 h 892284"/>
                <a:gd name="connsiteX2" fmla="*/ 662817 w 662817"/>
                <a:gd name="connsiteY2" fmla="*/ 0 h 892284"/>
              </a:gdLst>
              <a:ahLst/>
              <a:cxnLst>
                <a:cxn ang="0">
                  <a:pos x="connsiteX0" y="connsiteY0"/>
                </a:cxn>
                <a:cxn ang="0">
                  <a:pos x="connsiteX1" y="connsiteY1"/>
                </a:cxn>
                <a:cxn ang="0">
                  <a:pos x="connsiteX2" y="connsiteY2"/>
                </a:cxn>
              </a:cxnLst>
              <a:rect l="l" t="t" r="r" b="b"/>
              <a:pathLst>
                <a:path w="662817" h="892284">
                  <a:moveTo>
                    <a:pt x="346449" y="892285"/>
                  </a:moveTo>
                  <a:cubicBezTo>
                    <a:pt x="109721" y="761819"/>
                    <a:pt x="0" y="552059"/>
                    <a:pt x="0" y="552059"/>
                  </a:cubicBezTo>
                  <a:cubicBezTo>
                    <a:pt x="0" y="552059"/>
                    <a:pt x="477261" y="339880"/>
                    <a:pt x="662817"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D39774C5-4CBA-034F-785F-40D681E545C1}"/>
                </a:ext>
              </a:extLst>
            </p:cNvPr>
            <p:cNvSpPr/>
            <p:nvPr/>
          </p:nvSpPr>
          <p:spPr>
            <a:xfrm>
              <a:off x="4460705" y="4849554"/>
              <a:ext cx="346103" cy="372035"/>
            </a:xfrm>
            <a:custGeom>
              <a:avLst/>
              <a:gdLst>
                <a:gd name="connsiteX0" fmla="*/ 346103 w 346103"/>
                <a:gd name="connsiteY0" fmla="*/ 372035 h 372035"/>
                <a:gd name="connsiteX1" fmla="*/ 0 w 346103"/>
                <a:gd name="connsiteY1" fmla="*/ 0 h 372035"/>
              </a:gdLst>
              <a:ahLst/>
              <a:cxnLst>
                <a:cxn ang="0">
                  <a:pos x="connsiteX0" y="connsiteY0"/>
                </a:cxn>
                <a:cxn ang="0">
                  <a:pos x="connsiteX1" y="connsiteY1"/>
                </a:cxn>
              </a:cxnLst>
              <a:rect l="l" t="t" r="r" b="b"/>
              <a:pathLst>
                <a:path w="346103" h="372035">
                  <a:moveTo>
                    <a:pt x="346103" y="372035"/>
                  </a:moveTo>
                  <a:cubicBezTo>
                    <a:pt x="104649" y="250674"/>
                    <a:pt x="0" y="0"/>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14" name="Freeform: Shape 113">
              <a:extLst>
                <a:ext uri="{FF2B5EF4-FFF2-40B4-BE49-F238E27FC236}">
                  <a16:creationId xmlns:a16="http://schemas.microsoft.com/office/drawing/2014/main" id="{86DBAC7F-274E-D6E7-75ED-FD7F1FB864F6}"/>
                </a:ext>
              </a:extLst>
            </p:cNvPr>
            <p:cNvSpPr/>
            <p:nvPr/>
          </p:nvSpPr>
          <p:spPr>
            <a:xfrm>
              <a:off x="4525707" y="4833649"/>
              <a:ext cx="413756" cy="402461"/>
            </a:xfrm>
            <a:custGeom>
              <a:avLst/>
              <a:gdLst>
                <a:gd name="connsiteX0" fmla="*/ 413757 w 413756"/>
                <a:gd name="connsiteY0" fmla="*/ 402462 h 402461"/>
                <a:gd name="connsiteX1" fmla="*/ 0 w 413756"/>
                <a:gd name="connsiteY1" fmla="*/ 0 h 402461"/>
              </a:gdLst>
              <a:ahLst/>
              <a:cxnLst>
                <a:cxn ang="0">
                  <a:pos x="connsiteX0" y="connsiteY0"/>
                </a:cxn>
                <a:cxn ang="0">
                  <a:pos x="connsiteX1" y="connsiteY1"/>
                </a:cxn>
              </a:cxnLst>
              <a:rect l="l" t="t" r="r" b="b"/>
              <a:pathLst>
                <a:path w="413756" h="402461">
                  <a:moveTo>
                    <a:pt x="413757" y="402462"/>
                  </a:moveTo>
                  <a:cubicBezTo>
                    <a:pt x="299426" y="352327"/>
                    <a:pt x="151788" y="28870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B832234F-9253-3B8B-3BDE-3E658B4DF4EF}"/>
                </a:ext>
              </a:extLst>
            </p:cNvPr>
            <p:cNvSpPr/>
            <p:nvPr/>
          </p:nvSpPr>
          <p:spPr>
            <a:xfrm>
              <a:off x="4588290" y="4279861"/>
              <a:ext cx="579950" cy="956711"/>
            </a:xfrm>
            <a:custGeom>
              <a:avLst/>
              <a:gdLst>
                <a:gd name="connsiteX0" fmla="*/ 444298 w 579950"/>
                <a:gd name="connsiteY0" fmla="*/ 956711 h 956711"/>
                <a:gd name="connsiteX1" fmla="*/ 0 w 579950"/>
                <a:gd name="connsiteY1" fmla="*/ 537423 h 956711"/>
                <a:gd name="connsiteX2" fmla="*/ 301501 w 579950"/>
                <a:gd name="connsiteY2" fmla="*/ 365466 h 956711"/>
                <a:gd name="connsiteX3" fmla="*/ 579950 w 579950"/>
                <a:gd name="connsiteY3" fmla="*/ 0 h 956711"/>
              </a:gdLst>
              <a:ahLst/>
              <a:cxnLst>
                <a:cxn ang="0">
                  <a:pos x="connsiteX0" y="connsiteY0"/>
                </a:cxn>
                <a:cxn ang="0">
                  <a:pos x="connsiteX1" y="connsiteY1"/>
                </a:cxn>
                <a:cxn ang="0">
                  <a:pos x="connsiteX2" y="connsiteY2"/>
                </a:cxn>
                <a:cxn ang="0">
                  <a:pos x="connsiteX3" y="connsiteY3"/>
                </a:cxn>
              </a:cxnLst>
              <a:rect l="l" t="t" r="r" b="b"/>
              <a:pathLst>
                <a:path w="579950" h="956711">
                  <a:moveTo>
                    <a:pt x="444298" y="956711"/>
                  </a:moveTo>
                  <a:cubicBezTo>
                    <a:pt x="189475" y="809649"/>
                    <a:pt x="65694" y="669617"/>
                    <a:pt x="0" y="537423"/>
                  </a:cubicBezTo>
                  <a:cubicBezTo>
                    <a:pt x="0" y="537423"/>
                    <a:pt x="196505" y="457783"/>
                    <a:pt x="301501" y="365466"/>
                  </a:cubicBezTo>
                  <a:cubicBezTo>
                    <a:pt x="457552" y="228085"/>
                    <a:pt x="579950" y="0"/>
                    <a:pt x="57995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16" name="Freeform: Shape 115">
              <a:extLst>
                <a:ext uri="{FF2B5EF4-FFF2-40B4-BE49-F238E27FC236}">
                  <a16:creationId xmlns:a16="http://schemas.microsoft.com/office/drawing/2014/main" id="{BD90FE07-E24E-7E64-70E9-A9FCFA13DD5D}"/>
                </a:ext>
              </a:extLst>
            </p:cNvPr>
            <p:cNvSpPr/>
            <p:nvPr/>
          </p:nvSpPr>
          <p:spPr>
            <a:xfrm>
              <a:off x="4667698" y="4797344"/>
              <a:ext cx="444413" cy="434847"/>
            </a:xfrm>
            <a:custGeom>
              <a:avLst/>
              <a:gdLst>
                <a:gd name="connsiteX0" fmla="*/ 0 w 444413"/>
                <a:gd name="connsiteY0" fmla="*/ 0 h 434847"/>
                <a:gd name="connsiteX1" fmla="*/ 444414 w 444413"/>
                <a:gd name="connsiteY1" fmla="*/ 434848 h 434847"/>
              </a:gdLst>
              <a:ahLst/>
              <a:cxnLst>
                <a:cxn ang="0">
                  <a:pos x="connsiteX0" y="connsiteY0"/>
                </a:cxn>
                <a:cxn ang="0">
                  <a:pos x="connsiteX1" y="connsiteY1"/>
                </a:cxn>
              </a:cxnLst>
              <a:rect l="l" t="t" r="r" b="b"/>
              <a:pathLst>
                <a:path w="444413" h="434847">
                  <a:moveTo>
                    <a:pt x="0" y="0"/>
                  </a:moveTo>
                  <a:cubicBezTo>
                    <a:pt x="46216" y="97043"/>
                    <a:pt x="245027" y="317060"/>
                    <a:pt x="444414" y="434848"/>
                  </a:cubicBezTo>
                </a:path>
              </a:pathLst>
            </a:custGeom>
            <a:grpFill/>
            <a:ln w="9525" cap="flat">
              <a:solidFill>
                <a:schemeClr val="accent4">
                  <a:lumMod val="75000"/>
                </a:schemeClr>
              </a:solidFill>
              <a:prstDash val="solid"/>
              <a:miter/>
            </a:ln>
          </p:spPr>
          <p:txBody>
            <a:bodyPr rtlCol="0" anchor="ctr"/>
            <a:lstStyle/>
            <a:p>
              <a:endParaRPr lang="en-GB"/>
            </a:p>
          </p:txBody>
        </p:sp>
        <p:sp>
          <p:nvSpPr>
            <p:cNvPr id="117" name="Freeform: Shape 116">
              <a:extLst>
                <a:ext uri="{FF2B5EF4-FFF2-40B4-BE49-F238E27FC236}">
                  <a16:creationId xmlns:a16="http://schemas.microsoft.com/office/drawing/2014/main" id="{C2E4E1A4-2ABE-A653-C546-CD76EC1E5C5D}"/>
                </a:ext>
              </a:extLst>
            </p:cNvPr>
            <p:cNvSpPr/>
            <p:nvPr/>
          </p:nvSpPr>
          <p:spPr>
            <a:xfrm>
              <a:off x="4724287" y="4785243"/>
              <a:ext cx="474033" cy="439112"/>
            </a:xfrm>
            <a:custGeom>
              <a:avLst/>
              <a:gdLst>
                <a:gd name="connsiteX0" fmla="*/ 0 w 474033"/>
                <a:gd name="connsiteY0" fmla="*/ 0 h 439112"/>
                <a:gd name="connsiteX1" fmla="*/ 474034 w 474033"/>
                <a:gd name="connsiteY1" fmla="*/ 439112 h 439112"/>
              </a:gdLst>
              <a:ahLst/>
              <a:cxnLst>
                <a:cxn ang="0">
                  <a:pos x="connsiteX0" y="connsiteY0"/>
                </a:cxn>
                <a:cxn ang="0">
                  <a:pos x="connsiteX1" y="connsiteY1"/>
                </a:cxn>
              </a:cxnLst>
              <a:rect l="l" t="t" r="r" b="b"/>
              <a:pathLst>
                <a:path w="474033" h="439112">
                  <a:moveTo>
                    <a:pt x="0" y="0"/>
                  </a:moveTo>
                  <a:cubicBezTo>
                    <a:pt x="154093" y="107530"/>
                    <a:pt x="224512" y="329392"/>
                    <a:pt x="474034" y="439112"/>
                  </a:cubicBezTo>
                </a:path>
              </a:pathLst>
            </a:custGeom>
            <a:grpFill/>
            <a:ln w="9525" cap="flat">
              <a:solidFill>
                <a:schemeClr val="accent4">
                  <a:lumMod val="75000"/>
                </a:schemeClr>
              </a:solidFill>
              <a:prstDash val="solid"/>
              <a:miter/>
            </a:ln>
          </p:spPr>
          <p:txBody>
            <a:bodyPr rtlCol="0" anchor="ctr"/>
            <a:lstStyle/>
            <a:p>
              <a:endParaRPr lang="en-GB"/>
            </a:p>
          </p:txBody>
        </p:sp>
        <p:sp>
          <p:nvSpPr>
            <p:cNvPr id="118" name="Freeform: Shape 117">
              <a:extLst>
                <a:ext uri="{FF2B5EF4-FFF2-40B4-BE49-F238E27FC236}">
                  <a16:creationId xmlns:a16="http://schemas.microsoft.com/office/drawing/2014/main" id="{86661F6C-A300-86BC-FF74-7879495CB5F0}"/>
                </a:ext>
              </a:extLst>
            </p:cNvPr>
            <p:cNvSpPr/>
            <p:nvPr/>
          </p:nvSpPr>
          <p:spPr>
            <a:xfrm>
              <a:off x="4827093" y="4175557"/>
              <a:ext cx="525320" cy="1031279"/>
            </a:xfrm>
            <a:custGeom>
              <a:avLst/>
              <a:gdLst>
                <a:gd name="connsiteX0" fmla="*/ 486135 w 525320"/>
                <a:gd name="connsiteY0" fmla="*/ 1031279 h 1031279"/>
                <a:gd name="connsiteX1" fmla="*/ 0 w 525320"/>
                <a:gd name="connsiteY1" fmla="*/ 598391 h 1031279"/>
                <a:gd name="connsiteX2" fmla="*/ 525321 w 525320"/>
                <a:gd name="connsiteY2" fmla="*/ 0 h 1031279"/>
              </a:gdLst>
              <a:ahLst/>
              <a:cxnLst>
                <a:cxn ang="0">
                  <a:pos x="connsiteX0" y="connsiteY0"/>
                </a:cxn>
                <a:cxn ang="0">
                  <a:pos x="connsiteX1" y="connsiteY1"/>
                </a:cxn>
                <a:cxn ang="0">
                  <a:pos x="connsiteX2" y="connsiteY2"/>
                </a:cxn>
              </a:cxnLst>
              <a:rect l="l" t="t" r="r" b="b"/>
              <a:pathLst>
                <a:path w="525320" h="1031279">
                  <a:moveTo>
                    <a:pt x="486135" y="1031279"/>
                  </a:moveTo>
                  <a:cubicBezTo>
                    <a:pt x="286748" y="942996"/>
                    <a:pt x="175875" y="689901"/>
                    <a:pt x="0" y="598391"/>
                  </a:cubicBezTo>
                  <a:cubicBezTo>
                    <a:pt x="173455" y="509186"/>
                    <a:pt x="418136" y="300924"/>
                    <a:pt x="52532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19" name="Freeform: Shape 118">
              <a:extLst>
                <a:ext uri="{FF2B5EF4-FFF2-40B4-BE49-F238E27FC236}">
                  <a16:creationId xmlns:a16="http://schemas.microsoft.com/office/drawing/2014/main" id="{25B9DF16-CD6C-6390-154E-62BB05A47FC1}"/>
                </a:ext>
              </a:extLst>
            </p:cNvPr>
            <p:cNvSpPr/>
            <p:nvPr/>
          </p:nvSpPr>
          <p:spPr>
            <a:xfrm>
              <a:off x="4961246" y="4071139"/>
              <a:ext cx="579720" cy="1113915"/>
            </a:xfrm>
            <a:custGeom>
              <a:avLst/>
              <a:gdLst>
                <a:gd name="connsiteX0" fmla="*/ 445451 w 579720"/>
                <a:gd name="connsiteY0" fmla="*/ 1113916 h 1113915"/>
                <a:gd name="connsiteX1" fmla="*/ 0 w 579720"/>
                <a:gd name="connsiteY1" fmla="*/ 707305 h 1113915"/>
                <a:gd name="connsiteX2" fmla="*/ 579720 w 579720"/>
                <a:gd name="connsiteY2" fmla="*/ 0 h 1113915"/>
              </a:gdLst>
              <a:ahLst/>
              <a:cxnLst>
                <a:cxn ang="0">
                  <a:pos x="connsiteX0" y="connsiteY0"/>
                </a:cxn>
                <a:cxn ang="0">
                  <a:pos x="connsiteX1" y="connsiteY1"/>
                </a:cxn>
                <a:cxn ang="0">
                  <a:pos x="connsiteX2" y="connsiteY2"/>
                </a:cxn>
              </a:cxnLst>
              <a:rect l="l" t="t" r="r" b="b"/>
              <a:pathLst>
                <a:path w="579720" h="1113915">
                  <a:moveTo>
                    <a:pt x="445451" y="1113916"/>
                  </a:moveTo>
                  <a:cubicBezTo>
                    <a:pt x="230390" y="997971"/>
                    <a:pt x="150866" y="776226"/>
                    <a:pt x="0" y="707305"/>
                  </a:cubicBezTo>
                  <a:cubicBezTo>
                    <a:pt x="150866" y="609801"/>
                    <a:pt x="463546" y="364198"/>
                    <a:pt x="57972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0" name="Freeform: Shape 119">
              <a:extLst>
                <a:ext uri="{FF2B5EF4-FFF2-40B4-BE49-F238E27FC236}">
                  <a16:creationId xmlns:a16="http://schemas.microsoft.com/office/drawing/2014/main" id="{0FFB8089-F7C1-9536-2355-39B7A396034A}"/>
                </a:ext>
              </a:extLst>
            </p:cNvPr>
            <p:cNvSpPr/>
            <p:nvPr/>
          </p:nvSpPr>
          <p:spPr>
            <a:xfrm>
              <a:off x="6026525" y="4135334"/>
              <a:ext cx="297236" cy="297581"/>
            </a:xfrm>
            <a:custGeom>
              <a:avLst/>
              <a:gdLst>
                <a:gd name="connsiteX0" fmla="*/ 0 w 297236"/>
                <a:gd name="connsiteY0" fmla="*/ 297582 h 297581"/>
                <a:gd name="connsiteX1" fmla="*/ 297236 w 297236"/>
                <a:gd name="connsiteY1" fmla="*/ 0 h 297581"/>
              </a:gdLst>
              <a:ahLst/>
              <a:cxnLst>
                <a:cxn ang="0">
                  <a:pos x="connsiteX0" y="connsiteY0"/>
                </a:cxn>
                <a:cxn ang="0">
                  <a:pos x="connsiteX1" y="connsiteY1"/>
                </a:cxn>
              </a:cxnLst>
              <a:rect l="l" t="t" r="r" b="b"/>
              <a:pathLst>
                <a:path w="297236" h="297581">
                  <a:moveTo>
                    <a:pt x="0" y="297582"/>
                  </a:moveTo>
                  <a:cubicBezTo>
                    <a:pt x="99578" y="115713"/>
                    <a:pt x="297236" y="0"/>
                    <a:pt x="29723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1" name="Freeform: Shape 120">
              <a:extLst>
                <a:ext uri="{FF2B5EF4-FFF2-40B4-BE49-F238E27FC236}">
                  <a16:creationId xmlns:a16="http://schemas.microsoft.com/office/drawing/2014/main" id="{5C01FC6B-AB68-74FF-3635-D53AB14B083E}"/>
                </a:ext>
              </a:extLst>
            </p:cNvPr>
            <p:cNvSpPr/>
            <p:nvPr/>
          </p:nvSpPr>
          <p:spPr>
            <a:xfrm>
              <a:off x="5079496" y="3941940"/>
              <a:ext cx="871193" cy="843417"/>
            </a:xfrm>
            <a:custGeom>
              <a:avLst/>
              <a:gdLst>
                <a:gd name="connsiteX0" fmla="*/ 871194 w 871193"/>
                <a:gd name="connsiteY0" fmla="*/ 0 h 843417"/>
                <a:gd name="connsiteX1" fmla="*/ 0 w 871193"/>
                <a:gd name="connsiteY1" fmla="*/ 843418 h 843417"/>
              </a:gdLst>
              <a:ahLst/>
              <a:cxnLst>
                <a:cxn ang="0">
                  <a:pos x="connsiteX0" y="connsiteY0"/>
                </a:cxn>
                <a:cxn ang="0">
                  <a:pos x="connsiteX1" y="connsiteY1"/>
                </a:cxn>
              </a:cxnLst>
              <a:rect l="l" t="t" r="r" b="b"/>
              <a:pathLst>
                <a:path w="871193" h="843417">
                  <a:moveTo>
                    <a:pt x="871194" y="0"/>
                  </a:moveTo>
                  <a:cubicBezTo>
                    <a:pt x="453634" y="258511"/>
                    <a:pt x="283752" y="643455"/>
                    <a:pt x="0" y="843418"/>
                  </a:cubicBezTo>
                </a:path>
              </a:pathLst>
            </a:custGeom>
            <a:grpFill/>
            <a:ln w="9525" cap="flat">
              <a:solidFill>
                <a:schemeClr val="accent4">
                  <a:lumMod val="75000"/>
                </a:schemeClr>
              </a:solidFill>
              <a:prstDash val="solid"/>
              <a:miter/>
            </a:ln>
          </p:spPr>
          <p:txBody>
            <a:bodyPr rtlCol="0" anchor="ctr"/>
            <a:lstStyle/>
            <a:p>
              <a:endParaRPr lang="en-GB"/>
            </a:p>
          </p:txBody>
        </p:sp>
        <p:sp>
          <p:nvSpPr>
            <p:cNvPr id="122" name="Freeform: Shape 121">
              <a:extLst>
                <a:ext uri="{FF2B5EF4-FFF2-40B4-BE49-F238E27FC236}">
                  <a16:creationId xmlns:a16="http://schemas.microsoft.com/office/drawing/2014/main" id="{77001436-AE17-DE74-ADED-4FF5D50D86CC}"/>
                </a:ext>
              </a:extLst>
            </p:cNvPr>
            <p:cNvSpPr/>
            <p:nvPr/>
          </p:nvSpPr>
          <p:spPr>
            <a:xfrm>
              <a:off x="5079611" y="4785243"/>
              <a:ext cx="435538" cy="364428"/>
            </a:xfrm>
            <a:custGeom>
              <a:avLst/>
              <a:gdLst>
                <a:gd name="connsiteX0" fmla="*/ 435539 w 435538"/>
                <a:gd name="connsiteY0" fmla="*/ 364428 h 364428"/>
                <a:gd name="connsiteX1" fmla="*/ 0 w 435538"/>
                <a:gd name="connsiteY1" fmla="*/ 0 h 364428"/>
              </a:gdLst>
              <a:ahLst/>
              <a:cxnLst>
                <a:cxn ang="0">
                  <a:pos x="connsiteX0" y="connsiteY0"/>
                </a:cxn>
                <a:cxn ang="0">
                  <a:pos x="connsiteX1" y="connsiteY1"/>
                </a:cxn>
              </a:cxnLst>
              <a:rect l="l" t="t" r="r" b="b"/>
              <a:pathLst>
                <a:path w="435538" h="364428">
                  <a:moveTo>
                    <a:pt x="435539" y="364428"/>
                  </a:moveTo>
                  <a:cubicBezTo>
                    <a:pt x="229467" y="297121"/>
                    <a:pt x="171495" y="7848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3" name="Freeform: Shape 122">
              <a:extLst>
                <a:ext uri="{FF2B5EF4-FFF2-40B4-BE49-F238E27FC236}">
                  <a16:creationId xmlns:a16="http://schemas.microsoft.com/office/drawing/2014/main" id="{867ADD91-A827-9851-4CA8-D8521B7C259C}"/>
                </a:ext>
              </a:extLst>
            </p:cNvPr>
            <p:cNvSpPr/>
            <p:nvPr/>
          </p:nvSpPr>
          <p:spPr>
            <a:xfrm>
              <a:off x="5229670" y="3762608"/>
              <a:ext cx="884678" cy="102044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4" name="Freeform: Shape 123">
              <a:extLst>
                <a:ext uri="{FF2B5EF4-FFF2-40B4-BE49-F238E27FC236}">
                  <a16:creationId xmlns:a16="http://schemas.microsoft.com/office/drawing/2014/main" id="{188C50F5-C777-6925-8E87-79A8DD6D9A07}"/>
                </a:ext>
              </a:extLst>
            </p:cNvPr>
            <p:cNvSpPr/>
            <p:nvPr/>
          </p:nvSpPr>
          <p:spPr>
            <a:xfrm>
              <a:off x="5229785" y="4783053"/>
              <a:ext cx="394624" cy="317059"/>
            </a:xfrm>
            <a:custGeom>
              <a:avLst/>
              <a:gdLst>
                <a:gd name="connsiteX0" fmla="*/ 394625 w 394624"/>
                <a:gd name="connsiteY0" fmla="*/ 317060 h 317059"/>
                <a:gd name="connsiteX1" fmla="*/ 0 w 394624"/>
                <a:gd name="connsiteY1" fmla="*/ 0 h 317059"/>
              </a:gdLst>
              <a:ahLst/>
              <a:cxnLst>
                <a:cxn ang="0">
                  <a:pos x="connsiteX0" y="connsiteY0"/>
                </a:cxn>
                <a:cxn ang="0">
                  <a:pos x="connsiteX1" y="connsiteY1"/>
                </a:cxn>
              </a:cxnLst>
              <a:rect l="l" t="t" r="r" b="b"/>
              <a:pathLst>
                <a:path w="394624" h="317059">
                  <a:moveTo>
                    <a:pt x="394625" y="317060"/>
                  </a:moveTo>
                  <a:cubicBezTo>
                    <a:pt x="169767" y="214370"/>
                    <a:pt x="113869" y="76528"/>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5" name="Freeform: Shape 124">
              <a:extLst>
                <a:ext uri="{FF2B5EF4-FFF2-40B4-BE49-F238E27FC236}">
                  <a16:creationId xmlns:a16="http://schemas.microsoft.com/office/drawing/2014/main" id="{CB7A35A2-5700-FF17-A2B1-607973F937D1}"/>
                </a:ext>
              </a:extLst>
            </p:cNvPr>
            <p:cNvSpPr/>
            <p:nvPr/>
          </p:nvSpPr>
          <p:spPr>
            <a:xfrm>
              <a:off x="5333512" y="4758274"/>
              <a:ext cx="397736" cy="277297"/>
            </a:xfrm>
            <a:custGeom>
              <a:avLst/>
              <a:gdLst>
                <a:gd name="connsiteX0" fmla="*/ 0 w 397736"/>
                <a:gd name="connsiteY0" fmla="*/ 0 h 277297"/>
                <a:gd name="connsiteX1" fmla="*/ 397736 w 397736"/>
                <a:gd name="connsiteY1" fmla="*/ 277298 h 277297"/>
              </a:gdLst>
              <a:ahLst/>
              <a:cxnLst>
                <a:cxn ang="0">
                  <a:pos x="connsiteX0" y="connsiteY0"/>
                </a:cxn>
                <a:cxn ang="0">
                  <a:pos x="connsiteX1" y="connsiteY1"/>
                </a:cxn>
              </a:cxnLst>
              <a:rect l="l" t="t" r="r" b="b"/>
              <a:pathLst>
                <a:path w="397736" h="277297">
                  <a:moveTo>
                    <a:pt x="0" y="0"/>
                  </a:moveTo>
                  <a:cubicBezTo>
                    <a:pt x="111103" y="85517"/>
                    <a:pt x="218058" y="239610"/>
                    <a:pt x="397736" y="277298"/>
                  </a:cubicBezTo>
                </a:path>
              </a:pathLst>
            </a:custGeom>
            <a:grpFill/>
            <a:ln w="9525" cap="flat">
              <a:solidFill>
                <a:schemeClr val="accent4">
                  <a:lumMod val="75000"/>
                </a:schemeClr>
              </a:solidFill>
              <a:prstDash val="solid"/>
              <a:miter/>
            </a:ln>
          </p:spPr>
          <p:txBody>
            <a:bodyPr rtlCol="0" anchor="ctr"/>
            <a:lstStyle/>
            <a:p>
              <a:endParaRPr lang="en-GB"/>
            </a:p>
          </p:txBody>
        </p:sp>
        <p:sp>
          <p:nvSpPr>
            <p:cNvPr id="126" name="Freeform: Shape 125">
              <a:extLst>
                <a:ext uri="{FF2B5EF4-FFF2-40B4-BE49-F238E27FC236}">
                  <a16:creationId xmlns:a16="http://schemas.microsoft.com/office/drawing/2014/main" id="{CD03E986-DBB9-17E0-DA5A-FB7CD2A458B9}"/>
                </a:ext>
              </a:extLst>
            </p:cNvPr>
            <p:cNvSpPr/>
            <p:nvPr/>
          </p:nvSpPr>
          <p:spPr>
            <a:xfrm>
              <a:off x="5412114" y="4727501"/>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127" name="Freeform: Shape 126">
              <a:extLst>
                <a:ext uri="{FF2B5EF4-FFF2-40B4-BE49-F238E27FC236}">
                  <a16:creationId xmlns:a16="http://schemas.microsoft.com/office/drawing/2014/main" id="{6A4166E5-0924-E942-BCDA-B3A5DEEC73FF}"/>
                </a:ext>
              </a:extLst>
            </p:cNvPr>
            <p:cNvSpPr/>
            <p:nvPr/>
          </p:nvSpPr>
          <p:spPr>
            <a:xfrm>
              <a:off x="5549957" y="4659848"/>
              <a:ext cx="540764" cy="116002"/>
            </a:xfrm>
            <a:custGeom>
              <a:avLst/>
              <a:gdLst>
                <a:gd name="connsiteX0" fmla="*/ 0 w 540764"/>
                <a:gd name="connsiteY0" fmla="*/ 0 h 116002"/>
                <a:gd name="connsiteX1" fmla="*/ 540765 w 540764"/>
                <a:gd name="connsiteY1" fmla="*/ 98426 h 116002"/>
              </a:gdLst>
              <a:ahLst/>
              <a:cxnLst>
                <a:cxn ang="0">
                  <a:pos x="connsiteX0" y="connsiteY0"/>
                </a:cxn>
                <a:cxn ang="0">
                  <a:pos x="connsiteX1" y="connsiteY1"/>
                </a:cxn>
              </a:cxnLst>
              <a:rect l="l" t="t" r="r" b="b"/>
              <a:pathLst>
                <a:path w="540764" h="116002">
                  <a:moveTo>
                    <a:pt x="0" y="0"/>
                  </a:moveTo>
                  <a:cubicBezTo>
                    <a:pt x="129198" y="73416"/>
                    <a:pt x="332157" y="151788"/>
                    <a:pt x="540765" y="98426"/>
                  </a:cubicBezTo>
                </a:path>
              </a:pathLst>
            </a:custGeom>
            <a:grpFill/>
            <a:ln w="9525" cap="flat">
              <a:solidFill>
                <a:schemeClr val="accent4">
                  <a:lumMod val="75000"/>
                </a:schemeClr>
              </a:solidFill>
              <a:prstDash val="solid"/>
              <a:miter/>
            </a:ln>
          </p:spPr>
          <p:txBody>
            <a:bodyPr rtlCol="0" anchor="ctr"/>
            <a:lstStyle/>
            <a:p>
              <a:endParaRPr lang="en-GB"/>
            </a:p>
          </p:txBody>
        </p:sp>
        <p:sp>
          <p:nvSpPr>
            <p:cNvPr id="128" name="Freeform: Shape 127">
              <a:extLst>
                <a:ext uri="{FF2B5EF4-FFF2-40B4-BE49-F238E27FC236}">
                  <a16:creationId xmlns:a16="http://schemas.microsoft.com/office/drawing/2014/main" id="{E858B9A1-9839-F197-B41B-38AD0DC77C16}"/>
                </a:ext>
              </a:extLst>
            </p:cNvPr>
            <p:cNvSpPr/>
            <p:nvPr/>
          </p:nvSpPr>
          <p:spPr>
            <a:xfrm>
              <a:off x="5633399" y="4619510"/>
              <a:ext cx="565083" cy="85981"/>
            </a:xfrm>
            <a:custGeom>
              <a:avLst/>
              <a:gdLst>
                <a:gd name="connsiteX0" fmla="*/ 0 w 565083"/>
                <a:gd name="connsiteY0" fmla="*/ 0 h 85981"/>
                <a:gd name="connsiteX1" fmla="*/ 565083 w 565083"/>
                <a:gd name="connsiteY1" fmla="*/ 27430 h 85981"/>
              </a:gdLst>
              <a:ahLst/>
              <a:cxnLst>
                <a:cxn ang="0">
                  <a:pos x="connsiteX0" y="connsiteY0"/>
                </a:cxn>
                <a:cxn ang="0">
                  <a:pos x="connsiteX1" y="connsiteY1"/>
                </a:cxn>
              </a:cxnLst>
              <a:rect l="l" t="t" r="r" b="b"/>
              <a:pathLst>
                <a:path w="565083" h="85981">
                  <a:moveTo>
                    <a:pt x="0" y="0"/>
                  </a:moveTo>
                  <a:cubicBezTo>
                    <a:pt x="135191" y="69382"/>
                    <a:pt x="331121" y="138764"/>
                    <a:pt x="565083" y="2743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9" name="Freeform: Shape 128">
              <a:extLst>
                <a:ext uri="{FF2B5EF4-FFF2-40B4-BE49-F238E27FC236}">
                  <a16:creationId xmlns:a16="http://schemas.microsoft.com/office/drawing/2014/main" id="{141C6BC3-3F0E-04FB-6B7C-F5E704F4EA30}"/>
                </a:ext>
              </a:extLst>
            </p:cNvPr>
            <p:cNvSpPr/>
            <p:nvPr/>
          </p:nvSpPr>
          <p:spPr>
            <a:xfrm>
              <a:off x="5707045" y="4570413"/>
              <a:ext cx="534541" cy="78487"/>
            </a:xfrm>
            <a:custGeom>
              <a:avLst/>
              <a:gdLst>
                <a:gd name="connsiteX0" fmla="*/ 0 w 534541"/>
                <a:gd name="connsiteY0" fmla="*/ 19247 h 78487"/>
                <a:gd name="connsiteX1" fmla="*/ 534541 w 534541"/>
                <a:gd name="connsiteY1" fmla="*/ 0 h 78487"/>
              </a:gdLst>
              <a:ahLst/>
              <a:cxnLst>
                <a:cxn ang="0">
                  <a:pos x="connsiteX0" y="connsiteY0"/>
                </a:cxn>
                <a:cxn ang="0">
                  <a:pos x="connsiteX1" y="connsiteY1"/>
                </a:cxn>
              </a:cxnLst>
              <a:rect l="l" t="t" r="r" b="b"/>
              <a:pathLst>
                <a:path w="534541" h="78487">
                  <a:moveTo>
                    <a:pt x="0" y="19247"/>
                  </a:moveTo>
                  <a:cubicBezTo>
                    <a:pt x="141184" y="84595"/>
                    <a:pt x="377337" y="118018"/>
                    <a:pt x="53454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0" name="Freeform: Shape 129">
              <a:extLst>
                <a:ext uri="{FF2B5EF4-FFF2-40B4-BE49-F238E27FC236}">
                  <a16:creationId xmlns:a16="http://schemas.microsoft.com/office/drawing/2014/main" id="{43F09F94-9A73-392E-49E2-E8725C7FE273}"/>
                </a:ext>
              </a:extLst>
            </p:cNvPr>
            <p:cNvSpPr/>
            <p:nvPr/>
          </p:nvSpPr>
          <p:spPr>
            <a:xfrm>
              <a:off x="5928446" y="4315589"/>
              <a:ext cx="378719" cy="234193"/>
            </a:xfrm>
            <a:custGeom>
              <a:avLst/>
              <a:gdLst>
                <a:gd name="connsiteX0" fmla="*/ 378720 w 378719"/>
                <a:gd name="connsiteY0" fmla="*/ 0 h 234193"/>
                <a:gd name="connsiteX1" fmla="*/ 0 w 378719"/>
                <a:gd name="connsiteY1" fmla="*/ 234193 h 234193"/>
              </a:gdLst>
              <a:ahLst/>
              <a:cxnLst>
                <a:cxn ang="0">
                  <a:pos x="connsiteX0" y="connsiteY0"/>
                </a:cxn>
                <a:cxn ang="0">
                  <a:pos x="connsiteX1" y="connsiteY1"/>
                </a:cxn>
              </a:cxnLst>
              <a:rect l="l" t="t" r="r" b="b"/>
              <a:pathLst>
                <a:path w="378719" h="234193">
                  <a:moveTo>
                    <a:pt x="378720" y="0"/>
                  </a:moveTo>
                  <a:cubicBezTo>
                    <a:pt x="302423" y="134154"/>
                    <a:pt x="213793" y="213678"/>
                    <a:pt x="0" y="234193"/>
                  </a:cubicBezTo>
                </a:path>
              </a:pathLst>
            </a:custGeom>
            <a:grpFill/>
            <a:ln w="9525" cap="flat">
              <a:solidFill>
                <a:schemeClr val="accent4">
                  <a:lumMod val="75000"/>
                </a:schemeClr>
              </a:solidFill>
              <a:prstDash val="solid"/>
              <a:miter/>
            </a:ln>
          </p:spPr>
          <p:txBody>
            <a:bodyPr rtlCol="0" anchor="ctr"/>
            <a:lstStyle/>
            <a:p>
              <a:endParaRPr lang="en-GB"/>
            </a:p>
          </p:txBody>
        </p:sp>
        <p:sp>
          <p:nvSpPr>
            <p:cNvPr id="131" name="Freeform: Shape 130">
              <a:extLst>
                <a:ext uri="{FF2B5EF4-FFF2-40B4-BE49-F238E27FC236}">
                  <a16:creationId xmlns:a16="http://schemas.microsoft.com/office/drawing/2014/main" id="{67278890-E2DD-6AB8-8BB5-DFA00AC2AF7F}"/>
                </a:ext>
              </a:extLst>
            </p:cNvPr>
            <p:cNvSpPr/>
            <p:nvPr/>
          </p:nvSpPr>
          <p:spPr>
            <a:xfrm>
              <a:off x="5915998" y="4071254"/>
              <a:ext cx="410875" cy="373879"/>
            </a:xfrm>
            <a:custGeom>
              <a:avLst/>
              <a:gdLst>
                <a:gd name="connsiteX0" fmla="*/ 0 w 410875"/>
                <a:gd name="connsiteY0" fmla="*/ 373879 h 373879"/>
                <a:gd name="connsiteX1" fmla="*/ 410876 w 410875"/>
                <a:gd name="connsiteY1" fmla="*/ 0 h 373879"/>
              </a:gdLst>
              <a:ahLst/>
              <a:cxnLst>
                <a:cxn ang="0">
                  <a:pos x="connsiteX0" y="connsiteY0"/>
                </a:cxn>
                <a:cxn ang="0">
                  <a:pos x="connsiteX1" y="connsiteY1"/>
                </a:cxn>
              </a:cxnLst>
              <a:rect l="l" t="t" r="r" b="b"/>
              <a:pathLst>
                <a:path w="410875" h="373879">
                  <a:moveTo>
                    <a:pt x="0" y="373879"/>
                  </a:moveTo>
                  <a:cubicBezTo>
                    <a:pt x="49213" y="232234"/>
                    <a:pt x="293548" y="22705"/>
                    <a:pt x="41087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2" name="Freeform: Shape 131">
              <a:extLst>
                <a:ext uri="{FF2B5EF4-FFF2-40B4-BE49-F238E27FC236}">
                  <a16:creationId xmlns:a16="http://schemas.microsoft.com/office/drawing/2014/main" id="{8E70C36C-6AC5-A54D-A9B2-A1F42E7E4AC7}"/>
                </a:ext>
              </a:extLst>
            </p:cNvPr>
            <p:cNvSpPr/>
            <p:nvPr/>
          </p:nvSpPr>
          <p:spPr>
            <a:xfrm>
              <a:off x="5752455" y="3846972"/>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3" name="Freeform: Shape 132">
              <a:extLst>
                <a:ext uri="{FF2B5EF4-FFF2-40B4-BE49-F238E27FC236}">
                  <a16:creationId xmlns:a16="http://schemas.microsoft.com/office/drawing/2014/main" id="{DE9B18AC-D615-79C8-59A6-BF239BF9C744}"/>
                </a:ext>
              </a:extLst>
            </p:cNvPr>
            <p:cNvSpPr/>
            <p:nvPr/>
          </p:nvSpPr>
          <p:spPr>
            <a:xfrm>
              <a:off x="5489337" y="4653164"/>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134" name="Freeform: Shape 133">
              <a:extLst>
                <a:ext uri="{FF2B5EF4-FFF2-40B4-BE49-F238E27FC236}">
                  <a16:creationId xmlns:a16="http://schemas.microsoft.com/office/drawing/2014/main" id="{5C748098-9458-81E3-8B5E-2DF35890319B}"/>
                </a:ext>
              </a:extLst>
            </p:cNvPr>
            <p:cNvSpPr/>
            <p:nvPr/>
          </p:nvSpPr>
          <p:spPr>
            <a:xfrm>
              <a:off x="5698517" y="3796961"/>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5" name="Freeform: Shape 134">
              <a:extLst>
                <a:ext uri="{FF2B5EF4-FFF2-40B4-BE49-F238E27FC236}">
                  <a16:creationId xmlns:a16="http://schemas.microsoft.com/office/drawing/2014/main" id="{D889FAC4-EBF4-0C17-AB7C-19F789817D9C}"/>
                </a:ext>
              </a:extLst>
            </p:cNvPr>
            <p:cNvSpPr/>
            <p:nvPr/>
          </p:nvSpPr>
          <p:spPr>
            <a:xfrm>
              <a:off x="5666469" y="3772754"/>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6" name="Freeform: Shape 135">
              <a:extLst>
                <a:ext uri="{FF2B5EF4-FFF2-40B4-BE49-F238E27FC236}">
                  <a16:creationId xmlns:a16="http://schemas.microsoft.com/office/drawing/2014/main" id="{6720D74A-2818-A1FB-B04A-188DFEDB74E8}"/>
                </a:ext>
              </a:extLst>
            </p:cNvPr>
            <p:cNvSpPr/>
            <p:nvPr/>
          </p:nvSpPr>
          <p:spPr>
            <a:xfrm>
              <a:off x="5237341" y="3762608"/>
              <a:ext cx="804487" cy="90859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grpSp>
      <p:sp>
        <p:nvSpPr>
          <p:cNvPr id="73" name="Freeform: Shape 72">
            <a:extLst>
              <a:ext uri="{FF2B5EF4-FFF2-40B4-BE49-F238E27FC236}">
                <a16:creationId xmlns:a16="http://schemas.microsoft.com/office/drawing/2014/main" id="{50692952-EB72-8A85-FDFA-831D0B444CEE}"/>
              </a:ext>
            </a:extLst>
          </p:cNvPr>
          <p:cNvSpPr/>
          <p:nvPr/>
        </p:nvSpPr>
        <p:spPr>
          <a:xfrm>
            <a:off x="11553082" y="4837216"/>
            <a:ext cx="304441" cy="106294"/>
          </a:xfrm>
          <a:custGeom>
            <a:avLst/>
            <a:gdLst>
              <a:gd name="connsiteX0" fmla="*/ 0 w 607380"/>
              <a:gd name="connsiteY0" fmla="*/ 212065 h 212064"/>
              <a:gd name="connsiteX1" fmla="*/ 303690 w 607380"/>
              <a:gd name="connsiteY1" fmla="*/ 0 h 212064"/>
              <a:gd name="connsiteX2" fmla="*/ 607381 w 607380"/>
              <a:gd name="connsiteY2" fmla="*/ 106032 h 212064"/>
            </a:gdLst>
            <a:ahLst/>
            <a:cxnLst>
              <a:cxn ang="0">
                <a:pos x="connsiteX0" y="connsiteY0"/>
              </a:cxn>
              <a:cxn ang="0">
                <a:pos x="connsiteX1" y="connsiteY1"/>
              </a:cxn>
              <a:cxn ang="0">
                <a:pos x="connsiteX2" y="connsiteY2"/>
              </a:cxn>
            </a:cxnLst>
            <a:rect l="l" t="t" r="r" b="b"/>
            <a:pathLst>
              <a:path w="607380" h="212064">
                <a:moveTo>
                  <a:pt x="0" y="212065"/>
                </a:moveTo>
                <a:cubicBezTo>
                  <a:pt x="0" y="212065"/>
                  <a:pt x="96351" y="0"/>
                  <a:pt x="303690" y="0"/>
                </a:cubicBezTo>
                <a:cubicBezTo>
                  <a:pt x="511030" y="0"/>
                  <a:pt x="468732" y="121131"/>
                  <a:pt x="607381" y="10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4" name="Freeform: Shape 73">
            <a:extLst>
              <a:ext uri="{FF2B5EF4-FFF2-40B4-BE49-F238E27FC236}">
                <a16:creationId xmlns:a16="http://schemas.microsoft.com/office/drawing/2014/main" id="{3248C5D5-4303-10F8-D18D-8E05E20995D6}"/>
              </a:ext>
            </a:extLst>
          </p:cNvPr>
          <p:cNvSpPr/>
          <p:nvPr/>
        </p:nvSpPr>
        <p:spPr>
          <a:xfrm>
            <a:off x="11536156" y="4825142"/>
            <a:ext cx="82551" cy="40322"/>
          </a:xfrm>
          <a:custGeom>
            <a:avLst/>
            <a:gdLst>
              <a:gd name="connsiteX0" fmla="*/ 0 w 164695"/>
              <a:gd name="connsiteY0" fmla="*/ 0 h 80446"/>
              <a:gd name="connsiteX1" fmla="*/ 164696 w 164695"/>
              <a:gd name="connsiteY1" fmla="*/ 80446 h 80446"/>
            </a:gdLst>
            <a:ahLst/>
            <a:cxnLst>
              <a:cxn ang="0">
                <a:pos x="connsiteX0" y="connsiteY0"/>
              </a:cxn>
              <a:cxn ang="0">
                <a:pos x="connsiteX1" y="connsiteY1"/>
              </a:cxn>
            </a:cxnLst>
            <a:rect l="l" t="t" r="r" b="b"/>
            <a:pathLst>
              <a:path w="164695" h="80446">
                <a:moveTo>
                  <a:pt x="0" y="0"/>
                </a:moveTo>
                <a:cubicBezTo>
                  <a:pt x="0" y="0"/>
                  <a:pt x="107646" y="1844"/>
                  <a:pt x="164696" y="8044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5" name="Freeform: Shape 74">
            <a:extLst>
              <a:ext uri="{FF2B5EF4-FFF2-40B4-BE49-F238E27FC236}">
                <a16:creationId xmlns:a16="http://schemas.microsoft.com/office/drawing/2014/main" id="{50268741-89A7-69EA-D126-BBB2DAF672ED}"/>
              </a:ext>
            </a:extLst>
          </p:cNvPr>
          <p:cNvSpPr/>
          <p:nvPr/>
        </p:nvSpPr>
        <p:spPr>
          <a:xfrm>
            <a:off x="11670237" y="4664810"/>
            <a:ext cx="160655" cy="67323"/>
          </a:xfrm>
          <a:custGeom>
            <a:avLst/>
            <a:gdLst>
              <a:gd name="connsiteX0" fmla="*/ 0 w 320517"/>
              <a:gd name="connsiteY0" fmla="*/ 134316 h 134315"/>
              <a:gd name="connsiteX1" fmla="*/ 320517 w 320517"/>
              <a:gd name="connsiteY1" fmla="*/ 17219 h 134315"/>
            </a:gdLst>
            <a:ahLst/>
            <a:cxnLst>
              <a:cxn ang="0">
                <a:pos x="connsiteX0" y="connsiteY0"/>
              </a:cxn>
              <a:cxn ang="0">
                <a:pos x="connsiteX1" y="connsiteY1"/>
              </a:cxn>
            </a:cxnLst>
            <a:rect l="l" t="t" r="r" b="b"/>
            <a:pathLst>
              <a:path w="320517" h="134315">
                <a:moveTo>
                  <a:pt x="0" y="134316"/>
                </a:moveTo>
                <a:cubicBezTo>
                  <a:pt x="106032" y="90981"/>
                  <a:pt x="189821" y="-48245"/>
                  <a:pt x="320517" y="1721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6" name="Freeform: Shape 75">
            <a:extLst>
              <a:ext uri="{FF2B5EF4-FFF2-40B4-BE49-F238E27FC236}">
                <a16:creationId xmlns:a16="http://schemas.microsoft.com/office/drawing/2014/main" id="{D0AAFBBF-D2D4-3CB2-76C8-93711D42F97E}"/>
              </a:ext>
            </a:extLst>
          </p:cNvPr>
          <p:cNvSpPr/>
          <p:nvPr/>
        </p:nvSpPr>
        <p:spPr>
          <a:xfrm>
            <a:off x="11043331" y="4785702"/>
            <a:ext cx="304383" cy="87204"/>
          </a:xfrm>
          <a:custGeom>
            <a:avLst/>
            <a:gdLst>
              <a:gd name="connsiteX0" fmla="*/ 0 w 607265"/>
              <a:gd name="connsiteY0" fmla="*/ 159132 h 173979"/>
              <a:gd name="connsiteX1" fmla="*/ 607266 w 607265"/>
              <a:gd name="connsiteY1" fmla="*/ 1582 h 173979"/>
            </a:gdLst>
            <a:ahLst/>
            <a:cxnLst>
              <a:cxn ang="0">
                <a:pos x="connsiteX0" y="connsiteY0"/>
              </a:cxn>
              <a:cxn ang="0">
                <a:pos x="connsiteX1" y="connsiteY1"/>
              </a:cxn>
            </a:cxnLst>
            <a:rect l="l" t="t" r="r" b="b"/>
            <a:pathLst>
              <a:path w="607265" h="173979">
                <a:moveTo>
                  <a:pt x="0" y="159132"/>
                </a:moveTo>
                <a:cubicBezTo>
                  <a:pt x="303690" y="237734"/>
                  <a:pt x="496393" y="-22506"/>
                  <a:pt x="607266" y="158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7" name="Freeform: Shape 76">
            <a:extLst>
              <a:ext uri="{FF2B5EF4-FFF2-40B4-BE49-F238E27FC236}">
                <a16:creationId xmlns:a16="http://schemas.microsoft.com/office/drawing/2014/main" id="{AD1C1251-E322-B351-0C7E-88D8E326148D}"/>
              </a:ext>
            </a:extLst>
          </p:cNvPr>
          <p:cNvSpPr/>
          <p:nvPr/>
        </p:nvSpPr>
        <p:spPr>
          <a:xfrm>
            <a:off x="11166552" y="4208692"/>
            <a:ext cx="224670" cy="370066"/>
          </a:xfrm>
          <a:custGeom>
            <a:avLst/>
            <a:gdLst>
              <a:gd name="connsiteX0" fmla="*/ 255169 w 448233"/>
              <a:gd name="connsiteY0" fmla="*/ 0 h 738307"/>
              <a:gd name="connsiteX1" fmla="*/ 0 w 448233"/>
              <a:gd name="connsiteY1" fmla="*/ 386442 h 738307"/>
              <a:gd name="connsiteX2" fmla="*/ 448217 w 448233"/>
              <a:gd name="connsiteY2" fmla="*/ 738308 h 738307"/>
            </a:gdLst>
            <a:ahLst/>
            <a:cxnLst>
              <a:cxn ang="0">
                <a:pos x="connsiteX0" y="connsiteY0"/>
              </a:cxn>
              <a:cxn ang="0">
                <a:pos x="connsiteX1" y="connsiteY1"/>
              </a:cxn>
              <a:cxn ang="0">
                <a:pos x="connsiteX2" y="connsiteY2"/>
              </a:cxn>
            </a:cxnLst>
            <a:rect l="l" t="t" r="r" b="b"/>
            <a:pathLst>
              <a:path w="448233" h="738307">
                <a:moveTo>
                  <a:pt x="255169" y="0"/>
                </a:moveTo>
                <a:cubicBezTo>
                  <a:pt x="292050" y="151211"/>
                  <a:pt x="202499" y="302653"/>
                  <a:pt x="0" y="386442"/>
                </a:cubicBezTo>
                <a:cubicBezTo>
                  <a:pt x="457898" y="386442"/>
                  <a:pt x="448217" y="738308"/>
                  <a:pt x="448217" y="73830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8" name="Freeform: Shape 77">
            <a:extLst>
              <a:ext uri="{FF2B5EF4-FFF2-40B4-BE49-F238E27FC236}">
                <a16:creationId xmlns:a16="http://schemas.microsoft.com/office/drawing/2014/main" id="{9C2F3111-7EF4-D217-3020-30DF341C3F67}"/>
              </a:ext>
            </a:extLst>
          </p:cNvPr>
          <p:cNvSpPr/>
          <p:nvPr/>
        </p:nvSpPr>
        <p:spPr>
          <a:xfrm>
            <a:off x="10665871" y="4084836"/>
            <a:ext cx="416107" cy="205310"/>
          </a:xfrm>
          <a:custGeom>
            <a:avLst/>
            <a:gdLst>
              <a:gd name="connsiteX0" fmla="*/ 0 w 830163"/>
              <a:gd name="connsiteY0" fmla="*/ 0 h 409607"/>
              <a:gd name="connsiteX1" fmla="*/ 77104 w 830163"/>
              <a:gd name="connsiteY1" fmla="*/ 96351 h 409607"/>
              <a:gd name="connsiteX2" fmla="*/ 585598 w 830163"/>
              <a:gd name="connsiteY2" fmla="*/ 409607 h 409607"/>
              <a:gd name="connsiteX3" fmla="*/ 830164 w 830163"/>
              <a:gd name="connsiteY3" fmla="*/ 375838 h 409607"/>
            </a:gdLst>
            <a:ahLst/>
            <a:cxnLst>
              <a:cxn ang="0">
                <a:pos x="connsiteX0" y="connsiteY0"/>
              </a:cxn>
              <a:cxn ang="0">
                <a:pos x="connsiteX1" y="connsiteY1"/>
              </a:cxn>
              <a:cxn ang="0">
                <a:pos x="connsiteX2" y="connsiteY2"/>
              </a:cxn>
              <a:cxn ang="0">
                <a:pos x="connsiteX3" y="connsiteY3"/>
              </a:cxn>
            </a:cxnLst>
            <a:rect l="l" t="t" r="r" b="b"/>
            <a:pathLst>
              <a:path w="830163" h="409607">
                <a:moveTo>
                  <a:pt x="0" y="0"/>
                </a:moveTo>
                <a:cubicBezTo>
                  <a:pt x="0" y="0"/>
                  <a:pt x="62697" y="43335"/>
                  <a:pt x="77104" y="96351"/>
                </a:cubicBezTo>
                <a:cubicBezTo>
                  <a:pt x="279487" y="48176"/>
                  <a:pt x="520480" y="187977"/>
                  <a:pt x="585598" y="409607"/>
                </a:cubicBezTo>
                <a:cubicBezTo>
                  <a:pt x="698891" y="322822"/>
                  <a:pt x="830164" y="375838"/>
                  <a:pt x="830164" y="37583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9" name="Freeform: Shape 78">
            <a:extLst>
              <a:ext uri="{FF2B5EF4-FFF2-40B4-BE49-F238E27FC236}">
                <a16:creationId xmlns:a16="http://schemas.microsoft.com/office/drawing/2014/main" id="{811CB2B4-4BF5-AD27-4926-DC1346667654}"/>
              </a:ext>
            </a:extLst>
          </p:cNvPr>
          <p:cNvSpPr/>
          <p:nvPr/>
        </p:nvSpPr>
        <p:spPr>
          <a:xfrm>
            <a:off x="9393341" y="5041486"/>
            <a:ext cx="529045" cy="132850"/>
          </a:xfrm>
          <a:custGeom>
            <a:avLst/>
            <a:gdLst>
              <a:gd name="connsiteX0" fmla="*/ 0 w 1055482"/>
              <a:gd name="connsiteY0" fmla="*/ 156398 h 265045"/>
              <a:gd name="connsiteX1" fmla="*/ 1055483 w 1055482"/>
              <a:gd name="connsiteY1" fmla="*/ 0 h 265045"/>
            </a:gdLst>
            <a:ahLst/>
            <a:cxnLst>
              <a:cxn ang="0">
                <a:pos x="connsiteX0" y="connsiteY0"/>
              </a:cxn>
              <a:cxn ang="0">
                <a:pos x="connsiteX1" y="connsiteY1"/>
              </a:cxn>
            </a:cxnLst>
            <a:rect l="l" t="t" r="r" b="b"/>
            <a:pathLst>
              <a:path w="1055482" h="265045">
                <a:moveTo>
                  <a:pt x="0" y="156398"/>
                </a:moveTo>
                <a:cubicBezTo>
                  <a:pt x="260240" y="291358"/>
                  <a:pt x="689210" y="359242"/>
                  <a:pt x="1055483"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0" name="Freeform: Shape 79">
            <a:extLst>
              <a:ext uri="{FF2B5EF4-FFF2-40B4-BE49-F238E27FC236}">
                <a16:creationId xmlns:a16="http://schemas.microsoft.com/office/drawing/2014/main" id="{15B4CEF5-2D17-3735-9315-D4DBAA68ED3D}"/>
              </a:ext>
            </a:extLst>
          </p:cNvPr>
          <p:cNvSpPr/>
          <p:nvPr/>
        </p:nvSpPr>
        <p:spPr>
          <a:xfrm>
            <a:off x="9393341" y="5149398"/>
            <a:ext cx="69900" cy="38015"/>
          </a:xfrm>
          <a:custGeom>
            <a:avLst/>
            <a:gdLst>
              <a:gd name="connsiteX0" fmla="*/ 0 w 139455"/>
              <a:gd name="connsiteY0" fmla="*/ 75836 h 75843"/>
              <a:gd name="connsiteX1" fmla="*/ 139456 w 139455"/>
              <a:gd name="connsiteY1" fmla="*/ 0 h 75843"/>
            </a:gdLst>
            <a:ahLst/>
            <a:cxnLst>
              <a:cxn ang="0">
                <a:pos x="connsiteX0" y="connsiteY0"/>
              </a:cxn>
              <a:cxn ang="0">
                <a:pos x="connsiteX1" y="connsiteY1"/>
              </a:cxn>
            </a:cxnLst>
            <a:rect l="l" t="t" r="r" b="b"/>
            <a:pathLst>
              <a:path w="139455" h="75843">
                <a:moveTo>
                  <a:pt x="0" y="75836"/>
                </a:moveTo>
                <a:cubicBezTo>
                  <a:pt x="0" y="75836"/>
                  <a:pt x="81253" y="78141"/>
                  <a:pt x="13945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1" name="Freeform: Shape 80">
            <a:extLst>
              <a:ext uri="{FF2B5EF4-FFF2-40B4-BE49-F238E27FC236}">
                <a16:creationId xmlns:a16="http://schemas.microsoft.com/office/drawing/2014/main" id="{428C51FC-757F-8A01-AAAA-72C723766C16}"/>
              </a:ext>
            </a:extLst>
          </p:cNvPr>
          <p:cNvSpPr/>
          <p:nvPr/>
        </p:nvSpPr>
        <p:spPr>
          <a:xfrm>
            <a:off x="9878367" y="5080249"/>
            <a:ext cx="65798" cy="39629"/>
          </a:xfrm>
          <a:custGeom>
            <a:avLst/>
            <a:gdLst>
              <a:gd name="connsiteX0" fmla="*/ 131273 w 131272"/>
              <a:gd name="connsiteY0" fmla="*/ 79063 h 79063"/>
              <a:gd name="connsiteX1" fmla="*/ 0 w 131272"/>
              <a:gd name="connsiteY1" fmla="*/ 0 h 79063"/>
            </a:gdLst>
            <a:ahLst/>
            <a:cxnLst>
              <a:cxn ang="0">
                <a:pos x="connsiteX0" y="connsiteY0"/>
              </a:cxn>
              <a:cxn ang="0">
                <a:pos x="connsiteX1" y="connsiteY1"/>
              </a:cxn>
            </a:cxnLst>
            <a:rect l="l" t="t" r="r" b="b"/>
            <a:pathLst>
              <a:path w="131272" h="79063">
                <a:moveTo>
                  <a:pt x="131273" y="79063"/>
                </a:moveTo>
                <a:cubicBezTo>
                  <a:pt x="87938" y="21206"/>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2" name="Freeform: Shape 81">
            <a:extLst>
              <a:ext uri="{FF2B5EF4-FFF2-40B4-BE49-F238E27FC236}">
                <a16:creationId xmlns:a16="http://schemas.microsoft.com/office/drawing/2014/main" id="{84AE40A4-B757-B71A-E8B2-2354B19AFEE6}"/>
              </a:ext>
            </a:extLst>
          </p:cNvPr>
          <p:cNvSpPr/>
          <p:nvPr/>
        </p:nvSpPr>
        <p:spPr>
          <a:xfrm>
            <a:off x="9212905" y="4871414"/>
            <a:ext cx="236183" cy="296989"/>
          </a:xfrm>
          <a:custGeom>
            <a:avLst/>
            <a:gdLst>
              <a:gd name="connsiteX0" fmla="*/ 41886 w 471201"/>
              <a:gd name="connsiteY0" fmla="*/ 592513 h 592513"/>
              <a:gd name="connsiteX1" fmla="*/ 471201 w 471201"/>
              <a:gd name="connsiteY1" fmla="*/ 0 h 592513"/>
            </a:gdLst>
            <a:ahLst/>
            <a:cxnLst>
              <a:cxn ang="0">
                <a:pos x="connsiteX0" y="connsiteY0"/>
              </a:cxn>
              <a:cxn ang="0">
                <a:pos x="connsiteX1" y="connsiteY1"/>
              </a:cxn>
            </a:cxnLst>
            <a:rect l="l" t="t" r="r" b="b"/>
            <a:pathLst>
              <a:path w="471201" h="592513">
                <a:moveTo>
                  <a:pt x="41886" y="592513"/>
                </a:moveTo>
                <a:cubicBezTo>
                  <a:pt x="-83394" y="370306"/>
                  <a:pt x="76001" y="104880"/>
                  <a:pt x="471201"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3" name="Freeform: Shape 82">
            <a:extLst>
              <a:ext uri="{FF2B5EF4-FFF2-40B4-BE49-F238E27FC236}">
                <a16:creationId xmlns:a16="http://schemas.microsoft.com/office/drawing/2014/main" id="{256F64CF-BBE5-D81F-9752-5EEDA6A695F4}"/>
              </a:ext>
            </a:extLst>
          </p:cNvPr>
          <p:cNvSpPr/>
          <p:nvPr/>
        </p:nvSpPr>
        <p:spPr>
          <a:xfrm>
            <a:off x="9064811" y="4983717"/>
            <a:ext cx="165276" cy="35416"/>
          </a:xfrm>
          <a:custGeom>
            <a:avLst/>
            <a:gdLst>
              <a:gd name="connsiteX0" fmla="*/ 0 w 329737"/>
              <a:gd name="connsiteY0" fmla="*/ 0 h 70658"/>
              <a:gd name="connsiteX1" fmla="*/ 329737 w 329737"/>
              <a:gd name="connsiteY1" fmla="*/ 63735 h 70658"/>
            </a:gdLst>
            <a:ahLst/>
            <a:cxnLst>
              <a:cxn ang="0">
                <a:pos x="connsiteX0" y="connsiteY0"/>
              </a:cxn>
              <a:cxn ang="0">
                <a:pos x="connsiteX1" y="connsiteY1"/>
              </a:cxn>
            </a:cxnLst>
            <a:rect l="l" t="t" r="r" b="b"/>
            <a:pathLst>
              <a:path w="329737" h="70658">
                <a:moveTo>
                  <a:pt x="0" y="0"/>
                </a:moveTo>
                <a:cubicBezTo>
                  <a:pt x="0" y="0"/>
                  <a:pt x="57050" y="96927"/>
                  <a:pt x="329737" y="6373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4" name="Freeform: Shape 83">
            <a:extLst>
              <a:ext uri="{FF2B5EF4-FFF2-40B4-BE49-F238E27FC236}">
                <a16:creationId xmlns:a16="http://schemas.microsoft.com/office/drawing/2014/main" id="{F3D106C0-764D-E312-43B6-8A8571BF31B3}"/>
              </a:ext>
            </a:extLst>
          </p:cNvPr>
          <p:cNvSpPr/>
          <p:nvPr/>
        </p:nvSpPr>
        <p:spPr>
          <a:xfrm>
            <a:off x="9064811" y="5010233"/>
            <a:ext cx="43500" cy="19960"/>
          </a:xfrm>
          <a:custGeom>
            <a:avLst/>
            <a:gdLst>
              <a:gd name="connsiteX0" fmla="*/ 0 w 86785"/>
              <a:gd name="connsiteY0" fmla="*/ 39762 h 39821"/>
              <a:gd name="connsiteX1" fmla="*/ 86785 w 86785"/>
              <a:gd name="connsiteY1" fmla="*/ 0 h 39821"/>
            </a:gdLst>
            <a:ahLst/>
            <a:cxnLst>
              <a:cxn ang="0">
                <a:pos x="connsiteX0" y="connsiteY0"/>
              </a:cxn>
              <a:cxn ang="0">
                <a:pos x="connsiteX1" y="connsiteY1"/>
              </a:cxn>
            </a:cxnLst>
            <a:rect l="l" t="t" r="r" b="b"/>
            <a:pathLst>
              <a:path w="86785" h="39821">
                <a:moveTo>
                  <a:pt x="0" y="39762"/>
                </a:moveTo>
                <a:cubicBezTo>
                  <a:pt x="41606" y="41606"/>
                  <a:pt x="86785" y="0"/>
                  <a:pt x="86785" y="0"/>
                </a:cubicBezTo>
              </a:path>
            </a:pathLst>
          </a:custGeom>
          <a:noFill/>
          <a:ln w="11509" cap="flat">
            <a:solidFill>
              <a:srgbClr val="B1AF9F"/>
            </a:solid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781D9DB9-8E7D-3D10-C568-D31E064001F3}"/>
              </a:ext>
            </a:extLst>
          </p:cNvPr>
          <p:cNvSpPr/>
          <p:nvPr/>
        </p:nvSpPr>
        <p:spPr>
          <a:xfrm>
            <a:off x="9484558" y="5321607"/>
            <a:ext cx="127437" cy="47053"/>
          </a:xfrm>
          <a:custGeom>
            <a:avLst/>
            <a:gdLst>
              <a:gd name="connsiteX0" fmla="*/ 0 w 254247"/>
              <a:gd name="connsiteY0" fmla="*/ 0 h 93873"/>
              <a:gd name="connsiteX1" fmla="*/ 254247 w 254247"/>
              <a:gd name="connsiteY1" fmla="*/ 92778 h 93873"/>
            </a:gdLst>
            <a:ahLst/>
            <a:cxnLst>
              <a:cxn ang="0">
                <a:pos x="connsiteX0" y="connsiteY0"/>
              </a:cxn>
              <a:cxn ang="0">
                <a:pos x="connsiteX1" y="connsiteY1"/>
              </a:cxn>
            </a:cxnLst>
            <a:rect l="l" t="t" r="r" b="b"/>
            <a:pathLst>
              <a:path w="254247" h="93873">
                <a:moveTo>
                  <a:pt x="0" y="0"/>
                </a:moveTo>
                <a:cubicBezTo>
                  <a:pt x="100039" y="110873"/>
                  <a:pt x="254247" y="92778"/>
                  <a:pt x="254247" y="927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6" name="Freeform: Shape 85">
            <a:extLst>
              <a:ext uri="{FF2B5EF4-FFF2-40B4-BE49-F238E27FC236}">
                <a16:creationId xmlns:a16="http://schemas.microsoft.com/office/drawing/2014/main" id="{0B6EE19B-9D63-3237-1BD7-43106B0280DE}"/>
              </a:ext>
            </a:extLst>
          </p:cNvPr>
          <p:cNvSpPr/>
          <p:nvPr/>
        </p:nvSpPr>
        <p:spPr>
          <a:xfrm>
            <a:off x="11467296" y="4075362"/>
            <a:ext cx="20276" cy="50836"/>
          </a:xfrm>
          <a:custGeom>
            <a:avLst/>
            <a:gdLst>
              <a:gd name="connsiteX0" fmla="*/ 0 w 40453"/>
              <a:gd name="connsiteY0" fmla="*/ 0 h 101422"/>
              <a:gd name="connsiteX1" fmla="*/ 40453 w 40453"/>
              <a:gd name="connsiteY1" fmla="*/ 101422 h 101422"/>
            </a:gdLst>
            <a:ahLst/>
            <a:cxnLst>
              <a:cxn ang="0">
                <a:pos x="connsiteX0" y="connsiteY0"/>
              </a:cxn>
              <a:cxn ang="0">
                <a:pos x="connsiteX1" y="connsiteY1"/>
              </a:cxn>
            </a:cxnLst>
            <a:rect l="l" t="t" r="r" b="b"/>
            <a:pathLst>
              <a:path w="40453" h="101422">
                <a:moveTo>
                  <a:pt x="0" y="0"/>
                </a:moveTo>
                <a:cubicBezTo>
                  <a:pt x="19362" y="62697"/>
                  <a:pt x="40453" y="101422"/>
                  <a:pt x="40453" y="101422"/>
                </a:cubicBezTo>
              </a:path>
            </a:pathLst>
          </a:custGeom>
          <a:noFill/>
          <a:ln w="11509" cap="flat">
            <a:solidFill>
              <a:srgbClr val="B1AF9F"/>
            </a:solidFill>
            <a:prstDash val="solid"/>
            <a:miter/>
          </a:ln>
        </p:spPr>
        <p:txBody>
          <a:bodyPr rtlCol="0" anchor="ctr"/>
          <a:lstStyle/>
          <a:p>
            <a:endParaRPr lang="en-GB"/>
          </a:p>
        </p:txBody>
      </p:sp>
      <p:sp>
        <p:nvSpPr>
          <p:cNvPr id="87" name="Freeform: Shape 86">
            <a:extLst>
              <a:ext uri="{FF2B5EF4-FFF2-40B4-BE49-F238E27FC236}">
                <a16:creationId xmlns:a16="http://schemas.microsoft.com/office/drawing/2014/main" id="{09A01355-C285-1F24-6D17-7E13F409E1E8}"/>
              </a:ext>
            </a:extLst>
          </p:cNvPr>
          <p:cNvSpPr/>
          <p:nvPr/>
        </p:nvSpPr>
        <p:spPr>
          <a:xfrm>
            <a:off x="11654524" y="4250170"/>
            <a:ext cx="462" cy="36221"/>
          </a:xfrm>
          <a:custGeom>
            <a:avLst/>
            <a:gdLst>
              <a:gd name="connsiteX0" fmla="*/ 0 w 922"/>
              <a:gd name="connsiteY0" fmla="*/ 0 h 72263"/>
              <a:gd name="connsiteX1" fmla="*/ 0 w 922"/>
              <a:gd name="connsiteY1" fmla="*/ 72263 h 72263"/>
            </a:gdLst>
            <a:ahLst/>
            <a:cxnLst>
              <a:cxn ang="0">
                <a:pos x="connsiteX0" y="connsiteY0"/>
              </a:cxn>
              <a:cxn ang="0">
                <a:pos x="connsiteX1" y="connsiteY1"/>
              </a:cxn>
            </a:cxnLst>
            <a:rect l="l" t="t" r="r" b="b"/>
            <a:pathLst>
              <a:path w="922" h="72263">
                <a:moveTo>
                  <a:pt x="0" y="0"/>
                </a:moveTo>
                <a:cubicBezTo>
                  <a:pt x="2075" y="31464"/>
                  <a:pt x="0" y="72263"/>
                  <a:pt x="0" y="72263"/>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8" name="Freeform: Shape 87">
            <a:extLst>
              <a:ext uri="{FF2B5EF4-FFF2-40B4-BE49-F238E27FC236}">
                <a16:creationId xmlns:a16="http://schemas.microsoft.com/office/drawing/2014/main" id="{C4DF0C91-4FBA-870B-A6CB-469A6E9D3A31}"/>
              </a:ext>
            </a:extLst>
          </p:cNvPr>
          <p:cNvSpPr/>
          <p:nvPr/>
        </p:nvSpPr>
        <p:spPr>
          <a:xfrm>
            <a:off x="11743835" y="4458137"/>
            <a:ext cx="45983" cy="14326"/>
          </a:xfrm>
          <a:custGeom>
            <a:avLst/>
            <a:gdLst>
              <a:gd name="connsiteX0" fmla="*/ 0 w 91740"/>
              <a:gd name="connsiteY0" fmla="*/ 0 h 28582"/>
              <a:gd name="connsiteX1" fmla="*/ 91741 w 91740"/>
              <a:gd name="connsiteY1" fmla="*/ 28583 h 28582"/>
            </a:gdLst>
            <a:ahLst/>
            <a:cxnLst>
              <a:cxn ang="0">
                <a:pos x="connsiteX0" y="connsiteY0"/>
              </a:cxn>
              <a:cxn ang="0">
                <a:pos x="connsiteX1" y="connsiteY1"/>
              </a:cxn>
            </a:cxnLst>
            <a:rect l="l" t="t" r="r" b="b"/>
            <a:pathLst>
              <a:path w="91740" h="28582">
                <a:moveTo>
                  <a:pt x="0" y="0"/>
                </a:moveTo>
                <a:cubicBezTo>
                  <a:pt x="0" y="0"/>
                  <a:pt x="61660" y="3227"/>
                  <a:pt x="91741" y="28583"/>
                </a:cubicBezTo>
              </a:path>
            </a:pathLst>
          </a:custGeom>
          <a:noFill/>
          <a:ln w="11509" cap="flat">
            <a:solidFill>
              <a:srgbClr val="B1AF9F"/>
            </a:solidFill>
            <a:prstDash val="solid"/>
            <a:miter/>
          </a:ln>
        </p:spPr>
        <p:txBody>
          <a:bodyPr rtlCol="0" anchor="ctr"/>
          <a:lstStyle/>
          <a:p>
            <a:endParaRPr lang="en-GB"/>
          </a:p>
        </p:txBody>
      </p:sp>
      <p:sp>
        <p:nvSpPr>
          <p:cNvPr id="89" name="Freeform: Shape 88">
            <a:extLst>
              <a:ext uri="{FF2B5EF4-FFF2-40B4-BE49-F238E27FC236}">
                <a16:creationId xmlns:a16="http://schemas.microsoft.com/office/drawing/2014/main" id="{B719609A-B916-B394-CDB7-626CC1C803F0}"/>
              </a:ext>
            </a:extLst>
          </p:cNvPr>
          <p:cNvSpPr/>
          <p:nvPr/>
        </p:nvSpPr>
        <p:spPr>
          <a:xfrm>
            <a:off x="9931283" y="3708473"/>
            <a:ext cx="33390" cy="39109"/>
          </a:xfrm>
          <a:custGeom>
            <a:avLst/>
            <a:gdLst>
              <a:gd name="connsiteX0" fmla="*/ 66616 w 66615"/>
              <a:gd name="connsiteY0" fmla="*/ 0 h 78025"/>
              <a:gd name="connsiteX1" fmla="*/ 0 w 66615"/>
              <a:gd name="connsiteY1" fmla="*/ 78026 h 78025"/>
            </a:gdLst>
            <a:ahLst/>
            <a:cxnLst>
              <a:cxn ang="0">
                <a:pos x="connsiteX0" y="connsiteY0"/>
              </a:cxn>
              <a:cxn ang="0">
                <a:pos x="connsiteX1" y="connsiteY1"/>
              </a:cxn>
            </a:cxnLst>
            <a:rect l="l" t="t" r="r" b="b"/>
            <a:pathLst>
              <a:path w="66615" h="78025">
                <a:moveTo>
                  <a:pt x="66616" y="0"/>
                </a:moveTo>
                <a:cubicBezTo>
                  <a:pt x="26278" y="35037"/>
                  <a:pt x="0" y="78026"/>
                  <a:pt x="0" y="78026"/>
                </a:cubicBezTo>
              </a:path>
            </a:pathLst>
          </a:custGeom>
          <a:solidFill>
            <a:srgbClr val="CECBBA"/>
          </a:solidFill>
          <a:ln w="11509" cap="flat">
            <a:solidFill>
              <a:srgbClr val="B1AF9F"/>
            </a:solid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20618469-E029-E9EE-75E8-2D7CE9633FD3}"/>
              </a:ext>
            </a:extLst>
          </p:cNvPr>
          <p:cNvSpPr/>
          <p:nvPr/>
        </p:nvSpPr>
        <p:spPr>
          <a:xfrm>
            <a:off x="10080500" y="3697554"/>
            <a:ext cx="69611" cy="126571"/>
          </a:xfrm>
          <a:custGeom>
            <a:avLst/>
            <a:gdLst>
              <a:gd name="connsiteX0" fmla="*/ 138879 w 138879"/>
              <a:gd name="connsiteY0" fmla="*/ 0 h 252518"/>
              <a:gd name="connsiteX1" fmla="*/ 0 w 138879"/>
              <a:gd name="connsiteY1" fmla="*/ 252518 h 252518"/>
            </a:gdLst>
            <a:ahLst/>
            <a:cxnLst>
              <a:cxn ang="0">
                <a:pos x="connsiteX0" y="connsiteY0"/>
              </a:cxn>
              <a:cxn ang="0">
                <a:pos x="connsiteX1" y="connsiteY1"/>
              </a:cxn>
            </a:cxnLst>
            <a:rect l="l" t="t" r="r" b="b"/>
            <a:pathLst>
              <a:path w="138879" h="252518">
                <a:moveTo>
                  <a:pt x="138879" y="0"/>
                </a:moveTo>
                <a:cubicBezTo>
                  <a:pt x="89321" y="40684"/>
                  <a:pt x="10603" y="113754"/>
                  <a:pt x="0" y="2525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1" name="Freeform: Shape 90">
            <a:extLst>
              <a:ext uri="{FF2B5EF4-FFF2-40B4-BE49-F238E27FC236}">
                <a16:creationId xmlns:a16="http://schemas.microsoft.com/office/drawing/2014/main" id="{B87D1149-D9D7-8E8C-C889-031D0E85BBF4}"/>
              </a:ext>
            </a:extLst>
          </p:cNvPr>
          <p:cNvSpPr/>
          <p:nvPr/>
        </p:nvSpPr>
        <p:spPr>
          <a:xfrm>
            <a:off x="10591638" y="3732908"/>
            <a:ext cx="45525" cy="87924"/>
          </a:xfrm>
          <a:custGeom>
            <a:avLst/>
            <a:gdLst>
              <a:gd name="connsiteX0" fmla="*/ 89666 w 90826"/>
              <a:gd name="connsiteY0" fmla="*/ 0 h 175414"/>
              <a:gd name="connsiteX1" fmla="*/ 0 w 90826"/>
              <a:gd name="connsiteY1" fmla="*/ 175414 h 175414"/>
            </a:gdLst>
            <a:ahLst/>
            <a:cxnLst>
              <a:cxn ang="0">
                <a:pos x="connsiteX0" y="connsiteY0"/>
              </a:cxn>
              <a:cxn ang="0">
                <a:pos x="connsiteX1" y="connsiteY1"/>
              </a:cxn>
            </a:cxnLst>
            <a:rect l="l" t="t" r="r" b="b"/>
            <a:pathLst>
              <a:path w="90826" h="175414">
                <a:moveTo>
                  <a:pt x="89666" y="0"/>
                </a:moveTo>
                <a:cubicBezTo>
                  <a:pt x="102805" y="135883"/>
                  <a:pt x="0" y="175414"/>
                  <a:pt x="0" y="17541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2" name="Freeform: Shape 91">
            <a:extLst>
              <a:ext uri="{FF2B5EF4-FFF2-40B4-BE49-F238E27FC236}">
                <a16:creationId xmlns:a16="http://schemas.microsoft.com/office/drawing/2014/main" id="{DE4317A2-D6BF-7895-9C79-85D8441483E2}"/>
              </a:ext>
            </a:extLst>
          </p:cNvPr>
          <p:cNvSpPr/>
          <p:nvPr/>
        </p:nvSpPr>
        <p:spPr>
          <a:xfrm>
            <a:off x="9306919" y="4126140"/>
            <a:ext cx="187575" cy="320674"/>
          </a:xfrm>
          <a:custGeom>
            <a:avLst/>
            <a:gdLst>
              <a:gd name="connsiteX0" fmla="*/ 374225 w 374224"/>
              <a:gd name="connsiteY0" fmla="*/ 0 h 639766"/>
              <a:gd name="connsiteX1" fmla="*/ 0 w 374224"/>
              <a:gd name="connsiteY1" fmla="*/ 375377 h 639766"/>
              <a:gd name="connsiteX2" fmla="*/ 278565 w 374224"/>
              <a:gd name="connsiteY2" fmla="*/ 639767 h 639766"/>
            </a:gdLst>
            <a:ahLst/>
            <a:cxnLst>
              <a:cxn ang="0">
                <a:pos x="connsiteX0" y="connsiteY0"/>
              </a:cxn>
              <a:cxn ang="0">
                <a:pos x="connsiteX1" y="connsiteY1"/>
              </a:cxn>
              <a:cxn ang="0">
                <a:pos x="connsiteX2" y="connsiteY2"/>
              </a:cxn>
            </a:cxnLst>
            <a:rect l="l" t="t" r="r" b="b"/>
            <a:pathLst>
              <a:path w="374224" h="639766">
                <a:moveTo>
                  <a:pt x="374225" y="0"/>
                </a:moveTo>
                <a:cubicBezTo>
                  <a:pt x="157665" y="32271"/>
                  <a:pt x="0" y="181753"/>
                  <a:pt x="0" y="375377"/>
                </a:cubicBezTo>
                <a:cubicBezTo>
                  <a:pt x="0" y="569002"/>
                  <a:pt x="160547" y="639767"/>
                  <a:pt x="278565" y="639767"/>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3" name="Freeform: Shape 92">
            <a:extLst>
              <a:ext uri="{FF2B5EF4-FFF2-40B4-BE49-F238E27FC236}">
                <a16:creationId xmlns:a16="http://schemas.microsoft.com/office/drawing/2014/main" id="{61947964-ACBE-D8C9-9098-6F63E38F5551}"/>
              </a:ext>
            </a:extLst>
          </p:cNvPr>
          <p:cNvSpPr/>
          <p:nvPr/>
        </p:nvSpPr>
        <p:spPr>
          <a:xfrm>
            <a:off x="9219899" y="4314293"/>
            <a:ext cx="87019" cy="206061"/>
          </a:xfrm>
          <a:custGeom>
            <a:avLst/>
            <a:gdLst>
              <a:gd name="connsiteX0" fmla="*/ 173611 w 173610"/>
              <a:gd name="connsiteY0" fmla="*/ 0 h 411105"/>
              <a:gd name="connsiteX1" fmla="*/ 22745 w 173610"/>
              <a:gd name="connsiteY1" fmla="*/ 411106 h 411105"/>
            </a:gdLst>
            <a:ahLst/>
            <a:cxnLst>
              <a:cxn ang="0">
                <a:pos x="connsiteX0" y="connsiteY0"/>
              </a:cxn>
              <a:cxn ang="0">
                <a:pos x="connsiteX1" y="connsiteY1"/>
              </a:cxn>
            </a:cxnLst>
            <a:rect l="l" t="t" r="r" b="b"/>
            <a:pathLst>
              <a:path w="173610" h="411105">
                <a:moveTo>
                  <a:pt x="173611" y="0"/>
                </a:moveTo>
                <a:cubicBezTo>
                  <a:pt x="35538" y="80216"/>
                  <a:pt x="-40989" y="234078"/>
                  <a:pt x="22745" y="4111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4" name="Freeform: Shape 93">
            <a:extLst>
              <a:ext uri="{FF2B5EF4-FFF2-40B4-BE49-F238E27FC236}">
                <a16:creationId xmlns:a16="http://schemas.microsoft.com/office/drawing/2014/main" id="{A407FE52-F40A-7784-8E13-C2F47DDB0492}"/>
              </a:ext>
            </a:extLst>
          </p:cNvPr>
          <p:cNvSpPr/>
          <p:nvPr/>
        </p:nvSpPr>
        <p:spPr>
          <a:xfrm>
            <a:off x="9161400" y="4506133"/>
            <a:ext cx="138414" cy="234187"/>
          </a:xfrm>
          <a:custGeom>
            <a:avLst/>
            <a:gdLst>
              <a:gd name="connsiteX0" fmla="*/ 261969 w 276145"/>
              <a:gd name="connsiteY0" fmla="*/ 6819 h 467218"/>
              <a:gd name="connsiteX1" fmla="*/ 0 w 276145"/>
              <a:gd name="connsiteY1" fmla="*/ 259453 h 467218"/>
              <a:gd name="connsiteX2" fmla="*/ 276145 w 276145"/>
              <a:gd name="connsiteY2" fmla="*/ 448351 h 467218"/>
            </a:gdLst>
            <a:ahLst/>
            <a:cxnLst>
              <a:cxn ang="0">
                <a:pos x="connsiteX0" y="connsiteY0"/>
              </a:cxn>
              <a:cxn ang="0">
                <a:pos x="connsiteX1" y="connsiteY1"/>
              </a:cxn>
              <a:cxn ang="0">
                <a:pos x="connsiteX2" y="connsiteY2"/>
              </a:cxn>
            </a:cxnLst>
            <a:rect l="l" t="t" r="r" b="b"/>
            <a:pathLst>
              <a:path w="276145" h="467218">
                <a:moveTo>
                  <a:pt x="261969" y="6819"/>
                </a:moveTo>
                <a:cubicBezTo>
                  <a:pt x="194661" y="-28564"/>
                  <a:pt x="0" y="76432"/>
                  <a:pt x="0" y="259453"/>
                </a:cubicBezTo>
                <a:cubicBezTo>
                  <a:pt x="0" y="442473"/>
                  <a:pt x="173455" y="501829"/>
                  <a:pt x="276145" y="44835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5" name="Freeform: Shape 94">
            <a:extLst>
              <a:ext uri="{FF2B5EF4-FFF2-40B4-BE49-F238E27FC236}">
                <a16:creationId xmlns:a16="http://schemas.microsoft.com/office/drawing/2014/main" id="{6AEFFEED-FE39-2869-E985-45661001D856}"/>
              </a:ext>
            </a:extLst>
          </p:cNvPr>
          <p:cNvSpPr/>
          <p:nvPr/>
        </p:nvSpPr>
        <p:spPr>
          <a:xfrm>
            <a:off x="9097450" y="4636123"/>
            <a:ext cx="63892" cy="19208"/>
          </a:xfrm>
          <a:custGeom>
            <a:avLst/>
            <a:gdLst>
              <a:gd name="connsiteX0" fmla="*/ 0 w 127469"/>
              <a:gd name="connsiteY0" fmla="*/ 30657 h 38321"/>
              <a:gd name="connsiteX1" fmla="*/ 127469 w 127469"/>
              <a:gd name="connsiteY1" fmla="*/ 0 h 38321"/>
            </a:gdLst>
            <a:ahLst/>
            <a:cxnLst>
              <a:cxn ang="0">
                <a:pos x="connsiteX0" y="connsiteY0"/>
              </a:cxn>
              <a:cxn ang="0">
                <a:pos x="connsiteX1" y="connsiteY1"/>
              </a:cxn>
            </a:cxnLst>
            <a:rect l="l" t="t" r="r" b="b"/>
            <a:pathLst>
              <a:path w="127469" h="38321">
                <a:moveTo>
                  <a:pt x="0" y="30657"/>
                </a:moveTo>
                <a:cubicBezTo>
                  <a:pt x="0" y="30657"/>
                  <a:pt x="70765" y="61314"/>
                  <a:pt x="12746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6" name="Freeform: Shape 95">
            <a:extLst>
              <a:ext uri="{FF2B5EF4-FFF2-40B4-BE49-F238E27FC236}">
                <a16:creationId xmlns:a16="http://schemas.microsoft.com/office/drawing/2014/main" id="{CB153E86-E268-5750-1C49-DE11BEB6AE0F}"/>
              </a:ext>
            </a:extLst>
          </p:cNvPr>
          <p:cNvSpPr/>
          <p:nvPr/>
        </p:nvSpPr>
        <p:spPr>
          <a:xfrm>
            <a:off x="9815515" y="4145088"/>
            <a:ext cx="29578" cy="77063"/>
          </a:xfrm>
          <a:custGeom>
            <a:avLst/>
            <a:gdLst>
              <a:gd name="connsiteX0" fmla="*/ 50596 w 59009"/>
              <a:gd name="connsiteY0" fmla="*/ 153747 h 153746"/>
              <a:gd name="connsiteX1" fmla="*/ 59009 w 59009"/>
              <a:gd name="connsiteY1" fmla="*/ 113293 h 153746"/>
              <a:gd name="connsiteX2" fmla="*/ 0 w 59009"/>
              <a:gd name="connsiteY2" fmla="*/ 0 h 153746"/>
            </a:gdLst>
            <a:ahLst/>
            <a:cxnLst>
              <a:cxn ang="0">
                <a:pos x="connsiteX0" y="connsiteY0"/>
              </a:cxn>
              <a:cxn ang="0">
                <a:pos x="connsiteX1" y="connsiteY1"/>
              </a:cxn>
              <a:cxn ang="0">
                <a:pos x="connsiteX2" y="connsiteY2"/>
              </a:cxn>
            </a:cxnLst>
            <a:rect l="l" t="t" r="r" b="b"/>
            <a:pathLst>
              <a:path w="59009" h="153746">
                <a:moveTo>
                  <a:pt x="50596" y="153747"/>
                </a:moveTo>
                <a:cubicBezTo>
                  <a:pt x="56013" y="141184"/>
                  <a:pt x="59009" y="127815"/>
                  <a:pt x="59009" y="113293"/>
                </a:cubicBezTo>
                <a:cubicBezTo>
                  <a:pt x="59009" y="19362"/>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7" name="Freeform: Shape 96">
            <a:extLst>
              <a:ext uri="{FF2B5EF4-FFF2-40B4-BE49-F238E27FC236}">
                <a16:creationId xmlns:a16="http://schemas.microsoft.com/office/drawing/2014/main" id="{EB7C1B26-9861-F8A3-3C49-7D7134154EE0}"/>
              </a:ext>
            </a:extLst>
          </p:cNvPr>
          <p:cNvSpPr/>
          <p:nvPr/>
        </p:nvSpPr>
        <p:spPr>
          <a:xfrm>
            <a:off x="9955430" y="4004190"/>
            <a:ext cx="66036" cy="171111"/>
          </a:xfrm>
          <a:custGeom>
            <a:avLst/>
            <a:gdLst>
              <a:gd name="connsiteX0" fmla="*/ 0 w 131746"/>
              <a:gd name="connsiteY0" fmla="*/ 0 h 341377"/>
              <a:gd name="connsiteX1" fmla="*/ 97965 w 131746"/>
              <a:gd name="connsiteY1" fmla="*/ 341378 h 341377"/>
            </a:gdLst>
            <a:ahLst/>
            <a:cxnLst>
              <a:cxn ang="0">
                <a:pos x="connsiteX0" y="connsiteY0"/>
              </a:cxn>
              <a:cxn ang="0">
                <a:pos x="connsiteX1" y="connsiteY1"/>
              </a:cxn>
            </a:cxnLst>
            <a:rect l="l" t="t" r="r" b="b"/>
            <a:pathLst>
              <a:path w="131746" h="341377">
                <a:moveTo>
                  <a:pt x="0" y="0"/>
                </a:moveTo>
                <a:cubicBezTo>
                  <a:pt x="147984" y="90012"/>
                  <a:pt x="156513" y="265311"/>
                  <a:pt x="97965" y="3413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8" name="Freeform: Shape 97">
            <a:extLst>
              <a:ext uri="{FF2B5EF4-FFF2-40B4-BE49-F238E27FC236}">
                <a16:creationId xmlns:a16="http://schemas.microsoft.com/office/drawing/2014/main" id="{394A86E2-C08E-EFA7-501C-B64CE72002AA}"/>
              </a:ext>
            </a:extLst>
          </p:cNvPr>
          <p:cNvSpPr/>
          <p:nvPr/>
        </p:nvSpPr>
        <p:spPr>
          <a:xfrm>
            <a:off x="9110101" y="4333527"/>
            <a:ext cx="56844" cy="9073"/>
          </a:xfrm>
          <a:custGeom>
            <a:avLst/>
            <a:gdLst>
              <a:gd name="connsiteX0" fmla="*/ 113408 w 113408"/>
              <a:gd name="connsiteY0" fmla="*/ 7 h 18101"/>
              <a:gd name="connsiteX1" fmla="*/ 0 w 113408"/>
              <a:gd name="connsiteY1" fmla="*/ 18102 h 18101"/>
            </a:gdLst>
            <a:ahLst/>
            <a:cxnLst>
              <a:cxn ang="0">
                <a:pos x="connsiteX0" y="connsiteY0"/>
              </a:cxn>
              <a:cxn ang="0">
                <a:pos x="connsiteX1" y="connsiteY1"/>
              </a:cxn>
            </a:cxnLst>
            <a:rect l="l" t="t" r="r" b="b"/>
            <a:pathLst>
              <a:path w="113408" h="18101">
                <a:moveTo>
                  <a:pt x="113408" y="7"/>
                </a:moveTo>
                <a:cubicBezTo>
                  <a:pt x="113408" y="7"/>
                  <a:pt x="54975" y="-915"/>
                  <a:pt x="0" y="18102"/>
                </a:cubicBezTo>
              </a:path>
            </a:pathLst>
          </a:custGeom>
          <a:solidFill>
            <a:srgbClr val="CECBBA"/>
          </a:solidFill>
          <a:ln w="11509" cap="flat">
            <a:solidFill>
              <a:srgbClr val="B1AF9F"/>
            </a:solidFill>
            <a:prstDash val="solid"/>
            <a:miter/>
          </a:ln>
        </p:spPr>
        <p:txBody>
          <a:bodyPr rtlCol="0" anchor="ctr"/>
          <a:lstStyle/>
          <a:p>
            <a:endParaRPr lang="en-GB"/>
          </a:p>
        </p:txBody>
      </p:sp>
      <p:sp>
        <p:nvSpPr>
          <p:cNvPr id="99" name="Freeform: Shape 98">
            <a:extLst>
              <a:ext uri="{FF2B5EF4-FFF2-40B4-BE49-F238E27FC236}">
                <a16:creationId xmlns:a16="http://schemas.microsoft.com/office/drawing/2014/main" id="{FF260CDF-0118-2164-1FB2-EAB37C2802CE}"/>
              </a:ext>
            </a:extLst>
          </p:cNvPr>
          <p:cNvSpPr/>
          <p:nvPr/>
        </p:nvSpPr>
        <p:spPr>
          <a:xfrm>
            <a:off x="10873953" y="3782301"/>
            <a:ext cx="87866" cy="100402"/>
          </a:xfrm>
          <a:custGeom>
            <a:avLst/>
            <a:gdLst>
              <a:gd name="connsiteX0" fmla="*/ 175299 w 175299"/>
              <a:gd name="connsiteY0" fmla="*/ 0 h 200308"/>
              <a:gd name="connsiteX1" fmla="*/ 0 w 175299"/>
              <a:gd name="connsiteY1" fmla="*/ 200309 h 200308"/>
            </a:gdLst>
            <a:ahLst/>
            <a:cxnLst>
              <a:cxn ang="0">
                <a:pos x="connsiteX0" y="connsiteY0"/>
              </a:cxn>
              <a:cxn ang="0">
                <a:pos x="connsiteX1" y="connsiteY1"/>
              </a:cxn>
            </a:cxnLst>
            <a:rect l="l" t="t" r="r" b="b"/>
            <a:pathLst>
              <a:path w="175299" h="200308">
                <a:moveTo>
                  <a:pt x="175299" y="0"/>
                </a:moveTo>
                <a:cubicBezTo>
                  <a:pt x="168499" y="116059"/>
                  <a:pt x="84480" y="172303"/>
                  <a:pt x="0" y="20030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00" name="Freeform: Shape 99">
            <a:extLst>
              <a:ext uri="{FF2B5EF4-FFF2-40B4-BE49-F238E27FC236}">
                <a16:creationId xmlns:a16="http://schemas.microsoft.com/office/drawing/2014/main" id="{BB3B96C2-464C-425C-D55E-689260DC6C5F}"/>
              </a:ext>
            </a:extLst>
          </p:cNvPr>
          <p:cNvSpPr/>
          <p:nvPr/>
        </p:nvSpPr>
        <p:spPr>
          <a:xfrm>
            <a:off x="10912889" y="3974946"/>
            <a:ext cx="328992" cy="49983"/>
          </a:xfrm>
          <a:custGeom>
            <a:avLst/>
            <a:gdLst>
              <a:gd name="connsiteX0" fmla="*/ 0 w 656362"/>
              <a:gd name="connsiteY0" fmla="*/ 99720 h 99720"/>
              <a:gd name="connsiteX1" fmla="*/ 413987 w 656362"/>
              <a:gd name="connsiteY1" fmla="*/ 36447 h 99720"/>
              <a:gd name="connsiteX2" fmla="*/ 656363 w 656362"/>
              <a:gd name="connsiteY2" fmla="*/ 75056 h 99720"/>
            </a:gdLst>
            <a:ahLst/>
            <a:cxnLst>
              <a:cxn ang="0">
                <a:pos x="connsiteX0" y="connsiteY0"/>
              </a:cxn>
              <a:cxn ang="0">
                <a:pos x="connsiteX1" y="connsiteY1"/>
              </a:cxn>
              <a:cxn ang="0">
                <a:pos x="connsiteX2" y="connsiteY2"/>
              </a:cxn>
            </a:cxnLst>
            <a:rect l="l" t="t" r="r" b="b"/>
            <a:pathLst>
              <a:path w="656362" h="99720">
                <a:moveTo>
                  <a:pt x="0" y="99720"/>
                </a:moveTo>
                <a:cubicBezTo>
                  <a:pt x="97619" y="2908"/>
                  <a:pt x="273494" y="-33742"/>
                  <a:pt x="413987" y="36447"/>
                </a:cubicBezTo>
                <a:cubicBezTo>
                  <a:pt x="554480" y="106751"/>
                  <a:pt x="656363" y="75056"/>
                  <a:pt x="656363" y="7505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01" name="Freeform: Shape 100">
            <a:extLst>
              <a:ext uri="{FF2B5EF4-FFF2-40B4-BE49-F238E27FC236}">
                <a16:creationId xmlns:a16="http://schemas.microsoft.com/office/drawing/2014/main" id="{45F82B7D-C0A9-44E8-C3E8-F9F60B546342}"/>
              </a:ext>
            </a:extLst>
          </p:cNvPr>
          <p:cNvSpPr/>
          <p:nvPr/>
        </p:nvSpPr>
        <p:spPr>
          <a:xfrm>
            <a:off x="9366768" y="4736120"/>
            <a:ext cx="48988" cy="33448"/>
          </a:xfrm>
          <a:custGeom>
            <a:avLst/>
            <a:gdLst>
              <a:gd name="connsiteX0" fmla="*/ 0 w 97734"/>
              <a:gd name="connsiteY0" fmla="*/ 66731 h 66731"/>
              <a:gd name="connsiteX1" fmla="*/ 97734 w 97734"/>
              <a:gd name="connsiteY1" fmla="*/ 0 h 66731"/>
            </a:gdLst>
            <a:ahLst/>
            <a:cxnLst>
              <a:cxn ang="0">
                <a:pos x="connsiteX0" y="connsiteY0"/>
              </a:cxn>
              <a:cxn ang="0">
                <a:pos x="connsiteX1" y="connsiteY1"/>
              </a:cxn>
            </a:cxnLst>
            <a:rect l="l" t="t" r="r" b="b"/>
            <a:pathLst>
              <a:path w="97734" h="66731">
                <a:moveTo>
                  <a:pt x="0" y="66731"/>
                </a:moveTo>
                <a:cubicBezTo>
                  <a:pt x="0" y="66731"/>
                  <a:pt x="46332" y="45525"/>
                  <a:pt x="97734" y="0"/>
                </a:cubicBezTo>
              </a:path>
            </a:pathLst>
          </a:custGeom>
          <a:noFill/>
          <a:ln w="11509" cap="flat">
            <a:solidFill>
              <a:srgbClr val="B1AF9F"/>
            </a:solidFill>
            <a:prstDash val="solid"/>
            <a:miter/>
          </a:ln>
        </p:spPr>
        <p:txBody>
          <a:bodyPr rtlCol="0" anchor="ctr"/>
          <a:lstStyle/>
          <a:p>
            <a:endParaRPr lang="en-GB"/>
          </a:p>
        </p:txBody>
      </p:sp>
      <p:grpSp>
        <p:nvGrpSpPr>
          <p:cNvPr id="102" name="Graphic 167">
            <a:extLst>
              <a:ext uri="{FF2B5EF4-FFF2-40B4-BE49-F238E27FC236}">
                <a16:creationId xmlns:a16="http://schemas.microsoft.com/office/drawing/2014/main" id="{1B629D48-8C31-241D-1778-6DA699C49122}"/>
              </a:ext>
            </a:extLst>
          </p:cNvPr>
          <p:cNvGrpSpPr/>
          <p:nvPr/>
        </p:nvGrpSpPr>
        <p:grpSpPr>
          <a:xfrm>
            <a:off x="9644000" y="4342311"/>
            <a:ext cx="1658886" cy="1882278"/>
            <a:chOff x="2257077" y="2446654"/>
            <a:chExt cx="3309591" cy="3755272"/>
          </a:xfrm>
        </p:grpSpPr>
        <p:sp>
          <p:nvSpPr>
            <p:cNvPr id="110" name="Freeform: Shape 109">
              <a:extLst>
                <a:ext uri="{FF2B5EF4-FFF2-40B4-BE49-F238E27FC236}">
                  <a16:creationId xmlns:a16="http://schemas.microsoft.com/office/drawing/2014/main" id="{A4F87024-9273-DB26-89BE-9A86F9647A79}"/>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11" name="Freeform: Shape 110">
              <a:extLst>
                <a:ext uri="{FF2B5EF4-FFF2-40B4-BE49-F238E27FC236}">
                  <a16:creationId xmlns:a16="http://schemas.microsoft.com/office/drawing/2014/main" id="{1AC59C7A-FFC5-ABA8-8FB6-F99936ACAB2B}"/>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03" name="Graphic 167">
            <a:extLst>
              <a:ext uri="{FF2B5EF4-FFF2-40B4-BE49-F238E27FC236}">
                <a16:creationId xmlns:a16="http://schemas.microsoft.com/office/drawing/2014/main" id="{D4796DD5-2CEF-F1D0-4556-5204FA0B791B}"/>
              </a:ext>
            </a:extLst>
          </p:cNvPr>
          <p:cNvGrpSpPr/>
          <p:nvPr/>
        </p:nvGrpSpPr>
        <p:grpSpPr>
          <a:xfrm>
            <a:off x="9644000" y="4342311"/>
            <a:ext cx="1658886" cy="1882278"/>
            <a:chOff x="2257077" y="2446654"/>
            <a:chExt cx="3309591" cy="3755272"/>
          </a:xfrm>
        </p:grpSpPr>
        <p:sp>
          <p:nvSpPr>
            <p:cNvPr id="108" name="Freeform: Shape 107">
              <a:extLst>
                <a:ext uri="{FF2B5EF4-FFF2-40B4-BE49-F238E27FC236}">
                  <a16:creationId xmlns:a16="http://schemas.microsoft.com/office/drawing/2014/main" id="{5B1B689A-556E-AD1A-5D6B-25AB36874A02}"/>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09" name="Freeform: Shape 108">
              <a:extLst>
                <a:ext uri="{FF2B5EF4-FFF2-40B4-BE49-F238E27FC236}">
                  <a16:creationId xmlns:a16="http://schemas.microsoft.com/office/drawing/2014/main" id="{EF4003B1-9F94-6B39-9EB8-8AC33528A70B}"/>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04" name="Freeform: Shape 103">
            <a:extLst>
              <a:ext uri="{FF2B5EF4-FFF2-40B4-BE49-F238E27FC236}">
                <a16:creationId xmlns:a16="http://schemas.microsoft.com/office/drawing/2014/main" id="{FE02DFDD-BE67-9312-174B-FF95F84DBA4D}"/>
              </a:ext>
            </a:extLst>
          </p:cNvPr>
          <p:cNvSpPr/>
          <p:nvPr/>
        </p:nvSpPr>
        <p:spPr>
          <a:xfrm>
            <a:off x="10827221" y="4785463"/>
            <a:ext cx="666141" cy="725256"/>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solidFill>
            <a:srgbClr val="F0ECDF"/>
          </a:solidFill>
          <a:ln w="11509" cap="flat">
            <a:noFill/>
            <a:prstDash val="solid"/>
            <a:miter/>
          </a:ln>
        </p:spPr>
        <p:txBody>
          <a:bodyPr rtlCol="0" anchor="ctr"/>
          <a:lstStyle/>
          <a:p>
            <a:endParaRPr lang="en-GB"/>
          </a:p>
        </p:txBody>
      </p:sp>
      <p:sp>
        <p:nvSpPr>
          <p:cNvPr id="105" name="Freeform: Shape 104">
            <a:extLst>
              <a:ext uri="{FF2B5EF4-FFF2-40B4-BE49-F238E27FC236}">
                <a16:creationId xmlns:a16="http://schemas.microsoft.com/office/drawing/2014/main" id="{B9C06A37-4B53-64B9-625D-A381523558E5}"/>
              </a:ext>
            </a:extLst>
          </p:cNvPr>
          <p:cNvSpPr/>
          <p:nvPr/>
        </p:nvSpPr>
        <p:spPr>
          <a:xfrm>
            <a:off x="10827221" y="4785463"/>
            <a:ext cx="666141" cy="725256"/>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 name="connsiteX8" fmla="*/ 934925 w 1328997"/>
              <a:gd name="connsiteY8" fmla="*/ 1249897 h 1446935"/>
              <a:gd name="connsiteX9" fmla="*/ 846180 w 1328997"/>
              <a:gd name="connsiteY9" fmla="*/ 1083242 h 1446935"/>
              <a:gd name="connsiteX10" fmla="*/ 772649 w 1328997"/>
              <a:gd name="connsiteY10" fmla="*/ 1303835 h 1446935"/>
              <a:gd name="connsiteX11" fmla="*/ 718826 w 1328997"/>
              <a:gd name="connsiteY11" fmla="*/ 1068374 h 1446935"/>
              <a:gd name="connsiteX12" fmla="*/ 536497 w 1328997"/>
              <a:gd name="connsiteY12" fmla="*/ 1149281 h 1446935"/>
              <a:gd name="connsiteX13" fmla="*/ 708569 w 1328997"/>
              <a:gd name="connsiteY13" fmla="*/ 966952 h 1446935"/>
              <a:gd name="connsiteX14" fmla="*/ 547100 w 1328997"/>
              <a:gd name="connsiteY14" fmla="*/ 937332 h 1446935"/>
              <a:gd name="connsiteX15" fmla="*/ 788208 w 1328997"/>
              <a:gd name="connsiteY15" fmla="*/ 859652 h 1446935"/>
              <a:gd name="connsiteX16" fmla="*/ 631465 w 1328997"/>
              <a:gd name="connsiteY16" fmla="*/ 778975 h 1446935"/>
              <a:gd name="connsiteX17" fmla="*/ 760433 w 1328997"/>
              <a:gd name="connsiteY17" fmla="*/ 655770 h 1446935"/>
              <a:gd name="connsiteX18" fmla="*/ 491894 w 1328997"/>
              <a:gd name="connsiteY18" fmla="*/ 693573 h 1446935"/>
              <a:gd name="connsiteX19" fmla="*/ 579717 w 1328997"/>
              <a:gd name="connsiteY19" fmla="*/ 543514 h 1446935"/>
              <a:gd name="connsiteX20" fmla="*/ 185553 w 1328997"/>
              <a:gd name="connsiteY20" fmla="*/ 583507 h 1446935"/>
              <a:gd name="connsiteX21" fmla="*/ 241450 w 1328997"/>
              <a:gd name="connsiteY21" fmla="*/ 510206 h 1446935"/>
              <a:gd name="connsiteX22" fmla="*/ 429427 w 1328997"/>
              <a:gd name="connsiteY22" fmla="*/ 477128 h 1446935"/>
              <a:gd name="connsiteX23" fmla="*/ 195004 w 1328997"/>
              <a:gd name="connsiteY23" fmla="*/ 472403 h 1446935"/>
              <a:gd name="connsiteX24" fmla="*/ 131961 w 1328997"/>
              <a:gd name="connsiteY24" fmla="*/ 437712 h 1446935"/>
              <a:gd name="connsiteX25" fmla="*/ 377794 w 1328997"/>
              <a:gd name="connsiteY25" fmla="*/ 344703 h 1446935"/>
              <a:gd name="connsiteX26" fmla="*/ 267728 w 1328997"/>
              <a:gd name="connsiteY26" fmla="*/ 191187 h 1446935"/>
              <a:gd name="connsiteX27" fmla="*/ 505148 w 1328997"/>
              <a:gd name="connsiteY27" fmla="*/ 276935 h 1446935"/>
              <a:gd name="connsiteX28" fmla="*/ 594123 w 1328997"/>
              <a:gd name="connsiteY28" fmla="*/ 151771 h 1446935"/>
              <a:gd name="connsiteX29" fmla="*/ 669152 w 1328997"/>
              <a:gd name="connsiteY29" fmla="*/ 347354 h 1446935"/>
              <a:gd name="connsiteX30" fmla="*/ 781409 w 1328997"/>
              <a:gd name="connsiteY30" fmla="*/ 272555 h 1446935"/>
              <a:gd name="connsiteX31" fmla="*/ 743721 w 1328997"/>
              <a:gd name="connsiteY31" fmla="*/ 487616 h 1446935"/>
              <a:gd name="connsiteX32" fmla="*/ 932274 w 1328997"/>
              <a:gd name="connsiteY32" fmla="*/ 328683 h 1446935"/>
              <a:gd name="connsiteX33" fmla="*/ 865082 w 1328997"/>
              <a:gd name="connsiteY33" fmla="*/ 561609 h 1446935"/>
              <a:gd name="connsiteX34" fmla="*/ 1050523 w 1328997"/>
              <a:gd name="connsiteY34" fmla="*/ 436214 h 1446935"/>
              <a:gd name="connsiteX35" fmla="*/ 1189633 w 1328997"/>
              <a:gd name="connsiteY35" fmla="*/ 550199 h 1446935"/>
              <a:gd name="connsiteX36" fmla="*/ 877875 w 1328997"/>
              <a:gd name="connsiteY36" fmla="*/ 718352 h 1446935"/>
              <a:gd name="connsiteX37" fmla="*/ 1155864 w 1328997"/>
              <a:gd name="connsiteY37" fmla="*/ 722155 h 1446935"/>
              <a:gd name="connsiteX38" fmla="*/ 1147450 w 1328997"/>
              <a:gd name="connsiteY38" fmla="*/ 914857 h 1446935"/>
              <a:gd name="connsiteX39" fmla="*/ 912911 w 1328997"/>
              <a:gd name="connsiteY39" fmla="*/ 874750 h 1446935"/>
              <a:gd name="connsiteX40" fmla="*/ 1125437 w 1328997"/>
              <a:gd name="connsiteY40" fmla="*/ 997033 h 1446935"/>
              <a:gd name="connsiteX41" fmla="*/ 951406 w 1328997"/>
              <a:gd name="connsiteY41" fmla="*/ 1045900 h 1446935"/>
              <a:gd name="connsiteX42" fmla="*/ 1047296 w 1328997"/>
              <a:gd name="connsiteY42" fmla="*/ 1153315 h 1446935"/>
              <a:gd name="connsiteX43" fmla="*/ 934810 w 1328997"/>
              <a:gd name="connsiteY43" fmla="*/ 124989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moveTo>
                  <a:pt x="934925" y="1249897"/>
                </a:moveTo>
                <a:cubicBezTo>
                  <a:pt x="914064" y="1188813"/>
                  <a:pt x="888247" y="1132685"/>
                  <a:pt x="846180" y="1083242"/>
                </a:cubicBezTo>
                <a:cubicBezTo>
                  <a:pt x="859434" y="1170027"/>
                  <a:pt x="951982" y="1343482"/>
                  <a:pt x="772649" y="1303835"/>
                </a:cubicBezTo>
                <a:cubicBezTo>
                  <a:pt x="623628" y="1270873"/>
                  <a:pt x="666502" y="1165647"/>
                  <a:pt x="718826" y="1068374"/>
                </a:cubicBezTo>
                <a:cubicBezTo>
                  <a:pt x="659587" y="1106753"/>
                  <a:pt x="587784" y="1351664"/>
                  <a:pt x="536497" y="1149281"/>
                </a:cubicBezTo>
                <a:cubicBezTo>
                  <a:pt x="504456" y="1023080"/>
                  <a:pt x="630197" y="1003832"/>
                  <a:pt x="708569" y="966952"/>
                </a:cubicBezTo>
                <a:cubicBezTo>
                  <a:pt x="629967" y="963148"/>
                  <a:pt x="463081" y="1059960"/>
                  <a:pt x="547100" y="937332"/>
                </a:cubicBezTo>
                <a:cubicBezTo>
                  <a:pt x="615330" y="837869"/>
                  <a:pt x="685288" y="821272"/>
                  <a:pt x="788208" y="859652"/>
                </a:cubicBezTo>
                <a:cubicBezTo>
                  <a:pt x="760663" y="817815"/>
                  <a:pt x="639302" y="796032"/>
                  <a:pt x="631465" y="778975"/>
                </a:cubicBezTo>
                <a:cubicBezTo>
                  <a:pt x="597005" y="704061"/>
                  <a:pt x="727931" y="669716"/>
                  <a:pt x="760433" y="655770"/>
                </a:cubicBezTo>
                <a:cubicBezTo>
                  <a:pt x="654400" y="646780"/>
                  <a:pt x="579256" y="735525"/>
                  <a:pt x="491894" y="693573"/>
                </a:cubicBezTo>
                <a:cubicBezTo>
                  <a:pt x="367537" y="633872"/>
                  <a:pt x="522436" y="586964"/>
                  <a:pt x="579717" y="543514"/>
                </a:cubicBezTo>
                <a:cubicBezTo>
                  <a:pt x="468037" y="564836"/>
                  <a:pt x="280636" y="735525"/>
                  <a:pt x="185553" y="583507"/>
                </a:cubicBezTo>
                <a:cubicBezTo>
                  <a:pt x="144408" y="517697"/>
                  <a:pt x="167689" y="529223"/>
                  <a:pt x="241450" y="510206"/>
                </a:cubicBezTo>
                <a:cubicBezTo>
                  <a:pt x="303111" y="494301"/>
                  <a:pt x="373530" y="490152"/>
                  <a:pt x="429427" y="477128"/>
                </a:cubicBezTo>
                <a:cubicBezTo>
                  <a:pt x="348520" y="456844"/>
                  <a:pt x="275680" y="468369"/>
                  <a:pt x="195004" y="472403"/>
                </a:cubicBezTo>
                <a:cubicBezTo>
                  <a:pt x="152706" y="474478"/>
                  <a:pt x="117323" y="507901"/>
                  <a:pt x="131961" y="437712"/>
                </a:cubicBezTo>
                <a:cubicBezTo>
                  <a:pt x="156855" y="318080"/>
                  <a:pt x="306222" y="357727"/>
                  <a:pt x="377794" y="344703"/>
                </a:cubicBezTo>
                <a:cubicBezTo>
                  <a:pt x="315903" y="320385"/>
                  <a:pt x="107757" y="268522"/>
                  <a:pt x="267728" y="191187"/>
                </a:cubicBezTo>
                <a:cubicBezTo>
                  <a:pt x="387360" y="133330"/>
                  <a:pt x="440146" y="215620"/>
                  <a:pt x="505148" y="276935"/>
                </a:cubicBezTo>
                <a:cubicBezTo>
                  <a:pt x="490281" y="190956"/>
                  <a:pt x="450518" y="65908"/>
                  <a:pt x="594123" y="151771"/>
                </a:cubicBezTo>
                <a:cubicBezTo>
                  <a:pt x="673762" y="199485"/>
                  <a:pt x="651980" y="259993"/>
                  <a:pt x="669152" y="347354"/>
                </a:cubicBezTo>
                <a:cubicBezTo>
                  <a:pt x="695200" y="283389"/>
                  <a:pt x="722399" y="156496"/>
                  <a:pt x="781409" y="272555"/>
                </a:cubicBezTo>
                <a:cubicBezTo>
                  <a:pt x="824398" y="357035"/>
                  <a:pt x="747179" y="405326"/>
                  <a:pt x="743721" y="487616"/>
                </a:cubicBezTo>
                <a:cubicBezTo>
                  <a:pt x="781293" y="432065"/>
                  <a:pt x="847563" y="305057"/>
                  <a:pt x="932274" y="328683"/>
                </a:cubicBezTo>
                <a:cubicBezTo>
                  <a:pt x="1086597" y="371788"/>
                  <a:pt x="897583" y="503060"/>
                  <a:pt x="865082" y="561609"/>
                </a:cubicBezTo>
                <a:cubicBezTo>
                  <a:pt x="900118" y="540517"/>
                  <a:pt x="999696" y="433448"/>
                  <a:pt x="1050523" y="436214"/>
                </a:cubicBezTo>
                <a:cubicBezTo>
                  <a:pt x="1090861" y="438404"/>
                  <a:pt x="1176609" y="517697"/>
                  <a:pt x="1189633" y="550199"/>
                </a:cubicBezTo>
                <a:cubicBezTo>
                  <a:pt x="1247374" y="694610"/>
                  <a:pt x="967656" y="681471"/>
                  <a:pt x="877875" y="718352"/>
                </a:cubicBezTo>
                <a:cubicBezTo>
                  <a:pt x="935270" y="721003"/>
                  <a:pt x="1115987" y="674556"/>
                  <a:pt x="1155864" y="722155"/>
                </a:cubicBezTo>
                <a:cubicBezTo>
                  <a:pt x="1179145" y="749931"/>
                  <a:pt x="1130854" y="904715"/>
                  <a:pt x="1147450" y="914857"/>
                </a:cubicBezTo>
                <a:cubicBezTo>
                  <a:pt x="1083831" y="877170"/>
                  <a:pt x="983446" y="857923"/>
                  <a:pt x="912911" y="874750"/>
                </a:cubicBezTo>
                <a:cubicBezTo>
                  <a:pt x="986558" y="898031"/>
                  <a:pt x="1109763" y="906559"/>
                  <a:pt x="1125437" y="997033"/>
                </a:cubicBezTo>
                <a:cubicBezTo>
                  <a:pt x="1157362" y="1181552"/>
                  <a:pt x="1025859" y="1058693"/>
                  <a:pt x="951406" y="1045900"/>
                </a:cubicBezTo>
                <a:cubicBezTo>
                  <a:pt x="973650" y="1069411"/>
                  <a:pt x="1038767" y="1114821"/>
                  <a:pt x="1047296" y="1153315"/>
                </a:cubicBezTo>
                <a:cubicBezTo>
                  <a:pt x="1057092" y="1197572"/>
                  <a:pt x="941840" y="1270066"/>
                  <a:pt x="934810" y="1249897"/>
                </a:cubicBezTo>
                <a:close/>
              </a:path>
            </a:pathLst>
          </a:custGeom>
          <a:solidFill>
            <a:srgbClr val="E1D8BF"/>
          </a:solidFill>
          <a:ln w="11509" cap="flat">
            <a:noFill/>
            <a:prstDash val="solid"/>
            <a:miter/>
          </a:ln>
        </p:spPr>
        <p:txBody>
          <a:bodyPr rtlCol="0" anchor="ctr"/>
          <a:lstStyle/>
          <a:p>
            <a:endParaRPr lang="en-GB"/>
          </a:p>
        </p:txBody>
      </p:sp>
      <p:sp>
        <p:nvSpPr>
          <p:cNvPr id="106" name="Freeform: Shape 105">
            <a:extLst>
              <a:ext uri="{FF2B5EF4-FFF2-40B4-BE49-F238E27FC236}">
                <a16:creationId xmlns:a16="http://schemas.microsoft.com/office/drawing/2014/main" id="{B0F88D58-6E33-ADC0-FF26-19C7D69B541F}"/>
              </a:ext>
            </a:extLst>
          </p:cNvPr>
          <p:cNvSpPr/>
          <p:nvPr/>
        </p:nvSpPr>
        <p:spPr>
          <a:xfrm>
            <a:off x="10827221" y="4785463"/>
            <a:ext cx="666141" cy="725256"/>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noFill/>
          <a:ln w="9525" cap="flat">
            <a:solidFill>
              <a:schemeClr val="accent2">
                <a:lumMod val="60000"/>
                <a:lumOff val="40000"/>
              </a:schemeClr>
            </a:solidFill>
            <a:prstDash val="solid"/>
            <a:miter/>
          </a:ln>
        </p:spPr>
        <p:txBody>
          <a:bodyPr rtlCol="0" anchor="ctr"/>
          <a:lstStyle/>
          <a:p>
            <a:endParaRPr lang="en-GB"/>
          </a:p>
        </p:txBody>
      </p:sp>
      <p:sp>
        <p:nvSpPr>
          <p:cNvPr id="107" name="Freeform: Shape 106">
            <a:extLst>
              <a:ext uri="{FF2B5EF4-FFF2-40B4-BE49-F238E27FC236}">
                <a16:creationId xmlns:a16="http://schemas.microsoft.com/office/drawing/2014/main" id="{19EE8ED8-4326-D468-B137-0A1223FA2D4C}"/>
              </a:ext>
            </a:extLst>
          </p:cNvPr>
          <p:cNvSpPr/>
          <p:nvPr/>
        </p:nvSpPr>
        <p:spPr>
          <a:xfrm>
            <a:off x="10265013" y="4633408"/>
            <a:ext cx="200457" cy="130095"/>
          </a:xfrm>
          <a:custGeom>
            <a:avLst/>
            <a:gdLst>
              <a:gd name="connsiteX0" fmla="*/ 399926 w 399926"/>
              <a:gd name="connsiteY0" fmla="*/ 129774 h 259548"/>
              <a:gd name="connsiteX1" fmla="*/ 199963 w 399926"/>
              <a:gd name="connsiteY1" fmla="*/ 259549 h 259548"/>
              <a:gd name="connsiteX2" fmla="*/ 0 w 399926"/>
              <a:gd name="connsiteY2" fmla="*/ 129774 h 259548"/>
              <a:gd name="connsiteX3" fmla="*/ 199963 w 399926"/>
              <a:gd name="connsiteY3" fmla="*/ 0 h 259548"/>
              <a:gd name="connsiteX4" fmla="*/ 399926 w 399926"/>
              <a:gd name="connsiteY4" fmla="*/ 129774 h 259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926" h="259548">
                <a:moveTo>
                  <a:pt x="399926" y="129774"/>
                </a:moveTo>
                <a:cubicBezTo>
                  <a:pt x="399926" y="201447"/>
                  <a:pt x="310400" y="259549"/>
                  <a:pt x="199963" y="259549"/>
                </a:cubicBezTo>
                <a:cubicBezTo>
                  <a:pt x="89527" y="259549"/>
                  <a:pt x="0" y="201447"/>
                  <a:pt x="0" y="129774"/>
                </a:cubicBezTo>
                <a:cubicBezTo>
                  <a:pt x="0" y="58102"/>
                  <a:pt x="89526" y="0"/>
                  <a:pt x="199963" y="0"/>
                </a:cubicBezTo>
                <a:cubicBezTo>
                  <a:pt x="310400" y="0"/>
                  <a:pt x="399926" y="58102"/>
                  <a:pt x="399926" y="129774"/>
                </a:cubicBezTo>
                <a:close/>
              </a:path>
            </a:pathLst>
          </a:custGeom>
          <a:solidFill>
            <a:schemeClr val="accent2">
              <a:lumMod val="20000"/>
              <a:lumOff val="80000"/>
            </a:schemeClr>
          </a:solidFill>
          <a:ln w="11509"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DEEA94BB-EEF0-71BE-A5C7-572515DB1DD3}"/>
              </a:ext>
            </a:extLst>
          </p:cNvPr>
          <p:cNvSpPr/>
          <p:nvPr/>
        </p:nvSpPr>
        <p:spPr>
          <a:xfrm>
            <a:off x="6826132" y="1958362"/>
            <a:ext cx="1995743" cy="2493699"/>
          </a:xfrm>
          <a:custGeom>
            <a:avLst/>
            <a:gdLst>
              <a:gd name="connsiteX0" fmla="*/ 3727157 w 3752993"/>
              <a:gd name="connsiteY0" fmla="*/ 2673487 h 4689399"/>
              <a:gd name="connsiteX1" fmla="*/ 3669038 w 3752993"/>
              <a:gd name="connsiteY1" fmla="*/ 2654114 h 4689399"/>
              <a:gd name="connsiteX2" fmla="*/ 3622097 w 3752993"/>
              <a:gd name="connsiteY2" fmla="*/ 2665291 h 4689399"/>
              <a:gd name="connsiteX3" fmla="*/ 3610548 w 3752993"/>
              <a:gd name="connsiteY3" fmla="*/ 2657840 h 4689399"/>
              <a:gd name="connsiteX4" fmla="*/ 3618371 w 3752993"/>
              <a:gd name="connsiteY4" fmla="*/ 2641820 h 4689399"/>
              <a:gd name="connsiteX5" fmla="*/ 3637744 w 3752993"/>
              <a:gd name="connsiteY5" fmla="*/ 2638467 h 4689399"/>
              <a:gd name="connsiteX6" fmla="*/ 3710765 w 3752993"/>
              <a:gd name="connsiteY6" fmla="*/ 2619467 h 4689399"/>
              <a:gd name="connsiteX7" fmla="*/ 3752863 w 3752993"/>
              <a:gd name="connsiteY7" fmla="*/ 2560976 h 4689399"/>
              <a:gd name="connsiteX8" fmla="*/ 3734235 w 3752993"/>
              <a:gd name="connsiteY8" fmla="*/ 2487956 h 4689399"/>
              <a:gd name="connsiteX9" fmla="*/ 3726039 w 3752993"/>
              <a:gd name="connsiteY9" fmla="*/ 2343405 h 4689399"/>
              <a:gd name="connsiteX10" fmla="*/ 3736843 w 3752993"/>
              <a:gd name="connsiteY10" fmla="*/ 2275227 h 4689399"/>
              <a:gd name="connsiteX11" fmla="*/ 3620234 w 3752993"/>
              <a:gd name="connsiteY11" fmla="*/ 2224933 h 4689399"/>
              <a:gd name="connsiteX12" fmla="*/ 3532684 w 3752993"/>
              <a:gd name="connsiteY12" fmla="*/ 2334463 h 4689399"/>
              <a:gd name="connsiteX13" fmla="*/ 3509958 w 3752993"/>
              <a:gd name="connsiteY13" fmla="*/ 2419033 h 4689399"/>
              <a:gd name="connsiteX14" fmla="*/ 3458918 w 3752993"/>
              <a:gd name="connsiteY14" fmla="*/ 2464857 h 4689399"/>
              <a:gd name="connsiteX15" fmla="*/ 3338584 w 3752993"/>
              <a:gd name="connsiteY15" fmla="*/ 2505838 h 4689399"/>
              <a:gd name="connsiteX16" fmla="*/ 3191052 w 3752993"/>
              <a:gd name="connsiteY16" fmla="*/ 2567309 h 4689399"/>
              <a:gd name="connsiteX17" fmla="*/ 3152679 w 3752993"/>
              <a:gd name="connsiteY17" fmla="*/ 2595624 h 4689399"/>
              <a:gd name="connsiteX18" fmla="*/ 3167209 w 3752993"/>
              <a:gd name="connsiteY18" fmla="*/ 2552407 h 4689399"/>
              <a:gd name="connsiteX19" fmla="*/ 3302818 w 3752993"/>
              <a:gd name="connsiteY19" fmla="*/ 2490936 h 4689399"/>
              <a:gd name="connsiteX20" fmla="*/ 3391859 w 3752993"/>
              <a:gd name="connsiteY20" fmla="*/ 2454798 h 4689399"/>
              <a:gd name="connsiteX21" fmla="*/ 3381055 w 3752993"/>
              <a:gd name="connsiteY21" fmla="*/ 2402641 h 4689399"/>
              <a:gd name="connsiteX22" fmla="*/ 3295740 w 3752993"/>
              <a:gd name="connsiteY22" fmla="*/ 2418288 h 4689399"/>
              <a:gd name="connsiteX23" fmla="*/ 3219739 w 3752993"/>
              <a:gd name="connsiteY23" fmla="*/ 2393327 h 4689399"/>
              <a:gd name="connsiteX24" fmla="*/ 3158268 w 3752993"/>
              <a:gd name="connsiteY24" fmla="*/ 2347503 h 4689399"/>
              <a:gd name="connsiteX25" fmla="*/ 2952990 w 3752993"/>
              <a:gd name="connsiteY25" fmla="*/ 2379543 h 4689399"/>
              <a:gd name="connsiteX26" fmla="*/ 2908657 w 3752993"/>
              <a:gd name="connsiteY26" fmla="*/ 2417543 h 4689399"/>
              <a:gd name="connsiteX27" fmla="*/ 2893382 w 3752993"/>
              <a:gd name="connsiteY27" fmla="*/ 2434680 h 4689399"/>
              <a:gd name="connsiteX28" fmla="*/ 2873637 w 3752993"/>
              <a:gd name="connsiteY28" fmla="*/ 2432445 h 4689399"/>
              <a:gd name="connsiteX29" fmla="*/ 2898598 w 3752993"/>
              <a:gd name="connsiteY29" fmla="*/ 2398543 h 4689399"/>
              <a:gd name="connsiteX30" fmla="*/ 2979814 w 3752993"/>
              <a:gd name="connsiteY30" fmla="*/ 2332228 h 4689399"/>
              <a:gd name="connsiteX31" fmla="*/ 3143738 w 3752993"/>
              <a:gd name="connsiteY31" fmla="*/ 2300189 h 4689399"/>
              <a:gd name="connsiteX32" fmla="*/ 3223837 w 3752993"/>
              <a:gd name="connsiteY32" fmla="*/ 2312483 h 4689399"/>
              <a:gd name="connsiteX33" fmla="*/ 3355721 w 3752993"/>
              <a:gd name="connsiteY33" fmla="*/ 2347503 h 4689399"/>
              <a:gd name="connsiteX34" fmla="*/ 3436565 w 3752993"/>
              <a:gd name="connsiteY34" fmla="*/ 2376190 h 4689399"/>
              <a:gd name="connsiteX35" fmla="*/ 3496174 w 3752993"/>
              <a:gd name="connsiteY35" fmla="*/ 2285286 h 4689399"/>
              <a:gd name="connsiteX36" fmla="*/ 3546468 w 3752993"/>
              <a:gd name="connsiteY36" fmla="*/ 2235737 h 4689399"/>
              <a:gd name="connsiteX37" fmla="*/ 3620607 w 3752993"/>
              <a:gd name="connsiteY37" fmla="*/ 2158618 h 4689399"/>
              <a:gd name="connsiteX38" fmla="*/ 3648548 w 3752993"/>
              <a:gd name="connsiteY38" fmla="*/ 2035675 h 4689399"/>
              <a:gd name="connsiteX39" fmla="*/ 3657862 w 3752993"/>
              <a:gd name="connsiteY39" fmla="*/ 1915341 h 4689399"/>
              <a:gd name="connsiteX40" fmla="*/ 3645940 w 3752993"/>
              <a:gd name="connsiteY40" fmla="*/ 1860948 h 4689399"/>
              <a:gd name="connsiteX41" fmla="*/ 3610548 w 3752993"/>
              <a:gd name="connsiteY41" fmla="*/ 1818849 h 4689399"/>
              <a:gd name="connsiteX42" fmla="*/ 3537900 w 3752993"/>
              <a:gd name="connsiteY42" fmla="*/ 1815124 h 4689399"/>
              <a:gd name="connsiteX43" fmla="*/ 3471585 w 3752993"/>
              <a:gd name="connsiteY43" fmla="*/ 1850516 h 4689399"/>
              <a:gd name="connsiteX44" fmla="*/ 3411231 w 3752993"/>
              <a:gd name="connsiteY44" fmla="*/ 1884419 h 4689399"/>
              <a:gd name="connsiteX45" fmla="*/ 3403035 w 3752993"/>
              <a:gd name="connsiteY45" fmla="*/ 1883674 h 4689399"/>
              <a:gd name="connsiteX46" fmla="*/ 3422036 w 3752993"/>
              <a:gd name="connsiteY46" fmla="*/ 1824438 h 4689399"/>
              <a:gd name="connsiteX47" fmla="*/ 3477173 w 3752993"/>
              <a:gd name="connsiteY47" fmla="*/ 1787182 h 4689399"/>
              <a:gd name="connsiteX48" fmla="*/ 3548704 w 3752993"/>
              <a:gd name="connsiteY48" fmla="*/ 1760358 h 4689399"/>
              <a:gd name="connsiteX49" fmla="*/ 3631783 w 3752993"/>
              <a:gd name="connsiteY49" fmla="*/ 1705966 h 4689399"/>
              <a:gd name="connsiteX50" fmla="*/ 3640352 w 3752993"/>
              <a:gd name="connsiteY50" fmla="*/ 1643749 h 4689399"/>
              <a:gd name="connsiteX51" fmla="*/ 3598998 w 3752993"/>
              <a:gd name="connsiteY51" fmla="*/ 1505532 h 4689399"/>
              <a:gd name="connsiteX52" fmla="*/ 3514056 w 3752993"/>
              <a:gd name="connsiteY52" fmla="*/ 1464178 h 4689399"/>
              <a:gd name="connsiteX53" fmla="*/ 3286426 w 3752993"/>
              <a:gd name="connsiteY53" fmla="*/ 1538689 h 4689399"/>
              <a:gd name="connsiteX54" fmla="*/ 3205582 w 3752993"/>
              <a:gd name="connsiteY54" fmla="*/ 1550983 h 4689399"/>
              <a:gd name="connsiteX55" fmla="*/ 3252151 w 3752993"/>
              <a:gd name="connsiteY55" fmla="*/ 1515963 h 4689399"/>
              <a:gd name="connsiteX56" fmla="*/ 3435447 w 3752993"/>
              <a:gd name="connsiteY56" fmla="*/ 1467159 h 4689399"/>
              <a:gd name="connsiteX57" fmla="*/ 3547214 w 3752993"/>
              <a:gd name="connsiteY57" fmla="*/ 1357628 h 4689399"/>
              <a:gd name="connsiteX58" fmla="*/ 3486115 w 3752993"/>
              <a:gd name="connsiteY58" fmla="*/ 1206371 h 4689399"/>
              <a:gd name="connsiteX59" fmla="*/ 3366153 w 3752993"/>
              <a:gd name="connsiteY59" fmla="*/ 1184763 h 4689399"/>
              <a:gd name="connsiteX60" fmla="*/ 3186209 w 3752993"/>
              <a:gd name="connsiteY60" fmla="*/ 1199293 h 4689399"/>
              <a:gd name="connsiteX61" fmla="*/ 3091208 w 3752993"/>
              <a:gd name="connsiteY61" fmla="*/ 1296902 h 4689399"/>
              <a:gd name="connsiteX62" fmla="*/ 2958206 w 3752993"/>
              <a:gd name="connsiteY62" fmla="*/ 1346451 h 4689399"/>
              <a:gd name="connsiteX63" fmla="*/ 2882950 w 3752993"/>
              <a:gd name="connsiteY63" fmla="*/ 1344961 h 4689399"/>
              <a:gd name="connsiteX64" fmla="*/ 2757400 w 3752993"/>
              <a:gd name="connsiteY64" fmla="*/ 1321863 h 4689399"/>
              <a:gd name="connsiteX65" fmla="*/ 2646752 w 3752993"/>
              <a:gd name="connsiteY65" fmla="*/ 1266352 h 4689399"/>
              <a:gd name="connsiteX66" fmla="*/ 2640791 w 3752993"/>
              <a:gd name="connsiteY66" fmla="*/ 1249960 h 4689399"/>
              <a:gd name="connsiteX67" fmla="*/ 2655320 w 3752993"/>
              <a:gd name="connsiteY67" fmla="*/ 1245862 h 4689399"/>
              <a:gd name="connsiteX68" fmla="*/ 2701889 w 3752993"/>
              <a:gd name="connsiteY68" fmla="*/ 1263744 h 4689399"/>
              <a:gd name="connsiteX69" fmla="*/ 2936971 w 3752993"/>
              <a:gd name="connsiteY69" fmla="*/ 1318882 h 4689399"/>
              <a:gd name="connsiteX70" fmla="*/ 3023031 w 3752993"/>
              <a:gd name="connsiteY70" fmla="*/ 1300255 h 4689399"/>
              <a:gd name="connsiteX71" fmla="*/ 3052090 w 3752993"/>
              <a:gd name="connsiteY71" fmla="*/ 1250705 h 4689399"/>
              <a:gd name="connsiteX72" fmla="*/ 3088228 w 3752993"/>
              <a:gd name="connsiteY72" fmla="*/ 1191842 h 4689399"/>
              <a:gd name="connsiteX73" fmla="*/ 3115424 w 3752993"/>
              <a:gd name="connsiteY73" fmla="*/ 1162782 h 4689399"/>
              <a:gd name="connsiteX74" fmla="*/ 3217876 w 3752993"/>
              <a:gd name="connsiteY74" fmla="*/ 1163155 h 4689399"/>
              <a:gd name="connsiteX75" fmla="*/ 3370996 w 3752993"/>
              <a:gd name="connsiteY75" fmla="*/ 1156822 h 4689399"/>
              <a:gd name="connsiteX76" fmla="*/ 3360564 w 3752993"/>
              <a:gd name="connsiteY76" fmla="*/ 1018232 h 4689399"/>
              <a:gd name="connsiteX77" fmla="*/ 3313995 w 3752993"/>
              <a:gd name="connsiteY77" fmla="*/ 934407 h 4689399"/>
              <a:gd name="connsiteX78" fmla="*/ 3288289 w 3752993"/>
              <a:gd name="connsiteY78" fmla="*/ 842386 h 4689399"/>
              <a:gd name="connsiteX79" fmla="*/ 3129953 w 3752993"/>
              <a:gd name="connsiteY79" fmla="*/ 794700 h 4689399"/>
              <a:gd name="connsiteX80" fmla="*/ 2989128 w 3752993"/>
              <a:gd name="connsiteY80" fmla="*/ 815562 h 4689399"/>
              <a:gd name="connsiteX81" fmla="*/ 2791302 w 3752993"/>
              <a:gd name="connsiteY81" fmla="*/ 810347 h 4689399"/>
              <a:gd name="connsiteX82" fmla="*/ 2808812 w 3752993"/>
              <a:gd name="connsiteY82" fmla="*/ 796935 h 4689399"/>
              <a:gd name="connsiteX83" fmla="*/ 2975344 w 3752993"/>
              <a:gd name="connsiteY83" fmla="*/ 796935 h 4689399"/>
              <a:gd name="connsiteX84" fmla="*/ 3142993 w 3752993"/>
              <a:gd name="connsiteY84" fmla="*/ 735836 h 4689399"/>
              <a:gd name="connsiteX85" fmla="*/ 3144856 w 3752993"/>
              <a:gd name="connsiteY85" fmla="*/ 732110 h 4689399"/>
              <a:gd name="connsiteX86" fmla="*/ 3055443 w 3752993"/>
              <a:gd name="connsiteY86" fmla="*/ 516029 h 4689399"/>
              <a:gd name="connsiteX87" fmla="*/ 2987638 w 3752993"/>
              <a:gd name="connsiteY87" fmla="*/ 482127 h 4689399"/>
              <a:gd name="connsiteX88" fmla="*/ 2974226 w 3752993"/>
              <a:gd name="connsiteY88" fmla="*/ 381910 h 4689399"/>
              <a:gd name="connsiteX89" fmla="*/ 2879970 w 3752993"/>
              <a:gd name="connsiteY89" fmla="*/ 284674 h 4689399"/>
              <a:gd name="connsiteX90" fmla="*/ 2730949 w 3752993"/>
              <a:gd name="connsiteY90" fmla="*/ 210163 h 4689399"/>
              <a:gd name="connsiteX91" fmla="*/ 2619182 w 3752993"/>
              <a:gd name="connsiteY91" fmla="*/ 238104 h 4689399"/>
              <a:gd name="connsiteX92" fmla="*/ 2533123 w 3752993"/>
              <a:gd name="connsiteY92" fmla="*/ 384891 h 4689399"/>
              <a:gd name="connsiteX93" fmla="*/ 2532005 w 3752993"/>
              <a:gd name="connsiteY93" fmla="*/ 526833 h 4689399"/>
              <a:gd name="connsiteX94" fmla="*/ 2499965 w 3752993"/>
              <a:gd name="connsiteY94" fmla="*/ 526833 h 4689399"/>
              <a:gd name="connsiteX95" fmla="*/ 2512260 w 3752993"/>
              <a:gd name="connsiteY95" fmla="*/ 374832 h 4689399"/>
              <a:gd name="connsiteX96" fmla="*/ 2570378 w 3752993"/>
              <a:gd name="connsiteY96" fmla="*/ 223575 h 4689399"/>
              <a:gd name="connsiteX97" fmla="*/ 2570378 w 3752993"/>
              <a:gd name="connsiteY97" fmla="*/ 118142 h 4689399"/>
              <a:gd name="connsiteX98" fmla="*/ 2450416 w 3752993"/>
              <a:gd name="connsiteY98" fmla="*/ 22768 h 4689399"/>
              <a:gd name="connsiteX99" fmla="*/ 2361375 w 3752993"/>
              <a:gd name="connsiteY99" fmla="*/ 115907 h 4689399"/>
              <a:gd name="connsiteX100" fmla="*/ 2323003 w 3752993"/>
              <a:gd name="connsiteY100" fmla="*/ 51828 h 4689399"/>
              <a:gd name="connsiteX101" fmla="*/ 2172118 w 3752993"/>
              <a:gd name="connsiteY101" fmla="*/ 4141 h 4689399"/>
              <a:gd name="connsiteX102" fmla="*/ 1931821 w 3752993"/>
              <a:gd name="connsiteY102" fmla="*/ 155398 h 4689399"/>
              <a:gd name="connsiteX103" fmla="*/ 1951567 w 3752993"/>
              <a:gd name="connsiteY103" fmla="*/ 278713 h 4689399"/>
              <a:gd name="connsiteX104" fmla="*/ 2081960 w 3752993"/>
              <a:gd name="connsiteY104" fmla="*/ 321184 h 4689399"/>
              <a:gd name="connsiteX105" fmla="*/ 2162805 w 3752993"/>
              <a:gd name="connsiteY105" fmla="*/ 423636 h 4689399"/>
              <a:gd name="connsiteX106" fmla="*/ 2049548 w 3752993"/>
              <a:gd name="connsiteY106" fmla="*/ 396440 h 4689399"/>
              <a:gd name="connsiteX107" fmla="*/ 1950076 w 3752993"/>
              <a:gd name="connsiteY107" fmla="*/ 343537 h 4689399"/>
              <a:gd name="connsiteX108" fmla="*/ 1930703 w 3752993"/>
              <a:gd name="connsiteY108" fmla="*/ 342792 h 4689399"/>
              <a:gd name="connsiteX109" fmla="*/ 1913194 w 3752993"/>
              <a:gd name="connsiteY109" fmla="*/ 407616 h 4689399"/>
              <a:gd name="connsiteX110" fmla="*/ 1943370 w 3752993"/>
              <a:gd name="connsiteY110" fmla="*/ 457538 h 4689399"/>
              <a:gd name="connsiteX111" fmla="*/ 2076372 w 3752993"/>
              <a:gd name="connsiteY111" fmla="*/ 589422 h 4689399"/>
              <a:gd name="connsiteX112" fmla="*/ 2158706 w 3752993"/>
              <a:gd name="connsiteY112" fmla="*/ 703051 h 4689399"/>
              <a:gd name="connsiteX113" fmla="*/ 2131137 w 3752993"/>
              <a:gd name="connsiteY113" fmla="*/ 704542 h 4689399"/>
              <a:gd name="connsiteX114" fmla="*/ 2090902 w 3752993"/>
              <a:gd name="connsiteY114" fmla="*/ 678463 h 4689399"/>
              <a:gd name="connsiteX115" fmla="*/ 2019744 w 3752993"/>
              <a:gd name="connsiteY115" fmla="*/ 607305 h 4689399"/>
              <a:gd name="connsiteX116" fmla="*/ 1959390 w 3752993"/>
              <a:gd name="connsiteY116" fmla="*/ 537638 h 4689399"/>
              <a:gd name="connsiteX117" fmla="*/ 1947468 w 3752993"/>
              <a:gd name="connsiteY117" fmla="*/ 532049 h 4689399"/>
              <a:gd name="connsiteX118" fmla="*/ 1937037 w 3752993"/>
              <a:gd name="connsiteY118" fmla="*/ 533912 h 4689399"/>
              <a:gd name="connsiteX119" fmla="*/ 1902389 w 3752993"/>
              <a:gd name="connsiteY119" fmla="*/ 567069 h 4689399"/>
              <a:gd name="connsiteX120" fmla="*/ 1894193 w 3752993"/>
              <a:gd name="connsiteY120" fmla="*/ 690384 h 4689399"/>
              <a:gd name="connsiteX121" fmla="*/ 1908723 w 3752993"/>
              <a:gd name="connsiteY121" fmla="*/ 787621 h 4689399"/>
              <a:gd name="connsiteX122" fmla="*/ 1889723 w 3752993"/>
              <a:gd name="connsiteY122" fmla="*/ 958996 h 4689399"/>
              <a:gd name="connsiteX123" fmla="*/ 1909841 w 3752993"/>
              <a:gd name="connsiteY123" fmla="*/ 1042820 h 4689399"/>
              <a:gd name="connsiteX124" fmla="*/ 2021979 w 3752993"/>
              <a:gd name="connsiteY124" fmla="*/ 1069271 h 4689399"/>
              <a:gd name="connsiteX125" fmla="*/ 1995900 w 3752993"/>
              <a:gd name="connsiteY125" fmla="*/ 1097213 h 4689399"/>
              <a:gd name="connsiteX126" fmla="*/ 1921390 w 3752993"/>
              <a:gd name="connsiteY126" fmla="*/ 1115841 h 4689399"/>
              <a:gd name="connsiteX127" fmla="*/ 1876683 w 3752993"/>
              <a:gd name="connsiteY127" fmla="*/ 1116586 h 4689399"/>
              <a:gd name="connsiteX128" fmla="*/ 1876683 w 3752993"/>
              <a:gd name="connsiteY128" fmla="*/ 1372903 h 4689399"/>
              <a:gd name="connsiteX129" fmla="*/ 1876683 w 3752993"/>
              <a:gd name="connsiteY129" fmla="*/ 1877340 h 4689399"/>
              <a:gd name="connsiteX130" fmla="*/ 1904252 w 3752993"/>
              <a:gd name="connsiteY130" fmla="*/ 1858340 h 4689399"/>
              <a:gd name="connsiteX131" fmla="*/ 1926605 w 3752993"/>
              <a:gd name="connsiteY131" fmla="*/ 1613200 h 4689399"/>
              <a:gd name="connsiteX132" fmla="*/ 1900154 w 3752993"/>
              <a:gd name="connsiteY132" fmla="*/ 1562905 h 4689399"/>
              <a:gd name="connsiteX133" fmla="*/ 1900154 w 3752993"/>
              <a:gd name="connsiteY133" fmla="*/ 1504414 h 4689399"/>
              <a:gd name="connsiteX134" fmla="*/ 1904252 w 3752993"/>
              <a:gd name="connsiteY134" fmla="*/ 1452257 h 4689399"/>
              <a:gd name="connsiteX135" fmla="*/ 1988449 w 3752993"/>
              <a:gd name="connsiteY135" fmla="*/ 1340118 h 4689399"/>
              <a:gd name="connsiteX136" fmla="*/ 2102451 w 3752993"/>
              <a:gd name="connsiteY136" fmla="*/ 1248842 h 4689399"/>
              <a:gd name="connsiteX137" fmla="*/ 2118843 w 3752993"/>
              <a:gd name="connsiteY137" fmla="*/ 1239528 h 4689399"/>
              <a:gd name="connsiteX138" fmla="*/ 2130765 w 3752993"/>
              <a:gd name="connsiteY138" fmla="*/ 1242881 h 4689399"/>
              <a:gd name="connsiteX139" fmla="*/ 2131510 w 3752993"/>
              <a:gd name="connsiteY139" fmla="*/ 1248842 h 4689399"/>
              <a:gd name="connsiteX140" fmla="*/ 2121078 w 3752993"/>
              <a:gd name="connsiteY140" fmla="*/ 1270823 h 4689399"/>
              <a:gd name="connsiteX141" fmla="*/ 2000371 w 3752993"/>
              <a:gd name="connsiteY141" fmla="*/ 1401589 h 4689399"/>
              <a:gd name="connsiteX142" fmla="*/ 2048430 w 3752993"/>
              <a:gd name="connsiteY142" fmla="*/ 1667220 h 4689399"/>
              <a:gd name="connsiteX143" fmla="*/ 2061097 w 3752993"/>
              <a:gd name="connsiteY143" fmla="*/ 1785692 h 4689399"/>
              <a:gd name="connsiteX144" fmla="*/ 2047685 w 3752993"/>
              <a:gd name="connsiteY144" fmla="*/ 1803947 h 4689399"/>
              <a:gd name="connsiteX145" fmla="*/ 2037254 w 3752993"/>
              <a:gd name="connsiteY145" fmla="*/ 1815869 h 4689399"/>
              <a:gd name="connsiteX146" fmla="*/ 1985469 w 3752993"/>
              <a:gd name="connsiteY146" fmla="*/ 1838595 h 4689399"/>
              <a:gd name="connsiteX147" fmla="*/ 1919154 w 3752993"/>
              <a:gd name="connsiteY147" fmla="*/ 1914223 h 4689399"/>
              <a:gd name="connsiteX148" fmla="*/ 1910958 w 3752993"/>
              <a:gd name="connsiteY148" fmla="*/ 1970479 h 4689399"/>
              <a:gd name="connsiteX149" fmla="*/ 1910958 w 3752993"/>
              <a:gd name="connsiteY149" fmla="*/ 2367993 h 4689399"/>
              <a:gd name="connsiteX150" fmla="*/ 1934802 w 3752993"/>
              <a:gd name="connsiteY150" fmla="*/ 2416798 h 4689399"/>
              <a:gd name="connsiteX151" fmla="*/ 1931821 w 3752993"/>
              <a:gd name="connsiteY151" fmla="*/ 2458151 h 4689399"/>
              <a:gd name="connsiteX152" fmla="*/ 1967959 w 3752993"/>
              <a:gd name="connsiteY152" fmla="*/ 2549427 h 4689399"/>
              <a:gd name="connsiteX153" fmla="*/ 2014156 w 3752993"/>
              <a:gd name="connsiteY153" fmla="*/ 2547937 h 4689399"/>
              <a:gd name="connsiteX154" fmla="*/ 2054019 w 3752993"/>
              <a:gd name="connsiteY154" fmla="*/ 2524093 h 4689399"/>
              <a:gd name="connsiteX155" fmla="*/ 2039489 w 3752993"/>
              <a:gd name="connsiteY155" fmla="*/ 2556878 h 4689399"/>
              <a:gd name="connsiteX156" fmla="*/ 1990685 w 3752993"/>
              <a:gd name="connsiteY156" fmla="*/ 2571780 h 4689399"/>
              <a:gd name="connsiteX157" fmla="*/ 1887860 w 3752993"/>
              <a:gd name="connsiteY157" fmla="*/ 2573643 h 4689399"/>
              <a:gd name="connsiteX158" fmla="*/ 1762682 w 3752993"/>
              <a:gd name="connsiteY158" fmla="*/ 2571780 h 4689399"/>
              <a:gd name="connsiteX159" fmla="*/ 1714250 w 3752993"/>
              <a:gd name="connsiteY159" fmla="*/ 2556878 h 4689399"/>
              <a:gd name="connsiteX160" fmla="*/ 1699720 w 3752993"/>
              <a:gd name="connsiteY160" fmla="*/ 2524093 h 4689399"/>
              <a:gd name="connsiteX161" fmla="*/ 1739584 w 3752993"/>
              <a:gd name="connsiteY161" fmla="*/ 2547937 h 4689399"/>
              <a:gd name="connsiteX162" fmla="*/ 1785780 w 3752993"/>
              <a:gd name="connsiteY162" fmla="*/ 2549427 h 4689399"/>
              <a:gd name="connsiteX163" fmla="*/ 1821918 w 3752993"/>
              <a:gd name="connsiteY163" fmla="*/ 2458151 h 4689399"/>
              <a:gd name="connsiteX164" fmla="*/ 1818937 w 3752993"/>
              <a:gd name="connsiteY164" fmla="*/ 2416798 h 4689399"/>
              <a:gd name="connsiteX165" fmla="*/ 1842781 w 3752993"/>
              <a:gd name="connsiteY165" fmla="*/ 2367993 h 4689399"/>
              <a:gd name="connsiteX166" fmla="*/ 1842781 w 3752993"/>
              <a:gd name="connsiteY166" fmla="*/ 1970479 h 4689399"/>
              <a:gd name="connsiteX167" fmla="*/ 1834585 w 3752993"/>
              <a:gd name="connsiteY167" fmla="*/ 1914223 h 4689399"/>
              <a:gd name="connsiteX168" fmla="*/ 1768270 w 3752993"/>
              <a:gd name="connsiteY168" fmla="*/ 1838595 h 4689399"/>
              <a:gd name="connsiteX169" fmla="*/ 1716485 w 3752993"/>
              <a:gd name="connsiteY169" fmla="*/ 1815869 h 4689399"/>
              <a:gd name="connsiteX170" fmla="*/ 1706054 w 3752993"/>
              <a:gd name="connsiteY170" fmla="*/ 1803947 h 4689399"/>
              <a:gd name="connsiteX171" fmla="*/ 1692642 w 3752993"/>
              <a:gd name="connsiteY171" fmla="*/ 1785692 h 4689399"/>
              <a:gd name="connsiteX172" fmla="*/ 1705309 w 3752993"/>
              <a:gd name="connsiteY172" fmla="*/ 1667220 h 4689399"/>
              <a:gd name="connsiteX173" fmla="*/ 1753368 w 3752993"/>
              <a:gd name="connsiteY173" fmla="*/ 1401589 h 4689399"/>
              <a:gd name="connsiteX174" fmla="*/ 1632661 w 3752993"/>
              <a:gd name="connsiteY174" fmla="*/ 1270823 h 4689399"/>
              <a:gd name="connsiteX175" fmla="*/ 1622229 w 3752993"/>
              <a:gd name="connsiteY175" fmla="*/ 1248842 h 4689399"/>
              <a:gd name="connsiteX176" fmla="*/ 1622974 w 3752993"/>
              <a:gd name="connsiteY176" fmla="*/ 1242881 h 4689399"/>
              <a:gd name="connsiteX177" fmla="*/ 1634896 w 3752993"/>
              <a:gd name="connsiteY177" fmla="*/ 1239528 h 4689399"/>
              <a:gd name="connsiteX178" fmla="*/ 1651288 w 3752993"/>
              <a:gd name="connsiteY178" fmla="*/ 1248842 h 4689399"/>
              <a:gd name="connsiteX179" fmla="*/ 1765290 w 3752993"/>
              <a:gd name="connsiteY179" fmla="*/ 1340118 h 4689399"/>
              <a:gd name="connsiteX180" fmla="*/ 1849487 w 3752993"/>
              <a:gd name="connsiteY180" fmla="*/ 1452257 h 4689399"/>
              <a:gd name="connsiteX181" fmla="*/ 1853585 w 3752993"/>
              <a:gd name="connsiteY181" fmla="*/ 1504414 h 4689399"/>
              <a:gd name="connsiteX182" fmla="*/ 1853585 w 3752993"/>
              <a:gd name="connsiteY182" fmla="*/ 1562905 h 4689399"/>
              <a:gd name="connsiteX183" fmla="*/ 1827134 w 3752993"/>
              <a:gd name="connsiteY183" fmla="*/ 1613200 h 4689399"/>
              <a:gd name="connsiteX184" fmla="*/ 1849487 w 3752993"/>
              <a:gd name="connsiteY184" fmla="*/ 1858340 h 4689399"/>
              <a:gd name="connsiteX185" fmla="*/ 1877056 w 3752993"/>
              <a:gd name="connsiteY185" fmla="*/ 1877340 h 4689399"/>
              <a:gd name="connsiteX186" fmla="*/ 1877056 w 3752993"/>
              <a:gd name="connsiteY186" fmla="*/ 1372903 h 4689399"/>
              <a:gd name="connsiteX187" fmla="*/ 1877056 w 3752993"/>
              <a:gd name="connsiteY187" fmla="*/ 1116586 h 4689399"/>
              <a:gd name="connsiteX188" fmla="*/ 1832349 w 3752993"/>
              <a:gd name="connsiteY188" fmla="*/ 1115841 h 4689399"/>
              <a:gd name="connsiteX189" fmla="*/ 1757839 w 3752993"/>
              <a:gd name="connsiteY189" fmla="*/ 1097213 h 4689399"/>
              <a:gd name="connsiteX190" fmla="*/ 1731760 w 3752993"/>
              <a:gd name="connsiteY190" fmla="*/ 1069271 h 4689399"/>
              <a:gd name="connsiteX191" fmla="*/ 1843899 w 3752993"/>
              <a:gd name="connsiteY191" fmla="*/ 1042820 h 4689399"/>
              <a:gd name="connsiteX192" fmla="*/ 1864016 w 3752993"/>
              <a:gd name="connsiteY192" fmla="*/ 958996 h 4689399"/>
              <a:gd name="connsiteX193" fmla="*/ 1845016 w 3752993"/>
              <a:gd name="connsiteY193" fmla="*/ 787621 h 4689399"/>
              <a:gd name="connsiteX194" fmla="*/ 1859546 w 3752993"/>
              <a:gd name="connsiteY194" fmla="*/ 690384 h 4689399"/>
              <a:gd name="connsiteX195" fmla="*/ 1851350 w 3752993"/>
              <a:gd name="connsiteY195" fmla="*/ 567069 h 4689399"/>
              <a:gd name="connsiteX196" fmla="*/ 1816702 w 3752993"/>
              <a:gd name="connsiteY196" fmla="*/ 533912 h 4689399"/>
              <a:gd name="connsiteX197" fmla="*/ 1806271 w 3752993"/>
              <a:gd name="connsiteY197" fmla="*/ 532049 h 4689399"/>
              <a:gd name="connsiteX198" fmla="*/ 1794349 w 3752993"/>
              <a:gd name="connsiteY198" fmla="*/ 537638 h 4689399"/>
              <a:gd name="connsiteX199" fmla="*/ 1733995 w 3752993"/>
              <a:gd name="connsiteY199" fmla="*/ 607305 h 4689399"/>
              <a:gd name="connsiteX200" fmla="*/ 1662838 w 3752993"/>
              <a:gd name="connsiteY200" fmla="*/ 678463 h 4689399"/>
              <a:gd name="connsiteX201" fmla="*/ 1622602 w 3752993"/>
              <a:gd name="connsiteY201" fmla="*/ 704542 h 4689399"/>
              <a:gd name="connsiteX202" fmla="*/ 1594660 w 3752993"/>
              <a:gd name="connsiteY202" fmla="*/ 703051 h 4689399"/>
              <a:gd name="connsiteX203" fmla="*/ 1676995 w 3752993"/>
              <a:gd name="connsiteY203" fmla="*/ 589422 h 4689399"/>
              <a:gd name="connsiteX204" fmla="*/ 1809996 w 3752993"/>
              <a:gd name="connsiteY204" fmla="*/ 457538 h 4689399"/>
              <a:gd name="connsiteX205" fmla="*/ 1840173 w 3752993"/>
              <a:gd name="connsiteY205" fmla="*/ 407616 h 4689399"/>
              <a:gd name="connsiteX206" fmla="*/ 1822663 w 3752993"/>
              <a:gd name="connsiteY206" fmla="*/ 342792 h 4689399"/>
              <a:gd name="connsiteX207" fmla="*/ 1803290 w 3752993"/>
              <a:gd name="connsiteY207" fmla="*/ 343537 h 4689399"/>
              <a:gd name="connsiteX208" fmla="*/ 1703818 w 3752993"/>
              <a:gd name="connsiteY208" fmla="*/ 396440 h 4689399"/>
              <a:gd name="connsiteX209" fmla="*/ 1590562 w 3752993"/>
              <a:gd name="connsiteY209" fmla="*/ 423636 h 4689399"/>
              <a:gd name="connsiteX210" fmla="*/ 1671406 w 3752993"/>
              <a:gd name="connsiteY210" fmla="*/ 321184 h 4689399"/>
              <a:gd name="connsiteX211" fmla="*/ 1801800 w 3752993"/>
              <a:gd name="connsiteY211" fmla="*/ 278713 h 4689399"/>
              <a:gd name="connsiteX212" fmla="*/ 1821545 w 3752993"/>
              <a:gd name="connsiteY212" fmla="*/ 155398 h 4689399"/>
              <a:gd name="connsiteX213" fmla="*/ 1581248 w 3752993"/>
              <a:gd name="connsiteY213" fmla="*/ 4141 h 4689399"/>
              <a:gd name="connsiteX214" fmla="*/ 1430364 w 3752993"/>
              <a:gd name="connsiteY214" fmla="*/ 51828 h 4689399"/>
              <a:gd name="connsiteX215" fmla="*/ 1391991 w 3752993"/>
              <a:gd name="connsiteY215" fmla="*/ 115907 h 4689399"/>
              <a:gd name="connsiteX216" fmla="*/ 1302951 w 3752993"/>
              <a:gd name="connsiteY216" fmla="*/ 22768 h 4689399"/>
              <a:gd name="connsiteX217" fmla="*/ 1182989 w 3752993"/>
              <a:gd name="connsiteY217" fmla="*/ 118142 h 4689399"/>
              <a:gd name="connsiteX218" fmla="*/ 1182989 w 3752993"/>
              <a:gd name="connsiteY218" fmla="*/ 223575 h 4689399"/>
              <a:gd name="connsiteX219" fmla="*/ 1241107 w 3752993"/>
              <a:gd name="connsiteY219" fmla="*/ 374832 h 4689399"/>
              <a:gd name="connsiteX220" fmla="*/ 1253401 w 3752993"/>
              <a:gd name="connsiteY220" fmla="*/ 526833 h 4689399"/>
              <a:gd name="connsiteX221" fmla="*/ 1221362 w 3752993"/>
              <a:gd name="connsiteY221" fmla="*/ 526833 h 4689399"/>
              <a:gd name="connsiteX222" fmla="*/ 1220244 w 3752993"/>
              <a:gd name="connsiteY222" fmla="*/ 384891 h 4689399"/>
              <a:gd name="connsiteX223" fmla="*/ 1134184 w 3752993"/>
              <a:gd name="connsiteY223" fmla="*/ 238104 h 4689399"/>
              <a:gd name="connsiteX224" fmla="*/ 1022418 w 3752993"/>
              <a:gd name="connsiteY224" fmla="*/ 210163 h 4689399"/>
              <a:gd name="connsiteX225" fmla="*/ 873396 w 3752993"/>
              <a:gd name="connsiteY225" fmla="*/ 284674 h 4689399"/>
              <a:gd name="connsiteX226" fmla="*/ 779140 w 3752993"/>
              <a:gd name="connsiteY226" fmla="*/ 381910 h 4689399"/>
              <a:gd name="connsiteX227" fmla="*/ 765728 w 3752993"/>
              <a:gd name="connsiteY227" fmla="*/ 482127 h 4689399"/>
              <a:gd name="connsiteX228" fmla="*/ 697924 w 3752993"/>
              <a:gd name="connsiteY228" fmla="*/ 516029 h 4689399"/>
              <a:gd name="connsiteX229" fmla="*/ 608511 w 3752993"/>
              <a:gd name="connsiteY229" fmla="*/ 732110 h 4689399"/>
              <a:gd name="connsiteX230" fmla="*/ 610374 w 3752993"/>
              <a:gd name="connsiteY230" fmla="*/ 735836 h 4689399"/>
              <a:gd name="connsiteX231" fmla="*/ 778023 w 3752993"/>
              <a:gd name="connsiteY231" fmla="*/ 796935 h 4689399"/>
              <a:gd name="connsiteX232" fmla="*/ 944554 w 3752993"/>
              <a:gd name="connsiteY232" fmla="*/ 796935 h 4689399"/>
              <a:gd name="connsiteX233" fmla="*/ 962064 w 3752993"/>
              <a:gd name="connsiteY233" fmla="*/ 810347 h 4689399"/>
              <a:gd name="connsiteX234" fmla="*/ 764238 w 3752993"/>
              <a:gd name="connsiteY234" fmla="*/ 815562 h 4689399"/>
              <a:gd name="connsiteX235" fmla="*/ 623413 w 3752993"/>
              <a:gd name="connsiteY235" fmla="*/ 794700 h 4689399"/>
              <a:gd name="connsiteX236" fmla="*/ 465078 w 3752993"/>
              <a:gd name="connsiteY236" fmla="*/ 842386 h 4689399"/>
              <a:gd name="connsiteX237" fmla="*/ 439372 w 3752993"/>
              <a:gd name="connsiteY237" fmla="*/ 934407 h 4689399"/>
              <a:gd name="connsiteX238" fmla="*/ 392802 w 3752993"/>
              <a:gd name="connsiteY238" fmla="*/ 1018232 h 4689399"/>
              <a:gd name="connsiteX239" fmla="*/ 382371 w 3752993"/>
              <a:gd name="connsiteY239" fmla="*/ 1156822 h 4689399"/>
              <a:gd name="connsiteX240" fmla="*/ 535490 w 3752993"/>
              <a:gd name="connsiteY240" fmla="*/ 1163155 h 4689399"/>
              <a:gd name="connsiteX241" fmla="*/ 637943 w 3752993"/>
              <a:gd name="connsiteY241" fmla="*/ 1162782 h 4689399"/>
              <a:gd name="connsiteX242" fmla="*/ 665139 w 3752993"/>
              <a:gd name="connsiteY242" fmla="*/ 1191842 h 4689399"/>
              <a:gd name="connsiteX243" fmla="*/ 701277 w 3752993"/>
              <a:gd name="connsiteY243" fmla="*/ 1250705 h 4689399"/>
              <a:gd name="connsiteX244" fmla="*/ 730336 w 3752993"/>
              <a:gd name="connsiteY244" fmla="*/ 1300255 h 4689399"/>
              <a:gd name="connsiteX245" fmla="*/ 816396 w 3752993"/>
              <a:gd name="connsiteY245" fmla="*/ 1318882 h 4689399"/>
              <a:gd name="connsiteX246" fmla="*/ 1051477 w 3752993"/>
              <a:gd name="connsiteY246" fmla="*/ 1263744 h 4689399"/>
              <a:gd name="connsiteX247" fmla="*/ 1098046 w 3752993"/>
              <a:gd name="connsiteY247" fmla="*/ 1245862 h 4689399"/>
              <a:gd name="connsiteX248" fmla="*/ 1112576 w 3752993"/>
              <a:gd name="connsiteY248" fmla="*/ 1249960 h 4689399"/>
              <a:gd name="connsiteX249" fmla="*/ 1106615 w 3752993"/>
              <a:gd name="connsiteY249" fmla="*/ 1266352 h 4689399"/>
              <a:gd name="connsiteX250" fmla="*/ 995967 w 3752993"/>
              <a:gd name="connsiteY250" fmla="*/ 1321863 h 4689399"/>
              <a:gd name="connsiteX251" fmla="*/ 870416 w 3752993"/>
              <a:gd name="connsiteY251" fmla="*/ 1344961 h 4689399"/>
              <a:gd name="connsiteX252" fmla="*/ 795160 w 3752993"/>
              <a:gd name="connsiteY252" fmla="*/ 1346451 h 4689399"/>
              <a:gd name="connsiteX253" fmla="*/ 662159 w 3752993"/>
              <a:gd name="connsiteY253" fmla="*/ 1296902 h 4689399"/>
              <a:gd name="connsiteX254" fmla="*/ 566785 w 3752993"/>
              <a:gd name="connsiteY254" fmla="*/ 1199293 h 4689399"/>
              <a:gd name="connsiteX255" fmla="*/ 386841 w 3752993"/>
              <a:gd name="connsiteY255" fmla="*/ 1184763 h 4689399"/>
              <a:gd name="connsiteX256" fmla="*/ 266879 w 3752993"/>
              <a:gd name="connsiteY256" fmla="*/ 1206371 h 4689399"/>
              <a:gd name="connsiteX257" fmla="*/ 205780 w 3752993"/>
              <a:gd name="connsiteY257" fmla="*/ 1357628 h 4689399"/>
              <a:gd name="connsiteX258" fmla="*/ 317547 w 3752993"/>
              <a:gd name="connsiteY258" fmla="*/ 1467159 h 4689399"/>
              <a:gd name="connsiteX259" fmla="*/ 500843 w 3752993"/>
              <a:gd name="connsiteY259" fmla="*/ 1515963 h 4689399"/>
              <a:gd name="connsiteX260" fmla="*/ 547412 w 3752993"/>
              <a:gd name="connsiteY260" fmla="*/ 1550983 h 4689399"/>
              <a:gd name="connsiteX261" fmla="*/ 466568 w 3752993"/>
              <a:gd name="connsiteY261" fmla="*/ 1538689 h 4689399"/>
              <a:gd name="connsiteX262" fmla="*/ 238938 w 3752993"/>
              <a:gd name="connsiteY262" fmla="*/ 1464178 h 4689399"/>
              <a:gd name="connsiteX263" fmla="*/ 153996 w 3752993"/>
              <a:gd name="connsiteY263" fmla="*/ 1505532 h 4689399"/>
              <a:gd name="connsiteX264" fmla="*/ 112642 w 3752993"/>
              <a:gd name="connsiteY264" fmla="*/ 1643749 h 4689399"/>
              <a:gd name="connsiteX265" fmla="*/ 121211 w 3752993"/>
              <a:gd name="connsiteY265" fmla="*/ 1705966 h 4689399"/>
              <a:gd name="connsiteX266" fmla="*/ 204290 w 3752993"/>
              <a:gd name="connsiteY266" fmla="*/ 1760358 h 4689399"/>
              <a:gd name="connsiteX267" fmla="*/ 275821 w 3752993"/>
              <a:gd name="connsiteY267" fmla="*/ 1787182 h 4689399"/>
              <a:gd name="connsiteX268" fmla="*/ 330958 w 3752993"/>
              <a:gd name="connsiteY268" fmla="*/ 1824438 h 4689399"/>
              <a:gd name="connsiteX269" fmla="*/ 349959 w 3752993"/>
              <a:gd name="connsiteY269" fmla="*/ 1883674 h 4689399"/>
              <a:gd name="connsiteX270" fmla="*/ 341763 w 3752993"/>
              <a:gd name="connsiteY270" fmla="*/ 1884419 h 4689399"/>
              <a:gd name="connsiteX271" fmla="*/ 281409 w 3752993"/>
              <a:gd name="connsiteY271" fmla="*/ 1850516 h 4689399"/>
              <a:gd name="connsiteX272" fmla="*/ 215094 w 3752993"/>
              <a:gd name="connsiteY272" fmla="*/ 1815124 h 4689399"/>
              <a:gd name="connsiteX273" fmla="*/ 142446 w 3752993"/>
              <a:gd name="connsiteY273" fmla="*/ 1818849 h 4689399"/>
              <a:gd name="connsiteX274" fmla="*/ 107054 w 3752993"/>
              <a:gd name="connsiteY274" fmla="*/ 1860948 h 4689399"/>
              <a:gd name="connsiteX275" fmla="*/ 95132 w 3752993"/>
              <a:gd name="connsiteY275" fmla="*/ 1915341 h 4689399"/>
              <a:gd name="connsiteX276" fmla="*/ 104446 w 3752993"/>
              <a:gd name="connsiteY276" fmla="*/ 2035675 h 4689399"/>
              <a:gd name="connsiteX277" fmla="*/ 132387 w 3752993"/>
              <a:gd name="connsiteY277" fmla="*/ 2158618 h 4689399"/>
              <a:gd name="connsiteX278" fmla="*/ 206526 w 3752993"/>
              <a:gd name="connsiteY278" fmla="*/ 2235737 h 4689399"/>
              <a:gd name="connsiteX279" fmla="*/ 256820 w 3752993"/>
              <a:gd name="connsiteY279" fmla="*/ 2285286 h 4689399"/>
              <a:gd name="connsiteX280" fmla="*/ 316429 w 3752993"/>
              <a:gd name="connsiteY280" fmla="*/ 2376190 h 4689399"/>
              <a:gd name="connsiteX281" fmla="*/ 397273 w 3752993"/>
              <a:gd name="connsiteY281" fmla="*/ 2347503 h 4689399"/>
              <a:gd name="connsiteX282" fmla="*/ 529157 w 3752993"/>
              <a:gd name="connsiteY282" fmla="*/ 2312483 h 4689399"/>
              <a:gd name="connsiteX283" fmla="*/ 608883 w 3752993"/>
              <a:gd name="connsiteY283" fmla="*/ 2300189 h 4689399"/>
              <a:gd name="connsiteX284" fmla="*/ 772807 w 3752993"/>
              <a:gd name="connsiteY284" fmla="*/ 2332228 h 4689399"/>
              <a:gd name="connsiteX285" fmla="*/ 854024 w 3752993"/>
              <a:gd name="connsiteY285" fmla="*/ 2398543 h 4689399"/>
              <a:gd name="connsiteX286" fmla="*/ 878985 w 3752993"/>
              <a:gd name="connsiteY286" fmla="*/ 2432445 h 4689399"/>
              <a:gd name="connsiteX287" fmla="*/ 859239 w 3752993"/>
              <a:gd name="connsiteY287" fmla="*/ 2434680 h 4689399"/>
              <a:gd name="connsiteX288" fmla="*/ 843965 w 3752993"/>
              <a:gd name="connsiteY288" fmla="*/ 2417543 h 4689399"/>
              <a:gd name="connsiteX289" fmla="*/ 799631 w 3752993"/>
              <a:gd name="connsiteY289" fmla="*/ 2379543 h 4689399"/>
              <a:gd name="connsiteX290" fmla="*/ 594354 w 3752993"/>
              <a:gd name="connsiteY290" fmla="*/ 2347503 h 4689399"/>
              <a:gd name="connsiteX291" fmla="*/ 532883 w 3752993"/>
              <a:gd name="connsiteY291" fmla="*/ 2393327 h 4689399"/>
              <a:gd name="connsiteX292" fmla="*/ 456882 w 3752993"/>
              <a:gd name="connsiteY292" fmla="*/ 2418288 h 4689399"/>
              <a:gd name="connsiteX293" fmla="*/ 371567 w 3752993"/>
              <a:gd name="connsiteY293" fmla="*/ 2402641 h 4689399"/>
              <a:gd name="connsiteX294" fmla="*/ 360763 w 3752993"/>
              <a:gd name="connsiteY294" fmla="*/ 2454798 h 4689399"/>
              <a:gd name="connsiteX295" fmla="*/ 449803 w 3752993"/>
              <a:gd name="connsiteY295" fmla="*/ 2490936 h 4689399"/>
              <a:gd name="connsiteX296" fmla="*/ 585785 w 3752993"/>
              <a:gd name="connsiteY296" fmla="*/ 2552407 h 4689399"/>
              <a:gd name="connsiteX297" fmla="*/ 600315 w 3752993"/>
              <a:gd name="connsiteY297" fmla="*/ 2595624 h 4689399"/>
              <a:gd name="connsiteX298" fmla="*/ 561942 w 3752993"/>
              <a:gd name="connsiteY298" fmla="*/ 2567309 h 4689399"/>
              <a:gd name="connsiteX299" fmla="*/ 414410 w 3752993"/>
              <a:gd name="connsiteY299" fmla="*/ 2505838 h 4689399"/>
              <a:gd name="connsiteX300" fmla="*/ 294076 w 3752993"/>
              <a:gd name="connsiteY300" fmla="*/ 2464857 h 4689399"/>
              <a:gd name="connsiteX301" fmla="*/ 243036 w 3752993"/>
              <a:gd name="connsiteY301" fmla="*/ 2419033 h 4689399"/>
              <a:gd name="connsiteX302" fmla="*/ 220310 w 3752993"/>
              <a:gd name="connsiteY302" fmla="*/ 2334463 h 4689399"/>
              <a:gd name="connsiteX303" fmla="*/ 132760 w 3752993"/>
              <a:gd name="connsiteY303" fmla="*/ 2224933 h 4689399"/>
              <a:gd name="connsiteX304" fmla="*/ 16151 w 3752993"/>
              <a:gd name="connsiteY304" fmla="*/ 2275227 h 4689399"/>
              <a:gd name="connsiteX305" fmla="*/ 26955 w 3752993"/>
              <a:gd name="connsiteY305" fmla="*/ 2343405 h 4689399"/>
              <a:gd name="connsiteX306" fmla="*/ 18759 w 3752993"/>
              <a:gd name="connsiteY306" fmla="*/ 2487956 h 4689399"/>
              <a:gd name="connsiteX307" fmla="*/ 131 w 3752993"/>
              <a:gd name="connsiteY307" fmla="*/ 2560976 h 4689399"/>
              <a:gd name="connsiteX308" fmla="*/ 42229 w 3752993"/>
              <a:gd name="connsiteY308" fmla="*/ 2619467 h 4689399"/>
              <a:gd name="connsiteX309" fmla="*/ 115250 w 3752993"/>
              <a:gd name="connsiteY309" fmla="*/ 2638467 h 4689399"/>
              <a:gd name="connsiteX310" fmla="*/ 134250 w 3752993"/>
              <a:gd name="connsiteY310" fmla="*/ 2641820 h 4689399"/>
              <a:gd name="connsiteX311" fmla="*/ 142074 w 3752993"/>
              <a:gd name="connsiteY311" fmla="*/ 2657840 h 4689399"/>
              <a:gd name="connsiteX312" fmla="*/ 130525 w 3752993"/>
              <a:gd name="connsiteY312" fmla="*/ 2665291 h 4689399"/>
              <a:gd name="connsiteX313" fmla="*/ 83583 w 3752993"/>
              <a:gd name="connsiteY313" fmla="*/ 2654114 h 4689399"/>
              <a:gd name="connsiteX314" fmla="*/ 25465 w 3752993"/>
              <a:gd name="connsiteY314" fmla="*/ 2673487 h 4689399"/>
              <a:gd name="connsiteX315" fmla="*/ 17641 w 3752993"/>
              <a:gd name="connsiteY315" fmla="*/ 2708135 h 4689399"/>
              <a:gd name="connsiteX316" fmla="*/ 41112 w 3752993"/>
              <a:gd name="connsiteY316" fmla="*/ 2868333 h 4689399"/>
              <a:gd name="connsiteX317" fmla="*/ 57504 w 3752993"/>
              <a:gd name="connsiteY317" fmla="*/ 2928687 h 4689399"/>
              <a:gd name="connsiteX318" fmla="*/ 77249 w 3752993"/>
              <a:gd name="connsiteY318" fmla="*/ 3116826 h 4689399"/>
              <a:gd name="connsiteX319" fmla="*/ 136113 w 3752993"/>
              <a:gd name="connsiteY319" fmla="*/ 3204004 h 4689399"/>
              <a:gd name="connsiteX320" fmla="*/ 209879 w 3752993"/>
              <a:gd name="connsiteY320" fmla="*/ 3215925 h 4689399"/>
              <a:gd name="connsiteX321" fmla="*/ 310841 w 3752993"/>
              <a:gd name="connsiteY321" fmla="*/ 3180160 h 4689399"/>
              <a:gd name="connsiteX322" fmla="*/ 521333 w 3752993"/>
              <a:gd name="connsiteY322" fmla="*/ 3067649 h 4689399"/>
              <a:gd name="connsiteX323" fmla="*/ 612609 w 3752993"/>
              <a:gd name="connsiteY323" fmla="*/ 3062806 h 4689399"/>
              <a:gd name="connsiteX324" fmla="*/ 598825 w 3752993"/>
              <a:gd name="connsiteY324" fmla="*/ 3078080 h 4689399"/>
              <a:gd name="connsiteX325" fmla="*/ 393547 w 3752993"/>
              <a:gd name="connsiteY325" fmla="*/ 3174199 h 4689399"/>
              <a:gd name="connsiteX326" fmla="*/ 237075 w 3752993"/>
              <a:gd name="connsiteY326" fmla="*/ 3299377 h 4689399"/>
              <a:gd name="connsiteX327" fmla="*/ 209879 w 3752993"/>
              <a:gd name="connsiteY327" fmla="*/ 3512105 h 4689399"/>
              <a:gd name="connsiteX328" fmla="*/ 270605 w 3752993"/>
              <a:gd name="connsiteY328" fmla="*/ 3576930 h 4689399"/>
              <a:gd name="connsiteX329" fmla="*/ 354057 w 3752993"/>
              <a:gd name="connsiteY329" fmla="*/ 3593322 h 4689399"/>
              <a:gd name="connsiteX330" fmla="*/ 383489 w 3752993"/>
              <a:gd name="connsiteY330" fmla="*/ 3552714 h 4689399"/>
              <a:gd name="connsiteX331" fmla="*/ 556726 w 3752993"/>
              <a:gd name="connsiteY331" fmla="*/ 3354515 h 4689399"/>
              <a:gd name="connsiteX332" fmla="*/ 635707 w 3752993"/>
              <a:gd name="connsiteY332" fmla="*/ 3338495 h 4689399"/>
              <a:gd name="connsiteX333" fmla="*/ 643531 w 3752993"/>
              <a:gd name="connsiteY333" fmla="*/ 3342593 h 4689399"/>
              <a:gd name="connsiteX334" fmla="*/ 640178 w 3752993"/>
              <a:gd name="connsiteY334" fmla="*/ 3351907 h 4689399"/>
              <a:gd name="connsiteX335" fmla="*/ 533255 w 3752993"/>
              <a:gd name="connsiteY335" fmla="*/ 3417849 h 4689399"/>
              <a:gd name="connsiteX336" fmla="*/ 472156 w 3752993"/>
              <a:gd name="connsiteY336" fmla="*/ 3483419 h 4689399"/>
              <a:gd name="connsiteX337" fmla="*/ 465078 w 3752993"/>
              <a:gd name="connsiteY337" fmla="*/ 3569479 h 4689399"/>
              <a:gd name="connsiteX338" fmla="*/ 476254 w 3752993"/>
              <a:gd name="connsiteY338" fmla="*/ 3576557 h 4689399"/>
              <a:gd name="connsiteX339" fmla="*/ 562314 w 3752993"/>
              <a:gd name="connsiteY339" fmla="*/ 3568361 h 4689399"/>
              <a:gd name="connsiteX340" fmla="*/ 618942 w 3752993"/>
              <a:gd name="connsiteY340" fmla="*/ 3569479 h 4689399"/>
              <a:gd name="connsiteX341" fmla="*/ 617825 w 3752993"/>
              <a:gd name="connsiteY341" fmla="*/ 3581028 h 4689399"/>
              <a:gd name="connsiteX342" fmla="*/ 608138 w 3752993"/>
              <a:gd name="connsiteY342" fmla="*/ 3600401 h 4689399"/>
              <a:gd name="connsiteX343" fmla="*/ 599197 w 3752993"/>
              <a:gd name="connsiteY343" fmla="*/ 3623126 h 4689399"/>
              <a:gd name="connsiteX344" fmla="*/ 617080 w 3752993"/>
              <a:gd name="connsiteY344" fmla="*/ 3637283 h 4689399"/>
              <a:gd name="connsiteX345" fmla="*/ 753807 w 3752993"/>
              <a:gd name="connsiteY345" fmla="*/ 3599655 h 4689399"/>
              <a:gd name="connsiteX346" fmla="*/ 747473 w 3752993"/>
              <a:gd name="connsiteY346" fmla="*/ 3622008 h 4689399"/>
              <a:gd name="connsiteX347" fmla="*/ 641296 w 3752993"/>
              <a:gd name="connsiteY347" fmla="*/ 3682362 h 4689399"/>
              <a:gd name="connsiteX348" fmla="*/ 605530 w 3752993"/>
              <a:gd name="connsiteY348" fmla="*/ 3676774 h 4689399"/>
              <a:gd name="connsiteX349" fmla="*/ 564550 w 3752993"/>
              <a:gd name="connsiteY349" fmla="*/ 3652186 h 4689399"/>
              <a:gd name="connsiteX350" fmla="*/ 542569 w 3752993"/>
              <a:gd name="connsiteY350" fmla="*/ 3652558 h 4689399"/>
              <a:gd name="connsiteX351" fmla="*/ 474392 w 3752993"/>
              <a:gd name="connsiteY351" fmla="*/ 3681245 h 4689399"/>
              <a:gd name="connsiteX352" fmla="*/ 406214 w 3752993"/>
              <a:gd name="connsiteY352" fmla="*/ 3719618 h 4689399"/>
              <a:gd name="connsiteX353" fmla="*/ 378273 w 3752993"/>
              <a:gd name="connsiteY353" fmla="*/ 3781462 h 4689399"/>
              <a:gd name="connsiteX354" fmla="*/ 403606 w 3752993"/>
              <a:gd name="connsiteY354" fmla="*/ 3829521 h 4689399"/>
              <a:gd name="connsiteX355" fmla="*/ 491157 w 3752993"/>
              <a:gd name="connsiteY355" fmla="*/ 3953581 h 4689399"/>
              <a:gd name="connsiteX356" fmla="*/ 558589 w 3752993"/>
              <a:gd name="connsiteY356" fmla="*/ 4055288 h 4689399"/>
              <a:gd name="connsiteX357" fmla="*/ 653217 w 3752993"/>
              <a:gd name="connsiteY357" fmla="*/ 4065347 h 4689399"/>
              <a:gd name="connsiteX358" fmla="*/ 705375 w 3752993"/>
              <a:gd name="connsiteY358" fmla="*/ 3981150 h 4689399"/>
              <a:gd name="connsiteX359" fmla="*/ 712081 w 3752993"/>
              <a:gd name="connsiteY359" fmla="*/ 3923032 h 4689399"/>
              <a:gd name="connsiteX360" fmla="*/ 756042 w 3752993"/>
              <a:gd name="connsiteY360" fmla="*/ 3857835 h 4689399"/>
              <a:gd name="connsiteX361" fmla="*/ 807082 w 3752993"/>
              <a:gd name="connsiteY361" fmla="*/ 3823187 h 4689399"/>
              <a:gd name="connsiteX362" fmla="*/ 831670 w 3752993"/>
              <a:gd name="connsiteY362" fmla="*/ 3845913 h 4689399"/>
              <a:gd name="connsiteX363" fmla="*/ 813043 w 3752993"/>
              <a:gd name="connsiteY363" fmla="*/ 3852992 h 4689399"/>
              <a:gd name="connsiteX364" fmla="*/ 757905 w 3752993"/>
              <a:gd name="connsiteY364" fmla="*/ 3915581 h 4689399"/>
              <a:gd name="connsiteX365" fmla="*/ 730708 w 3752993"/>
              <a:gd name="connsiteY365" fmla="*/ 4056033 h 4689399"/>
              <a:gd name="connsiteX366" fmla="*/ 691218 w 3752993"/>
              <a:gd name="connsiteY366" fmla="*/ 4092544 h 4689399"/>
              <a:gd name="connsiteX367" fmla="*/ 655080 w 3752993"/>
              <a:gd name="connsiteY367" fmla="*/ 4121976 h 4689399"/>
              <a:gd name="connsiteX368" fmla="*/ 681904 w 3752993"/>
              <a:gd name="connsiteY368" fmla="*/ 4182702 h 4689399"/>
              <a:gd name="connsiteX369" fmla="*/ 775415 w 3752993"/>
              <a:gd name="connsiteY369" fmla="*/ 4280311 h 4689399"/>
              <a:gd name="connsiteX370" fmla="*/ 871161 w 3752993"/>
              <a:gd name="connsiteY370" fmla="*/ 4375312 h 4689399"/>
              <a:gd name="connsiteX371" fmla="*/ 985163 w 3752993"/>
              <a:gd name="connsiteY371" fmla="*/ 4438274 h 4689399"/>
              <a:gd name="connsiteX372" fmla="*/ 1034340 w 3752993"/>
              <a:gd name="connsiteY372" fmla="*/ 4438274 h 4689399"/>
              <a:gd name="connsiteX373" fmla="*/ 1044771 w 3752993"/>
              <a:gd name="connsiteY373" fmla="*/ 4368606 h 4689399"/>
              <a:gd name="connsiteX374" fmla="*/ 1006398 w 3752993"/>
              <a:gd name="connsiteY374" fmla="*/ 4243056 h 4689399"/>
              <a:gd name="connsiteX375" fmla="*/ 1013849 w 3752993"/>
              <a:gd name="connsiteY375" fmla="*/ 4228526 h 4689399"/>
              <a:gd name="connsiteX376" fmla="*/ 1029869 w 3752993"/>
              <a:gd name="connsiteY376" fmla="*/ 4276213 h 4689399"/>
              <a:gd name="connsiteX377" fmla="*/ 1047752 w 3752993"/>
              <a:gd name="connsiteY377" fmla="*/ 4339547 h 4689399"/>
              <a:gd name="connsiteX378" fmla="*/ 1072340 w 3752993"/>
              <a:gd name="connsiteY378" fmla="*/ 4382018 h 4689399"/>
              <a:gd name="connsiteX379" fmla="*/ 1088732 w 3752993"/>
              <a:gd name="connsiteY379" fmla="*/ 4422626 h 4689399"/>
              <a:gd name="connsiteX380" fmla="*/ 1109595 w 3752993"/>
              <a:gd name="connsiteY380" fmla="*/ 4414058 h 4689399"/>
              <a:gd name="connsiteX381" fmla="*/ 1154674 w 3752993"/>
              <a:gd name="connsiteY381" fmla="*/ 4380528 h 4689399"/>
              <a:gd name="connsiteX382" fmla="*/ 1201989 w 3752993"/>
              <a:gd name="connsiteY382" fmla="*/ 4339920 h 4689399"/>
              <a:gd name="connsiteX383" fmla="*/ 1206832 w 3752993"/>
              <a:gd name="connsiteY383" fmla="*/ 4339174 h 4689399"/>
              <a:gd name="connsiteX384" fmla="*/ 1146851 w 3752993"/>
              <a:gd name="connsiteY384" fmla="*/ 4409214 h 4689399"/>
              <a:gd name="connsiteX385" fmla="*/ 1087615 w 3752993"/>
              <a:gd name="connsiteY385" fmla="*/ 4447960 h 4689399"/>
              <a:gd name="connsiteX386" fmla="*/ 1033222 w 3752993"/>
              <a:gd name="connsiteY386" fmla="*/ 4487823 h 4689399"/>
              <a:gd name="connsiteX387" fmla="*/ 1047006 w 3752993"/>
              <a:gd name="connsiteY387" fmla="*/ 4520235 h 4689399"/>
              <a:gd name="connsiteX388" fmla="*/ 1123753 w 3752993"/>
              <a:gd name="connsiteY388" fmla="*/ 4566060 h 4689399"/>
              <a:gd name="connsiteX389" fmla="*/ 1203852 w 3752993"/>
              <a:gd name="connsiteY389" fmla="*/ 4607040 h 4689399"/>
              <a:gd name="connsiteX390" fmla="*/ 1377834 w 3752993"/>
              <a:gd name="connsiteY390" fmla="*/ 4674100 h 4689399"/>
              <a:gd name="connsiteX391" fmla="*/ 1600621 w 3752993"/>
              <a:gd name="connsiteY391" fmla="*/ 4667021 h 4689399"/>
              <a:gd name="connsiteX392" fmla="*/ 1619621 w 3752993"/>
              <a:gd name="connsiteY392" fmla="*/ 4605923 h 4689399"/>
              <a:gd name="connsiteX393" fmla="*/ 1631916 w 3752993"/>
              <a:gd name="connsiteY393" fmla="*/ 4574628 h 4689399"/>
              <a:gd name="connsiteX394" fmla="*/ 1665818 w 3752993"/>
              <a:gd name="connsiteY394" fmla="*/ 4563452 h 4689399"/>
              <a:gd name="connsiteX395" fmla="*/ 1825271 w 3752993"/>
              <a:gd name="connsiteY395" fmla="*/ 4455411 h 4689399"/>
              <a:gd name="connsiteX396" fmla="*/ 1855075 w 3752993"/>
              <a:gd name="connsiteY396" fmla="*/ 4368606 h 4689399"/>
              <a:gd name="connsiteX397" fmla="*/ 1846506 w 3752993"/>
              <a:gd name="connsiteY397" fmla="*/ 4231506 h 4689399"/>
              <a:gd name="connsiteX398" fmla="*/ 1849487 w 3752993"/>
              <a:gd name="connsiteY398" fmla="*/ 4154388 h 4689399"/>
              <a:gd name="connsiteX399" fmla="*/ 1863271 w 3752993"/>
              <a:gd name="connsiteY399" fmla="*/ 4088818 h 4689399"/>
              <a:gd name="connsiteX400" fmla="*/ 1867742 w 3752993"/>
              <a:gd name="connsiteY400" fmla="*/ 3960287 h 4689399"/>
              <a:gd name="connsiteX401" fmla="*/ 1781310 w 3752993"/>
              <a:gd name="connsiteY401" fmla="*/ 3781834 h 4689399"/>
              <a:gd name="connsiteX402" fmla="*/ 1757094 w 3752993"/>
              <a:gd name="connsiteY402" fmla="*/ 3742343 h 4689399"/>
              <a:gd name="connsiteX403" fmla="*/ 1750388 w 3752993"/>
              <a:gd name="connsiteY403" fmla="*/ 3652558 h 4689399"/>
              <a:gd name="connsiteX404" fmla="*/ 1736603 w 3752993"/>
              <a:gd name="connsiteY404" fmla="*/ 3587361 h 4689399"/>
              <a:gd name="connsiteX405" fmla="*/ 1677367 w 3752993"/>
              <a:gd name="connsiteY405" fmla="*/ 3547125 h 4689399"/>
              <a:gd name="connsiteX406" fmla="*/ 1656132 w 3752993"/>
              <a:gd name="connsiteY406" fmla="*/ 3531106 h 4689399"/>
              <a:gd name="connsiteX407" fmla="*/ 1663583 w 3752993"/>
              <a:gd name="connsiteY407" fmla="*/ 3514341 h 4689399"/>
              <a:gd name="connsiteX408" fmla="*/ 1703446 w 3752993"/>
              <a:gd name="connsiteY408" fmla="*/ 3433869 h 4689399"/>
              <a:gd name="connsiteX409" fmla="*/ 1648308 w 3752993"/>
              <a:gd name="connsiteY409" fmla="*/ 3371280 h 4689399"/>
              <a:gd name="connsiteX410" fmla="*/ 1652779 w 3752993"/>
              <a:gd name="connsiteY410" fmla="*/ 3329182 h 4689399"/>
              <a:gd name="connsiteX411" fmla="*/ 1684446 w 3752993"/>
              <a:gd name="connsiteY411" fmla="*/ 3298632 h 4689399"/>
              <a:gd name="connsiteX412" fmla="*/ 1751505 w 3752993"/>
              <a:gd name="connsiteY412" fmla="*/ 3247220 h 4689399"/>
              <a:gd name="connsiteX413" fmla="*/ 1797329 w 3752993"/>
              <a:gd name="connsiteY413" fmla="*/ 3182023 h 4689399"/>
              <a:gd name="connsiteX414" fmla="*/ 1790623 w 3752993"/>
              <a:gd name="connsiteY414" fmla="*/ 2951040 h 4689399"/>
              <a:gd name="connsiteX415" fmla="*/ 1643837 w 3752993"/>
              <a:gd name="connsiteY415" fmla="*/ 2795685 h 4689399"/>
              <a:gd name="connsiteX416" fmla="*/ 1557405 w 3752993"/>
              <a:gd name="connsiteY416" fmla="*/ 2787116 h 4689399"/>
              <a:gd name="connsiteX417" fmla="*/ 1424403 w 3752993"/>
              <a:gd name="connsiteY417" fmla="*/ 2802763 h 4689399"/>
              <a:gd name="connsiteX418" fmla="*/ 1316735 w 3752993"/>
              <a:gd name="connsiteY418" fmla="*/ 2799038 h 4689399"/>
              <a:gd name="connsiteX419" fmla="*/ 1260480 w 3752993"/>
              <a:gd name="connsiteY419" fmla="*/ 2770351 h 4689399"/>
              <a:gd name="connsiteX420" fmla="*/ 1193047 w 3752993"/>
              <a:gd name="connsiteY420" fmla="*/ 2742782 h 4689399"/>
              <a:gd name="connsiteX421" fmla="*/ 1169577 w 3752993"/>
              <a:gd name="connsiteY421" fmla="*/ 2758802 h 4689399"/>
              <a:gd name="connsiteX422" fmla="*/ 1120027 w 3752993"/>
              <a:gd name="connsiteY422" fmla="*/ 2855293 h 4689399"/>
              <a:gd name="connsiteX423" fmla="*/ 1158773 w 3752993"/>
              <a:gd name="connsiteY423" fmla="*/ 2933157 h 4689399"/>
              <a:gd name="connsiteX424" fmla="*/ 1260480 w 3752993"/>
              <a:gd name="connsiteY424" fmla="*/ 2954393 h 4689399"/>
              <a:gd name="connsiteX425" fmla="*/ 1284696 w 3752993"/>
              <a:gd name="connsiteY425" fmla="*/ 2969667 h 4689399"/>
              <a:gd name="connsiteX426" fmla="*/ 1279852 w 3752993"/>
              <a:gd name="connsiteY426" fmla="*/ 2986060 h 4689399"/>
              <a:gd name="connsiteX427" fmla="*/ 1191557 w 3752993"/>
              <a:gd name="connsiteY427" fmla="*/ 3094473 h 4689399"/>
              <a:gd name="connsiteX428" fmla="*/ 1128596 w 3752993"/>
              <a:gd name="connsiteY428" fmla="*/ 3268455 h 4689399"/>
              <a:gd name="connsiteX429" fmla="*/ 1119654 w 3752993"/>
              <a:gd name="connsiteY429" fmla="*/ 3374261 h 4689399"/>
              <a:gd name="connsiteX430" fmla="*/ 1168831 w 3752993"/>
              <a:gd name="connsiteY430" fmla="*/ 3588106 h 4689399"/>
              <a:gd name="connsiteX431" fmla="*/ 1257872 w 3752993"/>
              <a:gd name="connsiteY431" fmla="*/ 3685715 h 4689399"/>
              <a:gd name="connsiteX432" fmla="*/ 1268676 w 3752993"/>
              <a:gd name="connsiteY432" fmla="*/ 3696892 h 4689399"/>
              <a:gd name="connsiteX433" fmla="*/ 1263833 w 3752993"/>
              <a:gd name="connsiteY433" fmla="*/ 3709931 h 4689399"/>
              <a:gd name="connsiteX434" fmla="*/ 1257499 w 3752993"/>
              <a:gd name="connsiteY434" fmla="*/ 3709559 h 4689399"/>
              <a:gd name="connsiteX435" fmla="*/ 1215401 w 3752993"/>
              <a:gd name="connsiteY435" fmla="*/ 3684598 h 4689399"/>
              <a:gd name="connsiteX436" fmla="*/ 1063399 w 3752993"/>
              <a:gd name="connsiteY436" fmla="*/ 3407418 h 4689399"/>
              <a:gd name="connsiteX437" fmla="*/ 1052967 w 3752993"/>
              <a:gd name="connsiteY437" fmla="*/ 3276651 h 4689399"/>
              <a:gd name="connsiteX438" fmla="*/ 1068987 w 3752993"/>
              <a:gd name="connsiteY438" fmla="*/ 3164513 h 4689399"/>
              <a:gd name="connsiteX439" fmla="*/ 1113321 w 3752993"/>
              <a:gd name="connsiteY439" fmla="*/ 3049766 h 4689399"/>
              <a:gd name="connsiteX440" fmla="*/ 1117419 w 3752993"/>
              <a:gd name="connsiteY440" fmla="*/ 3040825 h 4689399"/>
              <a:gd name="connsiteX441" fmla="*/ 1092085 w 3752993"/>
              <a:gd name="connsiteY441" fmla="*/ 2870568 h 4689399"/>
              <a:gd name="connsiteX442" fmla="*/ 1089478 w 3752993"/>
              <a:gd name="connsiteY442" fmla="*/ 2822509 h 4689399"/>
              <a:gd name="connsiteX443" fmla="*/ 1171067 w 3752993"/>
              <a:gd name="connsiteY443" fmla="*/ 2711860 h 4689399"/>
              <a:gd name="connsiteX444" fmla="*/ 1281343 w 3752993"/>
              <a:gd name="connsiteY444" fmla="*/ 2720056 h 4689399"/>
              <a:gd name="connsiteX445" fmla="*/ 1358461 w 3752993"/>
              <a:gd name="connsiteY445" fmla="*/ 2772214 h 4689399"/>
              <a:gd name="connsiteX446" fmla="*/ 1450482 w 3752993"/>
              <a:gd name="connsiteY446" fmla="*/ 2767371 h 4689399"/>
              <a:gd name="connsiteX447" fmla="*/ 1477678 w 3752993"/>
              <a:gd name="connsiteY447" fmla="*/ 2757312 h 4689399"/>
              <a:gd name="connsiteX448" fmla="*/ 1616268 w 3752993"/>
              <a:gd name="connsiteY448" fmla="*/ 2754331 h 4689399"/>
              <a:gd name="connsiteX449" fmla="*/ 1648308 w 3752993"/>
              <a:gd name="connsiteY449" fmla="*/ 2697331 h 4689399"/>
              <a:gd name="connsiteX450" fmla="*/ 1669916 w 3752993"/>
              <a:gd name="connsiteY450" fmla="*/ 2590780 h 4689399"/>
              <a:gd name="connsiteX451" fmla="*/ 1704936 w 3752993"/>
              <a:gd name="connsiteY451" fmla="*/ 2658213 h 4689399"/>
              <a:gd name="connsiteX452" fmla="*/ 1671779 w 3752993"/>
              <a:gd name="connsiteY452" fmla="*/ 2711860 h 4689399"/>
              <a:gd name="connsiteX453" fmla="*/ 1684073 w 3752993"/>
              <a:gd name="connsiteY453" fmla="*/ 2781155 h 4689399"/>
              <a:gd name="connsiteX454" fmla="*/ 1817447 w 3752993"/>
              <a:gd name="connsiteY454" fmla="*/ 2852686 h 4689399"/>
              <a:gd name="connsiteX455" fmla="*/ 1868487 w 3752993"/>
              <a:gd name="connsiteY455" fmla="*/ 2812450 h 4689399"/>
              <a:gd name="connsiteX456" fmla="*/ 1884879 w 3752993"/>
              <a:gd name="connsiteY456" fmla="*/ 2802763 h 4689399"/>
              <a:gd name="connsiteX457" fmla="*/ 1884879 w 3752993"/>
              <a:gd name="connsiteY457" fmla="*/ 2812450 h 4689399"/>
              <a:gd name="connsiteX458" fmla="*/ 1935919 w 3752993"/>
              <a:gd name="connsiteY458" fmla="*/ 2852686 h 4689399"/>
              <a:gd name="connsiteX459" fmla="*/ 2069293 w 3752993"/>
              <a:gd name="connsiteY459" fmla="*/ 2781155 h 4689399"/>
              <a:gd name="connsiteX460" fmla="*/ 2081588 w 3752993"/>
              <a:gd name="connsiteY460" fmla="*/ 2711860 h 4689399"/>
              <a:gd name="connsiteX461" fmla="*/ 2048430 w 3752993"/>
              <a:gd name="connsiteY461" fmla="*/ 2658213 h 4689399"/>
              <a:gd name="connsiteX462" fmla="*/ 2083451 w 3752993"/>
              <a:gd name="connsiteY462" fmla="*/ 2590780 h 4689399"/>
              <a:gd name="connsiteX463" fmla="*/ 2105059 w 3752993"/>
              <a:gd name="connsiteY463" fmla="*/ 2697331 h 4689399"/>
              <a:gd name="connsiteX464" fmla="*/ 2137098 w 3752993"/>
              <a:gd name="connsiteY464" fmla="*/ 2754331 h 4689399"/>
              <a:gd name="connsiteX465" fmla="*/ 2275688 w 3752993"/>
              <a:gd name="connsiteY465" fmla="*/ 2757312 h 4689399"/>
              <a:gd name="connsiteX466" fmla="*/ 2302885 w 3752993"/>
              <a:gd name="connsiteY466" fmla="*/ 2767371 h 4689399"/>
              <a:gd name="connsiteX467" fmla="*/ 2394905 w 3752993"/>
              <a:gd name="connsiteY467" fmla="*/ 2772214 h 4689399"/>
              <a:gd name="connsiteX468" fmla="*/ 2472024 w 3752993"/>
              <a:gd name="connsiteY468" fmla="*/ 2720056 h 4689399"/>
              <a:gd name="connsiteX469" fmla="*/ 2582300 w 3752993"/>
              <a:gd name="connsiteY469" fmla="*/ 2711860 h 4689399"/>
              <a:gd name="connsiteX470" fmla="*/ 2663889 w 3752993"/>
              <a:gd name="connsiteY470" fmla="*/ 2822509 h 4689399"/>
              <a:gd name="connsiteX471" fmla="*/ 2661281 w 3752993"/>
              <a:gd name="connsiteY471" fmla="*/ 2870568 h 4689399"/>
              <a:gd name="connsiteX472" fmla="*/ 2635948 w 3752993"/>
              <a:gd name="connsiteY472" fmla="*/ 3040825 h 4689399"/>
              <a:gd name="connsiteX473" fmla="*/ 2640046 w 3752993"/>
              <a:gd name="connsiteY473" fmla="*/ 3049766 h 4689399"/>
              <a:gd name="connsiteX474" fmla="*/ 2684379 w 3752993"/>
              <a:gd name="connsiteY474" fmla="*/ 3164513 h 4689399"/>
              <a:gd name="connsiteX475" fmla="*/ 2700399 w 3752993"/>
              <a:gd name="connsiteY475" fmla="*/ 3276651 h 4689399"/>
              <a:gd name="connsiteX476" fmla="*/ 2689968 w 3752993"/>
              <a:gd name="connsiteY476" fmla="*/ 3407418 h 4689399"/>
              <a:gd name="connsiteX477" fmla="*/ 2537966 w 3752993"/>
              <a:gd name="connsiteY477" fmla="*/ 3684598 h 4689399"/>
              <a:gd name="connsiteX478" fmla="*/ 2495867 w 3752993"/>
              <a:gd name="connsiteY478" fmla="*/ 3709559 h 4689399"/>
              <a:gd name="connsiteX479" fmla="*/ 2489534 w 3752993"/>
              <a:gd name="connsiteY479" fmla="*/ 3709931 h 4689399"/>
              <a:gd name="connsiteX480" fmla="*/ 2484691 w 3752993"/>
              <a:gd name="connsiteY480" fmla="*/ 3696892 h 4689399"/>
              <a:gd name="connsiteX481" fmla="*/ 2495495 w 3752993"/>
              <a:gd name="connsiteY481" fmla="*/ 3685715 h 4689399"/>
              <a:gd name="connsiteX482" fmla="*/ 2584535 w 3752993"/>
              <a:gd name="connsiteY482" fmla="*/ 3588106 h 4689399"/>
              <a:gd name="connsiteX483" fmla="*/ 2633712 w 3752993"/>
              <a:gd name="connsiteY483" fmla="*/ 3374261 h 4689399"/>
              <a:gd name="connsiteX484" fmla="*/ 2624771 w 3752993"/>
              <a:gd name="connsiteY484" fmla="*/ 3268455 h 4689399"/>
              <a:gd name="connsiteX485" fmla="*/ 2561809 w 3752993"/>
              <a:gd name="connsiteY485" fmla="*/ 3094473 h 4689399"/>
              <a:gd name="connsiteX486" fmla="*/ 2473514 w 3752993"/>
              <a:gd name="connsiteY486" fmla="*/ 2986060 h 4689399"/>
              <a:gd name="connsiteX487" fmla="*/ 2468671 w 3752993"/>
              <a:gd name="connsiteY487" fmla="*/ 2969667 h 4689399"/>
              <a:gd name="connsiteX488" fmla="*/ 2492887 w 3752993"/>
              <a:gd name="connsiteY488" fmla="*/ 2954393 h 4689399"/>
              <a:gd name="connsiteX489" fmla="*/ 2594594 w 3752993"/>
              <a:gd name="connsiteY489" fmla="*/ 2933157 h 4689399"/>
              <a:gd name="connsiteX490" fmla="*/ 2633340 w 3752993"/>
              <a:gd name="connsiteY490" fmla="*/ 2855293 h 4689399"/>
              <a:gd name="connsiteX491" fmla="*/ 2583790 w 3752993"/>
              <a:gd name="connsiteY491" fmla="*/ 2758802 h 4689399"/>
              <a:gd name="connsiteX492" fmla="*/ 2560692 w 3752993"/>
              <a:gd name="connsiteY492" fmla="*/ 2742782 h 4689399"/>
              <a:gd name="connsiteX493" fmla="*/ 2493259 w 3752993"/>
              <a:gd name="connsiteY493" fmla="*/ 2770351 h 4689399"/>
              <a:gd name="connsiteX494" fmla="*/ 2437004 w 3752993"/>
              <a:gd name="connsiteY494" fmla="*/ 2799038 h 4689399"/>
              <a:gd name="connsiteX495" fmla="*/ 2329336 w 3752993"/>
              <a:gd name="connsiteY495" fmla="*/ 2802763 h 4689399"/>
              <a:gd name="connsiteX496" fmla="*/ 2196334 w 3752993"/>
              <a:gd name="connsiteY496" fmla="*/ 2787116 h 4689399"/>
              <a:gd name="connsiteX497" fmla="*/ 2109902 w 3752993"/>
              <a:gd name="connsiteY497" fmla="*/ 2795685 h 4689399"/>
              <a:gd name="connsiteX498" fmla="*/ 1963116 w 3752993"/>
              <a:gd name="connsiteY498" fmla="*/ 2951040 h 4689399"/>
              <a:gd name="connsiteX499" fmla="*/ 1956410 w 3752993"/>
              <a:gd name="connsiteY499" fmla="*/ 3182023 h 4689399"/>
              <a:gd name="connsiteX500" fmla="*/ 2002234 w 3752993"/>
              <a:gd name="connsiteY500" fmla="*/ 3247220 h 4689399"/>
              <a:gd name="connsiteX501" fmla="*/ 2069293 w 3752993"/>
              <a:gd name="connsiteY501" fmla="*/ 3298632 h 4689399"/>
              <a:gd name="connsiteX502" fmla="*/ 2100961 w 3752993"/>
              <a:gd name="connsiteY502" fmla="*/ 3329182 h 4689399"/>
              <a:gd name="connsiteX503" fmla="*/ 2105431 w 3752993"/>
              <a:gd name="connsiteY503" fmla="*/ 3371280 h 4689399"/>
              <a:gd name="connsiteX504" fmla="*/ 2050293 w 3752993"/>
              <a:gd name="connsiteY504" fmla="*/ 3433869 h 4689399"/>
              <a:gd name="connsiteX505" fmla="*/ 2090156 w 3752993"/>
              <a:gd name="connsiteY505" fmla="*/ 3514341 h 4689399"/>
              <a:gd name="connsiteX506" fmla="*/ 2097608 w 3752993"/>
              <a:gd name="connsiteY506" fmla="*/ 3531106 h 4689399"/>
              <a:gd name="connsiteX507" fmla="*/ 2076372 w 3752993"/>
              <a:gd name="connsiteY507" fmla="*/ 3547125 h 4689399"/>
              <a:gd name="connsiteX508" fmla="*/ 2017136 w 3752993"/>
              <a:gd name="connsiteY508" fmla="*/ 3587361 h 4689399"/>
              <a:gd name="connsiteX509" fmla="*/ 2003351 w 3752993"/>
              <a:gd name="connsiteY509" fmla="*/ 3652558 h 4689399"/>
              <a:gd name="connsiteX510" fmla="*/ 1996645 w 3752993"/>
              <a:gd name="connsiteY510" fmla="*/ 3742343 h 4689399"/>
              <a:gd name="connsiteX511" fmla="*/ 1972430 w 3752993"/>
              <a:gd name="connsiteY511" fmla="*/ 3781834 h 4689399"/>
              <a:gd name="connsiteX512" fmla="*/ 1885997 w 3752993"/>
              <a:gd name="connsiteY512" fmla="*/ 3960287 h 4689399"/>
              <a:gd name="connsiteX513" fmla="*/ 1890468 w 3752993"/>
              <a:gd name="connsiteY513" fmla="*/ 4088818 h 4689399"/>
              <a:gd name="connsiteX514" fmla="*/ 1904252 w 3752993"/>
              <a:gd name="connsiteY514" fmla="*/ 4154388 h 4689399"/>
              <a:gd name="connsiteX515" fmla="*/ 1907233 w 3752993"/>
              <a:gd name="connsiteY515" fmla="*/ 4231506 h 4689399"/>
              <a:gd name="connsiteX516" fmla="*/ 1898664 w 3752993"/>
              <a:gd name="connsiteY516" fmla="*/ 4368606 h 4689399"/>
              <a:gd name="connsiteX517" fmla="*/ 1928468 w 3752993"/>
              <a:gd name="connsiteY517" fmla="*/ 4455411 h 4689399"/>
              <a:gd name="connsiteX518" fmla="*/ 2087921 w 3752993"/>
              <a:gd name="connsiteY518" fmla="*/ 4563452 h 4689399"/>
              <a:gd name="connsiteX519" fmla="*/ 2121824 w 3752993"/>
              <a:gd name="connsiteY519" fmla="*/ 4574628 h 4689399"/>
              <a:gd name="connsiteX520" fmla="*/ 2134118 w 3752993"/>
              <a:gd name="connsiteY520" fmla="*/ 4605923 h 4689399"/>
              <a:gd name="connsiteX521" fmla="*/ 2153118 w 3752993"/>
              <a:gd name="connsiteY521" fmla="*/ 4667021 h 4689399"/>
              <a:gd name="connsiteX522" fmla="*/ 2375905 w 3752993"/>
              <a:gd name="connsiteY522" fmla="*/ 4674100 h 4689399"/>
              <a:gd name="connsiteX523" fmla="*/ 2549888 w 3752993"/>
              <a:gd name="connsiteY523" fmla="*/ 4607040 h 4689399"/>
              <a:gd name="connsiteX524" fmla="*/ 2629987 w 3752993"/>
              <a:gd name="connsiteY524" fmla="*/ 4566060 h 4689399"/>
              <a:gd name="connsiteX525" fmla="*/ 2706733 w 3752993"/>
              <a:gd name="connsiteY525" fmla="*/ 4520235 h 4689399"/>
              <a:gd name="connsiteX526" fmla="*/ 2720517 w 3752993"/>
              <a:gd name="connsiteY526" fmla="*/ 4487823 h 4689399"/>
              <a:gd name="connsiteX527" fmla="*/ 2666124 w 3752993"/>
              <a:gd name="connsiteY527" fmla="*/ 4447960 h 4689399"/>
              <a:gd name="connsiteX528" fmla="*/ 2606888 w 3752993"/>
              <a:gd name="connsiteY528" fmla="*/ 4409214 h 4689399"/>
              <a:gd name="connsiteX529" fmla="*/ 2546907 w 3752993"/>
              <a:gd name="connsiteY529" fmla="*/ 4339174 h 4689399"/>
              <a:gd name="connsiteX530" fmla="*/ 2551750 w 3752993"/>
              <a:gd name="connsiteY530" fmla="*/ 4339920 h 4689399"/>
              <a:gd name="connsiteX531" fmla="*/ 2599065 w 3752993"/>
              <a:gd name="connsiteY531" fmla="*/ 4380528 h 4689399"/>
              <a:gd name="connsiteX532" fmla="*/ 2644144 w 3752993"/>
              <a:gd name="connsiteY532" fmla="*/ 4414058 h 4689399"/>
              <a:gd name="connsiteX533" fmla="*/ 2665007 w 3752993"/>
              <a:gd name="connsiteY533" fmla="*/ 4422626 h 4689399"/>
              <a:gd name="connsiteX534" fmla="*/ 2681399 w 3752993"/>
              <a:gd name="connsiteY534" fmla="*/ 4382018 h 4689399"/>
              <a:gd name="connsiteX535" fmla="*/ 2705988 w 3752993"/>
              <a:gd name="connsiteY535" fmla="*/ 4339547 h 4689399"/>
              <a:gd name="connsiteX536" fmla="*/ 2723870 w 3752993"/>
              <a:gd name="connsiteY536" fmla="*/ 4276213 h 4689399"/>
              <a:gd name="connsiteX537" fmla="*/ 2739890 w 3752993"/>
              <a:gd name="connsiteY537" fmla="*/ 4228526 h 4689399"/>
              <a:gd name="connsiteX538" fmla="*/ 2747341 w 3752993"/>
              <a:gd name="connsiteY538" fmla="*/ 4243056 h 4689399"/>
              <a:gd name="connsiteX539" fmla="*/ 2708968 w 3752993"/>
              <a:gd name="connsiteY539" fmla="*/ 4368606 h 4689399"/>
              <a:gd name="connsiteX540" fmla="*/ 2719399 w 3752993"/>
              <a:gd name="connsiteY540" fmla="*/ 4438274 h 4689399"/>
              <a:gd name="connsiteX541" fmla="*/ 2768577 w 3752993"/>
              <a:gd name="connsiteY541" fmla="*/ 4438274 h 4689399"/>
              <a:gd name="connsiteX542" fmla="*/ 2882578 w 3752993"/>
              <a:gd name="connsiteY542" fmla="*/ 4375312 h 4689399"/>
              <a:gd name="connsiteX543" fmla="*/ 2978324 w 3752993"/>
              <a:gd name="connsiteY543" fmla="*/ 4280311 h 4689399"/>
              <a:gd name="connsiteX544" fmla="*/ 3071835 w 3752993"/>
              <a:gd name="connsiteY544" fmla="*/ 4182702 h 4689399"/>
              <a:gd name="connsiteX545" fmla="*/ 3098659 w 3752993"/>
              <a:gd name="connsiteY545" fmla="*/ 4121976 h 4689399"/>
              <a:gd name="connsiteX546" fmla="*/ 3062521 w 3752993"/>
              <a:gd name="connsiteY546" fmla="*/ 4092544 h 4689399"/>
              <a:gd name="connsiteX547" fmla="*/ 3023031 w 3752993"/>
              <a:gd name="connsiteY547" fmla="*/ 4056033 h 4689399"/>
              <a:gd name="connsiteX548" fmla="*/ 2995834 w 3752993"/>
              <a:gd name="connsiteY548" fmla="*/ 3915581 h 4689399"/>
              <a:gd name="connsiteX549" fmla="*/ 2940696 w 3752993"/>
              <a:gd name="connsiteY549" fmla="*/ 3852992 h 4689399"/>
              <a:gd name="connsiteX550" fmla="*/ 2922069 w 3752993"/>
              <a:gd name="connsiteY550" fmla="*/ 3845913 h 4689399"/>
              <a:gd name="connsiteX551" fmla="*/ 2946657 w 3752993"/>
              <a:gd name="connsiteY551" fmla="*/ 3823187 h 4689399"/>
              <a:gd name="connsiteX552" fmla="*/ 2997697 w 3752993"/>
              <a:gd name="connsiteY552" fmla="*/ 3857835 h 4689399"/>
              <a:gd name="connsiteX553" fmla="*/ 3041658 w 3752993"/>
              <a:gd name="connsiteY553" fmla="*/ 3923032 h 4689399"/>
              <a:gd name="connsiteX554" fmla="*/ 3048364 w 3752993"/>
              <a:gd name="connsiteY554" fmla="*/ 3981150 h 4689399"/>
              <a:gd name="connsiteX555" fmla="*/ 3100522 w 3752993"/>
              <a:gd name="connsiteY555" fmla="*/ 4065347 h 4689399"/>
              <a:gd name="connsiteX556" fmla="*/ 3195150 w 3752993"/>
              <a:gd name="connsiteY556" fmla="*/ 4055288 h 4689399"/>
              <a:gd name="connsiteX557" fmla="*/ 3262583 w 3752993"/>
              <a:gd name="connsiteY557" fmla="*/ 3953581 h 4689399"/>
              <a:gd name="connsiteX558" fmla="*/ 3350133 w 3752993"/>
              <a:gd name="connsiteY558" fmla="*/ 3829521 h 4689399"/>
              <a:gd name="connsiteX559" fmla="*/ 3375466 w 3752993"/>
              <a:gd name="connsiteY559" fmla="*/ 3781462 h 4689399"/>
              <a:gd name="connsiteX560" fmla="*/ 3347525 w 3752993"/>
              <a:gd name="connsiteY560" fmla="*/ 3719618 h 4689399"/>
              <a:gd name="connsiteX561" fmla="*/ 3279347 w 3752993"/>
              <a:gd name="connsiteY561" fmla="*/ 3681245 h 4689399"/>
              <a:gd name="connsiteX562" fmla="*/ 3211170 w 3752993"/>
              <a:gd name="connsiteY562" fmla="*/ 3652558 h 4689399"/>
              <a:gd name="connsiteX563" fmla="*/ 3189190 w 3752993"/>
              <a:gd name="connsiteY563" fmla="*/ 3652186 h 4689399"/>
              <a:gd name="connsiteX564" fmla="*/ 3148209 w 3752993"/>
              <a:gd name="connsiteY564" fmla="*/ 3676774 h 4689399"/>
              <a:gd name="connsiteX565" fmla="*/ 3112444 w 3752993"/>
              <a:gd name="connsiteY565" fmla="*/ 3682362 h 4689399"/>
              <a:gd name="connsiteX566" fmla="*/ 3006266 w 3752993"/>
              <a:gd name="connsiteY566" fmla="*/ 3622008 h 4689399"/>
              <a:gd name="connsiteX567" fmla="*/ 2999932 w 3752993"/>
              <a:gd name="connsiteY567" fmla="*/ 3599655 h 4689399"/>
              <a:gd name="connsiteX568" fmla="*/ 3136287 w 3752993"/>
              <a:gd name="connsiteY568" fmla="*/ 3637283 h 4689399"/>
              <a:gd name="connsiteX569" fmla="*/ 3154169 w 3752993"/>
              <a:gd name="connsiteY569" fmla="*/ 3623126 h 4689399"/>
              <a:gd name="connsiteX570" fmla="*/ 3145228 w 3752993"/>
              <a:gd name="connsiteY570" fmla="*/ 3600401 h 4689399"/>
              <a:gd name="connsiteX571" fmla="*/ 3135542 w 3752993"/>
              <a:gd name="connsiteY571" fmla="*/ 3581028 h 4689399"/>
              <a:gd name="connsiteX572" fmla="*/ 3134424 w 3752993"/>
              <a:gd name="connsiteY572" fmla="*/ 3569479 h 4689399"/>
              <a:gd name="connsiteX573" fmla="*/ 3191052 w 3752993"/>
              <a:gd name="connsiteY573" fmla="*/ 3568361 h 4689399"/>
              <a:gd name="connsiteX574" fmla="*/ 3277112 w 3752993"/>
              <a:gd name="connsiteY574" fmla="*/ 3576557 h 4689399"/>
              <a:gd name="connsiteX575" fmla="*/ 3288289 w 3752993"/>
              <a:gd name="connsiteY575" fmla="*/ 3569479 h 4689399"/>
              <a:gd name="connsiteX576" fmla="*/ 3281210 w 3752993"/>
              <a:gd name="connsiteY576" fmla="*/ 3483419 h 4689399"/>
              <a:gd name="connsiteX577" fmla="*/ 3220112 w 3752993"/>
              <a:gd name="connsiteY577" fmla="*/ 3417849 h 4689399"/>
              <a:gd name="connsiteX578" fmla="*/ 3113189 w 3752993"/>
              <a:gd name="connsiteY578" fmla="*/ 3351907 h 4689399"/>
              <a:gd name="connsiteX579" fmla="*/ 3109836 w 3752993"/>
              <a:gd name="connsiteY579" fmla="*/ 3342593 h 4689399"/>
              <a:gd name="connsiteX580" fmla="*/ 3117659 w 3752993"/>
              <a:gd name="connsiteY580" fmla="*/ 3338495 h 4689399"/>
              <a:gd name="connsiteX581" fmla="*/ 3196641 w 3752993"/>
              <a:gd name="connsiteY581" fmla="*/ 3354515 h 4689399"/>
              <a:gd name="connsiteX582" fmla="*/ 3369878 w 3752993"/>
              <a:gd name="connsiteY582" fmla="*/ 3552714 h 4689399"/>
              <a:gd name="connsiteX583" fmla="*/ 3399310 w 3752993"/>
              <a:gd name="connsiteY583" fmla="*/ 3593322 h 4689399"/>
              <a:gd name="connsiteX584" fmla="*/ 3482762 w 3752993"/>
              <a:gd name="connsiteY584" fmla="*/ 3576930 h 4689399"/>
              <a:gd name="connsiteX585" fmla="*/ 3543488 w 3752993"/>
              <a:gd name="connsiteY585" fmla="*/ 3512105 h 4689399"/>
              <a:gd name="connsiteX586" fmla="*/ 3516292 w 3752993"/>
              <a:gd name="connsiteY586" fmla="*/ 3299377 h 4689399"/>
              <a:gd name="connsiteX587" fmla="*/ 3359819 w 3752993"/>
              <a:gd name="connsiteY587" fmla="*/ 3174199 h 4689399"/>
              <a:gd name="connsiteX588" fmla="*/ 3154542 w 3752993"/>
              <a:gd name="connsiteY588" fmla="*/ 3078080 h 4689399"/>
              <a:gd name="connsiteX589" fmla="*/ 3140757 w 3752993"/>
              <a:gd name="connsiteY589" fmla="*/ 3062806 h 4689399"/>
              <a:gd name="connsiteX590" fmla="*/ 3232033 w 3752993"/>
              <a:gd name="connsiteY590" fmla="*/ 3067649 h 4689399"/>
              <a:gd name="connsiteX591" fmla="*/ 3442526 w 3752993"/>
              <a:gd name="connsiteY591" fmla="*/ 3180160 h 4689399"/>
              <a:gd name="connsiteX592" fmla="*/ 3543488 w 3752993"/>
              <a:gd name="connsiteY592" fmla="*/ 3215925 h 4689399"/>
              <a:gd name="connsiteX593" fmla="*/ 3617254 w 3752993"/>
              <a:gd name="connsiteY593" fmla="*/ 3204004 h 4689399"/>
              <a:gd name="connsiteX594" fmla="*/ 3676117 w 3752993"/>
              <a:gd name="connsiteY594" fmla="*/ 3116826 h 4689399"/>
              <a:gd name="connsiteX595" fmla="*/ 3695862 w 3752993"/>
              <a:gd name="connsiteY595" fmla="*/ 2928687 h 4689399"/>
              <a:gd name="connsiteX596" fmla="*/ 3712255 w 3752993"/>
              <a:gd name="connsiteY596" fmla="*/ 2868333 h 4689399"/>
              <a:gd name="connsiteX597" fmla="*/ 3735726 w 3752993"/>
              <a:gd name="connsiteY597" fmla="*/ 2708135 h 4689399"/>
              <a:gd name="connsiteX598" fmla="*/ 3727902 w 3752993"/>
              <a:gd name="connsiteY598" fmla="*/ 2673487 h 468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Lst>
            <a:rect l="l" t="t" r="r" b="b"/>
            <a:pathLst>
              <a:path w="3752993" h="4689399">
                <a:moveTo>
                  <a:pt x="3727157" y="2673487"/>
                </a:moveTo>
                <a:cubicBezTo>
                  <a:pt x="3716353" y="2654859"/>
                  <a:pt x="3689156" y="2647036"/>
                  <a:pt x="3669038" y="2654114"/>
                </a:cubicBezTo>
                <a:cubicBezTo>
                  <a:pt x="3655254" y="2658958"/>
                  <a:pt x="3636626" y="2666409"/>
                  <a:pt x="3622097" y="2665291"/>
                </a:cubicBezTo>
                <a:cubicBezTo>
                  <a:pt x="3617254" y="2665291"/>
                  <a:pt x="3612038" y="2662311"/>
                  <a:pt x="3610548" y="2657840"/>
                </a:cubicBezTo>
                <a:cubicBezTo>
                  <a:pt x="3607940" y="2651879"/>
                  <a:pt x="3612410" y="2644801"/>
                  <a:pt x="3618371" y="2641820"/>
                </a:cubicBezTo>
                <a:cubicBezTo>
                  <a:pt x="3624332" y="2638840"/>
                  <a:pt x="3631038" y="2638840"/>
                  <a:pt x="3637744" y="2638467"/>
                </a:cubicBezTo>
                <a:cubicBezTo>
                  <a:pt x="3663078" y="2637350"/>
                  <a:pt x="3688784" y="2632506"/>
                  <a:pt x="3710765" y="2619467"/>
                </a:cubicBezTo>
                <a:cubicBezTo>
                  <a:pt x="3730510" y="2607545"/>
                  <a:pt x="3751373" y="2585192"/>
                  <a:pt x="3752863" y="2560976"/>
                </a:cubicBezTo>
                <a:cubicBezTo>
                  <a:pt x="3754353" y="2536760"/>
                  <a:pt x="3742804" y="2510309"/>
                  <a:pt x="3734235" y="2487956"/>
                </a:cubicBezTo>
                <a:cubicBezTo>
                  <a:pt x="3716725" y="2441759"/>
                  <a:pt x="3715608" y="2391837"/>
                  <a:pt x="3726039" y="2343405"/>
                </a:cubicBezTo>
                <a:cubicBezTo>
                  <a:pt x="3730882" y="2321051"/>
                  <a:pt x="3738333" y="2298326"/>
                  <a:pt x="3736843" y="2275227"/>
                </a:cubicBezTo>
                <a:cubicBezTo>
                  <a:pt x="3732745" y="2214501"/>
                  <a:pt x="3666058" y="2213756"/>
                  <a:pt x="3620234" y="2224933"/>
                </a:cubicBezTo>
                <a:cubicBezTo>
                  <a:pt x="3568449" y="2239835"/>
                  <a:pt x="3541253" y="2284169"/>
                  <a:pt x="3532684" y="2334463"/>
                </a:cubicBezTo>
                <a:cubicBezTo>
                  <a:pt x="3527841" y="2363523"/>
                  <a:pt x="3524860" y="2393700"/>
                  <a:pt x="3509958" y="2419033"/>
                </a:cubicBezTo>
                <a:cubicBezTo>
                  <a:pt x="3498037" y="2438779"/>
                  <a:pt x="3479409" y="2454053"/>
                  <a:pt x="3458918" y="2464857"/>
                </a:cubicBezTo>
                <a:cubicBezTo>
                  <a:pt x="3422036" y="2484602"/>
                  <a:pt x="3379564" y="2496524"/>
                  <a:pt x="3338584" y="2505838"/>
                </a:cubicBezTo>
                <a:cubicBezTo>
                  <a:pt x="3263328" y="2522975"/>
                  <a:pt x="3191052" y="2567309"/>
                  <a:pt x="3191052" y="2567309"/>
                </a:cubicBezTo>
                <a:cubicBezTo>
                  <a:pt x="3185464" y="2572525"/>
                  <a:pt x="3162738" y="2598604"/>
                  <a:pt x="3152679" y="2595624"/>
                </a:cubicBezTo>
                <a:cubicBezTo>
                  <a:pt x="3135169" y="2590408"/>
                  <a:pt x="3161621" y="2557623"/>
                  <a:pt x="3167209" y="2552407"/>
                </a:cubicBezTo>
                <a:cubicBezTo>
                  <a:pt x="3207072" y="2516270"/>
                  <a:pt x="3251779" y="2502113"/>
                  <a:pt x="3302818" y="2490936"/>
                </a:cubicBezTo>
                <a:cubicBezTo>
                  <a:pt x="3331505" y="2484602"/>
                  <a:pt x="3367643" y="2472308"/>
                  <a:pt x="3391859" y="2454798"/>
                </a:cubicBezTo>
                <a:cubicBezTo>
                  <a:pt x="3438428" y="2420523"/>
                  <a:pt x="3381055" y="2402641"/>
                  <a:pt x="3381055" y="2402641"/>
                </a:cubicBezTo>
                <a:cubicBezTo>
                  <a:pt x="3341564" y="2386994"/>
                  <a:pt x="3295740" y="2418288"/>
                  <a:pt x="3295740" y="2418288"/>
                </a:cubicBezTo>
                <a:cubicBezTo>
                  <a:pt x="3233524" y="2446230"/>
                  <a:pt x="3219739" y="2393327"/>
                  <a:pt x="3219739" y="2393327"/>
                </a:cubicBezTo>
                <a:cubicBezTo>
                  <a:pt x="3194778" y="2356072"/>
                  <a:pt x="3158268" y="2347503"/>
                  <a:pt x="3158268" y="2347503"/>
                </a:cubicBezTo>
                <a:cubicBezTo>
                  <a:pt x="3087110" y="2327757"/>
                  <a:pt x="3013717" y="2336699"/>
                  <a:pt x="2952990" y="2379543"/>
                </a:cubicBezTo>
                <a:cubicBezTo>
                  <a:pt x="2936971" y="2390719"/>
                  <a:pt x="2922069" y="2403758"/>
                  <a:pt x="2908657" y="2417543"/>
                </a:cubicBezTo>
                <a:cubicBezTo>
                  <a:pt x="2904559" y="2421641"/>
                  <a:pt x="2898970" y="2431700"/>
                  <a:pt x="2893382" y="2434680"/>
                </a:cubicBezTo>
                <a:cubicBezTo>
                  <a:pt x="2884813" y="2439151"/>
                  <a:pt x="2872892" y="2445485"/>
                  <a:pt x="2873637" y="2432445"/>
                </a:cubicBezTo>
                <a:cubicBezTo>
                  <a:pt x="2874382" y="2420151"/>
                  <a:pt x="2890401" y="2406366"/>
                  <a:pt x="2898598" y="2398543"/>
                </a:cubicBezTo>
                <a:cubicBezTo>
                  <a:pt x="2923931" y="2374327"/>
                  <a:pt x="2950010" y="2350483"/>
                  <a:pt x="2979814" y="2332228"/>
                </a:cubicBezTo>
                <a:cubicBezTo>
                  <a:pt x="3030854" y="2300934"/>
                  <a:pt x="3085247" y="2295718"/>
                  <a:pt x="3143738" y="2300189"/>
                </a:cubicBezTo>
                <a:cubicBezTo>
                  <a:pt x="3170935" y="2302424"/>
                  <a:pt x="3197013" y="2309130"/>
                  <a:pt x="3223837" y="2312483"/>
                </a:cubicBezTo>
                <a:cubicBezTo>
                  <a:pt x="3278230" y="2319561"/>
                  <a:pt x="3355721" y="2347503"/>
                  <a:pt x="3355721" y="2347503"/>
                </a:cubicBezTo>
                <a:cubicBezTo>
                  <a:pt x="3398565" y="2362405"/>
                  <a:pt x="3436565" y="2376190"/>
                  <a:pt x="3436565" y="2376190"/>
                </a:cubicBezTo>
                <a:cubicBezTo>
                  <a:pt x="3518899" y="2387739"/>
                  <a:pt x="3496174" y="2285286"/>
                  <a:pt x="3496174" y="2285286"/>
                </a:cubicBezTo>
                <a:cubicBezTo>
                  <a:pt x="3498409" y="2253619"/>
                  <a:pt x="3546468" y="2235737"/>
                  <a:pt x="3546468" y="2235737"/>
                </a:cubicBezTo>
                <a:cubicBezTo>
                  <a:pt x="3580743" y="2216364"/>
                  <a:pt x="3607940" y="2197364"/>
                  <a:pt x="3620607" y="2158618"/>
                </a:cubicBezTo>
                <a:cubicBezTo>
                  <a:pt x="3633646" y="2118382"/>
                  <a:pt x="3641470" y="2077029"/>
                  <a:pt x="3648548" y="2035675"/>
                </a:cubicBezTo>
                <a:cubicBezTo>
                  <a:pt x="3655626" y="1995440"/>
                  <a:pt x="3661587" y="1956322"/>
                  <a:pt x="3657862" y="1915341"/>
                </a:cubicBezTo>
                <a:cubicBezTo>
                  <a:pt x="3655999" y="1896713"/>
                  <a:pt x="3653019" y="1878085"/>
                  <a:pt x="3645940" y="1860948"/>
                </a:cubicBezTo>
                <a:cubicBezTo>
                  <a:pt x="3638489" y="1843810"/>
                  <a:pt x="3626940" y="1828163"/>
                  <a:pt x="3610548" y="1818849"/>
                </a:cubicBezTo>
                <a:cubicBezTo>
                  <a:pt x="3588939" y="1806555"/>
                  <a:pt x="3561743" y="1807300"/>
                  <a:pt x="3537900" y="1815124"/>
                </a:cubicBezTo>
                <a:cubicBezTo>
                  <a:pt x="3514056" y="1822947"/>
                  <a:pt x="3492448" y="1837477"/>
                  <a:pt x="3471585" y="1850516"/>
                </a:cubicBezTo>
                <a:cubicBezTo>
                  <a:pt x="3452212" y="1862811"/>
                  <a:pt x="3434702" y="1879203"/>
                  <a:pt x="3411231" y="1884419"/>
                </a:cubicBezTo>
                <a:cubicBezTo>
                  <a:pt x="3408624" y="1885164"/>
                  <a:pt x="3405270" y="1885164"/>
                  <a:pt x="3403035" y="1883674"/>
                </a:cubicBezTo>
                <a:cubicBezTo>
                  <a:pt x="3387761" y="1873987"/>
                  <a:pt x="3414584" y="1833006"/>
                  <a:pt x="3422036" y="1824438"/>
                </a:cubicBezTo>
                <a:cubicBezTo>
                  <a:pt x="3436938" y="1807673"/>
                  <a:pt x="3457056" y="1796124"/>
                  <a:pt x="3477173" y="1787182"/>
                </a:cubicBezTo>
                <a:cubicBezTo>
                  <a:pt x="3500272" y="1776751"/>
                  <a:pt x="3524115" y="1767809"/>
                  <a:pt x="3548704" y="1760358"/>
                </a:cubicBezTo>
                <a:cubicBezTo>
                  <a:pt x="3582606" y="1750299"/>
                  <a:pt x="3614646" y="1739495"/>
                  <a:pt x="3631783" y="1705966"/>
                </a:cubicBezTo>
                <a:cubicBezTo>
                  <a:pt x="3642587" y="1684730"/>
                  <a:pt x="3640352" y="1666102"/>
                  <a:pt x="3640352" y="1643749"/>
                </a:cubicBezTo>
                <a:cubicBezTo>
                  <a:pt x="3640352" y="1596435"/>
                  <a:pt x="3598998" y="1505532"/>
                  <a:pt x="3598998" y="1505532"/>
                </a:cubicBezTo>
                <a:cubicBezTo>
                  <a:pt x="3569939" y="1428786"/>
                  <a:pt x="3514056" y="1464178"/>
                  <a:pt x="3514056" y="1464178"/>
                </a:cubicBezTo>
                <a:cubicBezTo>
                  <a:pt x="3471585" y="1489139"/>
                  <a:pt x="3286426" y="1538689"/>
                  <a:pt x="3286426" y="1538689"/>
                </a:cubicBezTo>
                <a:cubicBezTo>
                  <a:pt x="3194405" y="1572964"/>
                  <a:pt x="3205582" y="1550983"/>
                  <a:pt x="3205582" y="1550983"/>
                </a:cubicBezTo>
                <a:cubicBezTo>
                  <a:pt x="3203346" y="1524159"/>
                  <a:pt x="3252151" y="1515963"/>
                  <a:pt x="3252151" y="1515963"/>
                </a:cubicBezTo>
                <a:cubicBezTo>
                  <a:pt x="3318466" y="1511865"/>
                  <a:pt x="3435447" y="1467159"/>
                  <a:pt x="3435447" y="1467159"/>
                </a:cubicBezTo>
                <a:cubicBezTo>
                  <a:pt x="3571057" y="1418354"/>
                  <a:pt x="3547214" y="1357628"/>
                  <a:pt x="3547214" y="1357628"/>
                </a:cubicBezTo>
                <a:cubicBezTo>
                  <a:pt x="3540135" y="1286098"/>
                  <a:pt x="3486115" y="1206371"/>
                  <a:pt x="3486115" y="1206371"/>
                </a:cubicBezTo>
                <a:cubicBezTo>
                  <a:pt x="3445879" y="1140057"/>
                  <a:pt x="3366153" y="1184763"/>
                  <a:pt x="3366153" y="1184763"/>
                </a:cubicBezTo>
                <a:cubicBezTo>
                  <a:pt x="3275249" y="1210469"/>
                  <a:pt x="3186209" y="1199293"/>
                  <a:pt x="3186209" y="1199293"/>
                </a:cubicBezTo>
                <a:cubicBezTo>
                  <a:pt x="3121012" y="1192214"/>
                  <a:pt x="3119150" y="1257039"/>
                  <a:pt x="3091208" y="1296902"/>
                </a:cubicBezTo>
                <a:cubicBezTo>
                  <a:pt x="3061776" y="1338628"/>
                  <a:pt x="3004775" y="1344589"/>
                  <a:pt x="2958206" y="1346451"/>
                </a:cubicBezTo>
                <a:cubicBezTo>
                  <a:pt x="2933618" y="1347569"/>
                  <a:pt x="2907912" y="1347942"/>
                  <a:pt x="2882950" y="1344961"/>
                </a:cubicBezTo>
                <a:cubicBezTo>
                  <a:pt x="2840479" y="1339745"/>
                  <a:pt x="2798753" y="1334157"/>
                  <a:pt x="2757400" y="1321863"/>
                </a:cubicBezTo>
                <a:cubicBezTo>
                  <a:pt x="2717164" y="1309941"/>
                  <a:pt x="2677673" y="1296157"/>
                  <a:pt x="2646752" y="1266352"/>
                </a:cubicBezTo>
                <a:cubicBezTo>
                  <a:pt x="2642281" y="1261882"/>
                  <a:pt x="2637438" y="1255176"/>
                  <a:pt x="2640791" y="1249960"/>
                </a:cubicBezTo>
                <a:cubicBezTo>
                  <a:pt x="2643399" y="1245489"/>
                  <a:pt x="2650105" y="1245117"/>
                  <a:pt x="2655320" y="1245862"/>
                </a:cubicBezTo>
                <a:cubicBezTo>
                  <a:pt x="2671713" y="1248470"/>
                  <a:pt x="2686987" y="1256293"/>
                  <a:pt x="2701889" y="1263744"/>
                </a:cubicBezTo>
                <a:cubicBezTo>
                  <a:pt x="2775283" y="1298392"/>
                  <a:pt x="2855754" y="1317392"/>
                  <a:pt x="2936971" y="1318882"/>
                </a:cubicBezTo>
                <a:cubicBezTo>
                  <a:pt x="2965285" y="1319255"/>
                  <a:pt x="3000305" y="1318882"/>
                  <a:pt x="3023031" y="1300255"/>
                </a:cubicBezTo>
                <a:cubicBezTo>
                  <a:pt x="3038678" y="1286843"/>
                  <a:pt x="3043894" y="1268588"/>
                  <a:pt x="3052090" y="1250705"/>
                </a:cubicBezTo>
                <a:cubicBezTo>
                  <a:pt x="3061776" y="1229842"/>
                  <a:pt x="3074816" y="1210097"/>
                  <a:pt x="3088228" y="1191842"/>
                </a:cubicBezTo>
                <a:cubicBezTo>
                  <a:pt x="3096051" y="1181038"/>
                  <a:pt x="3104620" y="1170234"/>
                  <a:pt x="3115424" y="1162782"/>
                </a:cubicBezTo>
                <a:cubicBezTo>
                  <a:pt x="3141875" y="1144900"/>
                  <a:pt x="3188817" y="1156449"/>
                  <a:pt x="3217876" y="1163155"/>
                </a:cubicBezTo>
                <a:cubicBezTo>
                  <a:pt x="3287171" y="1178802"/>
                  <a:pt x="3370996" y="1156822"/>
                  <a:pt x="3370996" y="1156822"/>
                </a:cubicBezTo>
                <a:cubicBezTo>
                  <a:pt x="3477546" y="1119566"/>
                  <a:pt x="3360564" y="1018232"/>
                  <a:pt x="3360564" y="1018232"/>
                </a:cubicBezTo>
                <a:cubicBezTo>
                  <a:pt x="3326289" y="987310"/>
                  <a:pt x="3313995" y="934407"/>
                  <a:pt x="3313995" y="934407"/>
                </a:cubicBezTo>
                <a:cubicBezTo>
                  <a:pt x="3313995" y="885603"/>
                  <a:pt x="3288289" y="842386"/>
                  <a:pt x="3288289" y="842386"/>
                </a:cubicBezTo>
                <a:cubicBezTo>
                  <a:pt x="3248798" y="783523"/>
                  <a:pt x="3129953" y="794700"/>
                  <a:pt x="3129953" y="794700"/>
                </a:cubicBezTo>
                <a:lnTo>
                  <a:pt x="2989128" y="815562"/>
                </a:lnTo>
                <a:cubicBezTo>
                  <a:pt x="2813283" y="843504"/>
                  <a:pt x="2791302" y="810347"/>
                  <a:pt x="2791302" y="810347"/>
                </a:cubicBezTo>
                <a:cubicBezTo>
                  <a:pt x="2770439" y="783523"/>
                  <a:pt x="2808812" y="796935"/>
                  <a:pt x="2808812" y="796935"/>
                </a:cubicBezTo>
                <a:cubicBezTo>
                  <a:pt x="2843832" y="808484"/>
                  <a:pt x="2975344" y="796935"/>
                  <a:pt x="2975344" y="796935"/>
                </a:cubicBezTo>
                <a:cubicBezTo>
                  <a:pt x="3134797" y="786503"/>
                  <a:pt x="3142993" y="735836"/>
                  <a:pt x="3142993" y="735836"/>
                </a:cubicBezTo>
                <a:cubicBezTo>
                  <a:pt x="3143738" y="734718"/>
                  <a:pt x="3144111" y="733228"/>
                  <a:pt x="3144856" y="732110"/>
                </a:cubicBezTo>
                <a:cubicBezTo>
                  <a:pt x="3183974" y="648659"/>
                  <a:pt x="3140757" y="550677"/>
                  <a:pt x="3055443" y="516029"/>
                </a:cubicBezTo>
                <a:cubicBezTo>
                  <a:pt x="3007011" y="496284"/>
                  <a:pt x="2987638" y="482127"/>
                  <a:pt x="2987638" y="482127"/>
                </a:cubicBezTo>
                <a:cubicBezTo>
                  <a:pt x="2961932" y="461264"/>
                  <a:pt x="2974226" y="381910"/>
                  <a:pt x="2974226" y="381910"/>
                </a:cubicBezTo>
                <a:cubicBezTo>
                  <a:pt x="2976462" y="327145"/>
                  <a:pt x="2879970" y="284674"/>
                  <a:pt x="2879970" y="284674"/>
                </a:cubicBezTo>
                <a:cubicBezTo>
                  <a:pt x="2807695" y="227673"/>
                  <a:pt x="2730949" y="210163"/>
                  <a:pt x="2730949" y="210163"/>
                </a:cubicBezTo>
                <a:cubicBezTo>
                  <a:pt x="2682144" y="203084"/>
                  <a:pt x="2619182" y="238104"/>
                  <a:pt x="2619182" y="238104"/>
                </a:cubicBezTo>
                <a:cubicBezTo>
                  <a:pt x="2572613" y="299203"/>
                  <a:pt x="2533123" y="384891"/>
                  <a:pt x="2533123" y="384891"/>
                </a:cubicBezTo>
                <a:cubicBezTo>
                  <a:pt x="2518593" y="447852"/>
                  <a:pt x="2532005" y="526833"/>
                  <a:pt x="2532005" y="526833"/>
                </a:cubicBezTo>
                <a:cubicBezTo>
                  <a:pt x="2522691" y="573403"/>
                  <a:pt x="2499965" y="526833"/>
                  <a:pt x="2499965" y="526833"/>
                </a:cubicBezTo>
                <a:cubicBezTo>
                  <a:pt x="2488416" y="451205"/>
                  <a:pt x="2512260" y="374832"/>
                  <a:pt x="2512260" y="374832"/>
                </a:cubicBezTo>
                <a:lnTo>
                  <a:pt x="2570378" y="223575"/>
                </a:lnTo>
                <a:cubicBezTo>
                  <a:pt x="2598320" y="162476"/>
                  <a:pt x="2570378" y="118142"/>
                  <a:pt x="2570378" y="118142"/>
                </a:cubicBezTo>
                <a:cubicBezTo>
                  <a:pt x="2526044" y="46612"/>
                  <a:pt x="2450416" y="22768"/>
                  <a:pt x="2450416" y="22768"/>
                </a:cubicBezTo>
                <a:cubicBezTo>
                  <a:pt x="2407945" y="10474"/>
                  <a:pt x="2361375" y="115907"/>
                  <a:pt x="2361375" y="115907"/>
                </a:cubicBezTo>
                <a:cubicBezTo>
                  <a:pt x="2325238" y="197496"/>
                  <a:pt x="2323003" y="51828"/>
                  <a:pt x="2323003" y="51828"/>
                </a:cubicBezTo>
                <a:cubicBezTo>
                  <a:pt x="2328218" y="-20448"/>
                  <a:pt x="2172118" y="4141"/>
                  <a:pt x="2172118" y="4141"/>
                </a:cubicBezTo>
                <a:cubicBezTo>
                  <a:pt x="1998508" y="40278"/>
                  <a:pt x="1931821" y="155398"/>
                  <a:pt x="1931821" y="155398"/>
                </a:cubicBezTo>
                <a:cubicBezTo>
                  <a:pt x="1866624" y="261948"/>
                  <a:pt x="1951567" y="278713"/>
                  <a:pt x="1951567" y="278713"/>
                </a:cubicBezTo>
                <a:cubicBezTo>
                  <a:pt x="2016763" y="292125"/>
                  <a:pt x="2081960" y="321184"/>
                  <a:pt x="2081960" y="321184"/>
                </a:cubicBezTo>
                <a:cubicBezTo>
                  <a:pt x="2213472" y="396812"/>
                  <a:pt x="2162805" y="423636"/>
                  <a:pt x="2162805" y="423636"/>
                </a:cubicBezTo>
                <a:cubicBezTo>
                  <a:pt x="2124059" y="431832"/>
                  <a:pt x="2083078" y="414695"/>
                  <a:pt x="2049548" y="396440"/>
                </a:cubicBezTo>
                <a:cubicBezTo>
                  <a:pt x="2016391" y="378185"/>
                  <a:pt x="1988449" y="350616"/>
                  <a:pt x="1950076" y="343537"/>
                </a:cubicBezTo>
                <a:cubicBezTo>
                  <a:pt x="1943743" y="342419"/>
                  <a:pt x="1937037" y="341674"/>
                  <a:pt x="1930703" y="342792"/>
                </a:cubicBezTo>
                <a:cubicBezTo>
                  <a:pt x="1902017" y="348380"/>
                  <a:pt x="1906115" y="387126"/>
                  <a:pt x="1913194" y="407616"/>
                </a:cubicBezTo>
                <a:cubicBezTo>
                  <a:pt x="1919527" y="426244"/>
                  <a:pt x="1931076" y="442264"/>
                  <a:pt x="1943370" y="457538"/>
                </a:cubicBezTo>
                <a:cubicBezTo>
                  <a:pt x="1982489" y="506343"/>
                  <a:pt x="2028685" y="548814"/>
                  <a:pt x="2076372" y="589422"/>
                </a:cubicBezTo>
                <a:cubicBezTo>
                  <a:pt x="2092764" y="603207"/>
                  <a:pt x="2203040" y="678090"/>
                  <a:pt x="2158706" y="703051"/>
                </a:cubicBezTo>
                <a:cubicBezTo>
                  <a:pt x="2150510" y="707522"/>
                  <a:pt x="2140079" y="707149"/>
                  <a:pt x="2131137" y="704542"/>
                </a:cubicBezTo>
                <a:cubicBezTo>
                  <a:pt x="2115863" y="699698"/>
                  <a:pt x="2102823" y="689267"/>
                  <a:pt x="2090902" y="678463"/>
                </a:cubicBezTo>
                <a:cubicBezTo>
                  <a:pt x="2065568" y="656110"/>
                  <a:pt x="2041725" y="632639"/>
                  <a:pt x="2019744" y="607305"/>
                </a:cubicBezTo>
                <a:cubicBezTo>
                  <a:pt x="1999998" y="584952"/>
                  <a:pt x="1983606" y="555893"/>
                  <a:pt x="1959390" y="537638"/>
                </a:cubicBezTo>
                <a:cubicBezTo>
                  <a:pt x="1955665" y="535030"/>
                  <a:pt x="1951939" y="532422"/>
                  <a:pt x="1947468" y="532049"/>
                </a:cubicBezTo>
                <a:cubicBezTo>
                  <a:pt x="1943743" y="531677"/>
                  <a:pt x="1940390" y="532422"/>
                  <a:pt x="1937037" y="533912"/>
                </a:cubicBezTo>
                <a:cubicBezTo>
                  <a:pt x="1921762" y="539500"/>
                  <a:pt x="1909841" y="552540"/>
                  <a:pt x="1902389" y="567069"/>
                </a:cubicBezTo>
                <a:cubicBezTo>
                  <a:pt x="1882644" y="605442"/>
                  <a:pt x="1884134" y="649776"/>
                  <a:pt x="1894193" y="690384"/>
                </a:cubicBezTo>
                <a:cubicBezTo>
                  <a:pt x="1902389" y="723169"/>
                  <a:pt x="1909841" y="752973"/>
                  <a:pt x="1908723" y="787621"/>
                </a:cubicBezTo>
                <a:cubicBezTo>
                  <a:pt x="1906488" y="845367"/>
                  <a:pt x="1889350" y="901250"/>
                  <a:pt x="1889723" y="958996"/>
                </a:cubicBezTo>
                <a:cubicBezTo>
                  <a:pt x="1889723" y="988055"/>
                  <a:pt x="1895311" y="1017487"/>
                  <a:pt x="1909841" y="1042820"/>
                </a:cubicBezTo>
                <a:cubicBezTo>
                  <a:pt x="1933684" y="1084919"/>
                  <a:pt x="1980998" y="1075232"/>
                  <a:pt x="2021979" y="1069271"/>
                </a:cubicBezTo>
                <a:cubicBezTo>
                  <a:pt x="2017509" y="1081566"/>
                  <a:pt x="2007077" y="1090880"/>
                  <a:pt x="1995900" y="1097213"/>
                </a:cubicBezTo>
                <a:cubicBezTo>
                  <a:pt x="1973547" y="1109880"/>
                  <a:pt x="1946351" y="1113978"/>
                  <a:pt x="1921390" y="1115841"/>
                </a:cubicBezTo>
                <a:cubicBezTo>
                  <a:pt x="1918782" y="1115841"/>
                  <a:pt x="1876683" y="1117703"/>
                  <a:pt x="1876683" y="1116586"/>
                </a:cubicBezTo>
                <a:lnTo>
                  <a:pt x="1876683" y="1372903"/>
                </a:lnTo>
                <a:cubicBezTo>
                  <a:pt x="1876683" y="1540924"/>
                  <a:pt x="1876683" y="1709319"/>
                  <a:pt x="1876683" y="1877340"/>
                </a:cubicBezTo>
                <a:cubicBezTo>
                  <a:pt x="1888232" y="1876223"/>
                  <a:pt x="1897174" y="1867281"/>
                  <a:pt x="1904252" y="1858340"/>
                </a:cubicBezTo>
                <a:cubicBezTo>
                  <a:pt x="1961253" y="1789790"/>
                  <a:pt x="1970194" y="1691063"/>
                  <a:pt x="1926605" y="1613200"/>
                </a:cubicBezTo>
                <a:cubicBezTo>
                  <a:pt x="1917292" y="1596435"/>
                  <a:pt x="1904997" y="1582278"/>
                  <a:pt x="1900154" y="1562905"/>
                </a:cubicBezTo>
                <a:cubicBezTo>
                  <a:pt x="1895683" y="1543905"/>
                  <a:pt x="1898291" y="1523787"/>
                  <a:pt x="1900154" y="1504414"/>
                </a:cubicBezTo>
                <a:cubicBezTo>
                  <a:pt x="1901644" y="1486904"/>
                  <a:pt x="1901644" y="1469394"/>
                  <a:pt x="1904252" y="1452257"/>
                </a:cubicBezTo>
                <a:cubicBezTo>
                  <a:pt x="1912076" y="1405315"/>
                  <a:pt x="1954920" y="1370667"/>
                  <a:pt x="1988449" y="1340118"/>
                </a:cubicBezTo>
                <a:cubicBezTo>
                  <a:pt x="2024587" y="1307333"/>
                  <a:pt x="2063333" y="1277901"/>
                  <a:pt x="2102451" y="1248842"/>
                </a:cubicBezTo>
                <a:cubicBezTo>
                  <a:pt x="2107294" y="1245117"/>
                  <a:pt x="2112510" y="1241391"/>
                  <a:pt x="2118843" y="1239528"/>
                </a:cubicBezTo>
                <a:cubicBezTo>
                  <a:pt x="2123314" y="1238411"/>
                  <a:pt x="2128902" y="1239156"/>
                  <a:pt x="2130765" y="1242881"/>
                </a:cubicBezTo>
                <a:cubicBezTo>
                  <a:pt x="2131510" y="1244744"/>
                  <a:pt x="2131883" y="1246607"/>
                  <a:pt x="2131510" y="1248842"/>
                </a:cubicBezTo>
                <a:cubicBezTo>
                  <a:pt x="2130765" y="1257039"/>
                  <a:pt x="2125922" y="1264117"/>
                  <a:pt x="2121078" y="1270823"/>
                </a:cubicBezTo>
                <a:cubicBezTo>
                  <a:pt x="2085313" y="1318510"/>
                  <a:pt x="2029803" y="1347942"/>
                  <a:pt x="2000371" y="1401589"/>
                </a:cubicBezTo>
                <a:cubicBezTo>
                  <a:pt x="1951567" y="1491002"/>
                  <a:pt x="1995900" y="1590474"/>
                  <a:pt x="2048430" y="1667220"/>
                </a:cubicBezTo>
                <a:cubicBezTo>
                  <a:pt x="2073019" y="1702985"/>
                  <a:pt x="2086058" y="1745456"/>
                  <a:pt x="2061097" y="1785692"/>
                </a:cubicBezTo>
                <a:cubicBezTo>
                  <a:pt x="2056999" y="1792025"/>
                  <a:pt x="2052528" y="1797986"/>
                  <a:pt x="2047685" y="1803947"/>
                </a:cubicBezTo>
                <a:cubicBezTo>
                  <a:pt x="2044332" y="1808045"/>
                  <a:pt x="2040979" y="1812143"/>
                  <a:pt x="2037254" y="1815869"/>
                </a:cubicBezTo>
                <a:cubicBezTo>
                  <a:pt x="2022724" y="1829653"/>
                  <a:pt x="2003351" y="1831889"/>
                  <a:pt x="1985469" y="1838595"/>
                </a:cubicBezTo>
                <a:cubicBezTo>
                  <a:pt x="1953429" y="1850516"/>
                  <a:pt x="1927350" y="1881066"/>
                  <a:pt x="1919154" y="1914223"/>
                </a:cubicBezTo>
                <a:cubicBezTo>
                  <a:pt x="1914684" y="1932478"/>
                  <a:pt x="1912076" y="1951851"/>
                  <a:pt x="1910958" y="1970479"/>
                </a:cubicBezTo>
                <a:lnTo>
                  <a:pt x="1910958" y="2367993"/>
                </a:lnTo>
                <a:cubicBezTo>
                  <a:pt x="1909841" y="2398170"/>
                  <a:pt x="1934802" y="2416798"/>
                  <a:pt x="1934802" y="2416798"/>
                </a:cubicBezTo>
                <a:cubicBezTo>
                  <a:pt x="1947096" y="2435425"/>
                  <a:pt x="1931821" y="2458151"/>
                  <a:pt x="1931821" y="2458151"/>
                </a:cubicBezTo>
                <a:cubicBezTo>
                  <a:pt x="1923625" y="2490191"/>
                  <a:pt x="1935174" y="2535270"/>
                  <a:pt x="1967959" y="2549427"/>
                </a:cubicBezTo>
                <a:cubicBezTo>
                  <a:pt x="1982489" y="2555760"/>
                  <a:pt x="1999998" y="2555388"/>
                  <a:pt x="2014156" y="2547937"/>
                </a:cubicBezTo>
                <a:cubicBezTo>
                  <a:pt x="2030548" y="2539741"/>
                  <a:pt x="2030175" y="2513662"/>
                  <a:pt x="2054019" y="2524093"/>
                </a:cubicBezTo>
                <a:cubicBezTo>
                  <a:pt x="2073392" y="2532662"/>
                  <a:pt x="2048803" y="2550917"/>
                  <a:pt x="2039489" y="2556878"/>
                </a:cubicBezTo>
                <a:cubicBezTo>
                  <a:pt x="2024960" y="2565819"/>
                  <a:pt x="2007822" y="2570290"/>
                  <a:pt x="1990685" y="2571780"/>
                </a:cubicBezTo>
                <a:cubicBezTo>
                  <a:pt x="1983234" y="2572525"/>
                  <a:pt x="1904252" y="2572525"/>
                  <a:pt x="1887860" y="2573643"/>
                </a:cubicBezTo>
                <a:cubicBezTo>
                  <a:pt x="1848742" y="2573270"/>
                  <a:pt x="1768270" y="2572525"/>
                  <a:pt x="1762682" y="2571780"/>
                </a:cubicBezTo>
                <a:cubicBezTo>
                  <a:pt x="1745917" y="2570290"/>
                  <a:pt x="1728407" y="2565819"/>
                  <a:pt x="1714250" y="2556878"/>
                </a:cubicBezTo>
                <a:cubicBezTo>
                  <a:pt x="1704936" y="2551290"/>
                  <a:pt x="1680348" y="2532662"/>
                  <a:pt x="1699720" y="2524093"/>
                </a:cubicBezTo>
                <a:cubicBezTo>
                  <a:pt x="1723564" y="2513662"/>
                  <a:pt x="1723191" y="2539741"/>
                  <a:pt x="1739584" y="2547937"/>
                </a:cubicBezTo>
                <a:cubicBezTo>
                  <a:pt x="1753741" y="2555015"/>
                  <a:pt x="1771251" y="2555388"/>
                  <a:pt x="1785780" y="2549427"/>
                </a:cubicBezTo>
                <a:cubicBezTo>
                  <a:pt x="1818565" y="2535270"/>
                  <a:pt x="1830114" y="2490191"/>
                  <a:pt x="1821918" y="2458151"/>
                </a:cubicBezTo>
                <a:cubicBezTo>
                  <a:pt x="1821918" y="2458151"/>
                  <a:pt x="1806271" y="2435425"/>
                  <a:pt x="1818937" y="2416798"/>
                </a:cubicBezTo>
                <a:cubicBezTo>
                  <a:pt x="1818937" y="2416798"/>
                  <a:pt x="1843899" y="2398170"/>
                  <a:pt x="1842781" y="2367993"/>
                </a:cubicBezTo>
                <a:lnTo>
                  <a:pt x="1842781" y="1970479"/>
                </a:lnTo>
                <a:cubicBezTo>
                  <a:pt x="1841663" y="1951478"/>
                  <a:pt x="1839055" y="1932478"/>
                  <a:pt x="1834585" y="1914223"/>
                </a:cubicBezTo>
                <a:cubicBezTo>
                  <a:pt x="1826388" y="1881066"/>
                  <a:pt x="1800310" y="1850516"/>
                  <a:pt x="1768270" y="1838595"/>
                </a:cubicBezTo>
                <a:cubicBezTo>
                  <a:pt x="1750388" y="1831889"/>
                  <a:pt x="1731015" y="1829281"/>
                  <a:pt x="1716485" y="1815869"/>
                </a:cubicBezTo>
                <a:cubicBezTo>
                  <a:pt x="1712760" y="1812143"/>
                  <a:pt x="1709407" y="1808045"/>
                  <a:pt x="1706054" y="1803947"/>
                </a:cubicBezTo>
                <a:cubicBezTo>
                  <a:pt x="1701210" y="1797986"/>
                  <a:pt x="1696740" y="1792025"/>
                  <a:pt x="1692642" y="1785692"/>
                </a:cubicBezTo>
                <a:cubicBezTo>
                  <a:pt x="1668053" y="1745456"/>
                  <a:pt x="1680720" y="1702985"/>
                  <a:pt x="1705309" y="1667220"/>
                </a:cubicBezTo>
                <a:cubicBezTo>
                  <a:pt x="1757839" y="1590474"/>
                  <a:pt x="1802173" y="1491002"/>
                  <a:pt x="1753368" y="1401589"/>
                </a:cubicBezTo>
                <a:cubicBezTo>
                  <a:pt x="1723936" y="1347942"/>
                  <a:pt x="1668798" y="1318510"/>
                  <a:pt x="1632661" y="1270823"/>
                </a:cubicBezTo>
                <a:cubicBezTo>
                  <a:pt x="1627818" y="1264117"/>
                  <a:pt x="1622974" y="1257039"/>
                  <a:pt x="1622229" y="1248842"/>
                </a:cubicBezTo>
                <a:cubicBezTo>
                  <a:pt x="1622229" y="1246980"/>
                  <a:pt x="1622229" y="1244744"/>
                  <a:pt x="1622974" y="1242881"/>
                </a:cubicBezTo>
                <a:cubicBezTo>
                  <a:pt x="1625210" y="1238783"/>
                  <a:pt x="1630798" y="1238411"/>
                  <a:pt x="1634896" y="1239528"/>
                </a:cubicBezTo>
                <a:cubicBezTo>
                  <a:pt x="1640857" y="1241019"/>
                  <a:pt x="1646073" y="1244744"/>
                  <a:pt x="1651288" y="1248842"/>
                </a:cubicBezTo>
                <a:cubicBezTo>
                  <a:pt x="1690034" y="1278274"/>
                  <a:pt x="1729152" y="1307706"/>
                  <a:pt x="1765290" y="1340118"/>
                </a:cubicBezTo>
                <a:cubicBezTo>
                  <a:pt x="1798820" y="1370295"/>
                  <a:pt x="1841663" y="1405315"/>
                  <a:pt x="1849487" y="1452257"/>
                </a:cubicBezTo>
                <a:cubicBezTo>
                  <a:pt x="1852467" y="1469394"/>
                  <a:pt x="1852095" y="1486904"/>
                  <a:pt x="1853585" y="1504414"/>
                </a:cubicBezTo>
                <a:cubicBezTo>
                  <a:pt x="1855448" y="1523787"/>
                  <a:pt x="1858056" y="1543532"/>
                  <a:pt x="1853585" y="1562905"/>
                </a:cubicBezTo>
                <a:cubicBezTo>
                  <a:pt x="1849114" y="1582278"/>
                  <a:pt x="1836820" y="1596062"/>
                  <a:pt x="1827134" y="1613200"/>
                </a:cubicBezTo>
                <a:cubicBezTo>
                  <a:pt x="1783545" y="1691063"/>
                  <a:pt x="1792486" y="1789418"/>
                  <a:pt x="1849487" y="1858340"/>
                </a:cubicBezTo>
                <a:cubicBezTo>
                  <a:pt x="1856938" y="1867281"/>
                  <a:pt x="1865879" y="1875850"/>
                  <a:pt x="1877056" y="1877340"/>
                </a:cubicBezTo>
                <a:cubicBezTo>
                  <a:pt x="1877056" y="1709319"/>
                  <a:pt x="1877056" y="1540924"/>
                  <a:pt x="1877056" y="1372903"/>
                </a:cubicBezTo>
                <a:lnTo>
                  <a:pt x="1877056" y="1116586"/>
                </a:lnTo>
                <a:cubicBezTo>
                  <a:pt x="1877056" y="1116586"/>
                  <a:pt x="1834957" y="1116213"/>
                  <a:pt x="1832349" y="1115841"/>
                </a:cubicBezTo>
                <a:cubicBezTo>
                  <a:pt x="1807016" y="1113978"/>
                  <a:pt x="1779819" y="1109507"/>
                  <a:pt x="1757839" y="1097213"/>
                </a:cubicBezTo>
                <a:cubicBezTo>
                  <a:pt x="1746662" y="1090880"/>
                  <a:pt x="1736231" y="1081566"/>
                  <a:pt x="1731760" y="1069271"/>
                </a:cubicBezTo>
                <a:cubicBezTo>
                  <a:pt x="1772368" y="1075232"/>
                  <a:pt x="1819683" y="1084919"/>
                  <a:pt x="1843899" y="1042820"/>
                </a:cubicBezTo>
                <a:cubicBezTo>
                  <a:pt x="1858056" y="1017487"/>
                  <a:pt x="1863644" y="988055"/>
                  <a:pt x="1864016" y="958996"/>
                </a:cubicBezTo>
                <a:cubicBezTo>
                  <a:pt x="1864389" y="900877"/>
                  <a:pt x="1847252" y="845367"/>
                  <a:pt x="1845016" y="787621"/>
                </a:cubicBezTo>
                <a:cubicBezTo>
                  <a:pt x="1843526" y="752973"/>
                  <a:pt x="1850977" y="723169"/>
                  <a:pt x="1859546" y="690384"/>
                </a:cubicBezTo>
                <a:cubicBezTo>
                  <a:pt x="1869977" y="649776"/>
                  <a:pt x="1871095" y="605070"/>
                  <a:pt x="1851350" y="567069"/>
                </a:cubicBezTo>
                <a:cubicBezTo>
                  <a:pt x="1843899" y="552540"/>
                  <a:pt x="1831977" y="539500"/>
                  <a:pt x="1816702" y="533912"/>
                </a:cubicBezTo>
                <a:cubicBezTo>
                  <a:pt x="1813349" y="532794"/>
                  <a:pt x="1809624" y="531677"/>
                  <a:pt x="1806271" y="532049"/>
                </a:cubicBezTo>
                <a:cubicBezTo>
                  <a:pt x="1801800" y="532422"/>
                  <a:pt x="1797702" y="535030"/>
                  <a:pt x="1794349" y="537638"/>
                </a:cubicBezTo>
                <a:cubicBezTo>
                  <a:pt x="1770133" y="555893"/>
                  <a:pt x="1753741" y="584952"/>
                  <a:pt x="1733995" y="607305"/>
                </a:cubicBezTo>
                <a:cubicBezTo>
                  <a:pt x="1711642" y="632639"/>
                  <a:pt x="1687799" y="656110"/>
                  <a:pt x="1662838" y="678463"/>
                </a:cubicBezTo>
                <a:cubicBezTo>
                  <a:pt x="1650543" y="689267"/>
                  <a:pt x="1637876" y="699698"/>
                  <a:pt x="1622602" y="704542"/>
                </a:cubicBezTo>
                <a:cubicBezTo>
                  <a:pt x="1613660" y="707149"/>
                  <a:pt x="1603229" y="707895"/>
                  <a:pt x="1594660" y="703051"/>
                </a:cubicBezTo>
                <a:cubicBezTo>
                  <a:pt x="1550326" y="678090"/>
                  <a:pt x="1660602" y="603579"/>
                  <a:pt x="1676995" y="589422"/>
                </a:cubicBezTo>
                <a:cubicBezTo>
                  <a:pt x="1724681" y="548814"/>
                  <a:pt x="1770878" y="506716"/>
                  <a:pt x="1809996" y="457538"/>
                </a:cubicBezTo>
                <a:cubicBezTo>
                  <a:pt x="1822290" y="442264"/>
                  <a:pt x="1833840" y="425871"/>
                  <a:pt x="1840173" y="407616"/>
                </a:cubicBezTo>
                <a:cubicBezTo>
                  <a:pt x="1847252" y="387126"/>
                  <a:pt x="1850977" y="348380"/>
                  <a:pt x="1822663" y="342792"/>
                </a:cubicBezTo>
                <a:cubicBezTo>
                  <a:pt x="1816330" y="341674"/>
                  <a:pt x="1809624" y="342047"/>
                  <a:pt x="1803290" y="343537"/>
                </a:cubicBezTo>
                <a:cubicBezTo>
                  <a:pt x="1764545" y="350243"/>
                  <a:pt x="1736976" y="378185"/>
                  <a:pt x="1703818" y="396440"/>
                </a:cubicBezTo>
                <a:cubicBezTo>
                  <a:pt x="1670289" y="414695"/>
                  <a:pt x="1629308" y="431832"/>
                  <a:pt x="1590562" y="423636"/>
                </a:cubicBezTo>
                <a:cubicBezTo>
                  <a:pt x="1590562" y="423636"/>
                  <a:pt x="1539895" y="396812"/>
                  <a:pt x="1671406" y="321184"/>
                </a:cubicBezTo>
                <a:cubicBezTo>
                  <a:pt x="1671406" y="321184"/>
                  <a:pt x="1736603" y="292125"/>
                  <a:pt x="1801800" y="278713"/>
                </a:cubicBezTo>
                <a:cubicBezTo>
                  <a:pt x="1801800" y="278713"/>
                  <a:pt x="1886742" y="262320"/>
                  <a:pt x="1821545" y="155398"/>
                </a:cubicBezTo>
                <a:cubicBezTo>
                  <a:pt x="1821545" y="155398"/>
                  <a:pt x="1754858" y="40651"/>
                  <a:pt x="1581248" y="4141"/>
                </a:cubicBezTo>
                <a:cubicBezTo>
                  <a:pt x="1581248" y="4141"/>
                  <a:pt x="1425148" y="-20820"/>
                  <a:pt x="1430364" y="51828"/>
                </a:cubicBezTo>
                <a:cubicBezTo>
                  <a:pt x="1430364" y="51828"/>
                  <a:pt x="1428129" y="197869"/>
                  <a:pt x="1391991" y="115907"/>
                </a:cubicBezTo>
                <a:cubicBezTo>
                  <a:pt x="1391991" y="115907"/>
                  <a:pt x="1345422" y="10474"/>
                  <a:pt x="1302951" y="22768"/>
                </a:cubicBezTo>
                <a:cubicBezTo>
                  <a:pt x="1302951" y="22768"/>
                  <a:pt x="1227322" y="46612"/>
                  <a:pt x="1182989" y="118142"/>
                </a:cubicBezTo>
                <a:cubicBezTo>
                  <a:pt x="1182989" y="118142"/>
                  <a:pt x="1155047" y="162476"/>
                  <a:pt x="1182989" y="223575"/>
                </a:cubicBezTo>
                <a:lnTo>
                  <a:pt x="1241107" y="374832"/>
                </a:lnTo>
                <a:cubicBezTo>
                  <a:pt x="1241107" y="374832"/>
                  <a:pt x="1264950" y="451578"/>
                  <a:pt x="1253401" y="526833"/>
                </a:cubicBezTo>
                <a:cubicBezTo>
                  <a:pt x="1253401" y="526833"/>
                  <a:pt x="1230675" y="573403"/>
                  <a:pt x="1221362" y="526833"/>
                </a:cubicBezTo>
                <a:cubicBezTo>
                  <a:pt x="1221362" y="526833"/>
                  <a:pt x="1234774" y="448225"/>
                  <a:pt x="1220244" y="384891"/>
                </a:cubicBezTo>
                <a:cubicBezTo>
                  <a:pt x="1220244" y="384891"/>
                  <a:pt x="1180753" y="298831"/>
                  <a:pt x="1134184" y="238104"/>
                </a:cubicBezTo>
                <a:cubicBezTo>
                  <a:pt x="1134184" y="238104"/>
                  <a:pt x="1071222" y="203084"/>
                  <a:pt x="1022418" y="210163"/>
                </a:cubicBezTo>
                <a:cubicBezTo>
                  <a:pt x="1022418" y="210163"/>
                  <a:pt x="945672" y="227673"/>
                  <a:pt x="873396" y="284674"/>
                </a:cubicBezTo>
                <a:cubicBezTo>
                  <a:pt x="873396" y="284674"/>
                  <a:pt x="777278" y="327145"/>
                  <a:pt x="779140" y="381910"/>
                </a:cubicBezTo>
                <a:cubicBezTo>
                  <a:pt x="779140" y="381910"/>
                  <a:pt x="791435" y="461637"/>
                  <a:pt x="765728" y="482127"/>
                </a:cubicBezTo>
                <a:cubicBezTo>
                  <a:pt x="765728" y="482127"/>
                  <a:pt x="746728" y="496284"/>
                  <a:pt x="697924" y="516029"/>
                </a:cubicBezTo>
                <a:cubicBezTo>
                  <a:pt x="612609" y="550304"/>
                  <a:pt x="569393" y="648659"/>
                  <a:pt x="608511" y="732110"/>
                </a:cubicBezTo>
                <a:cubicBezTo>
                  <a:pt x="609256" y="733228"/>
                  <a:pt x="609629" y="734718"/>
                  <a:pt x="610374" y="735836"/>
                </a:cubicBezTo>
                <a:cubicBezTo>
                  <a:pt x="610374" y="735836"/>
                  <a:pt x="618570" y="786503"/>
                  <a:pt x="778023" y="796935"/>
                </a:cubicBezTo>
                <a:cubicBezTo>
                  <a:pt x="778023" y="796935"/>
                  <a:pt x="909534" y="808484"/>
                  <a:pt x="944554" y="796935"/>
                </a:cubicBezTo>
                <a:cubicBezTo>
                  <a:pt x="944554" y="796935"/>
                  <a:pt x="982927" y="783523"/>
                  <a:pt x="962064" y="810347"/>
                </a:cubicBezTo>
                <a:cubicBezTo>
                  <a:pt x="962064" y="810347"/>
                  <a:pt x="940456" y="843504"/>
                  <a:pt x="764238" y="815562"/>
                </a:cubicBezTo>
                <a:lnTo>
                  <a:pt x="623413" y="794700"/>
                </a:lnTo>
                <a:cubicBezTo>
                  <a:pt x="623413" y="794700"/>
                  <a:pt x="504568" y="783150"/>
                  <a:pt x="465078" y="842386"/>
                </a:cubicBezTo>
                <a:cubicBezTo>
                  <a:pt x="465078" y="842386"/>
                  <a:pt x="439372" y="885975"/>
                  <a:pt x="439372" y="934407"/>
                </a:cubicBezTo>
                <a:cubicBezTo>
                  <a:pt x="439372" y="934407"/>
                  <a:pt x="427077" y="987310"/>
                  <a:pt x="392802" y="1018232"/>
                </a:cubicBezTo>
                <a:cubicBezTo>
                  <a:pt x="392802" y="1018232"/>
                  <a:pt x="275821" y="1119566"/>
                  <a:pt x="382371" y="1156822"/>
                </a:cubicBezTo>
                <a:cubicBezTo>
                  <a:pt x="382371" y="1156822"/>
                  <a:pt x="466195" y="1178430"/>
                  <a:pt x="535490" y="1163155"/>
                </a:cubicBezTo>
                <a:cubicBezTo>
                  <a:pt x="564922" y="1156449"/>
                  <a:pt x="611491" y="1144900"/>
                  <a:pt x="637943" y="1162782"/>
                </a:cubicBezTo>
                <a:cubicBezTo>
                  <a:pt x="649119" y="1170234"/>
                  <a:pt x="657315" y="1181038"/>
                  <a:pt x="665139" y="1191842"/>
                </a:cubicBezTo>
                <a:cubicBezTo>
                  <a:pt x="678551" y="1210469"/>
                  <a:pt x="691590" y="1229842"/>
                  <a:pt x="701277" y="1250705"/>
                </a:cubicBezTo>
                <a:cubicBezTo>
                  <a:pt x="709473" y="1268588"/>
                  <a:pt x="714316" y="1286843"/>
                  <a:pt x="730336" y="1300255"/>
                </a:cubicBezTo>
                <a:cubicBezTo>
                  <a:pt x="752689" y="1319255"/>
                  <a:pt x="788082" y="1319628"/>
                  <a:pt x="816396" y="1318882"/>
                </a:cubicBezTo>
                <a:cubicBezTo>
                  <a:pt x="897612" y="1317392"/>
                  <a:pt x="978084" y="1298392"/>
                  <a:pt x="1051477" y="1263744"/>
                </a:cubicBezTo>
                <a:cubicBezTo>
                  <a:pt x="1066752" y="1256666"/>
                  <a:pt x="1081654" y="1248470"/>
                  <a:pt x="1098046" y="1245862"/>
                </a:cubicBezTo>
                <a:cubicBezTo>
                  <a:pt x="1103262" y="1245117"/>
                  <a:pt x="1109968" y="1245117"/>
                  <a:pt x="1112576" y="1249960"/>
                </a:cubicBezTo>
                <a:cubicBezTo>
                  <a:pt x="1115929" y="1255548"/>
                  <a:pt x="1111086" y="1262254"/>
                  <a:pt x="1106615" y="1266352"/>
                </a:cubicBezTo>
                <a:cubicBezTo>
                  <a:pt x="1076066" y="1296157"/>
                  <a:pt x="1036202" y="1309941"/>
                  <a:pt x="995967" y="1321863"/>
                </a:cubicBezTo>
                <a:cubicBezTo>
                  <a:pt x="954613" y="1334157"/>
                  <a:pt x="912887" y="1339745"/>
                  <a:pt x="870416" y="1344961"/>
                </a:cubicBezTo>
                <a:cubicBezTo>
                  <a:pt x="845827" y="1347942"/>
                  <a:pt x="820121" y="1347569"/>
                  <a:pt x="795160" y="1346451"/>
                </a:cubicBezTo>
                <a:cubicBezTo>
                  <a:pt x="748591" y="1344589"/>
                  <a:pt x="691590" y="1338628"/>
                  <a:pt x="662159" y="1296902"/>
                </a:cubicBezTo>
                <a:cubicBezTo>
                  <a:pt x="633845" y="1257039"/>
                  <a:pt x="631982" y="1191842"/>
                  <a:pt x="566785" y="1199293"/>
                </a:cubicBezTo>
                <a:cubicBezTo>
                  <a:pt x="566785" y="1199293"/>
                  <a:pt x="477745" y="1210842"/>
                  <a:pt x="386841" y="1184763"/>
                </a:cubicBezTo>
                <a:cubicBezTo>
                  <a:pt x="386841" y="1184763"/>
                  <a:pt x="307115" y="1140429"/>
                  <a:pt x="266879" y="1206371"/>
                </a:cubicBezTo>
                <a:cubicBezTo>
                  <a:pt x="266879" y="1206371"/>
                  <a:pt x="213232" y="1286098"/>
                  <a:pt x="205780" y="1357628"/>
                </a:cubicBezTo>
                <a:cubicBezTo>
                  <a:pt x="205780" y="1357628"/>
                  <a:pt x="181937" y="1418727"/>
                  <a:pt x="317547" y="1467159"/>
                </a:cubicBezTo>
                <a:cubicBezTo>
                  <a:pt x="317547" y="1467159"/>
                  <a:pt x="434528" y="1511493"/>
                  <a:pt x="500843" y="1515963"/>
                </a:cubicBezTo>
                <a:cubicBezTo>
                  <a:pt x="500843" y="1515963"/>
                  <a:pt x="549647" y="1524159"/>
                  <a:pt x="547412" y="1550983"/>
                </a:cubicBezTo>
                <a:cubicBezTo>
                  <a:pt x="547412" y="1550983"/>
                  <a:pt x="558961" y="1572591"/>
                  <a:pt x="466568" y="1538689"/>
                </a:cubicBezTo>
                <a:cubicBezTo>
                  <a:pt x="466568" y="1538689"/>
                  <a:pt x="281409" y="1489139"/>
                  <a:pt x="238938" y="1464178"/>
                </a:cubicBezTo>
                <a:cubicBezTo>
                  <a:pt x="238938" y="1464178"/>
                  <a:pt x="183055" y="1429158"/>
                  <a:pt x="153996" y="1505532"/>
                </a:cubicBezTo>
                <a:cubicBezTo>
                  <a:pt x="153996" y="1505532"/>
                  <a:pt x="112642" y="1596435"/>
                  <a:pt x="112642" y="1643749"/>
                </a:cubicBezTo>
                <a:cubicBezTo>
                  <a:pt x="112642" y="1666102"/>
                  <a:pt x="110407" y="1685102"/>
                  <a:pt x="121211" y="1705966"/>
                </a:cubicBezTo>
                <a:cubicBezTo>
                  <a:pt x="138348" y="1739495"/>
                  <a:pt x="170388" y="1750299"/>
                  <a:pt x="204290" y="1760358"/>
                </a:cubicBezTo>
                <a:cubicBezTo>
                  <a:pt x="228879" y="1767437"/>
                  <a:pt x="252722" y="1776378"/>
                  <a:pt x="275821" y="1787182"/>
                </a:cubicBezTo>
                <a:cubicBezTo>
                  <a:pt x="295938" y="1796496"/>
                  <a:pt x="316056" y="1807673"/>
                  <a:pt x="330958" y="1824438"/>
                </a:cubicBezTo>
                <a:cubicBezTo>
                  <a:pt x="338410" y="1832634"/>
                  <a:pt x="365233" y="1873987"/>
                  <a:pt x="349959" y="1883674"/>
                </a:cubicBezTo>
                <a:cubicBezTo>
                  <a:pt x="347723" y="1885164"/>
                  <a:pt x="344370" y="1884791"/>
                  <a:pt x="341763" y="1884419"/>
                </a:cubicBezTo>
                <a:cubicBezTo>
                  <a:pt x="318664" y="1879203"/>
                  <a:pt x="301154" y="1862811"/>
                  <a:pt x="281409" y="1850516"/>
                </a:cubicBezTo>
                <a:cubicBezTo>
                  <a:pt x="260546" y="1837104"/>
                  <a:pt x="238938" y="1822575"/>
                  <a:pt x="215094" y="1815124"/>
                </a:cubicBezTo>
                <a:cubicBezTo>
                  <a:pt x="191251" y="1807300"/>
                  <a:pt x="164427" y="1806555"/>
                  <a:pt x="142446" y="1818849"/>
                </a:cubicBezTo>
                <a:cubicBezTo>
                  <a:pt x="126054" y="1828163"/>
                  <a:pt x="114505" y="1843810"/>
                  <a:pt x="107054" y="1860948"/>
                </a:cubicBezTo>
                <a:cubicBezTo>
                  <a:pt x="99603" y="1878085"/>
                  <a:pt x="96622" y="1896713"/>
                  <a:pt x="95132" y="1915341"/>
                </a:cubicBezTo>
                <a:cubicBezTo>
                  <a:pt x="91407" y="1956322"/>
                  <a:pt x="97367" y="1995440"/>
                  <a:pt x="104446" y="2035675"/>
                </a:cubicBezTo>
                <a:cubicBezTo>
                  <a:pt x="111524" y="2077029"/>
                  <a:pt x="119721" y="2118382"/>
                  <a:pt x="132387" y="2158618"/>
                </a:cubicBezTo>
                <a:cubicBezTo>
                  <a:pt x="144682" y="2196991"/>
                  <a:pt x="172251" y="2216364"/>
                  <a:pt x="206526" y="2235737"/>
                </a:cubicBezTo>
                <a:cubicBezTo>
                  <a:pt x="206526" y="2235737"/>
                  <a:pt x="254585" y="2253619"/>
                  <a:pt x="256820" y="2285286"/>
                </a:cubicBezTo>
                <a:cubicBezTo>
                  <a:pt x="256820" y="2285286"/>
                  <a:pt x="234467" y="2387739"/>
                  <a:pt x="316429" y="2376190"/>
                </a:cubicBezTo>
                <a:cubicBezTo>
                  <a:pt x="316429" y="2376190"/>
                  <a:pt x="354429" y="2362032"/>
                  <a:pt x="397273" y="2347503"/>
                </a:cubicBezTo>
                <a:cubicBezTo>
                  <a:pt x="397273" y="2347503"/>
                  <a:pt x="474764" y="2319561"/>
                  <a:pt x="529157" y="2312483"/>
                </a:cubicBezTo>
                <a:cubicBezTo>
                  <a:pt x="555981" y="2309130"/>
                  <a:pt x="581687" y="2302051"/>
                  <a:pt x="608883" y="2300189"/>
                </a:cubicBezTo>
                <a:cubicBezTo>
                  <a:pt x="667374" y="2295718"/>
                  <a:pt x="721767" y="2300934"/>
                  <a:pt x="772807" y="2332228"/>
                </a:cubicBezTo>
                <a:cubicBezTo>
                  <a:pt x="802611" y="2350483"/>
                  <a:pt x="828690" y="2374327"/>
                  <a:pt x="854024" y="2398543"/>
                </a:cubicBezTo>
                <a:cubicBezTo>
                  <a:pt x="862220" y="2406366"/>
                  <a:pt x="878240" y="2419778"/>
                  <a:pt x="878985" y="2432445"/>
                </a:cubicBezTo>
                <a:cubicBezTo>
                  <a:pt x="879730" y="2445485"/>
                  <a:pt x="867436" y="2438779"/>
                  <a:pt x="859239" y="2434680"/>
                </a:cubicBezTo>
                <a:cubicBezTo>
                  <a:pt x="854024" y="2432073"/>
                  <a:pt x="848063" y="2422013"/>
                  <a:pt x="843965" y="2417543"/>
                </a:cubicBezTo>
                <a:cubicBezTo>
                  <a:pt x="830553" y="2403386"/>
                  <a:pt x="815651" y="2390719"/>
                  <a:pt x="799631" y="2379543"/>
                </a:cubicBezTo>
                <a:cubicBezTo>
                  <a:pt x="739277" y="2336699"/>
                  <a:pt x="665512" y="2327757"/>
                  <a:pt x="594354" y="2347503"/>
                </a:cubicBezTo>
                <a:cubicBezTo>
                  <a:pt x="594354" y="2347503"/>
                  <a:pt x="557844" y="2356072"/>
                  <a:pt x="532883" y="2393327"/>
                </a:cubicBezTo>
                <a:cubicBezTo>
                  <a:pt x="532883" y="2393327"/>
                  <a:pt x="518725" y="2446230"/>
                  <a:pt x="456882" y="2418288"/>
                </a:cubicBezTo>
                <a:cubicBezTo>
                  <a:pt x="456882" y="2418288"/>
                  <a:pt x="411057" y="2387366"/>
                  <a:pt x="371567" y="2402641"/>
                </a:cubicBezTo>
                <a:cubicBezTo>
                  <a:pt x="371567" y="2402641"/>
                  <a:pt x="314194" y="2420523"/>
                  <a:pt x="360763" y="2454798"/>
                </a:cubicBezTo>
                <a:cubicBezTo>
                  <a:pt x="384979" y="2472308"/>
                  <a:pt x="421116" y="2484602"/>
                  <a:pt x="449803" y="2490936"/>
                </a:cubicBezTo>
                <a:cubicBezTo>
                  <a:pt x="500843" y="2502113"/>
                  <a:pt x="545922" y="2516270"/>
                  <a:pt x="585785" y="2552407"/>
                </a:cubicBezTo>
                <a:cubicBezTo>
                  <a:pt x="591373" y="2557623"/>
                  <a:pt x="617825" y="2590408"/>
                  <a:pt x="600315" y="2595624"/>
                </a:cubicBezTo>
                <a:cubicBezTo>
                  <a:pt x="590256" y="2598604"/>
                  <a:pt x="567157" y="2572525"/>
                  <a:pt x="561942" y="2567309"/>
                </a:cubicBezTo>
                <a:cubicBezTo>
                  <a:pt x="561942" y="2567309"/>
                  <a:pt x="489666" y="2522975"/>
                  <a:pt x="414410" y="2505838"/>
                </a:cubicBezTo>
                <a:cubicBezTo>
                  <a:pt x="373802" y="2496524"/>
                  <a:pt x="330958" y="2484602"/>
                  <a:pt x="294076" y="2464857"/>
                </a:cubicBezTo>
                <a:cubicBezTo>
                  <a:pt x="273585" y="2453681"/>
                  <a:pt x="254958" y="2438779"/>
                  <a:pt x="243036" y="2419033"/>
                </a:cubicBezTo>
                <a:cubicBezTo>
                  <a:pt x="228134" y="2393700"/>
                  <a:pt x="225153" y="2363523"/>
                  <a:pt x="220310" y="2334463"/>
                </a:cubicBezTo>
                <a:cubicBezTo>
                  <a:pt x="211741" y="2283796"/>
                  <a:pt x="184545" y="2239835"/>
                  <a:pt x="132760" y="2224933"/>
                </a:cubicBezTo>
                <a:cubicBezTo>
                  <a:pt x="86936" y="2213756"/>
                  <a:pt x="20249" y="2214501"/>
                  <a:pt x="16151" y="2275227"/>
                </a:cubicBezTo>
                <a:cubicBezTo>
                  <a:pt x="14660" y="2298326"/>
                  <a:pt x="22112" y="2320679"/>
                  <a:pt x="26955" y="2343405"/>
                </a:cubicBezTo>
                <a:cubicBezTo>
                  <a:pt x="37386" y="2391837"/>
                  <a:pt x="36269" y="2441759"/>
                  <a:pt x="18759" y="2487956"/>
                </a:cubicBezTo>
                <a:cubicBezTo>
                  <a:pt x="10190" y="2509936"/>
                  <a:pt x="-1359" y="2536760"/>
                  <a:pt x="131" y="2560976"/>
                </a:cubicBezTo>
                <a:cubicBezTo>
                  <a:pt x="1621" y="2585192"/>
                  <a:pt x="22484" y="2607545"/>
                  <a:pt x="42229" y="2619467"/>
                </a:cubicBezTo>
                <a:cubicBezTo>
                  <a:pt x="64210" y="2632506"/>
                  <a:pt x="89916" y="2637350"/>
                  <a:pt x="115250" y="2638467"/>
                </a:cubicBezTo>
                <a:cubicBezTo>
                  <a:pt x="121956" y="2638467"/>
                  <a:pt x="128662" y="2638467"/>
                  <a:pt x="134250" y="2641820"/>
                </a:cubicBezTo>
                <a:cubicBezTo>
                  <a:pt x="140211" y="2644801"/>
                  <a:pt x="144309" y="2651879"/>
                  <a:pt x="142074" y="2657840"/>
                </a:cubicBezTo>
                <a:cubicBezTo>
                  <a:pt x="140211" y="2662311"/>
                  <a:pt x="135368" y="2664919"/>
                  <a:pt x="130525" y="2665291"/>
                </a:cubicBezTo>
                <a:cubicBezTo>
                  <a:pt x="115622" y="2666409"/>
                  <a:pt x="96995" y="2658958"/>
                  <a:pt x="83583" y="2654114"/>
                </a:cubicBezTo>
                <a:cubicBezTo>
                  <a:pt x="63465" y="2647036"/>
                  <a:pt x="35896" y="2654859"/>
                  <a:pt x="25465" y="2673487"/>
                </a:cubicBezTo>
                <a:cubicBezTo>
                  <a:pt x="19504" y="2683919"/>
                  <a:pt x="18386" y="2696213"/>
                  <a:pt x="17641" y="2708135"/>
                </a:cubicBezTo>
                <a:cubicBezTo>
                  <a:pt x="15033" y="2759920"/>
                  <a:pt x="17268" y="2821391"/>
                  <a:pt x="41112" y="2868333"/>
                </a:cubicBezTo>
                <a:cubicBezTo>
                  <a:pt x="50426" y="2886588"/>
                  <a:pt x="53779" y="2908941"/>
                  <a:pt x="57504" y="2928687"/>
                </a:cubicBezTo>
                <a:cubicBezTo>
                  <a:pt x="68308" y="2990903"/>
                  <a:pt x="63092" y="3055355"/>
                  <a:pt x="77249" y="3116826"/>
                </a:cubicBezTo>
                <a:cubicBezTo>
                  <a:pt x="85073" y="3152219"/>
                  <a:pt x="104073" y="3187239"/>
                  <a:pt x="136113" y="3204004"/>
                </a:cubicBezTo>
                <a:cubicBezTo>
                  <a:pt x="158839" y="3215925"/>
                  <a:pt x="184917" y="3217043"/>
                  <a:pt x="209879" y="3215925"/>
                </a:cubicBezTo>
                <a:cubicBezTo>
                  <a:pt x="246389" y="3214062"/>
                  <a:pt x="280664" y="3199533"/>
                  <a:pt x="310841" y="3180160"/>
                </a:cubicBezTo>
                <a:cubicBezTo>
                  <a:pt x="377528" y="3137317"/>
                  <a:pt x="447195" y="3096708"/>
                  <a:pt x="521333" y="3067649"/>
                </a:cubicBezTo>
                <a:cubicBezTo>
                  <a:pt x="531765" y="3063551"/>
                  <a:pt x="618197" y="3034119"/>
                  <a:pt x="612609" y="3062806"/>
                </a:cubicBezTo>
                <a:cubicBezTo>
                  <a:pt x="611119" y="3069884"/>
                  <a:pt x="604785" y="3074355"/>
                  <a:pt x="598825" y="3078080"/>
                </a:cubicBezTo>
                <a:cubicBezTo>
                  <a:pt x="534745" y="3118689"/>
                  <a:pt x="460980" y="3140297"/>
                  <a:pt x="393547" y="3174199"/>
                </a:cubicBezTo>
                <a:cubicBezTo>
                  <a:pt x="332076" y="3205121"/>
                  <a:pt x="278801" y="3243494"/>
                  <a:pt x="237075" y="3299377"/>
                </a:cubicBezTo>
                <a:cubicBezTo>
                  <a:pt x="191623" y="3360476"/>
                  <a:pt x="171878" y="3442065"/>
                  <a:pt x="209879" y="3512105"/>
                </a:cubicBezTo>
                <a:cubicBezTo>
                  <a:pt x="224036" y="3538184"/>
                  <a:pt x="245644" y="3560910"/>
                  <a:pt x="270605" y="3576930"/>
                </a:cubicBezTo>
                <a:cubicBezTo>
                  <a:pt x="292585" y="3591087"/>
                  <a:pt x="328723" y="3606734"/>
                  <a:pt x="354057" y="3593322"/>
                </a:cubicBezTo>
                <a:cubicBezTo>
                  <a:pt x="368959" y="3585498"/>
                  <a:pt x="376410" y="3568361"/>
                  <a:pt x="383489" y="3552714"/>
                </a:cubicBezTo>
                <a:cubicBezTo>
                  <a:pt x="421116" y="3468144"/>
                  <a:pt x="469921" y="3394751"/>
                  <a:pt x="556726" y="3354515"/>
                </a:cubicBezTo>
                <a:cubicBezTo>
                  <a:pt x="581314" y="3342966"/>
                  <a:pt x="608511" y="3334770"/>
                  <a:pt x="635707" y="3338495"/>
                </a:cubicBezTo>
                <a:cubicBezTo>
                  <a:pt x="638688" y="3338868"/>
                  <a:pt x="642413" y="3339985"/>
                  <a:pt x="643531" y="3342593"/>
                </a:cubicBezTo>
                <a:cubicBezTo>
                  <a:pt x="645021" y="3345946"/>
                  <a:pt x="642413" y="3349299"/>
                  <a:pt x="640178" y="3351907"/>
                </a:cubicBezTo>
                <a:cubicBezTo>
                  <a:pt x="610374" y="3383202"/>
                  <a:pt x="567157" y="3393261"/>
                  <a:pt x="533255" y="3417849"/>
                </a:cubicBezTo>
                <a:cubicBezTo>
                  <a:pt x="509039" y="3435359"/>
                  <a:pt x="487058" y="3457340"/>
                  <a:pt x="472156" y="3483419"/>
                </a:cubicBezTo>
                <a:cubicBezTo>
                  <a:pt x="460235" y="3504654"/>
                  <a:pt x="445705" y="3547870"/>
                  <a:pt x="465078" y="3569479"/>
                </a:cubicBezTo>
                <a:cubicBezTo>
                  <a:pt x="468058" y="3572831"/>
                  <a:pt x="472156" y="3575067"/>
                  <a:pt x="476254" y="3576557"/>
                </a:cubicBezTo>
                <a:cubicBezTo>
                  <a:pt x="503451" y="3586616"/>
                  <a:pt x="535490" y="3573949"/>
                  <a:pt x="562314" y="3568361"/>
                </a:cubicBezTo>
                <a:cubicBezTo>
                  <a:pt x="573863" y="3566125"/>
                  <a:pt x="614472" y="3551596"/>
                  <a:pt x="618942" y="3569479"/>
                </a:cubicBezTo>
                <a:cubicBezTo>
                  <a:pt x="620060" y="3573204"/>
                  <a:pt x="618942" y="3577302"/>
                  <a:pt x="617825" y="3581028"/>
                </a:cubicBezTo>
                <a:cubicBezTo>
                  <a:pt x="615589" y="3588106"/>
                  <a:pt x="612236" y="3594440"/>
                  <a:pt x="608138" y="3600401"/>
                </a:cubicBezTo>
                <a:cubicBezTo>
                  <a:pt x="603295" y="3607479"/>
                  <a:pt x="596962" y="3614930"/>
                  <a:pt x="599197" y="3623126"/>
                </a:cubicBezTo>
                <a:cubicBezTo>
                  <a:pt x="601060" y="3630950"/>
                  <a:pt x="609256" y="3635048"/>
                  <a:pt x="617080" y="3637283"/>
                </a:cubicBezTo>
                <a:cubicBezTo>
                  <a:pt x="662159" y="3651068"/>
                  <a:pt x="722140" y="3634675"/>
                  <a:pt x="753807" y="3599655"/>
                </a:cubicBezTo>
                <a:cubicBezTo>
                  <a:pt x="753807" y="3599655"/>
                  <a:pt x="781748" y="3583263"/>
                  <a:pt x="747473" y="3622008"/>
                </a:cubicBezTo>
                <a:cubicBezTo>
                  <a:pt x="747473" y="3622008"/>
                  <a:pt x="716551" y="3675656"/>
                  <a:pt x="641296" y="3682362"/>
                </a:cubicBezTo>
                <a:cubicBezTo>
                  <a:pt x="630864" y="3683480"/>
                  <a:pt x="615217" y="3680127"/>
                  <a:pt x="605530" y="3676774"/>
                </a:cubicBezTo>
                <a:cubicBezTo>
                  <a:pt x="590256" y="3671186"/>
                  <a:pt x="580569" y="3656284"/>
                  <a:pt x="564550" y="3652186"/>
                </a:cubicBezTo>
                <a:cubicBezTo>
                  <a:pt x="557471" y="3650323"/>
                  <a:pt x="549647" y="3651068"/>
                  <a:pt x="542569" y="3652558"/>
                </a:cubicBezTo>
                <a:cubicBezTo>
                  <a:pt x="517980" y="3657774"/>
                  <a:pt x="496745" y="3670441"/>
                  <a:pt x="474392" y="3681245"/>
                </a:cubicBezTo>
                <a:cubicBezTo>
                  <a:pt x="450921" y="3692794"/>
                  <a:pt x="427077" y="3703970"/>
                  <a:pt x="406214" y="3719618"/>
                </a:cubicBezTo>
                <a:cubicBezTo>
                  <a:pt x="386469" y="3734147"/>
                  <a:pt x="373057" y="3756500"/>
                  <a:pt x="378273" y="3781462"/>
                </a:cubicBezTo>
                <a:cubicBezTo>
                  <a:pt x="381998" y="3799344"/>
                  <a:pt x="392430" y="3814991"/>
                  <a:pt x="403606" y="3829521"/>
                </a:cubicBezTo>
                <a:cubicBezTo>
                  <a:pt x="434528" y="3869384"/>
                  <a:pt x="462470" y="3911855"/>
                  <a:pt x="491157" y="3953581"/>
                </a:cubicBezTo>
                <a:cubicBezTo>
                  <a:pt x="513882" y="3987111"/>
                  <a:pt x="538098" y="4020268"/>
                  <a:pt x="558589" y="4055288"/>
                </a:cubicBezTo>
                <a:cubicBezTo>
                  <a:pt x="558589" y="4055288"/>
                  <a:pt x="598079" y="4120485"/>
                  <a:pt x="653217" y="4065347"/>
                </a:cubicBezTo>
                <a:cubicBezTo>
                  <a:pt x="677806" y="4040759"/>
                  <a:pt x="699786" y="4016916"/>
                  <a:pt x="705375" y="3981150"/>
                </a:cubicBezTo>
                <a:cubicBezTo>
                  <a:pt x="708355" y="3961777"/>
                  <a:pt x="706865" y="3941660"/>
                  <a:pt x="712081" y="3923032"/>
                </a:cubicBezTo>
                <a:cubicBezTo>
                  <a:pt x="719159" y="3897326"/>
                  <a:pt x="737787" y="3877208"/>
                  <a:pt x="756042" y="3857835"/>
                </a:cubicBezTo>
                <a:cubicBezTo>
                  <a:pt x="769827" y="3843305"/>
                  <a:pt x="786219" y="3826168"/>
                  <a:pt x="807082" y="3823187"/>
                </a:cubicBezTo>
                <a:cubicBezTo>
                  <a:pt x="817513" y="3821697"/>
                  <a:pt x="848808" y="3831011"/>
                  <a:pt x="831670" y="3845913"/>
                </a:cubicBezTo>
                <a:cubicBezTo>
                  <a:pt x="826827" y="3850384"/>
                  <a:pt x="819376" y="3851129"/>
                  <a:pt x="813043" y="3852992"/>
                </a:cubicBezTo>
                <a:cubicBezTo>
                  <a:pt x="785101" y="3860443"/>
                  <a:pt x="767219" y="3888012"/>
                  <a:pt x="757905" y="3915581"/>
                </a:cubicBezTo>
                <a:cubicBezTo>
                  <a:pt x="743003" y="3960660"/>
                  <a:pt x="756787" y="4014680"/>
                  <a:pt x="730708" y="4056033"/>
                </a:cubicBezTo>
                <a:cubicBezTo>
                  <a:pt x="721395" y="4070936"/>
                  <a:pt x="706492" y="4083603"/>
                  <a:pt x="691218" y="4092544"/>
                </a:cubicBezTo>
                <a:cubicBezTo>
                  <a:pt x="677806" y="4100367"/>
                  <a:pt x="660668" y="4105583"/>
                  <a:pt x="655080" y="4121976"/>
                </a:cubicBezTo>
                <a:cubicBezTo>
                  <a:pt x="646884" y="4145446"/>
                  <a:pt x="668119" y="4166682"/>
                  <a:pt x="681904" y="4182702"/>
                </a:cubicBezTo>
                <a:cubicBezTo>
                  <a:pt x="711336" y="4216604"/>
                  <a:pt x="745983" y="4246408"/>
                  <a:pt x="775415" y="4280311"/>
                </a:cubicBezTo>
                <a:cubicBezTo>
                  <a:pt x="805219" y="4314213"/>
                  <a:pt x="837259" y="4345880"/>
                  <a:pt x="871161" y="4375312"/>
                </a:cubicBezTo>
                <a:cubicBezTo>
                  <a:pt x="902828" y="4402881"/>
                  <a:pt x="941201" y="4434176"/>
                  <a:pt x="985163" y="4438274"/>
                </a:cubicBezTo>
                <a:cubicBezTo>
                  <a:pt x="1000810" y="4441254"/>
                  <a:pt x="1019065" y="4442744"/>
                  <a:pt x="1034340" y="4438274"/>
                </a:cubicBezTo>
                <a:cubicBezTo>
                  <a:pt x="1068242" y="4428960"/>
                  <a:pt x="1057438" y="4392822"/>
                  <a:pt x="1044771" y="4368606"/>
                </a:cubicBezTo>
                <a:cubicBezTo>
                  <a:pt x="1023163" y="4327625"/>
                  <a:pt x="996339" y="4292605"/>
                  <a:pt x="1006398" y="4243056"/>
                </a:cubicBezTo>
                <a:cubicBezTo>
                  <a:pt x="1007516" y="4237467"/>
                  <a:pt x="1009379" y="4231879"/>
                  <a:pt x="1013849" y="4228526"/>
                </a:cubicBezTo>
                <a:cubicBezTo>
                  <a:pt x="1033967" y="4214741"/>
                  <a:pt x="1030614" y="4268389"/>
                  <a:pt x="1029869" y="4276213"/>
                </a:cubicBezTo>
                <a:cubicBezTo>
                  <a:pt x="1028379" y="4298566"/>
                  <a:pt x="1034712" y="4321292"/>
                  <a:pt x="1047752" y="4339547"/>
                </a:cubicBezTo>
                <a:cubicBezTo>
                  <a:pt x="1057065" y="4352959"/>
                  <a:pt x="1067124" y="4366371"/>
                  <a:pt x="1072340" y="4382018"/>
                </a:cubicBezTo>
                <a:cubicBezTo>
                  <a:pt x="1076066" y="4393567"/>
                  <a:pt x="1071222" y="4421509"/>
                  <a:pt x="1088732" y="4422626"/>
                </a:cubicBezTo>
                <a:cubicBezTo>
                  <a:pt x="1096556" y="4422999"/>
                  <a:pt x="1103635" y="4418528"/>
                  <a:pt x="1109595" y="4414058"/>
                </a:cubicBezTo>
                <a:cubicBezTo>
                  <a:pt x="1124870" y="4403254"/>
                  <a:pt x="1140145" y="4392077"/>
                  <a:pt x="1154674" y="4380528"/>
                </a:cubicBezTo>
                <a:cubicBezTo>
                  <a:pt x="1170694" y="4367861"/>
                  <a:pt x="1183734" y="4348861"/>
                  <a:pt x="1201989" y="4339920"/>
                </a:cubicBezTo>
                <a:cubicBezTo>
                  <a:pt x="1203479" y="4339174"/>
                  <a:pt x="1205342" y="4338429"/>
                  <a:pt x="1206832" y="4339174"/>
                </a:cubicBezTo>
                <a:cubicBezTo>
                  <a:pt x="1217263" y="4345135"/>
                  <a:pt x="1153929" y="4403626"/>
                  <a:pt x="1146851" y="4409214"/>
                </a:cubicBezTo>
                <a:cubicBezTo>
                  <a:pt x="1128596" y="4424117"/>
                  <a:pt x="1108478" y="4437156"/>
                  <a:pt x="1087615" y="4447960"/>
                </a:cubicBezTo>
                <a:cubicBezTo>
                  <a:pt x="1069360" y="4457274"/>
                  <a:pt x="1037320" y="4463235"/>
                  <a:pt x="1033222" y="4487823"/>
                </a:cubicBezTo>
                <a:cubicBezTo>
                  <a:pt x="1031359" y="4499745"/>
                  <a:pt x="1038065" y="4511667"/>
                  <a:pt x="1047006" y="4520235"/>
                </a:cubicBezTo>
                <a:cubicBezTo>
                  <a:pt x="1067869" y="4540353"/>
                  <a:pt x="1098419" y="4552648"/>
                  <a:pt x="1123753" y="4566060"/>
                </a:cubicBezTo>
                <a:cubicBezTo>
                  <a:pt x="1150204" y="4580216"/>
                  <a:pt x="1177028" y="4594001"/>
                  <a:pt x="1203852" y="4607040"/>
                </a:cubicBezTo>
                <a:cubicBezTo>
                  <a:pt x="1260107" y="4634237"/>
                  <a:pt x="1317480" y="4658825"/>
                  <a:pt x="1377834" y="4674100"/>
                </a:cubicBezTo>
                <a:cubicBezTo>
                  <a:pt x="1377834" y="4674100"/>
                  <a:pt x="1528346" y="4712846"/>
                  <a:pt x="1600621" y="4667021"/>
                </a:cubicBezTo>
                <a:cubicBezTo>
                  <a:pt x="1619621" y="4654727"/>
                  <a:pt x="1618131" y="4624923"/>
                  <a:pt x="1619621" y="4605923"/>
                </a:cubicBezTo>
                <a:cubicBezTo>
                  <a:pt x="1620366" y="4594374"/>
                  <a:pt x="1623347" y="4582452"/>
                  <a:pt x="1631916" y="4574628"/>
                </a:cubicBezTo>
                <a:cubicBezTo>
                  <a:pt x="1640857" y="4566432"/>
                  <a:pt x="1653524" y="4564569"/>
                  <a:pt x="1665818" y="4563452"/>
                </a:cubicBezTo>
                <a:cubicBezTo>
                  <a:pt x="1731387" y="4559354"/>
                  <a:pt x="1798074" y="4516137"/>
                  <a:pt x="1825271" y="4455411"/>
                </a:cubicBezTo>
                <a:cubicBezTo>
                  <a:pt x="1837565" y="4427842"/>
                  <a:pt x="1849114" y="4398410"/>
                  <a:pt x="1855075" y="4368606"/>
                </a:cubicBezTo>
                <a:cubicBezTo>
                  <a:pt x="1864016" y="4323155"/>
                  <a:pt x="1850232" y="4276958"/>
                  <a:pt x="1846506" y="4231506"/>
                </a:cubicBezTo>
                <a:cubicBezTo>
                  <a:pt x="1844271" y="4205800"/>
                  <a:pt x="1845389" y="4179721"/>
                  <a:pt x="1849487" y="4154388"/>
                </a:cubicBezTo>
                <a:cubicBezTo>
                  <a:pt x="1853212" y="4132034"/>
                  <a:pt x="1861036" y="4111172"/>
                  <a:pt x="1863271" y="4088818"/>
                </a:cubicBezTo>
                <a:cubicBezTo>
                  <a:pt x="1867742" y="4045975"/>
                  <a:pt x="1869232" y="4003131"/>
                  <a:pt x="1867742" y="3960287"/>
                </a:cubicBezTo>
                <a:cubicBezTo>
                  <a:pt x="1865134" y="3894718"/>
                  <a:pt x="1817075" y="3833619"/>
                  <a:pt x="1781310" y="3781834"/>
                </a:cubicBezTo>
                <a:cubicBezTo>
                  <a:pt x="1772368" y="3769167"/>
                  <a:pt x="1763427" y="3756500"/>
                  <a:pt x="1757094" y="3742343"/>
                </a:cubicBezTo>
                <a:cubicBezTo>
                  <a:pt x="1744427" y="3712912"/>
                  <a:pt x="1748152" y="3683480"/>
                  <a:pt x="1750388" y="3652558"/>
                </a:cubicBezTo>
                <a:cubicBezTo>
                  <a:pt x="1752250" y="3628342"/>
                  <a:pt x="1752623" y="3606734"/>
                  <a:pt x="1736603" y="3587361"/>
                </a:cubicBezTo>
                <a:cubicBezTo>
                  <a:pt x="1720956" y="3568734"/>
                  <a:pt x="1700465" y="3554576"/>
                  <a:pt x="1677367" y="3547125"/>
                </a:cubicBezTo>
                <a:cubicBezTo>
                  <a:pt x="1668426" y="3544145"/>
                  <a:pt x="1657249" y="3540419"/>
                  <a:pt x="1656132" y="3531106"/>
                </a:cubicBezTo>
                <a:cubicBezTo>
                  <a:pt x="1655386" y="3524772"/>
                  <a:pt x="1659485" y="3519184"/>
                  <a:pt x="1663583" y="3514341"/>
                </a:cubicBezTo>
                <a:cubicBezTo>
                  <a:pt x="1679975" y="3494595"/>
                  <a:pt x="1717975" y="3463301"/>
                  <a:pt x="1703446" y="3433869"/>
                </a:cubicBezTo>
                <a:cubicBezTo>
                  <a:pt x="1690779" y="3408163"/>
                  <a:pt x="1659857" y="3396241"/>
                  <a:pt x="1648308" y="3371280"/>
                </a:cubicBezTo>
                <a:cubicBezTo>
                  <a:pt x="1641974" y="3357868"/>
                  <a:pt x="1644955" y="3341476"/>
                  <a:pt x="1652779" y="3329182"/>
                </a:cubicBezTo>
                <a:cubicBezTo>
                  <a:pt x="1660602" y="3316515"/>
                  <a:pt x="1672151" y="3307201"/>
                  <a:pt x="1684446" y="3298632"/>
                </a:cubicBezTo>
                <a:cubicBezTo>
                  <a:pt x="1707916" y="3282612"/>
                  <a:pt x="1730642" y="3266593"/>
                  <a:pt x="1751505" y="3247220"/>
                </a:cubicBezTo>
                <a:cubicBezTo>
                  <a:pt x="1772741" y="3227847"/>
                  <a:pt x="1788761" y="3209964"/>
                  <a:pt x="1797329" y="3182023"/>
                </a:cubicBezTo>
                <a:cubicBezTo>
                  <a:pt x="1820055" y="3107512"/>
                  <a:pt x="1810369" y="3024805"/>
                  <a:pt x="1790623" y="2951040"/>
                </a:cubicBezTo>
                <a:cubicBezTo>
                  <a:pt x="1790623" y="2951040"/>
                  <a:pt x="1762682" y="2832195"/>
                  <a:pt x="1643837" y="2795685"/>
                </a:cubicBezTo>
                <a:cubicBezTo>
                  <a:pt x="1617386" y="2787489"/>
                  <a:pt x="1584601" y="2787861"/>
                  <a:pt x="1557405" y="2787116"/>
                </a:cubicBezTo>
                <a:cubicBezTo>
                  <a:pt x="1512698" y="2785626"/>
                  <a:pt x="1467992" y="2792704"/>
                  <a:pt x="1424403" y="2802763"/>
                </a:cubicBezTo>
                <a:cubicBezTo>
                  <a:pt x="1385658" y="2812077"/>
                  <a:pt x="1354363" y="2813940"/>
                  <a:pt x="1316735" y="2799038"/>
                </a:cubicBezTo>
                <a:cubicBezTo>
                  <a:pt x="1296990" y="2791214"/>
                  <a:pt x="1278362" y="2781155"/>
                  <a:pt x="1260480" y="2770351"/>
                </a:cubicBezTo>
                <a:cubicBezTo>
                  <a:pt x="1239617" y="2757684"/>
                  <a:pt x="1220244" y="2732351"/>
                  <a:pt x="1193047" y="2742782"/>
                </a:cubicBezTo>
                <a:cubicBezTo>
                  <a:pt x="1184106" y="2746135"/>
                  <a:pt x="1176655" y="2752096"/>
                  <a:pt x="1169577" y="2758802"/>
                </a:cubicBezTo>
                <a:cubicBezTo>
                  <a:pt x="1144243" y="2783018"/>
                  <a:pt x="1121890" y="2819156"/>
                  <a:pt x="1120027" y="2855293"/>
                </a:cubicBezTo>
                <a:cubicBezTo>
                  <a:pt x="1118537" y="2885843"/>
                  <a:pt x="1134929" y="2914902"/>
                  <a:pt x="1158773" y="2933157"/>
                </a:cubicBezTo>
                <a:cubicBezTo>
                  <a:pt x="1189694" y="2956628"/>
                  <a:pt x="1224342" y="2949549"/>
                  <a:pt x="1260480" y="2954393"/>
                </a:cubicBezTo>
                <a:cubicBezTo>
                  <a:pt x="1270539" y="2955883"/>
                  <a:pt x="1282833" y="2959608"/>
                  <a:pt x="1284696" y="2969667"/>
                </a:cubicBezTo>
                <a:cubicBezTo>
                  <a:pt x="1285813" y="2975256"/>
                  <a:pt x="1282833" y="2980844"/>
                  <a:pt x="1279852" y="2986060"/>
                </a:cubicBezTo>
                <a:cubicBezTo>
                  <a:pt x="1256009" y="3026295"/>
                  <a:pt x="1226205" y="3062806"/>
                  <a:pt x="1191557" y="3094473"/>
                </a:cubicBezTo>
                <a:cubicBezTo>
                  <a:pt x="1147596" y="3135081"/>
                  <a:pt x="1135302" y="3211827"/>
                  <a:pt x="1128596" y="3268455"/>
                </a:cubicBezTo>
                <a:cubicBezTo>
                  <a:pt x="1124498" y="3303848"/>
                  <a:pt x="1119282" y="3338495"/>
                  <a:pt x="1119654" y="3374261"/>
                </a:cubicBezTo>
                <a:cubicBezTo>
                  <a:pt x="1120400" y="3444673"/>
                  <a:pt x="1129713" y="3528125"/>
                  <a:pt x="1168831" y="3588106"/>
                </a:cubicBezTo>
                <a:cubicBezTo>
                  <a:pt x="1193047" y="3624989"/>
                  <a:pt x="1222852" y="3659264"/>
                  <a:pt x="1257872" y="3685715"/>
                </a:cubicBezTo>
                <a:cubicBezTo>
                  <a:pt x="1261970" y="3688696"/>
                  <a:pt x="1266441" y="3692049"/>
                  <a:pt x="1268676" y="3696892"/>
                </a:cubicBezTo>
                <a:cubicBezTo>
                  <a:pt x="1270539" y="3701735"/>
                  <a:pt x="1268676" y="3708441"/>
                  <a:pt x="1263833" y="3709931"/>
                </a:cubicBezTo>
                <a:cubicBezTo>
                  <a:pt x="1261597" y="3710304"/>
                  <a:pt x="1259362" y="3709931"/>
                  <a:pt x="1257499" y="3709559"/>
                </a:cubicBezTo>
                <a:cubicBezTo>
                  <a:pt x="1241852" y="3705461"/>
                  <a:pt x="1228068" y="3694284"/>
                  <a:pt x="1215401" y="3684598"/>
                </a:cubicBezTo>
                <a:cubicBezTo>
                  <a:pt x="1215401" y="3684598"/>
                  <a:pt x="1101399" y="3590341"/>
                  <a:pt x="1063399" y="3407418"/>
                </a:cubicBezTo>
                <a:cubicBezTo>
                  <a:pt x="1054458" y="3364947"/>
                  <a:pt x="1052222" y="3320240"/>
                  <a:pt x="1052967" y="3276651"/>
                </a:cubicBezTo>
                <a:cubicBezTo>
                  <a:pt x="1053712" y="3238278"/>
                  <a:pt x="1057438" y="3201023"/>
                  <a:pt x="1068987" y="3164513"/>
                </a:cubicBezTo>
                <a:cubicBezTo>
                  <a:pt x="1081654" y="3125395"/>
                  <a:pt x="1096184" y="3087022"/>
                  <a:pt x="1113321" y="3049766"/>
                </a:cubicBezTo>
                <a:cubicBezTo>
                  <a:pt x="1114811" y="3046786"/>
                  <a:pt x="1115929" y="3043805"/>
                  <a:pt x="1117419" y="3040825"/>
                </a:cubicBezTo>
                <a:cubicBezTo>
                  <a:pt x="1146478" y="2978609"/>
                  <a:pt x="1103262" y="2930177"/>
                  <a:pt x="1092085" y="2870568"/>
                </a:cubicBezTo>
                <a:cubicBezTo>
                  <a:pt x="1089105" y="2854921"/>
                  <a:pt x="1087615" y="2838528"/>
                  <a:pt x="1089478" y="2822509"/>
                </a:cubicBezTo>
                <a:cubicBezTo>
                  <a:pt x="1094693" y="2778175"/>
                  <a:pt x="1127851" y="2727508"/>
                  <a:pt x="1171067" y="2711860"/>
                </a:cubicBezTo>
                <a:cubicBezTo>
                  <a:pt x="1171067" y="2711860"/>
                  <a:pt x="1230303" y="2687644"/>
                  <a:pt x="1281343" y="2720056"/>
                </a:cubicBezTo>
                <a:cubicBezTo>
                  <a:pt x="1307794" y="2736821"/>
                  <a:pt x="1327912" y="2761782"/>
                  <a:pt x="1358461" y="2772214"/>
                </a:cubicBezTo>
                <a:cubicBezTo>
                  <a:pt x="1387893" y="2782273"/>
                  <a:pt x="1421050" y="2778175"/>
                  <a:pt x="1450482" y="2767371"/>
                </a:cubicBezTo>
                <a:cubicBezTo>
                  <a:pt x="1459423" y="2764018"/>
                  <a:pt x="1468364" y="2759920"/>
                  <a:pt x="1477678" y="2757312"/>
                </a:cubicBezTo>
                <a:cubicBezTo>
                  <a:pt x="1520150" y="2743900"/>
                  <a:pt x="1573052" y="2746135"/>
                  <a:pt x="1616268" y="2754331"/>
                </a:cubicBezTo>
                <a:cubicBezTo>
                  <a:pt x="1616268" y="2754331"/>
                  <a:pt x="1648308" y="2757312"/>
                  <a:pt x="1648308" y="2697331"/>
                </a:cubicBezTo>
                <a:cubicBezTo>
                  <a:pt x="1648308" y="2697331"/>
                  <a:pt x="1631916" y="2583329"/>
                  <a:pt x="1669916" y="2590780"/>
                </a:cubicBezTo>
                <a:cubicBezTo>
                  <a:pt x="1669916" y="2590780"/>
                  <a:pt x="1740329" y="2580349"/>
                  <a:pt x="1704936" y="2658213"/>
                </a:cubicBezTo>
                <a:lnTo>
                  <a:pt x="1671779" y="2711860"/>
                </a:lnTo>
                <a:cubicBezTo>
                  <a:pt x="1671779" y="2711860"/>
                  <a:pt x="1647935" y="2754331"/>
                  <a:pt x="1684073" y="2781155"/>
                </a:cubicBezTo>
                <a:cubicBezTo>
                  <a:pt x="1684073" y="2781155"/>
                  <a:pt x="1765662" y="2850450"/>
                  <a:pt x="1817447" y="2852686"/>
                </a:cubicBezTo>
                <a:cubicBezTo>
                  <a:pt x="1817447" y="2852686"/>
                  <a:pt x="1866624" y="2859019"/>
                  <a:pt x="1868487" y="2812450"/>
                </a:cubicBezTo>
                <a:lnTo>
                  <a:pt x="1884879" y="2802763"/>
                </a:lnTo>
                <a:lnTo>
                  <a:pt x="1884879" y="2812450"/>
                </a:lnTo>
                <a:cubicBezTo>
                  <a:pt x="1886742" y="2859019"/>
                  <a:pt x="1935919" y="2852686"/>
                  <a:pt x="1935919" y="2852686"/>
                </a:cubicBezTo>
                <a:cubicBezTo>
                  <a:pt x="1987704" y="2850450"/>
                  <a:pt x="2069293" y="2781155"/>
                  <a:pt x="2069293" y="2781155"/>
                </a:cubicBezTo>
                <a:cubicBezTo>
                  <a:pt x="2105431" y="2754331"/>
                  <a:pt x="2081588" y="2711860"/>
                  <a:pt x="2081588" y="2711860"/>
                </a:cubicBezTo>
                <a:lnTo>
                  <a:pt x="2048430" y="2658213"/>
                </a:lnTo>
                <a:cubicBezTo>
                  <a:pt x="2013410" y="2580721"/>
                  <a:pt x="2083451" y="2590780"/>
                  <a:pt x="2083451" y="2590780"/>
                </a:cubicBezTo>
                <a:cubicBezTo>
                  <a:pt x="2121824" y="2583702"/>
                  <a:pt x="2105059" y="2697331"/>
                  <a:pt x="2105059" y="2697331"/>
                </a:cubicBezTo>
                <a:cubicBezTo>
                  <a:pt x="2105059" y="2757312"/>
                  <a:pt x="2137098" y="2754331"/>
                  <a:pt x="2137098" y="2754331"/>
                </a:cubicBezTo>
                <a:cubicBezTo>
                  <a:pt x="2180314" y="2746135"/>
                  <a:pt x="2233217" y="2743900"/>
                  <a:pt x="2275688" y="2757312"/>
                </a:cubicBezTo>
                <a:cubicBezTo>
                  <a:pt x="2285002" y="2760292"/>
                  <a:pt x="2293943" y="2764018"/>
                  <a:pt x="2302885" y="2767371"/>
                </a:cubicBezTo>
                <a:cubicBezTo>
                  <a:pt x="2332316" y="2778175"/>
                  <a:pt x="2365101" y="2782273"/>
                  <a:pt x="2394905" y="2772214"/>
                </a:cubicBezTo>
                <a:cubicBezTo>
                  <a:pt x="2425455" y="2761782"/>
                  <a:pt x="2445573" y="2736821"/>
                  <a:pt x="2472024" y="2720056"/>
                </a:cubicBezTo>
                <a:cubicBezTo>
                  <a:pt x="2522691" y="2687644"/>
                  <a:pt x="2582300" y="2711860"/>
                  <a:pt x="2582300" y="2711860"/>
                </a:cubicBezTo>
                <a:cubicBezTo>
                  <a:pt x="2625516" y="2727508"/>
                  <a:pt x="2658673" y="2777802"/>
                  <a:pt x="2663889" y="2822509"/>
                </a:cubicBezTo>
                <a:cubicBezTo>
                  <a:pt x="2665752" y="2838528"/>
                  <a:pt x="2664261" y="2854548"/>
                  <a:pt x="2661281" y="2870568"/>
                </a:cubicBezTo>
                <a:cubicBezTo>
                  <a:pt x="2650105" y="2930177"/>
                  <a:pt x="2606888" y="2978981"/>
                  <a:pt x="2635948" y="3040825"/>
                </a:cubicBezTo>
                <a:cubicBezTo>
                  <a:pt x="2637438" y="3043805"/>
                  <a:pt x="2638555" y="3046786"/>
                  <a:pt x="2640046" y="3049766"/>
                </a:cubicBezTo>
                <a:cubicBezTo>
                  <a:pt x="2657183" y="3087022"/>
                  <a:pt x="2671713" y="3125395"/>
                  <a:pt x="2684379" y="3164513"/>
                </a:cubicBezTo>
                <a:cubicBezTo>
                  <a:pt x="2695929" y="3201396"/>
                  <a:pt x="2699654" y="3238278"/>
                  <a:pt x="2700399" y="3276651"/>
                </a:cubicBezTo>
                <a:cubicBezTo>
                  <a:pt x="2701144" y="3319868"/>
                  <a:pt x="2698909" y="3364574"/>
                  <a:pt x="2689968" y="3407418"/>
                </a:cubicBezTo>
                <a:cubicBezTo>
                  <a:pt x="2651595" y="3590714"/>
                  <a:pt x="2537966" y="3684598"/>
                  <a:pt x="2537966" y="3684598"/>
                </a:cubicBezTo>
                <a:cubicBezTo>
                  <a:pt x="2525299" y="3694284"/>
                  <a:pt x="2511515" y="3705461"/>
                  <a:pt x="2495867" y="3709559"/>
                </a:cubicBezTo>
                <a:cubicBezTo>
                  <a:pt x="2493632" y="3710304"/>
                  <a:pt x="2491397" y="3710676"/>
                  <a:pt x="2489534" y="3709931"/>
                </a:cubicBezTo>
                <a:cubicBezTo>
                  <a:pt x="2484318" y="3708441"/>
                  <a:pt x="2482828" y="3701735"/>
                  <a:pt x="2484691" y="3696892"/>
                </a:cubicBezTo>
                <a:cubicBezTo>
                  <a:pt x="2486554" y="3692049"/>
                  <a:pt x="2491024" y="3688696"/>
                  <a:pt x="2495495" y="3685715"/>
                </a:cubicBezTo>
                <a:cubicBezTo>
                  <a:pt x="2530887" y="3659264"/>
                  <a:pt x="2560692" y="3624989"/>
                  <a:pt x="2584535" y="3588106"/>
                </a:cubicBezTo>
                <a:cubicBezTo>
                  <a:pt x="2624026" y="3528125"/>
                  <a:pt x="2633340" y="3444673"/>
                  <a:pt x="2633712" y="3374261"/>
                </a:cubicBezTo>
                <a:cubicBezTo>
                  <a:pt x="2633712" y="3338123"/>
                  <a:pt x="2628869" y="3303848"/>
                  <a:pt x="2624771" y="3268455"/>
                </a:cubicBezTo>
                <a:cubicBezTo>
                  <a:pt x="2618065" y="3211455"/>
                  <a:pt x="2605771" y="3134709"/>
                  <a:pt x="2561809" y="3094473"/>
                </a:cubicBezTo>
                <a:cubicBezTo>
                  <a:pt x="2527534" y="3062806"/>
                  <a:pt x="2497730" y="3026295"/>
                  <a:pt x="2473514" y="2986060"/>
                </a:cubicBezTo>
                <a:cubicBezTo>
                  <a:pt x="2470534" y="2981216"/>
                  <a:pt x="2467553" y="2975628"/>
                  <a:pt x="2468671" y="2969667"/>
                </a:cubicBezTo>
                <a:cubicBezTo>
                  <a:pt x="2470534" y="2959608"/>
                  <a:pt x="2482828" y="2955883"/>
                  <a:pt x="2492887" y="2954393"/>
                </a:cubicBezTo>
                <a:cubicBezTo>
                  <a:pt x="2529025" y="2949549"/>
                  <a:pt x="2563672" y="2956628"/>
                  <a:pt x="2594594" y="2933157"/>
                </a:cubicBezTo>
                <a:cubicBezTo>
                  <a:pt x="2618438" y="2914902"/>
                  <a:pt x="2634830" y="2885470"/>
                  <a:pt x="2633340" y="2855293"/>
                </a:cubicBezTo>
                <a:cubicBezTo>
                  <a:pt x="2631477" y="2819156"/>
                  <a:pt x="2609496" y="2783018"/>
                  <a:pt x="2583790" y="2758802"/>
                </a:cubicBezTo>
                <a:cubicBezTo>
                  <a:pt x="2577084" y="2752096"/>
                  <a:pt x="2569260" y="2746135"/>
                  <a:pt x="2560692" y="2742782"/>
                </a:cubicBezTo>
                <a:cubicBezTo>
                  <a:pt x="2533495" y="2732351"/>
                  <a:pt x="2514122" y="2757684"/>
                  <a:pt x="2493259" y="2770351"/>
                </a:cubicBezTo>
                <a:cubicBezTo>
                  <a:pt x="2475377" y="2781528"/>
                  <a:pt x="2456377" y="2791587"/>
                  <a:pt x="2437004" y="2799038"/>
                </a:cubicBezTo>
                <a:cubicBezTo>
                  <a:pt x="2399376" y="2813940"/>
                  <a:pt x="2368081" y="2811704"/>
                  <a:pt x="2329336" y="2802763"/>
                </a:cubicBezTo>
                <a:cubicBezTo>
                  <a:pt x="2285747" y="2792704"/>
                  <a:pt x="2241041" y="2785253"/>
                  <a:pt x="2196334" y="2787116"/>
                </a:cubicBezTo>
                <a:cubicBezTo>
                  <a:pt x="2169138" y="2788234"/>
                  <a:pt x="2136353" y="2787861"/>
                  <a:pt x="2109902" y="2795685"/>
                </a:cubicBezTo>
                <a:cubicBezTo>
                  <a:pt x="1991057" y="2831822"/>
                  <a:pt x="1963116" y="2951040"/>
                  <a:pt x="1963116" y="2951040"/>
                </a:cubicBezTo>
                <a:cubicBezTo>
                  <a:pt x="1942998" y="3025178"/>
                  <a:pt x="1933684" y="3107512"/>
                  <a:pt x="1956410" y="3182023"/>
                </a:cubicBezTo>
                <a:cubicBezTo>
                  <a:pt x="1964978" y="3209964"/>
                  <a:pt x="1980998" y="3227847"/>
                  <a:pt x="2002234" y="3247220"/>
                </a:cubicBezTo>
                <a:cubicBezTo>
                  <a:pt x="2023097" y="3266220"/>
                  <a:pt x="2045823" y="3282612"/>
                  <a:pt x="2069293" y="3298632"/>
                </a:cubicBezTo>
                <a:cubicBezTo>
                  <a:pt x="2081588" y="3306828"/>
                  <a:pt x="2093137" y="3316515"/>
                  <a:pt x="2100961" y="3329182"/>
                </a:cubicBezTo>
                <a:cubicBezTo>
                  <a:pt x="2108784" y="3341848"/>
                  <a:pt x="2111765" y="3357868"/>
                  <a:pt x="2105431" y="3371280"/>
                </a:cubicBezTo>
                <a:cubicBezTo>
                  <a:pt x="2093882" y="3396241"/>
                  <a:pt x="2063333" y="3408535"/>
                  <a:pt x="2050293" y="3433869"/>
                </a:cubicBezTo>
                <a:cubicBezTo>
                  <a:pt x="2035391" y="3463301"/>
                  <a:pt x="2073764" y="3494595"/>
                  <a:pt x="2090156" y="3514341"/>
                </a:cubicBezTo>
                <a:cubicBezTo>
                  <a:pt x="2094255" y="3519184"/>
                  <a:pt x="2098353" y="3524772"/>
                  <a:pt x="2097608" y="3531106"/>
                </a:cubicBezTo>
                <a:cubicBezTo>
                  <a:pt x="2096490" y="3540419"/>
                  <a:pt x="2085313" y="3544145"/>
                  <a:pt x="2076372" y="3547125"/>
                </a:cubicBezTo>
                <a:cubicBezTo>
                  <a:pt x="2053274" y="3554576"/>
                  <a:pt x="2032411" y="3568734"/>
                  <a:pt x="2017136" y="3587361"/>
                </a:cubicBezTo>
                <a:cubicBezTo>
                  <a:pt x="2001116" y="3606734"/>
                  <a:pt x="2001489" y="3628342"/>
                  <a:pt x="2003351" y="3652558"/>
                </a:cubicBezTo>
                <a:cubicBezTo>
                  <a:pt x="2005587" y="3683480"/>
                  <a:pt x="2009312" y="3712912"/>
                  <a:pt x="1996645" y="3742343"/>
                </a:cubicBezTo>
                <a:cubicBezTo>
                  <a:pt x="1990685" y="3756500"/>
                  <a:pt x="1981371" y="3769167"/>
                  <a:pt x="1972430" y="3781834"/>
                </a:cubicBezTo>
                <a:cubicBezTo>
                  <a:pt x="1936664" y="3833619"/>
                  <a:pt x="1888605" y="3894718"/>
                  <a:pt x="1885997" y="3960287"/>
                </a:cubicBezTo>
                <a:cubicBezTo>
                  <a:pt x="1884507" y="4003504"/>
                  <a:pt x="1885997" y="4046347"/>
                  <a:pt x="1890468" y="4088818"/>
                </a:cubicBezTo>
                <a:cubicBezTo>
                  <a:pt x="1892703" y="4111172"/>
                  <a:pt x="1900527" y="4132034"/>
                  <a:pt x="1904252" y="4154388"/>
                </a:cubicBezTo>
                <a:cubicBezTo>
                  <a:pt x="1908350" y="4179721"/>
                  <a:pt x="1909468" y="4205800"/>
                  <a:pt x="1907233" y="4231506"/>
                </a:cubicBezTo>
                <a:cubicBezTo>
                  <a:pt x="1903507" y="4276958"/>
                  <a:pt x="1889350" y="4323155"/>
                  <a:pt x="1898664" y="4368606"/>
                </a:cubicBezTo>
                <a:cubicBezTo>
                  <a:pt x="1904625" y="4398410"/>
                  <a:pt x="1916174" y="4427842"/>
                  <a:pt x="1928468" y="4455411"/>
                </a:cubicBezTo>
                <a:cubicBezTo>
                  <a:pt x="1955665" y="4516137"/>
                  <a:pt x="2021979" y="4558981"/>
                  <a:pt x="2087921" y="4563452"/>
                </a:cubicBezTo>
                <a:cubicBezTo>
                  <a:pt x="2099843" y="4564197"/>
                  <a:pt x="2112882" y="4566060"/>
                  <a:pt x="2121824" y="4574628"/>
                </a:cubicBezTo>
                <a:cubicBezTo>
                  <a:pt x="2130020" y="4582452"/>
                  <a:pt x="2133000" y="4594374"/>
                  <a:pt x="2134118" y="4605923"/>
                </a:cubicBezTo>
                <a:cubicBezTo>
                  <a:pt x="2135608" y="4624923"/>
                  <a:pt x="2134118" y="4654727"/>
                  <a:pt x="2153118" y="4667021"/>
                </a:cubicBezTo>
                <a:cubicBezTo>
                  <a:pt x="2225393" y="4712846"/>
                  <a:pt x="2375905" y="4674100"/>
                  <a:pt x="2375905" y="4674100"/>
                </a:cubicBezTo>
                <a:cubicBezTo>
                  <a:pt x="2436259" y="4658825"/>
                  <a:pt x="2494004" y="4634237"/>
                  <a:pt x="2549888" y="4607040"/>
                </a:cubicBezTo>
                <a:cubicBezTo>
                  <a:pt x="2577084" y="4594001"/>
                  <a:pt x="2603535" y="4580216"/>
                  <a:pt x="2629987" y="4566060"/>
                </a:cubicBezTo>
                <a:cubicBezTo>
                  <a:pt x="2655320" y="4552648"/>
                  <a:pt x="2685870" y="4540353"/>
                  <a:pt x="2706733" y="4520235"/>
                </a:cubicBezTo>
                <a:cubicBezTo>
                  <a:pt x="2715674" y="4511667"/>
                  <a:pt x="2722380" y="4499745"/>
                  <a:pt x="2720517" y="4487823"/>
                </a:cubicBezTo>
                <a:cubicBezTo>
                  <a:pt x="2716419" y="4463235"/>
                  <a:pt x="2684379" y="4457274"/>
                  <a:pt x="2666124" y="4447960"/>
                </a:cubicBezTo>
                <a:cubicBezTo>
                  <a:pt x="2645261" y="4437156"/>
                  <a:pt x="2625143" y="4424117"/>
                  <a:pt x="2606888" y="4409214"/>
                </a:cubicBezTo>
                <a:cubicBezTo>
                  <a:pt x="2599810" y="4403626"/>
                  <a:pt x="2536476" y="4345135"/>
                  <a:pt x="2546907" y="4339174"/>
                </a:cubicBezTo>
                <a:cubicBezTo>
                  <a:pt x="2548397" y="4338429"/>
                  <a:pt x="2550260" y="4339174"/>
                  <a:pt x="2551750" y="4339920"/>
                </a:cubicBezTo>
                <a:cubicBezTo>
                  <a:pt x="2570378" y="4348861"/>
                  <a:pt x="2583417" y="4367861"/>
                  <a:pt x="2599065" y="4380528"/>
                </a:cubicBezTo>
                <a:cubicBezTo>
                  <a:pt x="2613594" y="4392077"/>
                  <a:pt x="2628496" y="4403626"/>
                  <a:pt x="2644144" y="4414058"/>
                </a:cubicBezTo>
                <a:cubicBezTo>
                  <a:pt x="2650477" y="4418528"/>
                  <a:pt x="2657555" y="4422999"/>
                  <a:pt x="2665007" y="4422626"/>
                </a:cubicBezTo>
                <a:cubicBezTo>
                  <a:pt x="2682889" y="4421509"/>
                  <a:pt x="2677673" y="4393567"/>
                  <a:pt x="2681399" y="4382018"/>
                </a:cubicBezTo>
                <a:cubicBezTo>
                  <a:pt x="2686242" y="4366371"/>
                  <a:pt x="2696674" y="4352959"/>
                  <a:pt x="2705988" y="4339547"/>
                </a:cubicBezTo>
                <a:cubicBezTo>
                  <a:pt x="2718655" y="4321292"/>
                  <a:pt x="2725360" y="4298566"/>
                  <a:pt x="2723870" y="4276213"/>
                </a:cubicBezTo>
                <a:cubicBezTo>
                  <a:pt x="2723498" y="4268389"/>
                  <a:pt x="2719772" y="4214741"/>
                  <a:pt x="2739890" y="4228526"/>
                </a:cubicBezTo>
                <a:cubicBezTo>
                  <a:pt x="2744361" y="4231506"/>
                  <a:pt x="2746223" y="4237467"/>
                  <a:pt x="2747341" y="4243056"/>
                </a:cubicBezTo>
                <a:cubicBezTo>
                  <a:pt x="2757772" y="4292605"/>
                  <a:pt x="2730949" y="4327625"/>
                  <a:pt x="2708968" y="4368606"/>
                </a:cubicBezTo>
                <a:cubicBezTo>
                  <a:pt x="2696301" y="4392822"/>
                  <a:pt x="2685497" y="4428960"/>
                  <a:pt x="2719399" y="4438274"/>
                </a:cubicBezTo>
                <a:cubicBezTo>
                  <a:pt x="2734674" y="4442744"/>
                  <a:pt x="2752929" y="4441254"/>
                  <a:pt x="2768577" y="4438274"/>
                </a:cubicBezTo>
                <a:cubicBezTo>
                  <a:pt x="2812538" y="4434176"/>
                  <a:pt x="2850911" y="4402881"/>
                  <a:pt x="2882578" y="4375312"/>
                </a:cubicBezTo>
                <a:cubicBezTo>
                  <a:pt x="2916480" y="4345880"/>
                  <a:pt x="2948520" y="4314213"/>
                  <a:pt x="2978324" y="4280311"/>
                </a:cubicBezTo>
                <a:cubicBezTo>
                  <a:pt x="3008129" y="4246408"/>
                  <a:pt x="3042403" y="4216604"/>
                  <a:pt x="3071835" y="4182702"/>
                </a:cubicBezTo>
                <a:cubicBezTo>
                  <a:pt x="3085620" y="4166682"/>
                  <a:pt x="3106855" y="4145446"/>
                  <a:pt x="3098659" y="4121976"/>
                </a:cubicBezTo>
                <a:cubicBezTo>
                  <a:pt x="3092698" y="4105583"/>
                  <a:pt x="3075933" y="4100367"/>
                  <a:pt x="3062521" y="4092544"/>
                </a:cubicBezTo>
                <a:cubicBezTo>
                  <a:pt x="3047247" y="4083603"/>
                  <a:pt x="3032717" y="4071308"/>
                  <a:pt x="3023031" y="4056033"/>
                </a:cubicBezTo>
                <a:cubicBezTo>
                  <a:pt x="2996952" y="4014308"/>
                  <a:pt x="3010736" y="3960660"/>
                  <a:pt x="2995834" y="3915581"/>
                </a:cubicBezTo>
                <a:cubicBezTo>
                  <a:pt x="2986893" y="3888012"/>
                  <a:pt x="2968638" y="3860443"/>
                  <a:pt x="2940696" y="3852992"/>
                </a:cubicBezTo>
                <a:cubicBezTo>
                  <a:pt x="2934363" y="3851129"/>
                  <a:pt x="2927284" y="3850384"/>
                  <a:pt x="2922069" y="3845913"/>
                </a:cubicBezTo>
                <a:cubicBezTo>
                  <a:pt x="2904931" y="3831011"/>
                  <a:pt x="2936226" y="3821697"/>
                  <a:pt x="2946657" y="3823187"/>
                </a:cubicBezTo>
                <a:cubicBezTo>
                  <a:pt x="2967520" y="3826168"/>
                  <a:pt x="2984285" y="3843305"/>
                  <a:pt x="2997697" y="3857835"/>
                </a:cubicBezTo>
                <a:cubicBezTo>
                  <a:pt x="3015952" y="3877208"/>
                  <a:pt x="3034580" y="3897698"/>
                  <a:pt x="3041658" y="3923032"/>
                </a:cubicBezTo>
                <a:cubicBezTo>
                  <a:pt x="3046874" y="3942032"/>
                  <a:pt x="3045384" y="3961777"/>
                  <a:pt x="3048364" y="3981150"/>
                </a:cubicBezTo>
                <a:cubicBezTo>
                  <a:pt x="3054325" y="4017288"/>
                  <a:pt x="3075933" y="4040759"/>
                  <a:pt x="3100522" y="4065347"/>
                </a:cubicBezTo>
                <a:cubicBezTo>
                  <a:pt x="3155660" y="4120485"/>
                  <a:pt x="3195150" y="4055288"/>
                  <a:pt x="3195150" y="4055288"/>
                </a:cubicBezTo>
                <a:cubicBezTo>
                  <a:pt x="3215641" y="4020268"/>
                  <a:pt x="3239484" y="3987111"/>
                  <a:pt x="3262583" y="3953581"/>
                </a:cubicBezTo>
                <a:cubicBezTo>
                  <a:pt x="3291269" y="3911855"/>
                  <a:pt x="3318838" y="3869384"/>
                  <a:pt x="3350133" y="3829521"/>
                </a:cubicBezTo>
                <a:cubicBezTo>
                  <a:pt x="3361309" y="3814991"/>
                  <a:pt x="3371741" y="3799344"/>
                  <a:pt x="3375466" y="3781462"/>
                </a:cubicBezTo>
                <a:cubicBezTo>
                  <a:pt x="3380309" y="3756500"/>
                  <a:pt x="3367270" y="3734147"/>
                  <a:pt x="3347525" y="3719618"/>
                </a:cubicBezTo>
                <a:cubicBezTo>
                  <a:pt x="3326289" y="3703970"/>
                  <a:pt x="3302818" y="3692794"/>
                  <a:pt x="3279347" y="3681245"/>
                </a:cubicBezTo>
                <a:cubicBezTo>
                  <a:pt x="3256994" y="3670441"/>
                  <a:pt x="3235759" y="3657774"/>
                  <a:pt x="3211170" y="3652558"/>
                </a:cubicBezTo>
                <a:cubicBezTo>
                  <a:pt x="3204092" y="3651068"/>
                  <a:pt x="3196268" y="3650323"/>
                  <a:pt x="3189190" y="3652186"/>
                </a:cubicBezTo>
                <a:cubicBezTo>
                  <a:pt x="3173170" y="3656284"/>
                  <a:pt x="3163483" y="3671186"/>
                  <a:pt x="3148209" y="3676774"/>
                </a:cubicBezTo>
                <a:cubicBezTo>
                  <a:pt x="3138150" y="3680500"/>
                  <a:pt x="3122875" y="3683480"/>
                  <a:pt x="3112444" y="3682362"/>
                </a:cubicBezTo>
                <a:cubicBezTo>
                  <a:pt x="3037188" y="3675284"/>
                  <a:pt x="3006266" y="3622008"/>
                  <a:pt x="3006266" y="3622008"/>
                </a:cubicBezTo>
                <a:cubicBezTo>
                  <a:pt x="2971991" y="3583263"/>
                  <a:pt x="2999932" y="3599655"/>
                  <a:pt x="2999932" y="3599655"/>
                </a:cubicBezTo>
                <a:cubicBezTo>
                  <a:pt x="3031599" y="3634675"/>
                  <a:pt x="3091580" y="3651068"/>
                  <a:pt x="3136287" y="3637283"/>
                </a:cubicBezTo>
                <a:cubicBezTo>
                  <a:pt x="3144111" y="3635048"/>
                  <a:pt x="3152307" y="3630950"/>
                  <a:pt x="3154169" y="3623126"/>
                </a:cubicBezTo>
                <a:cubicBezTo>
                  <a:pt x="3156032" y="3614930"/>
                  <a:pt x="3150071" y="3607107"/>
                  <a:pt x="3145228" y="3600401"/>
                </a:cubicBezTo>
                <a:cubicBezTo>
                  <a:pt x="3141130" y="3594440"/>
                  <a:pt x="3137777" y="3587734"/>
                  <a:pt x="3135542" y="3581028"/>
                </a:cubicBezTo>
                <a:cubicBezTo>
                  <a:pt x="3134424" y="3577302"/>
                  <a:pt x="3133307" y="3573204"/>
                  <a:pt x="3134424" y="3569479"/>
                </a:cubicBezTo>
                <a:cubicBezTo>
                  <a:pt x="3139267" y="3551969"/>
                  <a:pt x="3179876" y="3566125"/>
                  <a:pt x="3191052" y="3568361"/>
                </a:cubicBezTo>
                <a:cubicBezTo>
                  <a:pt x="3217876" y="3573949"/>
                  <a:pt x="3250288" y="3586616"/>
                  <a:pt x="3277112" y="3576557"/>
                </a:cubicBezTo>
                <a:cubicBezTo>
                  <a:pt x="3281210" y="3575067"/>
                  <a:pt x="3285308" y="3572831"/>
                  <a:pt x="3288289" y="3569479"/>
                </a:cubicBezTo>
                <a:cubicBezTo>
                  <a:pt x="3307662" y="3547870"/>
                  <a:pt x="3293132" y="3504654"/>
                  <a:pt x="3281210" y="3483419"/>
                </a:cubicBezTo>
                <a:cubicBezTo>
                  <a:pt x="3266308" y="3457340"/>
                  <a:pt x="3244327" y="3435359"/>
                  <a:pt x="3220112" y="3417849"/>
                </a:cubicBezTo>
                <a:cubicBezTo>
                  <a:pt x="3186209" y="3392888"/>
                  <a:pt x="3142993" y="3383202"/>
                  <a:pt x="3113189" y="3351907"/>
                </a:cubicBezTo>
                <a:cubicBezTo>
                  <a:pt x="3110953" y="3349299"/>
                  <a:pt x="3108346" y="3345946"/>
                  <a:pt x="3109836" y="3342593"/>
                </a:cubicBezTo>
                <a:cubicBezTo>
                  <a:pt x="3110953" y="3339613"/>
                  <a:pt x="3114679" y="3338868"/>
                  <a:pt x="3117659" y="3338495"/>
                </a:cubicBezTo>
                <a:cubicBezTo>
                  <a:pt x="3144483" y="3334770"/>
                  <a:pt x="3171679" y="3343339"/>
                  <a:pt x="3196641" y="3354515"/>
                </a:cubicBezTo>
                <a:cubicBezTo>
                  <a:pt x="3283446" y="3394751"/>
                  <a:pt x="3332250" y="3468144"/>
                  <a:pt x="3369878" y="3552714"/>
                </a:cubicBezTo>
                <a:cubicBezTo>
                  <a:pt x="3376957" y="3568361"/>
                  <a:pt x="3384035" y="3585126"/>
                  <a:pt x="3399310" y="3593322"/>
                </a:cubicBezTo>
                <a:cubicBezTo>
                  <a:pt x="3424643" y="3606734"/>
                  <a:pt x="3460781" y="3591087"/>
                  <a:pt x="3482762" y="3576930"/>
                </a:cubicBezTo>
                <a:cubicBezTo>
                  <a:pt x="3507723" y="3560910"/>
                  <a:pt x="3529331" y="3538184"/>
                  <a:pt x="3543488" y="3512105"/>
                </a:cubicBezTo>
                <a:cubicBezTo>
                  <a:pt x="3581488" y="3442065"/>
                  <a:pt x="3562116" y="3360476"/>
                  <a:pt x="3516292" y="3299377"/>
                </a:cubicBezTo>
                <a:cubicBezTo>
                  <a:pt x="3474938" y="3243494"/>
                  <a:pt x="3421290" y="3205121"/>
                  <a:pt x="3359819" y="3174199"/>
                </a:cubicBezTo>
                <a:cubicBezTo>
                  <a:pt x="3292387" y="3140297"/>
                  <a:pt x="3218621" y="3118689"/>
                  <a:pt x="3154542" y="3078080"/>
                </a:cubicBezTo>
                <a:cubicBezTo>
                  <a:pt x="3148581" y="3074355"/>
                  <a:pt x="3142248" y="3069884"/>
                  <a:pt x="3140757" y="3062806"/>
                </a:cubicBezTo>
                <a:cubicBezTo>
                  <a:pt x="3135169" y="3034119"/>
                  <a:pt x="3221602" y="3063551"/>
                  <a:pt x="3232033" y="3067649"/>
                </a:cubicBezTo>
                <a:cubicBezTo>
                  <a:pt x="3306171" y="3096708"/>
                  <a:pt x="3375466" y="3137317"/>
                  <a:pt x="3442526" y="3180160"/>
                </a:cubicBezTo>
                <a:cubicBezTo>
                  <a:pt x="3472703" y="3199533"/>
                  <a:pt x="3506978" y="3214062"/>
                  <a:pt x="3543488" y="3215925"/>
                </a:cubicBezTo>
                <a:cubicBezTo>
                  <a:pt x="3568449" y="3217416"/>
                  <a:pt x="3594528" y="3215925"/>
                  <a:pt x="3617254" y="3204004"/>
                </a:cubicBezTo>
                <a:cubicBezTo>
                  <a:pt x="3649293" y="3187239"/>
                  <a:pt x="3667921" y="3151846"/>
                  <a:pt x="3676117" y="3116826"/>
                </a:cubicBezTo>
                <a:cubicBezTo>
                  <a:pt x="3690274" y="3055355"/>
                  <a:pt x="3685058" y="2990530"/>
                  <a:pt x="3695862" y="2928687"/>
                </a:cubicBezTo>
                <a:cubicBezTo>
                  <a:pt x="3699215" y="2908941"/>
                  <a:pt x="3702941" y="2886588"/>
                  <a:pt x="3712255" y="2868333"/>
                </a:cubicBezTo>
                <a:cubicBezTo>
                  <a:pt x="3736098" y="2821391"/>
                  <a:pt x="3737961" y="2759920"/>
                  <a:pt x="3735726" y="2708135"/>
                </a:cubicBezTo>
                <a:cubicBezTo>
                  <a:pt x="3734981" y="2696213"/>
                  <a:pt x="3733863" y="2683919"/>
                  <a:pt x="3727902" y="2673487"/>
                </a:cubicBezTo>
                <a:close/>
              </a:path>
            </a:pathLst>
          </a:custGeom>
          <a:solidFill>
            <a:schemeClr val="accent4">
              <a:lumMod val="40000"/>
              <a:lumOff val="60000"/>
            </a:schemeClr>
          </a:solidFill>
          <a:ln w="9525" cap="rnd">
            <a:solidFill>
              <a:schemeClr val="accent4">
                <a:lumMod val="60000"/>
                <a:lumOff val="40000"/>
              </a:schemeClr>
            </a:solidFill>
            <a:prstDash val="solid"/>
            <a:round/>
          </a:ln>
          <a:effectLst>
            <a:outerShdw blurRad="50800" dist="6350" dir="2700000" algn="tl" rotWithShape="0">
              <a:schemeClr val="tx2">
                <a:lumMod val="75000"/>
                <a:lumOff val="25000"/>
                <a:alpha val="25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Freeform: Shape 44">
            <a:extLst>
              <a:ext uri="{FF2B5EF4-FFF2-40B4-BE49-F238E27FC236}">
                <a16:creationId xmlns:a16="http://schemas.microsoft.com/office/drawing/2014/main" id="{CBADC850-3097-40B8-300C-1A4C87DAF5ED}"/>
              </a:ext>
            </a:extLst>
          </p:cNvPr>
          <p:cNvSpPr/>
          <p:nvPr/>
        </p:nvSpPr>
        <p:spPr>
          <a:xfrm>
            <a:off x="6903940" y="2013965"/>
            <a:ext cx="1841514" cy="2391989"/>
          </a:xfrm>
          <a:custGeom>
            <a:avLst/>
            <a:gdLst>
              <a:gd name="connsiteX0" fmla="*/ 3440386 w 3462966"/>
              <a:gd name="connsiteY0" fmla="*/ 2761536 h 4498133"/>
              <a:gd name="connsiteX1" fmla="*/ 3462740 w 3462966"/>
              <a:gd name="connsiteY1" fmla="*/ 2702300 h 4498133"/>
              <a:gd name="connsiteX2" fmla="*/ 3453053 w 3462966"/>
              <a:gd name="connsiteY2" fmla="*/ 2675476 h 4498133"/>
              <a:gd name="connsiteX3" fmla="*/ 3436288 w 3462966"/>
              <a:gd name="connsiteY3" fmla="*/ 2669142 h 4498133"/>
              <a:gd name="connsiteX4" fmla="*/ 3354327 w 3462966"/>
              <a:gd name="connsiteY4" fmla="*/ 2662436 h 4498133"/>
              <a:gd name="connsiteX5" fmla="*/ 3239580 w 3462966"/>
              <a:gd name="connsiteY5" fmla="*/ 2637848 h 4498133"/>
              <a:gd name="connsiteX6" fmla="*/ 3281679 w 3462966"/>
              <a:gd name="connsiteY6" fmla="*/ 2536513 h 4498133"/>
              <a:gd name="connsiteX7" fmla="*/ 3372954 w 3462966"/>
              <a:gd name="connsiteY7" fmla="*/ 2481375 h 4498133"/>
              <a:gd name="connsiteX8" fmla="*/ 3418033 w 3462966"/>
              <a:gd name="connsiteY8" fmla="*/ 2454552 h 4498133"/>
              <a:gd name="connsiteX9" fmla="*/ 3454916 w 3462966"/>
              <a:gd name="connsiteY9" fmla="*/ 2431453 h 4498133"/>
              <a:gd name="connsiteX10" fmla="*/ 3444857 w 3462966"/>
              <a:gd name="connsiteY10" fmla="*/ 2393453 h 4498133"/>
              <a:gd name="connsiteX11" fmla="*/ 3345385 w 3462966"/>
              <a:gd name="connsiteY11" fmla="*/ 2438904 h 4498133"/>
              <a:gd name="connsiteX12" fmla="*/ 3193011 w 3462966"/>
              <a:gd name="connsiteY12" fmla="*/ 2511552 h 4498133"/>
              <a:gd name="connsiteX13" fmla="*/ 3037656 w 3462966"/>
              <a:gd name="connsiteY13" fmla="*/ 2578985 h 4498133"/>
              <a:gd name="connsiteX14" fmla="*/ 2917694 w 3462966"/>
              <a:gd name="connsiteY14" fmla="*/ 2570788 h 4498133"/>
              <a:gd name="connsiteX15" fmla="*/ 2968361 w 3462966"/>
              <a:gd name="connsiteY15" fmla="*/ 2381531 h 4498133"/>
              <a:gd name="connsiteX16" fmla="*/ 2984754 w 3462966"/>
              <a:gd name="connsiteY16" fmla="*/ 2361786 h 4498133"/>
              <a:gd name="connsiteX17" fmla="*/ 2981773 w 3462966"/>
              <a:gd name="connsiteY17" fmla="*/ 2337570 h 4498133"/>
              <a:gd name="connsiteX18" fmla="*/ 2970224 w 3462966"/>
              <a:gd name="connsiteY18" fmla="*/ 2331609 h 4498133"/>
              <a:gd name="connsiteX19" fmla="*/ 2826418 w 3462966"/>
              <a:gd name="connsiteY19" fmla="*/ 2400904 h 4498133"/>
              <a:gd name="connsiteX20" fmla="*/ 2692299 w 3462966"/>
              <a:gd name="connsiteY20" fmla="*/ 2451571 h 4498133"/>
              <a:gd name="connsiteX21" fmla="*/ 2650200 w 3462966"/>
              <a:gd name="connsiteY21" fmla="*/ 2425120 h 4498133"/>
              <a:gd name="connsiteX22" fmla="*/ 2634553 w 3462966"/>
              <a:gd name="connsiteY22" fmla="*/ 2369237 h 4498133"/>
              <a:gd name="connsiteX23" fmla="*/ 2690064 w 3462966"/>
              <a:gd name="connsiteY23" fmla="*/ 2214627 h 4498133"/>
              <a:gd name="connsiteX24" fmla="*/ 2858458 w 3462966"/>
              <a:gd name="connsiteY24" fmla="*/ 2094292 h 4498133"/>
              <a:gd name="connsiteX25" fmla="*/ 2986989 w 3462966"/>
              <a:gd name="connsiteY25" fmla="*/ 2078645 h 4498133"/>
              <a:gd name="connsiteX26" fmla="*/ 3180717 w 3462966"/>
              <a:gd name="connsiteY26" fmla="*/ 2112547 h 4498133"/>
              <a:gd name="connsiteX27" fmla="*/ 3233619 w 3462966"/>
              <a:gd name="connsiteY27" fmla="*/ 2122606 h 4498133"/>
              <a:gd name="connsiteX28" fmla="*/ 3333836 w 3462966"/>
              <a:gd name="connsiteY28" fmla="*/ 2049586 h 4498133"/>
              <a:gd name="connsiteX29" fmla="*/ 3400151 w 3462966"/>
              <a:gd name="connsiteY29" fmla="*/ 1927016 h 4498133"/>
              <a:gd name="connsiteX30" fmla="*/ 3371837 w 3462966"/>
              <a:gd name="connsiteY30" fmla="*/ 1840211 h 4498133"/>
              <a:gd name="connsiteX31" fmla="*/ 3273483 w 3462966"/>
              <a:gd name="connsiteY31" fmla="*/ 1865172 h 4498133"/>
              <a:gd name="connsiteX32" fmla="*/ 3152403 w 3462966"/>
              <a:gd name="connsiteY32" fmla="*/ 1853623 h 4498133"/>
              <a:gd name="connsiteX33" fmla="*/ 3132657 w 3462966"/>
              <a:gd name="connsiteY33" fmla="*/ 1737758 h 4498133"/>
              <a:gd name="connsiteX34" fmla="*/ 3245913 w 3462966"/>
              <a:gd name="connsiteY34" fmla="*/ 1614816 h 4498133"/>
              <a:gd name="connsiteX35" fmla="*/ 3409837 w 3462966"/>
              <a:gd name="connsiteY35" fmla="*/ 1530619 h 4498133"/>
              <a:gd name="connsiteX36" fmla="*/ 3380405 w 3462966"/>
              <a:gd name="connsiteY36" fmla="*/ 1492246 h 4498133"/>
              <a:gd name="connsiteX37" fmla="*/ 3340542 w 3462966"/>
              <a:gd name="connsiteY37" fmla="*/ 1487775 h 4498133"/>
              <a:gd name="connsiteX38" fmla="*/ 3220207 w 3462966"/>
              <a:gd name="connsiteY38" fmla="*/ 1504912 h 4498133"/>
              <a:gd name="connsiteX39" fmla="*/ 3106579 w 3462966"/>
              <a:gd name="connsiteY39" fmla="*/ 1544776 h 4498133"/>
              <a:gd name="connsiteX40" fmla="*/ 2941537 w 3462966"/>
              <a:gd name="connsiteY40" fmla="*/ 1510128 h 4498133"/>
              <a:gd name="connsiteX41" fmla="*/ 2919929 w 3462966"/>
              <a:gd name="connsiteY41" fmla="*/ 1414382 h 4498133"/>
              <a:gd name="connsiteX42" fmla="*/ 2991087 w 3462966"/>
              <a:gd name="connsiteY42" fmla="*/ 1359617 h 4498133"/>
              <a:gd name="connsiteX43" fmla="*/ 3276835 w 3462966"/>
              <a:gd name="connsiteY43" fmla="*/ 1256047 h 4498133"/>
              <a:gd name="connsiteX44" fmla="*/ 3285777 w 3462966"/>
              <a:gd name="connsiteY44" fmla="*/ 1221027 h 4498133"/>
              <a:gd name="connsiteX45" fmla="*/ 3219090 w 3462966"/>
              <a:gd name="connsiteY45" fmla="*/ 1205007 h 4498133"/>
              <a:gd name="connsiteX46" fmla="*/ 3124461 w 3462966"/>
              <a:gd name="connsiteY46" fmla="*/ 1208732 h 4498133"/>
              <a:gd name="connsiteX47" fmla="*/ 3069696 w 3462966"/>
              <a:gd name="connsiteY47" fmla="*/ 1225870 h 4498133"/>
              <a:gd name="connsiteX48" fmla="*/ 2989969 w 3462966"/>
              <a:gd name="connsiteY48" fmla="*/ 1324224 h 4498133"/>
              <a:gd name="connsiteX49" fmla="*/ 2816359 w 3462966"/>
              <a:gd name="connsiteY49" fmla="*/ 1369303 h 4498133"/>
              <a:gd name="connsiteX50" fmla="*/ 2615926 w 3462966"/>
              <a:gd name="connsiteY50" fmla="*/ 1349930 h 4498133"/>
              <a:gd name="connsiteX51" fmla="*/ 2464669 w 3462966"/>
              <a:gd name="connsiteY51" fmla="*/ 1283243 h 4498133"/>
              <a:gd name="connsiteX52" fmla="*/ 2383825 w 3462966"/>
              <a:gd name="connsiteY52" fmla="*/ 1159183 h 4498133"/>
              <a:gd name="connsiteX53" fmla="*/ 2418845 w 3462966"/>
              <a:gd name="connsiteY53" fmla="*/ 991534 h 4498133"/>
              <a:gd name="connsiteX54" fmla="*/ 2475473 w 3462966"/>
              <a:gd name="connsiteY54" fmla="*/ 991534 h 4498133"/>
              <a:gd name="connsiteX55" fmla="*/ 2501179 w 3462966"/>
              <a:gd name="connsiteY55" fmla="*/ 1006808 h 4498133"/>
              <a:gd name="connsiteX56" fmla="*/ 2607357 w 3462966"/>
              <a:gd name="connsiteY56" fmla="*/ 1078711 h 4498133"/>
              <a:gd name="connsiteX57" fmla="*/ 2747064 w 3462966"/>
              <a:gd name="connsiteY57" fmla="*/ 1089888 h 4498133"/>
              <a:gd name="connsiteX58" fmla="*/ 2771280 w 3462966"/>
              <a:gd name="connsiteY58" fmla="*/ 1080574 h 4498133"/>
              <a:gd name="connsiteX59" fmla="*/ 2793633 w 3462966"/>
              <a:gd name="connsiteY59" fmla="*/ 1022456 h 4498133"/>
              <a:gd name="connsiteX60" fmla="*/ 2890125 w 3462966"/>
              <a:gd name="connsiteY60" fmla="*/ 961729 h 4498133"/>
              <a:gd name="connsiteX61" fmla="*/ 3030578 w 3462966"/>
              <a:gd name="connsiteY61" fmla="*/ 954278 h 4498133"/>
              <a:gd name="connsiteX62" fmla="*/ 3096520 w 3462966"/>
              <a:gd name="connsiteY62" fmla="*/ 963220 h 4498133"/>
              <a:gd name="connsiteX63" fmla="*/ 3114029 w 3462966"/>
              <a:gd name="connsiteY63" fmla="*/ 950180 h 4498133"/>
              <a:gd name="connsiteX64" fmla="*/ 3115147 w 3462966"/>
              <a:gd name="connsiteY64" fmla="*/ 939004 h 4498133"/>
              <a:gd name="connsiteX65" fmla="*/ 3070441 w 3462966"/>
              <a:gd name="connsiteY65" fmla="*/ 886101 h 4498133"/>
              <a:gd name="connsiteX66" fmla="*/ 3027597 w 3462966"/>
              <a:gd name="connsiteY66" fmla="*/ 857414 h 4498133"/>
              <a:gd name="connsiteX67" fmla="*/ 3030578 w 3462966"/>
              <a:gd name="connsiteY67" fmla="*/ 810845 h 4498133"/>
              <a:gd name="connsiteX68" fmla="*/ 3020519 w 3462966"/>
              <a:gd name="connsiteY68" fmla="*/ 807120 h 4498133"/>
              <a:gd name="connsiteX69" fmla="*/ 2971342 w 3462966"/>
              <a:gd name="connsiteY69" fmla="*/ 813826 h 4498133"/>
              <a:gd name="connsiteX70" fmla="*/ 2827908 w 3462966"/>
              <a:gd name="connsiteY70" fmla="*/ 838042 h 4498133"/>
              <a:gd name="connsiteX71" fmla="*/ 2619651 w 3462966"/>
              <a:gd name="connsiteY71" fmla="*/ 823139 h 4498133"/>
              <a:gd name="connsiteX72" fmla="*/ 2553337 w 3462966"/>
              <a:gd name="connsiteY72" fmla="*/ 781786 h 4498133"/>
              <a:gd name="connsiteX73" fmla="*/ 2564141 w 3462966"/>
              <a:gd name="connsiteY73" fmla="*/ 616372 h 4498133"/>
              <a:gd name="connsiteX74" fmla="*/ 2668828 w 3462966"/>
              <a:gd name="connsiteY74" fmla="*/ 573901 h 4498133"/>
              <a:gd name="connsiteX75" fmla="*/ 2741104 w 3462966"/>
              <a:gd name="connsiteY75" fmla="*/ 579862 h 4498133"/>
              <a:gd name="connsiteX76" fmla="*/ 2871497 w 3462966"/>
              <a:gd name="connsiteY76" fmla="*/ 577999 h 4498133"/>
              <a:gd name="connsiteX77" fmla="*/ 2900929 w 3462966"/>
              <a:gd name="connsiteY77" fmla="*/ 564587 h 4498133"/>
              <a:gd name="connsiteX78" fmla="*/ 2896458 w 3462966"/>
              <a:gd name="connsiteY78" fmla="*/ 528450 h 4498133"/>
              <a:gd name="connsiteX79" fmla="*/ 2775751 w 3462966"/>
              <a:gd name="connsiteY79" fmla="*/ 415938 h 4498133"/>
              <a:gd name="connsiteX80" fmla="*/ 2716888 w 3462966"/>
              <a:gd name="connsiteY80" fmla="*/ 365271 h 4498133"/>
              <a:gd name="connsiteX81" fmla="*/ 2708319 w 3462966"/>
              <a:gd name="connsiteY81" fmla="*/ 307153 h 4498133"/>
              <a:gd name="connsiteX82" fmla="*/ 2645357 w 3462966"/>
              <a:gd name="connsiteY82" fmla="*/ 244936 h 4498133"/>
              <a:gd name="connsiteX83" fmla="*/ 2577180 w 3462966"/>
              <a:gd name="connsiteY83" fmla="*/ 227799 h 4498133"/>
              <a:gd name="connsiteX84" fmla="*/ 2550729 w 3462966"/>
              <a:gd name="connsiteY84" fmla="*/ 349624 h 4498133"/>
              <a:gd name="connsiteX85" fmla="*/ 2511238 w 3462966"/>
              <a:gd name="connsiteY85" fmla="*/ 509077 h 4498133"/>
              <a:gd name="connsiteX86" fmla="*/ 2357001 w 3462966"/>
              <a:gd name="connsiteY86" fmla="*/ 529940 h 4498133"/>
              <a:gd name="connsiteX87" fmla="*/ 2243744 w 3462966"/>
              <a:gd name="connsiteY87" fmla="*/ 389860 h 4498133"/>
              <a:gd name="connsiteX88" fmla="*/ 2311922 w 3462966"/>
              <a:gd name="connsiteY88" fmla="*/ 145092 h 4498133"/>
              <a:gd name="connsiteX89" fmla="*/ 2322353 w 3462966"/>
              <a:gd name="connsiteY89" fmla="*/ 94052 h 4498133"/>
              <a:gd name="connsiteX90" fmla="*/ 2310059 w 3462966"/>
              <a:gd name="connsiteY90" fmla="*/ 79150 h 4498133"/>
              <a:gd name="connsiteX91" fmla="*/ 2301118 w 3462966"/>
              <a:gd name="connsiteY91" fmla="*/ 82503 h 4498133"/>
              <a:gd name="connsiteX92" fmla="*/ 2184881 w 3462966"/>
              <a:gd name="connsiteY92" fmla="*/ 159622 h 4498133"/>
              <a:gd name="connsiteX93" fmla="*/ 2104037 w 3462966"/>
              <a:gd name="connsiteY93" fmla="*/ 79522 h 4498133"/>
              <a:gd name="connsiteX94" fmla="*/ 2035859 w 3462966"/>
              <a:gd name="connsiteY94" fmla="*/ 2404 h 4498133"/>
              <a:gd name="connsiteX95" fmla="*/ 1936388 w 3462966"/>
              <a:gd name="connsiteY95" fmla="*/ 94425 h 4498133"/>
              <a:gd name="connsiteX96" fmla="*/ 2013879 w 3462966"/>
              <a:gd name="connsiteY96" fmla="*/ 160739 h 4498133"/>
              <a:gd name="connsiteX97" fmla="*/ 2125645 w 3462966"/>
              <a:gd name="connsiteY97" fmla="*/ 257976 h 4498133"/>
              <a:gd name="connsiteX98" fmla="*/ 2089507 w 3462966"/>
              <a:gd name="connsiteY98" fmla="*/ 406997 h 4498133"/>
              <a:gd name="connsiteX99" fmla="*/ 2003447 w 3462966"/>
              <a:gd name="connsiteY99" fmla="*/ 412213 h 4498133"/>
              <a:gd name="connsiteX100" fmla="*/ 2025055 w 3462966"/>
              <a:gd name="connsiteY100" fmla="*/ 439037 h 4498133"/>
              <a:gd name="connsiteX101" fmla="*/ 2114096 w 3462966"/>
              <a:gd name="connsiteY101" fmla="*/ 557881 h 4498133"/>
              <a:gd name="connsiteX102" fmla="*/ 2111860 w 3462966"/>
              <a:gd name="connsiteY102" fmla="*/ 633510 h 4498133"/>
              <a:gd name="connsiteX103" fmla="*/ 2004565 w 3462966"/>
              <a:gd name="connsiteY103" fmla="*/ 692746 h 4498133"/>
              <a:gd name="connsiteX104" fmla="*/ 1877152 w 3462966"/>
              <a:gd name="connsiteY104" fmla="*/ 640588 h 4498133"/>
              <a:gd name="connsiteX105" fmla="*/ 1868955 w 3462966"/>
              <a:gd name="connsiteY105" fmla="*/ 652137 h 4498133"/>
              <a:gd name="connsiteX106" fmla="*/ 1866720 w 3462966"/>
              <a:gd name="connsiteY106" fmla="*/ 827983 h 4498133"/>
              <a:gd name="connsiteX107" fmla="*/ 1899877 w 3462966"/>
              <a:gd name="connsiteY107" fmla="*/ 838787 h 4498133"/>
              <a:gd name="connsiteX108" fmla="*/ 1851818 w 3462966"/>
              <a:gd name="connsiteY108" fmla="*/ 1018730 h 4498133"/>
              <a:gd name="connsiteX109" fmla="*/ 1732601 w 3462966"/>
              <a:gd name="connsiteY109" fmla="*/ 1045181 h 4498133"/>
              <a:gd name="connsiteX110" fmla="*/ 1610776 w 3462966"/>
              <a:gd name="connsiteY110" fmla="*/ 1018730 h 4498133"/>
              <a:gd name="connsiteX111" fmla="*/ 1562717 w 3462966"/>
              <a:gd name="connsiteY111" fmla="*/ 838787 h 4498133"/>
              <a:gd name="connsiteX112" fmla="*/ 1595874 w 3462966"/>
              <a:gd name="connsiteY112" fmla="*/ 827983 h 4498133"/>
              <a:gd name="connsiteX113" fmla="*/ 1593638 w 3462966"/>
              <a:gd name="connsiteY113" fmla="*/ 652137 h 4498133"/>
              <a:gd name="connsiteX114" fmla="*/ 1585442 w 3462966"/>
              <a:gd name="connsiteY114" fmla="*/ 640588 h 4498133"/>
              <a:gd name="connsiteX115" fmla="*/ 1458029 w 3462966"/>
              <a:gd name="connsiteY115" fmla="*/ 692746 h 4498133"/>
              <a:gd name="connsiteX116" fmla="*/ 1350733 w 3462966"/>
              <a:gd name="connsiteY116" fmla="*/ 633510 h 4498133"/>
              <a:gd name="connsiteX117" fmla="*/ 1348498 w 3462966"/>
              <a:gd name="connsiteY117" fmla="*/ 557881 h 4498133"/>
              <a:gd name="connsiteX118" fmla="*/ 1437539 w 3462966"/>
              <a:gd name="connsiteY118" fmla="*/ 439037 h 4498133"/>
              <a:gd name="connsiteX119" fmla="*/ 1459147 w 3462966"/>
              <a:gd name="connsiteY119" fmla="*/ 412213 h 4498133"/>
              <a:gd name="connsiteX120" fmla="*/ 1373087 w 3462966"/>
              <a:gd name="connsiteY120" fmla="*/ 406997 h 4498133"/>
              <a:gd name="connsiteX121" fmla="*/ 1336949 w 3462966"/>
              <a:gd name="connsiteY121" fmla="*/ 257976 h 4498133"/>
              <a:gd name="connsiteX122" fmla="*/ 1448715 w 3462966"/>
              <a:gd name="connsiteY122" fmla="*/ 160739 h 4498133"/>
              <a:gd name="connsiteX123" fmla="*/ 1526206 w 3462966"/>
              <a:gd name="connsiteY123" fmla="*/ 94425 h 4498133"/>
              <a:gd name="connsiteX124" fmla="*/ 1426734 w 3462966"/>
              <a:gd name="connsiteY124" fmla="*/ 2404 h 4498133"/>
              <a:gd name="connsiteX125" fmla="*/ 1358557 w 3462966"/>
              <a:gd name="connsiteY125" fmla="*/ 79522 h 4498133"/>
              <a:gd name="connsiteX126" fmla="*/ 1277713 w 3462966"/>
              <a:gd name="connsiteY126" fmla="*/ 159622 h 4498133"/>
              <a:gd name="connsiteX127" fmla="*/ 1161476 w 3462966"/>
              <a:gd name="connsiteY127" fmla="*/ 82503 h 4498133"/>
              <a:gd name="connsiteX128" fmla="*/ 1152535 w 3462966"/>
              <a:gd name="connsiteY128" fmla="*/ 79150 h 4498133"/>
              <a:gd name="connsiteX129" fmla="*/ 1140241 w 3462966"/>
              <a:gd name="connsiteY129" fmla="*/ 94052 h 4498133"/>
              <a:gd name="connsiteX130" fmla="*/ 1150672 w 3462966"/>
              <a:gd name="connsiteY130" fmla="*/ 145092 h 4498133"/>
              <a:gd name="connsiteX131" fmla="*/ 1218850 w 3462966"/>
              <a:gd name="connsiteY131" fmla="*/ 389860 h 4498133"/>
              <a:gd name="connsiteX132" fmla="*/ 1105593 w 3462966"/>
              <a:gd name="connsiteY132" fmla="*/ 529940 h 4498133"/>
              <a:gd name="connsiteX133" fmla="*/ 951356 w 3462966"/>
              <a:gd name="connsiteY133" fmla="*/ 509077 h 4498133"/>
              <a:gd name="connsiteX134" fmla="*/ 911865 w 3462966"/>
              <a:gd name="connsiteY134" fmla="*/ 349624 h 4498133"/>
              <a:gd name="connsiteX135" fmla="*/ 885414 w 3462966"/>
              <a:gd name="connsiteY135" fmla="*/ 227799 h 4498133"/>
              <a:gd name="connsiteX136" fmla="*/ 817237 w 3462966"/>
              <a:gd name="connsiteY136" fmla="*/ 244936 h 4498133"/>
              <a:gd name="connsiteX137" fmla="*/ 754275 w 3462966"/>
              <a:gd name="connsiteY137" fmla="*/ 307153 h 4498133"/>
              <a:gd name="connsiteX138" fmla="*/ 745706 w 3462966"/>
              <a:gd name="connsiteY138" fmla="*/ 365271 h 4498133"/>
              <a:gd name="connsiteX139" fmla="*/ 686843 w 3462966"/>
              <a:gd name="connsiteY139" fmla="*/ 415938 h 4498133"/>
              <a:gd name="connsiteX140" fmla="*/ 566136 w 3462966"/>
              <a:gd name="connsiteY140" fmla="*/ 528450 h 4498133"/>
              <a:gd name="connsiteX141" fmla="*/ 561665 w 3462966"/>
              <a:gd name="connsiteY141" fmla="*/ 564587 h 4498133"/>
              <a:gd name="connsiteX142" fmla="*/ 591097 w 3462966"/>
              <a:gd name="connsiteY142" fmla="*/ 577999 h 4498133"/>
              <a:gd name="connsiteX143" fmla="*/ 721490 w 3462966"/>
              <a:gd name="connsiteY143" fmla="*/ 579862 h 4498133"/>
              <a:gd name="connsiteX144" fmla="*/ 793766 w 3462966"/>
              <a:gd name="connsiteY144" fmla="*/ 573901 h 4498133"/>
              <a:gd name="connsiteX145" fmla="*/ 898453 w 3462966"/>
              <a:gd name="connsiteY145" fmla="*/ 616372 h 4498133"/>
              <a:gd name="connsiteX146" fmla="*/ 909258 w 3462966"/>
              <a:gd name="connsiteY146" fmla="*/ 781786 h 4498133"/>
              <a:gd name="connsiteX147" fmla="*/ 842943 w 3462966"/>
              <a:gd name="connsiteY147" fmla="*/ 823139 h 4498133"/>
              <a:gd name="connsiteX148" fmla="*/ 634685 w 3462966"/>
              <a:gd name="connsiteY148" fmla="*/ 838042 h 4498133"/>
              <a:gd name="connsiteX149" fmla="*/ 491252 w 3462966"/>
              <a:gd name="connsiteY149" fmla="*/ 813826 h 4498133"/>
              <a:gd name="connsiteX150" fmla="*/ 442075 w 3462966"/>
              <a:gd name="connsiteY150" fmla="*/ 807120 h 4498133"/>
              <a:gd name="connsiteX151" fmla="*/ 432016 w 3462966"/>
              <a:gd name="connsiteY151" fmla="*/ 810845 h 4498133"/>
              <a:gd name="connsiteX152" fmla="*/ 434997 w 3462966"/>
              <a:gd name="connsiteY152" fmla="*/ 857414 h 4498133"/>
              <a:gd name="connsiteX153" fmla="*/ 392153 w 3462966"/>
              <a:gd name="connsiteY153" fmla="*/ 886101 h 4498133"/>
              <a:gd name="connsiteX154" fmla="*/ 347447 w 3462966"/>
              <a:gd name="connsiteY154" fmla="*/ 939004 h 4498133"/>
              <a:gd name="connsiteX155" fmla="*/ 348564 w 3462966"/>
              <a:gd name="connsiteY155" fmla="*/ 950180 h 4498133"/>
              <a:gd name="connsiteX156" fmla="*/ 366074 w 3462966"/>
              <a:gd name="connsiteY156" fmla="*/ 963220 h 4498133"/>
              <a:gd name="connsiteX157" fmla="*/ 432016 w 3462966"/>
              <a:gd name="connsiteY157" fmla="*/ 954278 h 4498133"/>
              <a:gd name="connsiteX158" fmla="*/ 572469 w 3462966"/>
              <a:gd name="connsiteY158" fmla="*/ 961729 h 4498133"/>
              <a:gd name="connsiteX159" fmla="*/ 668960 w 3462966"/>
              <a:gd name="connsiteY159" fmla="*/ 1022456 h 4498133"/>
              <a:gd name="connsiteX160" fmla="*/ 691314 w 3462966"/>
              <a:gd name="connsiteY160" fmla="*/ 1080574 h 4498133"/>
              <a:gd name="connsiteX161" fmla="*/ 715530 w 3462966"/>
              <a:gd name="connsiteY161" fmla="*/ 1089888 h 4498133"/>
              <a:gd name="connsiteX162" fmla="*/ 855237 w 3462966"/>
              <a:gd name="connsiteY162" fmla="*/ 1078711 h 4498133"/>
              <a:gd name="connsiteX163" fmla="*/ 961415 w 3462966"/>
              <a:gd name="connsiteY163" fmla="*/ 1006808 h 4498133"/>
              <a:gd name="connsiteX164" fmla="*/ 987121 w 3462966"/>
              <a:gd name="connsiteY164" fmla="*/ 991534 h 4498133"/>
              <a:gd name="connsiteX165" fmla="*/ 1043749 w 3462966"/>
              <a:gd name="connsiteY165" fmla="*/ 991534 h 4498133"/>
              <a:gd name="connsiteX166" fmla="*/ 1078769 w 3462966"/>
              <a:gd name="connsiteY166" fmla="*/ 1159183 h 4498133"/>
              <a:gd name="connsiteX167" fmla="*/ 997925 w 3462966"/>
              <a:gd name="connsiteY167" fmla="*/ 1283243 h 4498133"/>
              <a:gd name="connsiteX168" fmla="*/ 846668 w 3462966"/>
              <a:gd name="connsiteY168" fmla="*/ 1349930 h 4498133"/>
              <a:gd name="connsiteX169" fmla="*/ 646235 w 3462966"/>
              <a:gd name="connsiteY169" fmla="*/ 1369303 h 4498133"/>
              <a:gd name="connsiteX170" fmla="*/ 472625 w 3462966"/>
              <a:gd name="connsiteY170" fmla="*/ 1324224 h 4498133"/>
              <a:gd name="connsiteX171" fmla="*/ 392898 w 3462966"/>
              <a:gd name="connsiteY171" fmla="*/ 1225870 h 4498133"/>
              <a:gd name="connsiteX172" fmla="*/ 338133 w 3462966"/>
              <a:gd name="connsiteY172" fmla="*/ 1208732 h 4498133"/>
              <a:gd name="connsiteX173" fmla="*/ 243504 w 3462966"/>
              <a:gd name="connsiteY173" fmla="*/ 1205007 h 4498133"/>
              <a:gd name="connsiteX174" fmla="*/ 176817 w 3462966"/>
              <a:gd name="connsiteY174" fmla="*/ 1221027 h 4498133"/>
              <a:gd name="connsiteX175" fmla="*/ 185758 w 3462966"/>
              <a:gd name="connsiteY175" fmla="*/ 1256047 h 4498133"/>
              <a:gd name="connsiteX176" fmla="*/ 471507 w 3462966"/>
              <a:gd name="connsiteY176" fmla="*/ 1359617 h 4498133"/>
              <a:gd name="connsiteX177" fmla="*/ 542665 w 3462966"/>
              <a:gd name="connsiteY177" fmla="*/ 1414382 h 4498133"/>
              <a:gd name="connsiteX178" fmla="*/ 521057 w 3462966"/>
              <a:gd name="connsiteY178" fmla="*/ 1510128 h 4498133"/>
              <a:gd name="connsiteX179" fmla="*/ 356015 w 3462966"/>
              <a:gd name="connsiteY179" fmla="*/ 1544776 h 4498133"/>
              <a:gd name="connsiteX180" fmla="*/ 242387 w 3462966"/>
              <a:gd name="connsiteY180" fmla="*/ 1504912 h 4498133"/>
              <a:gd name="connsiteX181" fmla="*/ 122052 w 3462966"/>
              <a:gd name="connsiteY181" fmla="*/ 1487775 h 4498133"/>
              <a:gd name="connsiteX182" fmla="*/ 82189 w 3462966"/>
              <a:gd name="connsiteY182" fmla="*/ 1492246 h 4498133"/>
              <a:gd name="connsiteX183" fmla="*/ 52757 w 3462966"/>
              <a:gd name="connsiteY183" fmla="*/ 1530619 h 4498133"/>
              <a:gd name="connsiteX184" fmla="*/ 216680 w 3462966"/>
              <a:gd name="connsiteY184" fmla="*/ 1614816 h 4498133"/>
              <a:gd name="connsiteX185" fmla="*/ 329937 w 3462966"/>
              <a:gd name="connsiteY185" fmla="*/ 1737758 h 4498133"/>
              <a:gd name="connsiteX186" fmla="*/ 310191 w 3462966"/>
              <a:gd name="connsiteY186" fmla="*/ 1853623 h 4498133"/>
              <a:gd name="connsiteX187" fmla="*/ 189111 w 3462966"/>
              <a:gd name="connsiteY187" fmla="*/ 1865172 h 4498133"/>
              <a:gd name="connsiteX188" fmla="*/ 90757 w 3462966"/>
              <a:gd name="connsiteY188" fmla="*/ 1840211 h 4498133"/>
              <a:gd name="connsiteX189" fmla="*/ 62443 w 3462966"/>
              <a:gd name="connsiteY189" fmla="*/ 1927016 h 4498133"/>
              <a:gd name="connsiteX190" fmla="*/ 128758 w 3462966"/>
              <a:gd name="connsiteY190" fmla="*/ 2049586 h 4498133"/>
              <a:gd name="connsiteX191" fmla="*/ 228975 w 3462966"/>
              <a:gd name="connsiteY191" fmla="*/ 2122606 h 4498133"/>
              <a:gd name="connsiteX192" fmla="*/ 281877 w 3462966"/>
              <a:gd name="connsiteY192" fmla="*/ 2112547 h 4498133"/>
              <a:gd name="connsiteX193" fmla="*/ 475605 w 3462966"/>
              <a:gd name="connsiteY193" fmla="*/ 2078645 h 4498133"/>
              <a:gd name="connsiteX194" fmla="*/ 604136 w 3462966"/>
              <a:gd name="connsiteY194" fmla="*/ 2094292 h 4498133"/>
              <a:gd name="connsiteX195" fmla="*/ 772530 w 3462966"/>
              <a:gd name="connsiteY195" fmla="*/ 2214627 h 4498133"/>
              <a:gd name="connsiteX196" fmla="*/ 828041 w 3462966"/>
              <a:gd name="connsiteY196" fmla="*/ 2369237 h 4498133"/>
              <a:gd name="connsiteX197" fmla="*/ 812394 w 3462966"/>
              <a:gd name="connsiteY197" fmla="*/ 2425120 h 4498133"/>
              <a:gd name="connsiteX198" fmla="*/ 770295 w 3462966"/>
              <a:gd name="connsiteY198" fmla="*/ 2451571 h 4498133"/>
              <a:gd name="connsiteX199" fmla="*/ 636176 w 3462966"/>
              <a:gd name="connsiteY199" fmla="*/ 2400904 h 4498133"/>
              <a:gd name="connsiteX200" fmla="*/ 492370 w 3462966"/>
              <a:gd name="connsiteY200" fmla="*/ 2331609 h 4498133"/>
              <a:gd name="connsiteX201" fmla="*/ 480821 w 3462966"/>
              <a:gd name="connsiteY201" fmla="*/ 2337570 h 4498133"/>
              <a:gd name="connsiteX202" fmla="*/ 477840 w 3462966"/>
              <a:gd name="connsiteY202" fmla="*/ 2361786 h 4498133"/>
              <a:gd name="connsiteX203" fmla="*/ 494233 w 3462966"/>
              <a:gd name="connsiteY203" fmla="*/ 2381531 h 4498133"/>
              <a:gd name="connsiteX204" fmla="*/ 545273 w 3462966"/>
              <a:gd name="connsiteY204" fmla="*/ 2570788 h 4498133"/>
              <a:gd name="connsiteX205" fmla="*/ 425310 w 3462966"/>
              <a:gd name="connsiteY205" fmla="*/ 2578985 h 4498133"/>
              <a:gd name="connsiteX206" fmla="*/ 269956 w 3462966"/>
              <a:gd name="connsiteY206" fmla="*/ 2511552 h 4498133"/>
              <a:gd name="connsiteX207" fmla="*/ 117581 w 3462966"/>
              <a:gd name="connsiteY207" fmla="*/ 2438904 h 4498133"/>
              <a:gd name="connsiteX208" fmla="*/ 18109 w 3462966"/>
              <a:gd name="connsiteY208" fmla="*/ 2393453 h 4498133"/>
              <a:gd name="connsiteX209" fmla="*/ 8050 w 3462966"/>
              <a:gd name="connsiteY209" fmla="*/ 2431453 h 4498133"/>
              <a:gd name="connsiteX210" fmla="*/ 44933 w 3462966"/>
              <a:gd name="connsiteY210" fmla="*/ 2454552 h 4498133"/>
              <a:gd name="connsiteX211" fmla="*/ 90012 w 3462966"/>
              <a:gd name="connsiteY211" fmla="*/ 2481375 h 4498133"/>
              <a:gd name="connsiteX212" fmla="*/ 181288 w 3462966"/>
              <a:gd name="connsiteY212" fmla="*/ 2536513 h 4498133"/>
              <a:gd name="connsiteX213" fmla="*/ 223386 w 3462966"/>
              <a:gd name="connsiteY213" fmla="*/ 2637848 h 4498133"/>
              <a:gd name="connsiteX214" fmla="*/ 108640 w 3462966"/>
              <a:gd name="connsiteY214" fmla="*/ 2662436 h 4498133"/>
              <a:gd name="connsiteX215" fmla="*/ 26678 w 3462966"/>
              <a:gd name="connsiteY215" fmla="*/ 2669142 h 4498133"/>
              <a:gd name="connsiteX216" fmla="*/ 9913 w 3462966"/>
              <a:gd name="connsiteY216" fmla="*/ 2675476 h 4498133"/>
              <a:gd name="connsiteX217" fmla="*/ 227 w 3462966"/>
              <a:gd name="connsiteY217" fmla="*/ 2702300 h 4498133"/>
              <a:gd name="connsiteX218" fmla="*/ 22580 w 3462966"/>
              <a:gd name="connsiteY218" fmla="*/ 2761536 h 4498133"/>
              <a:gd name="connsiteX219" fmla="*/ 26306 w 3462966"/>
              <a:gd name="connsiteY219" fmla="*/ 2780536 h 4498133"/>
              <a:gd name="connsiteX220" fmla="*/ 24070 w 3462966"/>
              <a:gd name="connsiteY220" fmla="*/ 2877400 h 4498133"/>
              <a:gd name="connsiteX221" fmla="*/ 35247 w 3462966"/>
              <a:gd name="connsiteY221" fmla="*/ 2945205 h 4498133"/>
              <a:gd name="connsiteX222" fmla="*/ 84051 w 3462966"/>
              <a:gd name="connsiteY222" fmla="*/ 2973891 h 4498133"/>
              <a:gd name="connsiteX223" fmla="*/ 258779 w 3462966"/>
              <a:gd name="connsiteY223" fmla="*/ 2900871 h 4498133"/>
              <a:gd name="connsiteX224" fmla="*/ 448409 w 3462966"/>
              <a:gd name="connsiteY224" fmla="*/ 2844243 h 4498133"/>
              <a:gd name="connsiteX225" fmla="*/ 511743 w 3462966"/>
              <a:gd name="connsiteY225" fmla="*/ 2846105 h 4498133"/>
              <a:gd name="connsiteX226" fmla="*/ 569116 w 3462966"/>
              <a:gd name="connsiteY226" fmla="*/ 3011519 h 4498133"/>
              <a:gd name="connsiteX227" fmla="*/ 398487 w 3462966"/>
              <a:gd name="connsiteY227" fmla="*/ 3114344 h 4498133"/>
              <a:gd name="connsiteX228" fmla="*/ 277034 w 3462966"/>
              <a:gd name="connsiteY228" fmla="*/ 3161286 h 4498133"/>
              <a:gd name="connsiteX229" fmla="*/ 156327 w 3462966"/>
              <a:gd name="connsiteY229" fmla="*/ 3309562 h 4498133"/>
              <a:gd name="connsiteX230" fmla="*/ 166758 w 3462966"/>
              <a:gd name="connsiteY230" fmla="*/ 3326327 h 4498133"/>
              <a:gd name="connsiteX231" fmla="*/ 174954 w 3462966"/>
              <a:gd name="connsiteY231" fmla="*/ 3325209 h 4498133"/>
              <a:gd name="connsiteX232" fmla="*/ 233445 w 3462966"/>
              <a:gd name="connsiteY232" fmla="*/ 3259640 h 4498133"/>
              <a:gd name="connsiteX233" fmla="*/ 402585 w 3462966"/>
              <a:gd name="connsiteY233" fmla="*/ 3164266 h 4498133"/>
              <a:gd name="connsiteX234" fmla="*/ 612332 w 3462966"/>
              <a:gd name="connsiteY234" fmla="*/ 3160541 h 4498133"/>
              <a:gd name="connsiteX235" fmla="*/ 647725 w 3462966"/>
              <a:gd name="connsiteY235" fmla="*/ 3266346 h 4498133"/>
              <a:gd name="connsiteX236" fmla="*/ 572096 w 3462966"/>
              <a:gd name="connsiteY236" fmla="*/ 3365818 h 4498133"/>
              <a:gd name="connsiteX237" fmla="*/ 576195 w 3462966"/>
              <a:gd name="connsiteY237" fmla="*/ 3389661 h 4498133"/>
              <a:gd name="connsiteX238" fmla="*/ 636176 w 3462966"/>
              <a:gd name="connsiteY238" fmla="*/ 3372151 h 4498133"/>
              <a:gd name="connsiteX239" fmla="*/ 703608 w 3462966"/>
              <a:gd name="connsiteY239" fmla="*/ 3413505 h 4498133"/>
              <a:gd name="connsiteX240" fmla="*/ 687961 w 3462966"/>
              <a:gd name="connsiteY240" fmla="*/ 3560291 h 4498133"/>
              <a:gd name="connsiteX241" fmla="*/ 432016 w 3462966"/>
              <a:gd name="connsiteY241" fmla="*/ 3675782 h 4498133"/>
              <a:gd name="connsiteX242" fmla="*/ 393643 w 3462966"/>
              <a:gd name="connsiteY242" fmla="*/ 3708194 h 4498133"/>
              <a:gd name="connsiteX243" fmla="*/ 432389 w 3462966"/>
              <a:gd name="connsiteY243" fmla="*/ 3735018 h 4498133"/>
              <a:gd name="connsiteX244" fmla="*/ 437605 w 3462966"/>
              <a:gd name="connsiteY244" fmla="*/ 3754764 h 4498133"/>
              <a:gd name="connsiteX245" fmla="*/ 434252 w 3462966"/>
              <a:gd name="connsiteY245" fmla="*/ 3792019 h 4498133"/>
              <a:gd name="connsiteX246" fmla="*/ 436114 w 3462966"/>
              <a:gd name="connsiteY246" fmla="*/ 3837098 h 4498133"/>
              <a:gd name="connsiteX247" fmla="*/ 442448 w 3462966"/>
              <a:gd name="connsiteY247" fmla="*/ 3852745 h 4498133"/>
              <a:gd name="connsiteX248" fmla="*/ 473370 w 3462966"/>
              <a:gd name="connsiteY248" fmla="*/ 3852745 h 4498133"/>
              <a:gd name="connsiteX249" fmla="*/ 488644 w 3462966"/>
              <a:gd name="connsiteY249" fmla="*/ 3822941 h 4498133"/>
              <a:gd name="connsiteX250" fmla="*/ 505409 w 3462966"/>
              <a:gd name="connsiteY250" fmla="*/ 3762960 h 4498133"/>
              <a:gd name="connsiteX251" fmla="*/ 613077 w 3462966"/>
              <a:gd name="connsiteY251" fmla="*/ 3654174 h 4498133"/>
              <a:gd name="connsiteX252" fmla="*/ 731177 w 3462966"/>
              <a:gd name="connsiteY252" fmla="*/ 3637782 h 4498133"/>
              <a:gd name="connsiteX253" fmla="*/ 791903 w 3462966"/>
              <a:gd name="connsiteY253" fmla="*/ 3717881 h 4498133"/>
              <a:gd name="connsiteX254" fmla="*/ 788550 w 3462966"/>
              <a:gd name="connsiteY254" fmla="*/ 3755136 h 4498133"/>
              <a:gd name="connsiteX255" fmla="*/ 730059 w 3462966"/>
              <a:gd name="connsiteY255" fmla="*/ 3815117 h 4498133"/>
              <a:gd name="connsiteX256" fmla="*/ 691686 w 3462966"/>
              <a:gd name="connsiteY256" fmla="*/ 3895961 h 4498133"/>
              <a:gd name="connsiteX257" fmla="*/ 690569 w 3462966"/>
              <a:gd name="connsiteY257" fmla="*/ 3980904 h 4498133"/>
              <a:gd name="connsiteX258" fmla="*/ 655548 w 3462966"/>
              <a:gd name="connsiteY258" fmla="*/ 4055787 h 4498133"/>
              <a:gd name="connsiteX259" fmla="*/ 674176 w 3462966"/>
              <a:gd name="connsiteY259" fmla="*/ 4137004 h 4498133"/>
              <a:gd name="connsiteX260" fmla="*/ 726706 w 3462966"/>
              <a:gd name="connsiteY260" fmla="*/ 4197357 h 4498133"/>
              <a:gd name="connsiteX261" fmla="*/ 797491 w 3462966"/>
              <a:gd name="connsiteY261" fmla="*/ 4215985 h 4498133"/>
              <a:gd name="connsiteX262" fmla="*/ 796746 w 3462966"/>
              <a:gd name="connsiteY262" fmla="*/ 4207044 h 4498133"/>
              <a:gd name="connsiteX263" fmla="*/ 794138 w 3462966"/>
              <a:gd name="connsiteY263" fmla="*/ 4097885 h 4498133"/>
              <a:gd name="connsiteX264" fmla="*/ 873865 w 3462966"/>
              <a:gd name="connsiteY264" fmla="*/ 3993943 h 4498133"/>
              <a:gd name="connsiteX265" fmla="*/ 988984 w 3462966"/>
              <a:gd name="connsiteY265" fmla="*/ 4062866 h 4498133"/>
              <a:gd name="connsiteX266" fmla="*/ 979670 w 3462966"/>
              <a:gd name="connsiteY266" fmla="*/ 4160847 h 4498133"/>
              <a:gd name="connsiteX267" fmla="*/ 992709 w 3462966"/>
              <a:gd name="connsiteY267" fmla="*/ 4175004 h 4498133"/>
              <a:gd name="connsiteX268" fmla="*/ 1003886 w 3462966"/>
              <a:gd name="connsiteY268" fmla="*/ 4172769 h 4498133"/>
              <a:gd name="connsiteX269" fmla="*/ 1088456 w 3462966"/>
              <a:gd name="connsiteY269" fmla="*/ 4125082 h 4498133"/>
              <a:gd name="connsiteX270" fmla="*/ 1135770 w 3462966"/>
              <a:gd name="connsiteY270" fmla="*/ 4146317 h 4498133"/>
              <a:gd name="connsiteX271" fmla="*/ 1135770 w 3462966"/>
              <a:gd name="connsiteY271" fmla="*/ 4266280 h 4498133"/>
              <a:gd name="connsiteX272" fmla="*/ 1075416 w 3462966"/>
              <a:gd name="connsiteY272" fmla="*/ 4381026 h 4498133"/>
              <a:gd name="connsiteX273" fmla="*/ 1098515 w 3462966"/>
              <a:gd name="connsiteY273" fmla="*/ 4420144 h 4498133"/>
              <a:gd name="connsiteX274" fmla="*/ 1150300 w 3462966"/>
              <a:gd name="connsiteY274" fmla="*/ 4433184 h 4498133"/>
              <a:gd name="connsiteX275" fmla="*/ 1189790 w 3462966"/>
              <a:gd name="connsiteY275" fmla="*/ 4465223 h 4498133"/>
              <a:gd name="connsiteX276" fmla="*/ 1314223 w 3462966"/>
              <a:gd name="connsiteY276" fmla="*/ 4494655 h 4498133"/>
              <a:gd name="connsiteX277" fmla="*/ 1370106 w 3462966"/>
              <a:gd name="connsiteY277" fmla="*/ 4466714 h 4498133"/>
              <a:gd name="connsiteX278" fmla="*/ 1459892 w 3462966"/>
              <a:gd name="connsiteY278" fmla="*/ 4362026 h 4498133"/>
              <a:gd name="connsiteX279" fmla="*/ 1490441 w 3462966"/>
              <a:gd name="connsiteY279" fmla="*/ 4363516 h 4498133"/>
              <a:gd name="connsiteX280" fmla="*/ 1527324 w 3462966"/>
              <a:gd name="connsiteY280" fmla="*/ 4351595 h 4498133"/>
              <a:gd name="connsiteX281" fmla="*/ 1534030 w 3462966"/>
              <a:gd name="connsiteY281" fmla="*/ 4347124 h 4498133"/>
              <a:gd name="connsiteX282" fmla="*/ 1581344 w 3462966"/>
              <a:gd name="connsiteY282" fmla="*/ 4304653 h 4498133"/>
              <a:gd name="connsiteX283" fmla="*/ 1615247 w 3462966"/>
              <a:gd name="connsiteY283" fmla="*/ 4155631 h 4498133"/>
              <a:gd name="connsiteX284" fmla="*/ 1573520 w 3462966"/>
              <a:gd name="connsiteY284" fmla="*/ 4080375 h 4498133"/>
              <a:gd name="connsiteX285" fmla="*/ 1599599 w 3462966"/>
              <a:gd name="connsiteY285" fmla="*/ 4008100 h 4498133"/>
              <a:gd name="connsiteX286" fmla="*/ 1502735 w 3462966"/>
              <a:gd name="connsiteY286" fmla="*/ 3699253 h 4498133"/>
              <a:gd name="connsiteX287" fmla="*/ 1469951 w 3462966"/>
              <a:gd name="connsiteY287" fmla="*/ 3547251 h 4498133"/>
              <a:gd name="connsiteX288" fmla="*/ 1442009 w 3462966"/>
              <a:gd name="connsiteY288" fmla="*/ 3477211 h 4498133"/>
              <a:gd name="connsiteX289" fmla="*/ 1364518 w 3462966"/>
              <a:gd name="connsiteY289" fmla="*/ 3424308 h 4498133"/>
              <a:gd name="connsiteX290" fmla="*/ 1383146 w 3462966"/>
              <a:gd name="connsiteY290" fmla="*/ 3331170 h 4498133"/>
              <a:gd name="connsiteX291" fmla="*/ 1375322 w 3462966"/>
              <a:gd name="connsiteY291" fmla="*/ 3250326 h 4498133"/>
              <a:gd name="connsiteX292" fmla="*/ 1472931 w 3462966"/>
              <a:gd name="connsiteY292" fmla="*/ 3090500 h 4498133"/>
              <a:gd name="connsiteX293" fmla="*/ 1539618 w 3462966"/>
              <a:gd name="connsiteY293" fmla="*/ 2981715 h 4498133"/>
              <a:gd name="connsiteX294" fmla="*/ 1513167 w 3462966"/>
              <a:gd name="connsiteY294" fmla="*/ 2824870 h 4498133"/>
              <a:gd name="connsiteX295" fmla="*/ 1334714 w 3462966"/>
              <a:gd name="connsiteY295" fmla="*/ 2783144 h 4498133"/>
              <a:gd name="connsiteX296" fmla="*/ 1277340 w 3462966"/>
              <a:gd name="connsiteY296" fmla="*/ 2803262 h 4498133"/>
              <a:gd name="connsiteX297" fmla="*/ 1240085 w 3462966"/>
              <a:gd name="connsiteY297" fmla="*/ 2817419 h 4498133"/>
              <a:gd name="connsiteX298" fmla="*/ 1283674 w 3462966"/>
              <a:gd name="connsiteY298" fmla="*/ 2865478 h 4498133"/>
              <a:gd name="connsiteX299" fmla="*/ 1257223 w 3462966"/>
              <a:gd name="connsiteY299" fmla="*/ 2941479 h 4498133"/>
              <a:gd name="connsiteX300" fmla="*/ 1148437 w 3462966"/>
              <a:gd name="connsiteY300" fmla="*/ 3033127 h 4498133"/>
              <a:gd name="connsiteX301" fmla="*/ 1086220 w 3462966"/>
              <a:gd name="connsiteY301" fmla="*/ 3284601 h 4498133"/>
              <a:gd name="connsiteX302" fmla="*/ 1114162 w 3462966"/>
              <a:gd name="connsiteY302" fmla="*/ 3397857 h 4498133"/>
              <a:gd name="connsiteX303" fmla="*/ 1177869 w 3462966"/>
              <a:gd name="connsiteY303" fmla="*/ 3480191 h 4498133"/>
              <a:gd name="connsiteX304" fmla="*/ 1182339 w 3462966"/>
              <a:gd name="connsiteY304" fmla="*/ 3571840 h 4498133"/>
              <a:gd name="connsiteX305" fmla="*/ 1116770 w 3462966"/>
              <a:gd name="connsiteY305" fmla="*/ 3606860 h 4498133"/>
              <a:gd name="connsiteX306" fmla="*/ 971101 w 3462966"/>
              <a:gd name="connsiteY306" fmla="*/ 3454113 h 4498133"/>
              <a:gd name="connsiteX307" fmla="*/ 905905 w 3462966"/>
              <a:gd name="connsiteY307" fmla="*/ 3166874 h 4498133"/>
              <a:gd name="connsiteX308" fmla="*/ 949121 w 3462966"/>
              <a:gd name="connsiteY308" fmla="*/ 2985813 h 4498133"/>
              <a:gd name="connsiteX309" fmla="*/ 921552 w 3462966"/>
              <a:gd name="connsiteY309" fmla="*/ 2970911 h 4498133"/>
              <a:gd name="connsiteX310" fmla="*/ 844061 w 3462966"/>
              <a:gd name="connsiteY310" fmla="*/ 2801771 h 4498133"/>
              <a:gd name="connsiteX311" fmla="*/ 915591 w 3462966"/>
              <a:gd name="connsiteY311" fmla="*/ 2567435 h 4498133"/>
              <a:gd name="connsiteX312" fmla="*/ 1045985 w 3462966"/>
              <a:gd name="connsiteY312" fmla="*/ 2508572 h 4498133"/>
              <a:gd name="connsiteX313" fmla="*/ 1091064 w 3462966"/>
              <a:gd name="connsiteY313" fmla="*/ 2446355 h 4498133"/>
              <a:gd name="connsiteX314" fmla="*/ 1209163 w 3462966"/>
              <a:gd name="connsiteY314" fmla="*/ 2381158 h 4498133"/>
              <a:gd name="connsiteX315" fmla="*/ 1286654 w 3462966"/>
              <a:gd name="connsiteY315" fmla="*/ 2311118 h 4498133"/>
              <a:gd name="connsiteX316" fmla="*/ 1435676 w 3462966"/>
              <a:gd name="connsiteY316" fmla="*/ 2369982 h 4498133"/>
              <a:gd name="connsiteX317" fmla="*/ 1556756 w 3462966"/>
              <a:gd name="connsiteY317" fmla="*/ 2351354 h 4498133"/>
              <a:gd name="connsiteX318" fmla="*/ 1530304 w 3462966"/>
              <a:gd name="connsiteY318" fmla="*/ 2312609 h 4498133"/>
              <a:gd name="connsiteX319" fmla="*/ 1511677 w 3462966"/>
              <a:gd name="connsiteY319" fmla="*/ 2175882 h 4498133"/>
              <a:gd name="connsiteX320" fmla="*/ 1570540 w 3462966"/>
              <a:gd name="connsiteY320" fmla="*/ 2073429 h 4498133"/>
              <a:gd name="connsiteX321" fmla="*/ 1640580 w 3462966"/>
              <a:gd name="connsiteY321" fmla="*/ 2037664 h 4498133"/>
              <a:gd name="connsiteX322" fmla="*/ 1623443 w 3462966"/>
              <a:gd name="connsiteY322" fmla="*/ 1885662 h 4498133"/>
              <a:gd name="connsiteX323" fmla="*/ 1522481 w 3462966"/>
              <a:gd name="connsiteY323" fmla="*/ 1736641 h 4498133"/>
              <a:gd name="connsiteX324" fmla="*/ 1455794 w 3462966"/>
              <a:gd name="connsiteY324" fmla="*/ 1592090 h 4498133"/>
              <a:gd name="connsiteX325" fmla="*/ 1347008 w 3462966"/>
              <a:gd name="connsiteY325" fmla="*/ 1447539 h 4498133"/>
              <a:gd name="connsiteX326" fmla="*/ 1236732 w 3462966"/>
              <a:gd name="connsiteY326" fmla="*/ 1302989 h 4498133"/>
              <a:gd name="connsiteX327" fmla="*/ 1312733 w 3462966"/>
              <a:gd name="connsiteY327" fmla="*/ 1112241 h 4498133"/>
              <a:gd name="connsiteX328" fmla="*/ 1515402 w 3462966"/>
              <a:gd name="connsiteY328" fmla="*/ 1127516 h 4498133"/>
              <a:gd name="connsiteX329" fmla="*/ 1632756 w 3462966"/>
              <a:gd name="connsiteY329" fmla="*/ 1212458 h 4498133"/>
              <a:gd name="connsiteX330" fmla="*/ 1685659 w 3462966"/>
              <a:gd name="connsiteY330" fmla="*/ 1263498 h 4498133"/>
              <a:gd name="connsiteX331" fmla="*/ 1730738 w 3462966"/>
              <a:gd name="connsiteY331" fmla="*/ 1314165 h 4498133"/>
              <a:gd name="connsiteX332" fmla="*/ 1778425 w 3462966"/>
              <a:gd name="connsiteY332" fmla="*/ 1263498 h 4498133"/>
              <a:gd name="connsiteX333" fmla="*/ 1831328 w 3462966"/>
              <a:gd name="connsiteY333" fmla="*/ 1212458 h 4498133"/>
              <a:gd name="connsiteX334" fmla="*/ 1948682 w 3462966"/>
              <a:gd name="connsiteY334" fmla="*/ 1127516 h 4498133"/>
              <a:gd name="connsiteX335" fmla="*/ 2151351 w 3462966"/>
              <a:gd name="connsiteY335" fmla="*/ 1112241 h 4498133"/>
              <a:gd name="connsiteX336" fmla="*/ 2227352 w 3462966"/>
              <a:gd name="connsiteY336" fmla="*/ 1302989 h 4498133"/>
              <a:gd name="connsiteX337" fmla="*/ 2117076 w 3462966"/>
              <a:gd name="connsiteY337" fmla="*/ 1447539 h 4498133"/>
              <a:gd name="connsiteX338" fmla="*/ 2008291 w 3462966"/>
              <a:gd name="connsiteY338" fmla="*/ 1592090 h 4498133"/>
              <a:gd name="connsiteX339" fmla="*/ 1941603 w 3462966"/>
              <a:gd name="connsiteY339" fmla="*/ 1736641 h 4498133"/>
              <a:gd name="connsiteX340" fmla="*/ 1840641 w 3462966"/>
              <a:gd name="connsiteY340" fmla="*/ 1885662 h 4498133"/>
              <a:gd name="connsiteX341" fmla="*/ 1823504 w 3462966"/>
              <a:gd name="connsiteY341" fmla="*/ 2037664 h 4498133"/>
              <a:gd name="connsiteX342" fmla="*/ 1893544 w 3462966"/>
              <a:gd name="connsiteY342" fmla="*/ 2073429 h 4498133"/>
              <a:gd name="connsiteX343" fmla="*/ 1952408 w 3462966"/>
              <a:gd name="connsiteY343" fmla="*/ 2175882 h 4498133"/>
              <a:gd name="connsiteX344" fmla="*/ 1933780 w 3462966"/>
              <a:gd name="connsiteY344" fmla="*/ 2312609 h 4498133"/>
              <a:gd name="connsiteX345" fmla="*/ 1907329 w 3462966"/>
              <a:gd name="connsiteY345" fmla="*/ 2351354 h 4498133"/>
              <a:gd name="connsiteX346" fmla="*/ 2028408 w 3462966"/>
              <a:gd name="connsiteY346" fmla="*/ 2369982 h 4498133"/>
              <a:gd name="connsiteX347" fmla="*/ 2177430 w 3462966"/>
              <a:gd name="connsiteY347" fmla="*/ 2311118 h 4498133"/>
              <a:gd name="connsiteX348" fmla="*/ 2254921 w 3462966"/>
              <a:gd name="connsiteY348" fmla="*/ 2381158 h 4498133"/>
              <a:gd name="connsiteX349" fmla="*/ 2373020 w 3462966"/>
              <a:gd name="connsiteY349" fmla="*/ 2446355 h 4498133"/>
              <a:gd name="connsiteX350" fmla="*/ 2418099 w 3462966"/>
              <a:gd name="connsiteY350" fmla="*/ 2508572 h 4498133"/>
              <a:gd name="connsiteX351" fmla="*/ 2548493 w 3462966"/>
              <a:gd name="connsiteY351" fmla="*/ 2567435 h 4498133"/>
              <a:gd name="connsiteX352" fmla="*/ 2620024 w 3462966"/>
              <a:gd name="connsiteY352" fmla="*/ 2801771 h 4498133"/>
              <a:gd name="connsiteX353" fmla="*/ 2542532 w 3462966"/>
              <a:gd name="connsiteY353" fmla="*/ 2970911 h 4498133"/>
              <a:gd name="connsiteX354" fmla="*/ 2514964 w 3462966"/>
              <a:gd name="connsiteY354" fmla="*/ 2985813 h 4498133"/>
              <a:gd name="connsiteX355" fmla="*/ 2558180 w 3462966"/>
              <a:gd name="connsiteY355" fmla="*/ 3166874 h 4498133"/>
              <a:gd name="connsiteX356" fmla="*/ 2492983 w 3462966"/>
              <a:gd name="connsiteY356" fmla="*/ 3454113 h 4498133"/>
              <a:gd name="connsiteX357" fmla="*/ 2347314 w 3462966"/>
              <a:gd name="connsiteY357" fmla="*/ 3606860 h 4498133"/>
              <a:gd name="connsiteX358" fmla="*/ 2281745 w 3462966"/>
              <a:gd name="connsiteY358" fmla="*/ 3571840 h 4498133"/>
              <a:gd name="connsiteX359" fmla="*/ 2286216 w 3462966"/>
              <a:gd name="connsiteY359" fmla="*/ 3480191 h 4498133"/>
              <a:gd name="connsiteX360" fmla="*/ 2349922 w 3462966"/>
              <a:gd name="connsiteY360" fmla="*/ 3397857 h 4498133"/>
              <a:gd name="connsiteX361" fmla="*/ 2377864 w 3462966"/>
              <a:gd name="connsiteY361" fmla="*/ 3284601 h 4498133"/>
              <a:gd name="connsiteX362" fmla="*/ 2315647 w 3462966"/>
              <a:gd name="connsiteY362" fmla="*/ 3033127 h 4498133"/>
              <a:gd name="connsiteX363" fmla="*/ 2206862 w 3462966"/>
              <a:gd name="connsiteY363" fmla="*/ 2941479 h 4498133"/>
              <a:gd name="connsiteX364" fmla="*/ 2180410 w 3462966"/>
              <a:gd name="connsiteY364" fmla="*/ 2865478 h 4498133"/>
              <a:gd name="connsiteX365" fmla="*/ 2223999 w 3462966"/>
              <a:gd name="connsiteY365" fmla="*/ 2817419 h 4498133"/>
              <a:gd name="connsiteX366" fmla="*/ 2186744 w 3462966"/>
              <a:gd name="connsiteY366" fmla="*/ 2803262 h 4498133"/>
              <a:gd name="connsiteX367" fmla="*/ 2129371 w 3462966"/>
              <a:gd name="connsiteY367" fmla="*/ 2783144 h 4498133"/>
              <a:gd name="connsiteX368" fmla="*/ 1950917 w 3462966"/>
              <a:gd name="connsiteY368" fmla="*/ 2824870 h 4498133"/>
              <a:gd name="connsiteX369" fmla="*/ 1924466 w 3462966"/>
              <a:gd name="connsiteY369" fmla="*/ 2981715 h 4498133"/>
              <a:gd name="connsiteX370" fmla="*/ 1991153 w 3462966"/>
              <a:gd name="connsiteY370" fmla="*/ 3090500 h 4498133"/>
              <a:gd name="connsiteX371" fmla="*/ 2088762 w 3462966"/>
              <a:gd name="connsiteY371" fmla="*/ 3250326 h 4498133"/>
              <a:gd name="connsiteX372" fmla="*/ 2080939 w 3462966"/>
              <a:gd name="connsiteY372" fmla="*/ 3331170 h 4498133"/>
              <a:gd name="connsiteX373" fmla="*/ 2099566 w 3462966"/>
              <a:gd name="connsiteY373" fmla="*/ 3424308 h 4498133"/>
              <a:gd name="connsiteX374" fmla="*/ 2022075 w 3462966"/>
              <a:gd name="connsiteY374" fmla="*/ 3477211 h 4498133"/>
              <a:gd name="connsiteX375" fmla="*/ 1994133 w 3462966"/>
              <a:gd name="connsiteY375" fmla="*/ 3547251 h 4498133"/>
              <a:gd name="connsiteX376" fmla="*/ 1961349 w 3462966"/>
              <a:gd name="connsiteY376" fmla="*/ 3699253 h 4498133"/>
              <a:gd name="connsiteX377" fmla="*/ 1864485 w 3462966"/>
              <a:gd name="connsiteY377" fmla="*/ 4008100 h 4498133"/>
              <a:gd name="connsiteX378" fmla="*/ 1890564 w 3462966"/>
              <a:gd name="connsiteY378" fmla="*/ 4080375 h 4498133"/>
              <a:gd name="connsiteX379" fmla="*/ 1848838 w 3462966"/>
              <a:gd name="connsiteY379" fmla="*/ 4155631 h 4498133"/>
              <a:gd name="connsiteX380" fmla="*/ 1882740 w 3462966"/>
              <a:gd name="connsiteY380" fmla="*/ 4304653 h 4498133"/>
              <a:gd name="connsiteX381" fmla="*/ 1930054 w 3462966"/>
              <a:gd name="connsiteY381" fmla="*/ 4347124 h 4498133"/>
              <a:gd name="connsiteX382" fmla="*/ 1936760 w 3462966"/>
              <a:gd name="connsiteY382" fmla="*/ 4351595 h 4498133"/>
              <a:gd name="connsiteX383" fmla="*/ 1973643 w 3462966"/>
              <a:gd name="connsiteY383" fmla="*/ 4363516 h 4498133"/>
              <a:gd name="connsiteX384" fmla="*/ 2004192 w 3462966"/>
              <a:gd name="connsiteY384" fmla="*/ 4362026 h 4498133"/>
              <a:gd name="connsiteX385" fmla="*/ 2093978 w 3462966"/>
              <a:gd name="connsiteY385" fmla="*/ 4466714 h 4498133"/>
              <a:gd name="connsiteX386" fmla="*/ 2149861 w 3462966"/>
              <a:gd name="connsiteY386" fmla="*/ 4494655 h 4498133"/>
              <a:gd name="connsiteX387" fmla="*/ 2274294 w 3462966"/>
              <a:gd name="connsiteY387" fmla="*/ 4465223 h 4498133"/>
              <a:gd name="connsiteX388" fmla="*/ 2313785 w 3462966"/>
              <a:gd name="connsiteY388" fmla="*/ 4433184 h 4498133"/>
              <a:gd name="connsiteX389" fmla="*/ 2365569 w 3462966"/>
              <a:gd name="connsiteY389" fmla="*/ 4420144 h 4498133"/>
              <a:gd name="connsiteX390" fmla="*/ 2388668 w 3462966"/>
              <a:gd name="connsiteY390" fmla="*/ 4381026 h 4498133"/>
              <a:gd name="connsiteX391" fmla="*/ 2328314 w 3462966"/>
              <a:gd name="connsiteY391" fmla="*/ 4266280 h 4498133"/>
              <a:gd name="connsiteX392" fmla="*/ 2328314 w 3462966"/>
              <a:gd name="connsiteY392" fmla="*/ 4146317 h 4498133"/>
              <a:gd name="connsiteX393" fmla="*/ 2375628 w 3462966"/>
              <a:gd name="connsiteY393" fmla="*/ 4125082 h 4498133"/>
              <a:gd name="connsiteX394" fmla="*/ 2460198 w 3462966"/>
              <a:gd name="connsiteY394" fmla="*/ 4172769 h 4498133"/>
              <a:gd name="connsiteX395" fmla="*/ 2471375 w 3462966"/>
              <a:gd name="connsiteY395" fmla="*/ 4175004 h 4498133"/>
              <a:gd name="connsiteX396" fmla="*/ 2484414 w 3462966"/>
              <a:gd name="connsiteY396" fmla="*/ 4160847 h 4498133"/>
              <a:gd name="connsiteX397" fmla="*/ 2475100 w 3462966"/>
              <a:gd name="connsiteY397" fmla="*/ 4062866 h 4498133"/>
              <a:gd name="connsiteX398" fmla="*/ 2590219 w 3462966"/>
              <a:gd name="connsiteY398" fmla="*/ 3993943 h 4498133"/>
              <a:gd name="connsiteX399" fmla="*/ 2669946 w 3462966"/>
              <a:gd name="connsiteY399" fmla="*/ 4097885 h 4498133"/>
              <a:gd name="connsiteX400" fmla="*/ 2667338 w 3462966"/>
              <a:gd name="connsiteY400" fmla="*/ 4207044 h 4498133"/>
              <a:gd name="connsiteX401" fmla="*/ 2666593 w 3462966"/>
              <a:gd name="connsiteY401" fmla="*/ 4215985 h 4498133"/>
              <a:gd name="connsiteX402" fmla="*/ 2737378 w 3462966"/>
              <a:gd name="connsiteY402" fmla="*/ 4197357 h 4498133"/>
              <a:gd name="connsiteX403" fmla="*/ 2789908 w 3462966"/>
              <a:gd name="connsiteY403" fmla="*/ 4137004 h 4498133"/>
              <a:gd name="connsiteX404" fmla="*/ 2808536 w 3462966"/>
              <a:gd name="connsiteY404" fmla="*/ 4055787 h 4498133"/>
              <a:gd name="connsiteX405" fmla="*/ 2773516 w 3462966"/>
              <a:gd name="connsiteY405" fmla="*/ 3980904 h 4498133"/>
              <a:gd name="connsiteX406" fmla="*/ 2772398 w 3462966"/>
              <a:gd name="connsiteY406" fmla="*/ 3895961 h 4498133"/>
              <a:gd name="connsiteX407" fmla="*/ 2734025 w 3462966"/>
              <a:gd name="connsiteY407" fmla="*/ 3815117 h 4498133"/>
              <a:gd name="connsiteX408" fmla="*/ 2675534 w 3462966"/>
              <a:gd name="connsiteY408" fmla="*/ 3755136 h 4498133"/>
              <a:gd name="connsiteX409" fmla="*/ 2672181 w 3462966"/>
              <a:gd name="connsiteY409" fmla="*/ 3717881 h 4498133"/>
              <a:gd name="connsiteX410" fmla="*/ 2732907 w 3462966"/>
              <a:gd name="connsiteY410" fmla="*/ 3637782 h 4498133"/>
              <a:gd name="connsiteX411" fmla="*/ 2851007 w 3462966"/>
              <a:gd name="connsiteY411" fmla="*/ 3654174 h 4498133"/>
              <a:gd name="connsiteX412" fmla="*/ 2958675 w 3462966"/>
              <a:gd name="connsiteY412" fmla="*/ 3762960 h 4498133"/>
              <a:gd name="connsiteX413" fmla="*/ 2975440 w 3462966"/>
              <a:gd name="connsiteY413" fmla="*/ 3822941 h 4498133"/>
              <a:gd name="connsiteX414" fmla="*/ 2990714 w 3462966"/>
              <a:gd name="connsiteY414" fmla="*/ 3852745 h 4498133"/>
              <a:gd name="connsiteX415" fmla="*/ 3021636 w 3462966"/>
              <a:gd name="connsiteY415" fmla="*/ 3852745 h 4498133"/>
              <a:gd name="connsiteX416" fmla="*/ 3027970 w 3462966"/>
              <a:gd name="connsiteY416" fmla="*/ 3837098 h 4498133"/>
              <a:gd name="connsiteX417" fmla="*/ 3029833 w 3462966"/>
              <a:gd name="connsiteY417" fmla="*/ 3792019 h 4498133"/>
              <a:gd name="connsiteX418" fmla="*/ 3026852 w 3462966"/>
              <a:gd name="connsiteY418" fmla="*/ 3754764 h 4498133"/>
              <a:gd name="connsiteX419" fmla="*/ 3032068 w 3462966"/>
              <a:gd name="connsiteY419" fmla="*/ 3735018 h 4498133"/>
              <a:gd name="connsiteX420" fmla="*/ 3070813 w 3462966"/>
              <a:gd name="connsiteY420" fmla="*/ 3708194 h 4498133"/>
              <a:gd name="connsiteX421" fmla="*/ 3032440 w 3462966"/>
              <a:gd name="connsiteY421" fmla="*/ 3675782 h 4498133"/>
              <a:gd name="connsiteX422" fmla="*/ 2776869 w 3462966"/>
              <a:gd name="connsiteY422" fmla="*/ 3560291 h 4498133"/>
              <a:gd name="connsiteX423" fmla="*/ 2761221 w 3462966"/>
              <a:gd name="connsiteY423" fmla="*/ 3413505 h 4498133"/>
              <a:gd name="connsiteX424" fmla="*/ 2828654 w 3462966"/>
              <a:gd name="connsiteY424" fmla="*/ 3372151 h 4498133"/>
              <a:gd name="connsiteX425" fmla="*/ 2888635 w 3462966"/>
              <a:gd name="connsiteY425" fmla="*/ 3389661 h 4498133"/>
              <a:gd name="connsiteX426" fmla="*/ 2892733 w 3462966"/>
              <a:gd name="connsiteY426" fmla="*/ 3365818 h 4498133"/>
              <a:gd name="connsiteX427" fmla="*/ 2817105 w 3462966"/>
              <a:gd name="connsiteY427" fmla="*/ 3266346 h 4498133"/>
              <a:gd name="connsiteX428" fmla="*/ 2852497 w 3462966"/>
              <a:gd name="connsiteY428" fmla="*/ 3160541 h 4498133"/>
              <a:gd name="connsiteX429" fmla="*/ 3062245 w 3462966"/>
              <a:gd name="connsiteY429" fmla="*/ 3164266 h 4498133"/>
              <a:gd name="connsiteX430" fmla="*/ 3231384 w 3462966"/>
              <a:gd name="connsiteY430" fmla="*/ 3259640 h 4498133"/>
              <a:gd name="connsiteX431" fmla="*/ 3289875 w 3462966"/>
              <a:gd name="connsiteY431" fmla="*/ 3325209 h 4498133"/>
              <a:gd name="connsiteX432" fmla="*/ 3298071 w 3462966"/>
              <a:gd name="connsiteY432" fmla="*/ 3326327 h 4498133"/>
              <a:gd name="connsiteX433" fmla="*/ 3308502 w 3462966"/>
              <a:gd name="connsiteY433" fmla="*/ 3309562 h 4498133"/>
              <a:gd name="connsiteX434" fmla="*/ 3187795 w 3462966"/>
              <a:gd name="connsiteY434" fmla="*/ 3161286 h 4498133"/>
              <a:gd name="connsiteX435" fmla="*/ 3066343 w 3462966"/>
              <a:gd name="connsiteY435" fmla="*/ 3114344 h 4498133"/>
              <a:gd name="connsiteX436" fmla="*/ 2895713 w 3462966"/>
              <a:gd name="connsiteY436" fmla="*/ 3011519 h 4498133"/>
              <a:gd name="connsiteX437" fmla="*/ 2953086 w 3462966"/>
              <a:gd name="connsiteY437" fmla="*/ 2846105 h 4498133"/>
              <a:gd name="connsiteX438" fmla="*/ 3016421 w 3462966"/>
              <a:gd name="connsiteY438" fmla="*/ 2844243 h 4498133"/>
              <a:gd name="connsiteX439" fmla="*/ 3206050 w 3462966"/>
              <a:gd name="connsiteY439" fmla="*/ 2900871 h 4498133"/>
              <a:gd name="connsiteX440" fmla="*/ 3380778 w 3462966"/>
              <a:gd name="connsiteY440" fmla="*/ 2973891 h 4498133"/>
              <a:gd name="connsiteX441" fmla="*/ 3429582 w 3462966"/>
              <a:gd name="connsiteY441" fmla="*/ 2945205 h 4498133"/>
              <a:gd name="connsiteX442" fmla="*/ 3440759 w 3462966"/>
              <a:gd name="connsiteY442" fmla="*/ 2877400 h 4498133"/>
              <a:gd name="connsiteX443" fmla="*/ 3438524 w 3462966"/>
              <a:gd name="connsiteY443" fmla="*/ 2780536 h 4498133"/>
              <a:gd name="connsiteX444" fmla="*/ 3442249 w 3462966"/>
              <a:gd name="connsiteY444" fmla="*/ 2761536 h 449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Lst>
            <a:rect l="l" t="t" r="r" b="b"/>
            <a:pathLst>
              <a:path w="3462966" h="4498133">
                <a:moveTo>
                  <a:pt x="3440386" y="2761536"/>
                </a:moveTo>
                <a:cubicBezTo>
                  <a:pt x="3446720" y="2742163"/>
                  <a:pt x="3460504" y="2723163"/>
                  <a:pt x="3462740" y="2702300"/>
                </a:cubicBezTo>
                <a:cubicBezTo>
                  <a:pt x="3463857" y="2692613"/>
                  <a:pt x="3460877" y="2681809"/>
                  <a:pt x="3453053" y="2675476"/>
                </a:cubicBezTo>
                <a:cubicBezTo>
                  <a:pt x="3448210" y="2671750"/>
                  <a:pt x="3442249" y="2670260"/>
                  <a:pt x="3436288" y="2669142"/>
                </a:cubicBezTo>
                <a:cubicBezTo>
                  <a:pt x="3410210" y="2663554"/>
                  <a:pt x="3381151" y="2659829"/>
                  <a:pt x="3354327" y="2662436"/>
                </a:cubicBezTo>
                <a:cubicBezTo>
                  <a:pt x="3314836" y="2666162"/>
                  <a:pt x="3259698" y="2687398"/>
                  <a:pt x="3239580" y="2637848"/>
                </a:cubicBezTo>
                <a:cubicBezTo>
                  <a:pt x="3222070" y="2595377"/>
                  <a:pt x="3242561" y="2555886"/>
                  <a:pt x="3281679" y="2536513"/>
                </a:cubicBezTo>
                <a:cubicBezTo>
                  <a:pt x="3313718" y="2520494"/>
                  <a:pt x="3343150" y="2500376"/>
                  <a:pt x="3372954" y="2481375"/>
                </a:cubicBezTo>
                <a:cubicBezTo>
                  <a:pt x="3387484" y="2472062"/>
                  <a:pt x="3402386" y="2462375"/>
                  <a:pt x="3418033" y="2454552"/>
                </a:cubicBezTo>
                <a:cubicBezTo>
                  <a:pt x="3430328" y="2448591"/>
                  <a:pt x="3448583" y="2444865"/>
                  <a:pt x="3454916" y="2431453"/>
                </a:cubicBezTo>
                <a:cubicBezTo>
                  <a:pt x="3459759" y="2420649"/>
                  <a:pt x="3456034" y="2399786"/>
                  <a:pt x="3444857" y="2393453"/>
                </a:cubicBezTo>
                <a:cubicBezTo>
                  <a:pt x="3421759" y="2380413"/>
                  <a:pt x="3365503" y="2427355"/>
                  <a:pt x="3345385" y="2438904"/>
                </a:cubicBezTo>
                <a:cubicBezTo>
                  <a:pt x="3297326" y="2466473"/>
                  <a:pt x="3245168" y="2490317"/>
                  <a:pt x="3193011" y="2511552"/>
                </a:cubicBezTo>
                <a:cubicBezTo>
                  <a:pt x="3140853" y="2532788"/>
                  <a:pt x="3085343" y="2548808"/>
                  <a:pt x="3037656" y="2578985"/>
                </a:cubicBezTo>
                <a:cubicBezTo>
                  <a:pt x="3037656" y="2578985"/>
                  <a:pt x="2970224" y="2619220"/>
                  <a:pt x="2917694" y="2570788"/>
                </a:cubicBezTo>
                <a:cubicBezTo>
                  <a:pt x="2853987" y="2512297"/>
                  <a:pt x="2922537" y="2424375"/>
                  <a:pt x="2968361" y="2381531"/>
                </a:cubicBezTo>
                <a:cubicBezTo>
                  <a:pt x="2974695" y="2375570"/>
                  <a:pt x="2981028" y="2369609"/>
                  <a:pt x="2984754" y="2361786"/>
                </a:cubicBezTo>
                <a:cubicBezTo>
                  <a:pt x="2988479" y="2353962"/>
                  <a:pt x="2988106" y="2343903"/>
                  <a:pt x="2981773" y="2337570"/>
                </a:cubicBezTo>
                <a:cubicBezTo>
                  <a:pt x="2978793" y="2334589"/>
                  <a:pt x="2974322" y="2332727"/>
                  <a:pt x="2970224" y="2331609"/>
                </a:cubicBezTo>
                <a:cubicBezTo>
                  <a:pt x="2915086" y="2316334"/>
                  <a:pt x="2861811" y="2365139"/>
                  <a:pt x="2826418" y="2400904"/>
                </a:cubicBezTo>
                <a:cubicBezTo>
                  <a:pt x="2788790" y="2439277"/>
                  <a:pt x="2748182" y="2469081"/>
                  <a:pt x="2692299" y="2451571"/>
                </a:cubicBezTo>
                <a:cubicBezTo>
                  <a:pt x="2676279" y="2446355"/>
                  <a:pt x="2660632" y="2438532"/>
                  <a:pt x="2650200" y="2425120"/>
                </a:cubicBezTo>
                <a:cubicBezTo>
                  <a:pt x="2638279" y="2409473"/>
                  <a:pt x="2635671" y="2388982"/>
                  <a:pt x="2634553" y="2369237"/>
                </a:cubicBezTo>
                <a:cubicBezTo>
                  <a:pt x="2631573" y="2307393"/>
                  <a:pt x="2649083" y="2259706"/>
                  <a:pt x="2690064" y="2214627"/>
                </a:cubicBezTo>
                <a:cubicBezTo>
                  <a:pt x="2736633" y="2163215"/>
                  <a:pt x="2795124" y="2121861"/>
                  <a:pt x="2858458" y="2094292"/>
                </a:cubicBezTo>
                <a:cubicBezTo>
                  <a:pt x="2895341" y="2078272"/>
                  <a:pt x="2947871" y="2078272"/>
                  <a:pt x="2986989" y="2078645"/>
                </a:cubicBezTo>
                <a:cubicBezTo>
                  <a:pt x="3051813" y="2079390"/>
                  <a:pt x="3118873" y="2092802"/>
                  <a:pt x="3180717" y="2112547"/>
                </a:cubicBezTo>
                <a:cubicBezTo>
                  <a:pt x="3197854" y="2118136"/>
                  <a:pt x="3215737" y="2123351"/>
                  <a:pt x="3233619" y="2122606"/>
                </a:cubicBezTo>
                <a:cubicBezTo>
                  <a:pt x="3273855" y="2121116"/>
                  <a:pt x="3309248" y="2077900"/>
                  <a:pt x="3333836" y="2049586"/>
                </a:cubicBezTo>
                <a:cubicBezTo>
                  <a:pt x="3364013" y="2014193"/>
                  <a:pt x="3388602" y="1972467"/>
                  <a:pt x="3400151" y="1927016"/>
                </a:cubicBezTo>
                <a:cubicBezTo>
                  <a:pt x="3407602" y="1897584"/>
                  <a:pt x="3414680" y="1844309"/>
                  <a:pt x="3371837" y="1840211"/>
                </a:cubicBezTo>
                <a:cubicBezTo>
                  <a:pt x="3371837" y="1840211"/>
                  <a:pt x="3314836" y="1840211"/>
                  <a:pt x="3273483" y="1865172"/>
                </a:cubicBezTo>
                <a:cubicBezTo>
                  <a:pt x="3273483" y="1865172"/>
                  <a:pt x="3175128" y="1907643"/>
                  <a:pt x="3152403" y="1853623"/>
                </a:cubicBezTo>
                <a:cubicBezTo>
                  <a:pt x="3152403" y="1853623"/>
                  <a:pt x="3127441" y="1822701"/>
                  <a:pt x="3132657" y="1737758"/>
                </a:cubicBezTo>
                <a:cubicBezTo>
                  <a:pt x="3136755" y="1670326"/>
                  <a:pt x="3187050" y="1635679"/>
                  <a:pt x="3245913" y="1614816"/>
                </a:cubicBezTo>
                <a:cubicBezTo>
                  <a:pt x="3284286" y="1601404"/>
                  <a:pt x="3410210" y="1585384"/>
                  <a:pt x="3409837" y="1530619"/>
                </a:cubicBezTo>
                <a:cubicBezTo>
                  <a:pt x="3409837" y="1512736"/>
                  <a:pt x="3396798" y="1498207"/>
                  <a:pt x="3380405" y="1492246"/>
                </a:cubicBezTo>
                <a:cubicBezTo>
                  <a:pt x="3367739" y="1487775"/>
                  <a:pt x="3353954" y="1487402"/>
                  <a:pt x="3340542" y="1487775"/>
                </a:cubicBezTo>
                <a:cubicBezTo>
                  <a:pt x="3299934" y="1488893"/>
                  <a:pt x="3259698" y="1494481"/>
                  <a:pt x="3220207" y="1504912"/>
                </a:cubicBezTo>
                <a:cubicBezTo>
                  <a:pt x="3181089" y="1514971"/>
                  <a:pt x="3144951" y="1532854"/>
                  <a:pt x="3106579" y="1544776"/>
                </a:cubicBezTo>
                <a:cubicBezTo>
                  <a:pt x="3048460" y="1562658"/>
                  <a:pt x="2985126" y="1554835"/>
                  <a:pt x="2941537" y="1510128"/>
                </a:cubicBezTo>
                <a:cubicBezTo>
                  <a:pt x="2919929" y="1487775"/>
                  <a:pt x="2909125" y="1443069"/>
                  <a:pt x="2919929" y="1414382"/>
                </a:cubicBezTo>
                <a:cubicBezTo>
                  <a:pt x="2931106" y="1385323"/>
                  <a:pt x="2961655" y="1368930"/>
                  <a:pt x="2991087" y="1359617"/>
                </a:cubicBezTo>
                <a:cubicBezTo>
                  <a:pt x="3086833" y="1329067"/>
                  <a:pt x="3207913" y="1345832"/>
                  <a:pt x="3276835" y="1256047"/>
                </a:cubicBezTo>
                <a:cubicBezTo>
                  <a:pt x="3283169" y="1247850"/>
                  <a:pt x="3288385" y="1231458"/>
                  <a:pt x="3285777" y="1221027"/>
                </a:cubicBezTo>
                <a:cubicBezTo>
                  <a:pt x="3278698" y="1194203"/>
                  <a:pt x="3239207" y="1202772"/>
                  <a:pt x="3219090" y="1205007"/>
                </a:cubicBezTo>
                <a:cubicBezTo>
                  <a:pt x="3187795" y="1208732"/>
                  <a:pt x="3156128" y="1209850"/>
                  <a:pt x="3124461" y="1208732"/>
                </a:cubicBezTo>
                <a:cubicBezTo>
                  <a:pt x="3109559" y="1207987"/>
                  <a:pt x="3069696" y="1200536"/>
                  <a:pt x="3069696" y="1225870"/>
                </a:cubicBezTo>
                <a:cubicBezTo>
                  <a:pt x="3069696" y="1263125"/>
                  <a:pt x="3016793" y="1305596"/>
                  <a:pt x="2989969" y="1324224"/>
                </a:cubicBezTo>
                <a:cubicBezTo>
                  <a:pt x="2938557" y="1359989"/>
                  <a:pt x="2877831" y="1370421"/>
                  <a:pt x="2816359" y="1369303"/>
                </a:cubicBezTo>
                <a:cubicBezTo>
                  <a:pt x="2750417" y="1368185"/>
                  <a:pt x="2681122" y="1361479"/>
                  <a:pt x="2615926" y="1349930"/>
                </a:cubicBezTo>
                <a:cubicBezTo>
                  <a:pt x="2562650" y="1340616"/>
                  <a:pt x="2507512" y="1316028"/>
                  <a:pt x="2464669" y="1283243"/>
                </a:cubicBezTo>
                <a:cubicBezTo>
                  <a:pt x="2423688" y="1251949"/>
                  <a:pt x="2393511" y="1209850"/>
                  <a:pt x="2383825" y="1159183"/>
                </a:cubicBezTo>
                <a:cubicBezTo>
                  <a:pt x="2373393" y="1104417"/>
                  <a:pt x="2351413" y="1020220"/>
                  <a:pt x="2418845" y="991534"/>
                </a:cubicBezTo>
                <a:cubicBezTo>
                  <a:pt x="2436727" y="984083"/>
                  <a:pt x="2457590" y="983710"/>
                  <a:pt x="2475473" y="991534"/>
                </a:cubicBezTo>
                <a:cubicBezTo>
                  <a:pt x="2484787" y="995259"/>
                  <a:pt x="2492983" y="1001220"/>
                  <a:pt x="2501179" y="1006808"/>
                </a:cubicBezTo>
                <a:cubicBezTo>
                  <a:pt x="2535826" y="1030652"/>
                  <a:pt x="2568239" y="1062319"/>
                  <a:pt x="2607357" y="1078711"/>
                </a:cubicBezTo>
                <a:cubicBezTo>
                  <a:pt x="2649455" y="1096594"/>
                  <a:pt x="2702731" y="1097711"/>
                  <a:pt x="2747064" y="1089888"/>
                </a:cubicBezTo>
                <a:cubicBezTo>
                  <a:pt x="2755633" y="1088398"/>
                  <a:pt x="2764574" y="1086162"/>
                  <a:pt x="2771280" y="1080574"/>
                </a:cubicBezTo>
                <a:cubicBezTo>
                  <a:pt x="2787300" y="1067162"/>
                  <a:pt x="2785437" y="1040711"/>
                  <a:pt x="2793633" y="1022456"/>
                </a:cubicBezTo>
                <a:cubicBezTo>
                  <a:pt x="2813006" y="981475"/>
                  <a:pt x="2848772" y="972533"/>
                  <a:pt x="2890125" y="961729"/>
                </a:cubicBezTo>
                <a:cubicBezTo>
                  <a:pt x="2935949" y="949808"/>
                  <a:pt x="2984008" y="944964"/>
                  <a:pt x="3030578" y="954278"/>
                </a:cubicBezTo>
                <a:cubicBezTo>
                  <a:pt x="3051068" y="958376"/>
                  <a:pt x="3075656" y="967318"/>
                  <a:pt x="3096520" y="963220"/>
                </a:cubicBezTo>
                <a:cubicBezTo>
                  <a:pt x="3103971" y="961729"/>
                  <a:pt x="3111422" y="957259"/>
                  <a:pt x="3114029" y="950180"/>
                </a:cubicBezTo>
                <a:cubicBezTo>
                  <a:pt x="3115147" y="946455"/>
                  <a:pt x="3115147" y="942729"/>
                  <a:pt x="3115147" y="939004"/>
                </a:cubicBezTo>
                <a:cubicBezTo>
                  <a:pt x="3112912" y="912925"/>
                  <a:pt x="3093912" y="895042"/>
                  <a:pt x="3070441" y="886101"/>
                </a:cubicBezTo>
                <a:cubicBezTo>
                  <a:pt x="3055539" y="880513"/>
                  <a:pt x="3035421" y="872689"/>
                  <a:pt x="3027597" y="857414"/>
                </a:cubicBezTo>
                <a:cubicBezTo>
                  <a:pt x="3020146" y="842885"/>
                  <a:pt x="3037284" y="819041"/>
                  <a:pt x="3030578" y="810845"/>
                </a:cubicBezTo>
                <a:cubicBezTo>
                  <a:pt x="3028342" y="807865"/>
                  <a:pt x="3024244" y="807492"/>
                  <a:pt x="3020519" y="807120"/>
                </a:cubicBezTo>
                <a:cubicBezTo>
                  <a:pt x="3003754" y="806375"/>
                  <a:pt x="2987734" y="810473"/>
                  <a:pt x="2971342" y="813826"/>
                </a:cubicBezTo>
                <a:cubicBezTo>
                  <a:pt x="2924027" y="824630"/>
                  <a:pt x="2875968" y="832453"/>
                  <a:pt x="2827908" y="838042"/>
                </a:cubicBezTo>
                <a:cubicBezTo>
                  <a:pt x="2754143" y="846238"/>
                  <a:pt x="2690436" y="851826"/>
                  <a:pt x="2619651" y="823139"/>
                </a:cubicBezTo>
                <a:cubicBezTo>
                  <a:pt x="2595435" y="813453"/>
                  <a:pt x="2571592" y="800786"/>
                  <a:pt x="2553337" y="781786"/>
                </a:cubicBezTo>
                <a:cubicBezTo>
                  <a:pt x="2508258" y="735217"/>
                  <a:pt x="2520924" y="659588"/>
                  <a:pt x="2564141" y="616372"/>
                </a:cubicBezTo>
                <a:cubicBezTo>
                  <a:pt x="2564141" y="616372"/>
                  <a:pt x="2593200" y="576136"/>
                  <a:pt x="2668828" y="573901"/>
                </a:cubicBezTo>
                <a:cubicBezTo>
                  <a:pt x="2692299" y="573156"/>
                  <a:pt x="2717632" y="578372"/>
                  <a:pt x="2741104" y="579862"/>
                </a:cubicBezTo>
                <a:cubicBezTo>
                  <a:pt x="2784692" y="582842"/>
                  <a:pt x="2827908" y="583587"/>
                  <a:pt x="2871497" y="577999"/>
                </a:cubicBezTo>
                <a:cubicBezTo>
                  <a:pt x="2882674" y="576509"/>
                  <a:pt x="2894968" y="573901"/>
                  <a:pt x="2900929" y="564587"/>
                </a:cubicBezTo>
                <a:cubicBezTo>
                  <a:pt x="2907635" y="553783"/>
                  <a:pt x="2902792" y="539626"/>
                  <a:pt x="2896458" y="528450"/>
                </a:cubicBezTo>
                <a:cubicBezTo>
                  <a:pt x="2869634" y="479645"/>
                  <a:pt x="2824555" y="443135"/>
                  <a:pt x="2775751" y="415938"/>
                </a:cubicBezTo>
                <a:cubicBezTo>
                  <a:pt x="2752653" y="403272"/>
                  <a:pt x="2726574" y="389860"/>
                  <a:pt x="2716888" y="365271"/>
                </a:cubicBezTo>
                <a:cubicBezTo>
                  <a:pt x="2709809" y="347016"/>
                  <a:pt x="2713534" y="326153"/>
                  <a:pt x="2708319" y="307153"/>
                </a:cubicBezTo>
                <a:cubicBezTo>
                  <a:pt x="2700122" y="277721"/>
                  <a:pt x="2672181" y="258721"/>
                  <a:pt x="2645357" y="244936"/>
                </a:cubicBezTo>
                <a:cubicBezTo>
                  <a:pt x="2624122" y="234132"/>
                  <a:pt x="2600651" y="224818"/>
                  <a:pt x="2577180" y="227799"/>
                </a:cubicBezTo>
                <a:cubicBezTo>
                  <a:pt x="2513846" y="235995"/>
                  <a:pt x="2524650" y="311623"/>
                  <a:pt x="2550729" y="349624"/>
                </a:cubicBezTo>
                <a:cubicBezTo>
                  <a:pt x="2550729" y="349624"/>
                  <a:pt x="2610710" y="447978"/>
                  <a:pt x="2511238" y="509077"/>
                </a:cubicBezTo>
                <a:cubicBezTo>
                  <a:pt x="2511238" y="509077"/>
                  <a:pt x="2432629" y="555646"/>
                  <a:pt x="2357001" y="529940"/>
                </a:cubicBezTo>
                <a:cubicBezTo>
                  <a:pt x="2291059" y="507214"/>
                  <a:pt x="2248960" y="462880"/>
                  <a:pt x="2243744" y="389860"/>
                </a:cubicBezTo>
                <a:cubicBezTo>
                  <a:pt x="2237411" y="303427"/>
                  <a:pt x="2281000" y="222956"/>
                  <a:pt x="2311922" y="145092"/>
                </a:cubicBezTo>
                <a:cubicBezTo>
                  <a:pt x="2318255" y="128700"/>
                  <a:pt x="2324961" y="111562"/>
                  <a:pt x="2322353" y="94052"/>
                </a:cubicBezTo>
                <a:cubicBezTo>
                  <a:pt x="2321236" y="86974"/>
                  <a:pt x="2317137" y="79150"/>
                  <a:pt x="2310059" y="79150"/>
                </a:cubicBezTo>
                <a:cubicBezTo>
                  <a:pt x="2306706" y="79150"/>
                  <a:pt x="2303725" y="80640"/>
                  <a:pt x="2301118" y="82503"/>
                </a:cubicBezTo>
                <a:cubicBezTo>
                  <a:pt x="2266098" y="104856"/>
                  <a:pt x="2234058" y="166327"/>
                  <a:pt x="2184881" y="159622"/>
                </a:cubicBezTo>
                <a:cubicBezTo>
                  <a:pt x="2184881" y="159622"/>
                  <a:pt x="2106272" y="157759"/>
                  <a:pt x="2104037" y="79522"/>
                </a:cubicBezTo>
                <a:cubicBezTo>
                  <a:pt x="2104037" y="79522"/>
                  <a:pt x="2109253" y="-16224"/>
                  <a:pt x="2035859" y="2404"/>
                </a:cubicBezTo>
                <a:cubicBezTo>
                  <a:pt x="2035859" y="2404"/>
                  <a:pt x="1926329" y="10600"/>
                  <a:pt x="1936388" y="94425"/>
                </a:cubicBezTo>
                <a:cubicBezTo>
                  <a:pt x="1936388" y="94425"/>
                  <a:pt x="1940486" y="131680"/>
                  <a:pt x="2013879" y="160739"/>
                </a:cubicBezTo>
                <a:cubicBezTo>
                  <a:pt x="2013879" y="160739"/>
                  <a:pt x="2114096" y="193896"/>
                  <a:pt x="2125645" y="257976"/>
                </a:cubicBezTo>
                <a:cubicBezTo>
                  <a:pt x="2125645" y="257976"/>
                  <a:pt x="2157685" y="377938"/>
                  <a:pt x="2089507" y="406997"/>
                </a:cubicBezTo>
                <a:cubicBezTo>
                  <a:pt x="2089507" y="406997"/>
                  <a:pt x="2045918" y="428605"/>
                  <a:pt x="2003447" y="412213"/>
                </a:cubicBezTo>
                <a:cubicBezTo>
                  <a:pt x="2003447" y="412213"/>
                  <a:pt x="1969172" y="408115"/>
                  <a:pt x="2025055" y="439037"/>
                </a:cubicBezTo>
                <a:cubicBezTo>
                  <a:pt x="2025055" y="439037"/>
                  <a:pt x="2104782" y="490822"/>
                  <a:pt x="2114096" y="557881"/>
                </a:cubicBezTo>
                <a:cubicBezTo>
                  <a:pt x="2117821" y="583960"/>
                  <a:pt x="2122292" y="608176"/>
                  <a:pt x="2111860" y="633510"/>
                </a:cubicBezTo>
                <a:cubicBezTo>
                  <a:pt x="2094723" y="675236"/>
                  <a:pt x="2046291" y="690510"/>
                  <a:pt x="2004565" y="692746"/>
                </a:cubicBezTo>
                <a:cubicBezTo>
                  <a:pt x="1952408" y="695354"/>
                  <a:pt x="1914780" y="674863"/>
                  <a:pt x="1877152" y="640588"/>
                </a:cubicBezTo>
                <a:cubicBezTo>
                  <a:pt x="1877152" y="640588"/>
                  <a:pt x="1860759" y="624941"/>
                  <a:pt x="1868955" y="652137"/>
                </a:cubicBezTo>
                <a:cubicBezTo>
                  <a:pt x="1868955" y="652137"/>
                  <a:pt x="1883858" y="763903"/>
                  <a:pt x="1866720" y="827983"/>
                </a:cubicBezTo>
                <a:cubicBezTo>
                  <a:pt x="1867838" y="823885"/>
                  <a:pt x="1897642" y="837669"/>
                  <a:pt x="1899877" y="838787"/>
                </a:cubicBezTo>
                <a:cubicBezTo>
                  <a:pt x="1970663" y="886474"/>
                  <a:pt x="1907701" y="991906"/>
                  <a:pt x="1851818" y="1018730"/>
                </a:cubicBezTo>
                <a:cubicBezTo>
                  <a:pt x="1816798" y="1035495"/>
                  <a:pt x="1771719" y="1040711"/>
                  <a:pt x="1732601" y="1045181"/>
                </a:cubicBezTo>
                <a:cubicBezTo>
                  <a:pt x="1693110" y="1040711"/>
                  <a:pt x="1646541" y="1035868"/>
                  <a:pt x="1610776" y="1018730"/>
                </a:cubicBezTo>
                <a:cubicBezTo>
                  <a:pt x="1554893" y="991906"/>
                  <a:pt x="1491931" y="886474"/>
                  <a:pt x="1562717" y="838787"/>
                </a:cubicBezTo>
                <a:cubicBezTo>
                  <a:pt x="1564579" y="837669"/>
                  <a:pt x="1594756" y="823885"/>
                  <a:pt x="1595874" y="827983"/>
                </a:cubicBezTo>
                <a:cubicBezTo>
                  <a:pt x="1578364" y="763903"/>
                  <a:pt x="1593638" y="652137"/>
                  <a:pt x="1593638" y="652137"/>
                </a:cubicBezTo>
                <a:cubicBezTo>
                  <a:pt x="1601835" y="625313"/>
                  <a:pt x="1585442" y="640588"/>
                  <a:pt x="1585442" y="640588"/>
                </a:cubicBezTo>
                <a:cubicBezTo>
                  <a:pt x="1547814" y="674863"/>
                  <a:pt x="1510186" y="695354"/>
                  <a:pt x="1458029" y="692746"/>
                </a:cubicBezTo>
                <a:cubicBezTo>
                  <a:pt x="1416675" y="690883"/>
                  <a:pt x="1367871" y="675608"/>
                  <a:pt x="1350733" y="633510"/>
                </a:cubicBezTo>
                <a:cubicBezTo>
                  <a:pt x="1340302" y="607803"/>
                  <a:pt x="1344773" y="583587"/>
                  <a:pt x="1348498" y="557881"/>
                </a:cubicBezTo>
                <a:cubicBezTo>
                  <a:pt x="1357812" y="490449"/>
                  <a:pt x="1437539" y="439037"/>
                  <a:pt x="1437539" y="439037"/>
                </a:cubicBezTo>
                <a:cubicBezTo>
                  <a:pt x="1493422" y="408115"/>
                  <a:pt x="1459147" y="412213"/>
                  <a:pt x="1459147" y="412213"/>
                </a:cubicBezTo>
                <a:cubicBezTo>
                  <a:pt x="1416675" y="428605"/>
                  <a:pt x="1373087" y="406997"/>
                  <a:pt x="1373087" y="406997"/>
                </a:cubicBezTo>
                <a:cubicBezTo>
                  <a:pt x="1304909" y="377938"/>
                  <a:pt x="1336949" y="257976"/>
                  <a:pt x="1336949" y="257976"/>
                </a:cubicBezTo>
                <a:cubicBezTo>
                  <a:pt x="1348498" y="193896"/>
                  <a:pt x="1448715" y="160739"/>
                  <a:pt x="1448715" y="160739"/>
                </a:cubicBezTo>
                <a:cubicBezTo>
                  <a:pt x="1522108" y="131680"/>
                  <a:pt x="1526206" y="94425"/>
                  <a:pt x="1526206" y="94425"/>
                </a:cubicBezTo>
                <a:cubicBezTo>
                  <a:pt x="1536638" y="10600"/>
                  <a:pt x="1426734" y="2404"/>
                  <a:pt x="1426734" y="2404"/>
                </a:cubicBezTo>
                <a:cubicBezTo>
                  <a:pt x="1353341" y="-16224"/>
                  <a:pt x="1358557" y="79522"/>
                  <a:pt x="1358557" y="79522"/>
                </a:cubicBezTo>
                <a:cubicBezTo>
                  <a:pt x="1356322" y="157759"/>
                  <a:pt x="1277713" y="159622"/>
                  <a:pt x="1277713" y="159622"/>
                </a:cubicBezTo>
                <a:cubicBezTo>
                  <a:pt x="1228908" y="166327"/>
                  <a:pt x="1196496" y="104856"/>
                  <a:pt x="1161476" y="82503"/>
                </a:cubicBezTo>
                <a:cubicBezTo>
                  <a:pt x="1158868" y="80640"/>
                  <a:pt x="1155888" y="79150"/>
                  <a:pt x="1152535" y="79150"/>
                </a:cubicBezTo>
                <a:cubicBezTo>
                  <a:pt x="1145457" y="79150"/>
                  <a:pt x="1141358" y="87346"/>
                  <a:pt x="1140241" y="94052"/>
                </a:cubicBezTo>
                <a:cubicBezTo>
                  <a:pt x="1137633" y="111562"/>
                  <a:pt x="1144339" y="128700"/>
                  <a:pt x="1150672" y="145092"/>
                </a:cubicBezTo>
                <a:cubicBezTo>
                  <a:pt x="1181594" y="222956"/>
                  <a:pt x="1225183" y="303427"/>
                  <a:pt x="1218850" y="389860"/>
                </a:cubicBezTo>
                <a:cubicBezTo>
                  <a:pt x="1213634" y="462880"/>
                  <a:pt x="1171908" y="507214"/>
                  <a:pt x="1105593" y="529940"/>
                </a:cubicBezTo>
                <a:cubicBezTo>
                  <a:pt x="1029965" y="555646"/>
                  <a:pt x="951356" y="509077"/>
                  <a:pt x="951356" y="509077"/>
                </a:cubicBezTo>
                <a:cubicBezTo>
                  <a:pt x="851884" y="447978"/>
                  <a:pt x="911865" y="349624"/>
                  <a:pt x="911865" y="349624"/>
                </a:cubicBezTo>
                <a:cubicBezTo>
                  <a:pt x="937944" y="311623"/>
                  <a:pt x="948748" y="235995"/>
                  <a:pt x="885414" y="227799"/>
                </a:cubicBezTo>
                <a:cubicBezTo>
                  <a:pt x="861943" y="224818"/>
                  <a:pt x="838472" y="234132"/>
                  <a:pt x="817237" y="244936"/>
                </a:cubicBezTo>
                <a:cubicBezTo>
                  <a:pt x="790040" y="258721"/>
                  <a:pt x="762099" y="278094"/>
                  <a:pt x="754275" y="307153"/>
                </a:cubicBezTo>
                <a:cubicBezTo>
                  <a:pt x="749059" y="326153"/>
                  <a:pt x="752785" y="347016"/>
                  <a:pt x="745706" y="365271"/>
                </a:cubicBezTo>
                <a:cubicBezTo>
                  <a:pt x="736020" y="389860"/>
                  <a:pt x="709941" y="402899"/>
                  <a:pt x="686843" y="415938"/>
                </a:cubicBezTo>
                <a:cubicBezTo>
                  <a:pt x="638038" y="443135"/>
                  <a:pt x="592960" y="479645"/>
                  <a:pt x="566136" y="528450"/>
                </a:cubicBezTo>
                <a:cubicBezTo>
                  <a:pt x="560175" y="539626"/>
                  <a:pt x="554959" y="553783"/>
                  <a:pt x="561665" y="564587"/>
                </a:cubicBezTo>
                <a:cubicBezTo>
                  <a:pt x="567626" y="573901"/>
                  <a:pt x="579920" y="576509"/>
                  <a:pt x="591097" y="577999"/>
                </a:cubicBezTo>
                <a:cubicBezTo>
                  <a:pt x="634685" y="583587"/>
                  <a:pt x="677902" y="582842"/>
                  <a:pt x="721490" y="579862"/>
                </a:cubicBezTo>
                <a:cubicBezTo>
                  <a:pt x="744961" y="577999"/>
                  <a:pt x="770295" y="573156"/>
                  <a:pt x="793766" y="573901"/>
                </a:cubicBezTo>
                <a:cubicBezTo>
                  <a:pt x="869394" y="576136"/>
                  <a:pt x="898453" y="616372"/>
                  <a:pt x="898453" y="616372"/>
                </a:cubicBezTo>
                <a:cubicBezTo>
                  <a:pt x="941670" y="659588"/>
                  <a:pt x="953964" y="735217"/>
                  <a:pt x="909258" y="781786"/>
                </a:cubicBezTo>
                <a:cubicBezTo>
                  <a:pt x="891002" y="800786"/>
                  <a:pt x="867159" y="813080"/>
                  <a:pt x="842943" y="823139"/>
                </a:cubicBezTo>
                <a:cubicBezTo>
                  <a:pt x="772158" y="851826"/>
                  <a:pt x="708824" y="846238"/>
                  <a:pt x="634685" y="838042"/>
                </a:cubicBezTo>
                <a:cubicBezTo>
                  <a:pt x="586254" y="832453"/>
                  <a:pt x="538567" y="824630"/>
                  <a:pt x="491252" y="813826"/>
                </a:cubicBezTo>
                <a:cubicBezTo>
                  <a:pt x="475233" y="810100"/>
                  <a:pt x="458840" y="806375"/>
                  <a:pt x="442075" y="807120"/>
                </a:cubicBezTo>
                <a:cubicBezTo>
                  <a:pt x="438350" y="807120"/>
                  <a:pt x="434252" y="807865"/>
                  <a:pt x="432016" y="810845"/>
                </a:cubicBezTo>
                <a:cubicBezTo>
                  <a:pt x="425310" y="819041"/>
                  <a:pt x="442448" y="842885"/>
                  <a:pt x="434997" y="857414"/>
                </a:cubicBezTo>
                <a:cubicBezTo>
                  <a:pt x="427173" y="872689"/>
                  <a:pt x="407055" y="880513"/>
                  <a:pt x="392153" y="886101"/>
                </a:cubicBezTo>
                <a:cubicBezTo>
                  <a:pt x="368310" y="895042"/>
                  <a:pt x="349682" y="912552"/>
                  <a:pt x="347447" y="939004"/>
                </a:cubicBezTo>
                <a:cubicBezTo>
                  <a:pt x="347447" y="942729"/>
                  <a:pt x="347447" y="946455"/>
                  <a:pt x="348564" y="950180"/>
                </a:cubicBezTo>
                <a:cubicBezTo>
                  <a:pt x="351172" y="957259"/>
                  <a:pt x="358623" y="961729"/>
                  <a:pt x="366074" y="963220"/>
                </a:cubicBezTo>
                <a:cubicBezTo>
                  <a:pt x="387310" y="966945"/>
                  <a:pt x="411526" y="958376"/>
                  <a:pt x="432016" y="954278"/>
                </a:cubicBezTo>
                <a:cubicBezTo>
                  <a:pt x="478586" y="945337"/>
                  <a:pt x="526645" y="950180"/>
                  <a:pt x="572469" y="961729"/>
                </a:cubicBezTo>
                <a:cubicBezTo>
                  <a:pt x="613823" y="972533"/>
                  <a:pt x="649588" y="981475"/>
                  <a:pt x="668960" y="1022456"/>
                </a:cubicBezTo>
                <a:cubicBezTo>
                  <a:pt x="677529" y="1040338"/>
                  <a:pt x="675294" y="1067162"/>
                  <a:pt x="691314" y="1080574"/>
                </a:cubicBezTo>
                <a:cubicBezTo>
                  <a:pt x="698020" y="1086162"/>
                  <a:pt x="706961" y="1088025"/>
                  <a:pt x="715530" y="1089888"/>
                </a:cubicBezTo>
                <a:cubicBezTo>
                  <a:pt x="759864" y="1097711"/>
                  <a:pt x="813139" y="1096594"/>
                  <a:pt x="855237" y="1078711"/>
                </a:cubicBezTo>
                <a:cubicBezTo>
                  <a:pt x="894355" y="1061946"/>
                  <a:pt x="926767" y="1030652"/>
                  <a:pt x="961415" y="1006808"/>
                </a:cubicBezTo>
                <a:cubicBezTo>
                  <a:pt x="969611" y="1001220"/>
                  <a:pt x="977807" y="995632"/>
                  <a:pt x="987121" y="991534"/>
                </a:cubicBezTo>
                <a:cubicBezTo>
                  <a:pt x="1005004" y="984083"/>
                  <a:pt x="1025867" y="984083"/>
                  <a:pt x="1043749" y="991534"/>
                </a:cubicBezTo>
                <a:cubicBezTo>
                  <a:pt x="1110809" y="1020220"/>
                  <a:pt x="1089201" y="1104417"/>
                  <a:pt x="1078769" y="1159183"/>
                </a:cubicBezTo>
                <a:cubicBezTo>
                  <a:pt x="1069083" y="1209850"/>
                  <a:pt x="1038534" y="1251949"/>
                  <a:pt x="997925" y="1283243"/>
                </a:cubicBezTo>
                <a:cubicBezTo>
                  <a:pt x="955082" y="1316028"/>
                  <a:pt x="899944" y="1340989"/>
                  <a:pt x="846668" y="1349930"/>
                </a:cubicBezTo>
                <a:cubicBezTo>
                  <a:pt x="781472" y="1361107"/>
                  <a:pt x="712177" y="1368185"/>
                  <a:pt x="646235" y="1369303"/>
                </a:cubicBezTo>
                <a:cubicBezTo>
                  <a:pt x="584763" y="1370421"/>
                  <a:pt x="524037" y="1359617"/>
                  <a:pt x="472625" y="1324224"/>
                </a:cubicBezTo>
                <a:cubicBezTo>
                  <a:pt x="445801" y="1305596"/>
                  <a:pt x="392898" y="1263125"/>
                  <a:pt x="392898" y="1225870"/>
                </a:cubicBezTo>
                <a:cubicBezTo>
                  <a:pt x="392898" y="1200536"/>
                  <a:pt x="353035" y="1207987"/>
                  <a:pt x="338133" y="1208732"/>
                </a:cubicBezTo>
                <a:cubicBezTo>
                  <a:pt x="306466" y="1210223"/>
                  <a:pt x="275171" y="1208732"/>
                  <a:pt x="243504" y="1205007"/>
                </a:cubicBezTo>
                <a:cubicBezTo>
                  <a:pt x="223386" y="1202399"/>
                  <a:pt x="183896" y="1194203"/>
                  <a:pt x="176817" y="1221027"/>
                </a:cubicBezTo>
                <a:cubicBezTo>
                  <a:pt x="174209" y="1231458"/>
                  <a:pt x="179425" y="1247478"/>
                  <a:pt x="185758" y="1256047"/>
                </a:cubicBezTo>
                <a:cubicBezTo>
                  <a:pt x="254681" y="1346205"/>
                  <a:pt x="375761" y="1329440"/>
                  <a:pt x="471507" y="1359617"/>
                </a:cubicBezTo>
                <a:cubicBezTo>
                  <a:pt x="500939" y="1368930"/>
                  <a:pt x="531488" y="1385695"/>
                  <a:pt x="542665" y="1414382"/>
                </a:cubicBezTo>
                <a:cubicBezTo>
                  <a:pt x="553469" y="1443069"/>
                  <a:pt x="542665" y="1487775"/>
                  <a:pt x="521057" y="1510128"/>
                </a:cubicBezTo>
                <a:cubicBezTo>
                  <a:pt x="477095" y="1555207"/>
                  <a:pt x="414134" y="1563031"/>
                  <a:pt x="356015" y="1544776"/>
                </a:cubicBezTo>
                <a:cubicBezTo>
                  <a:pt x="317642" y="1532854"/>
                  <a:pt x="281505" y="1514971"/>
                  <a:pt x="242387" y="1504912"/>
                </a:cubicBezTo>
                <a:cubicBezTo>
                  <a:pt x="202896" y="1494854"/>
                  <a:pt x="162660" y="1488893"/>
                  <a:pt x="122052" y="1487775"/>
                </a:cubicBezTo>
                <a:cubicBezTo>
                  <a:pt x="108640" y="1487775"/>
                  <a:pt x="94855" y="1487775"/>
                  <a:pt x="82189" y="1492246"/>
                </a:cubicBezTo>
                <a:cubicBezTo>
                  <a:pt x="65796" y="1498207"/>
                  <a:pt x="53129" y="1512364"/>
                  <a:pt x="52757" y="1530619"/>
                </a:cubicBezTo>
                <a:cubicBezTo>
                  <a:pt x="52757" y="1585384"/>
                  <a:pt x="178307" y="1601404"/>
                  <a:pt x="216680" y="1614816"/>
                </a:cubicBezTo>
                <a:cubicBezTo>
                  <a:pt x="275544" y="1635306"/>
                  <a:pt x="325839" y="1670326"/>
                  <a:pt x="329937" y="1737758"/>
                </a:cubicBezTo>
                <a:cubicBezTo>
                  <a:pt x="335152" y="1822701"/>
                  <a:pt x="310191" y="1853623"/>
                  <a:pt x="310191" y="1853623"/>
                </a:cubicBezTo>
                <a:cubicBezTo>
                  <a:pt x="287466" y="1907270"/>
                  <a:pt x="189111" y="1865172"/>
                  <a:pt x="189111" y="1865172"/>
                </a:cubicBezTo>
                <a:cubicBezTo>
                  <a:pt x="147758" y="1840211"/>
                  <a:pt x="90757" y="1840211"/>
                  <a:pt x="90757" y="1840211"/>
                </a:cubicBezTo>
                <a:cubicBezTo>
                  <a:pt x="47914" y="1844309"/>
                  <a:pt x="55365" y="1897584"/>
                  <a:pt x="62443" y="1927016"/>
                </a:cubicBezTo>
                <a:cubicBezTo>
                  <a:pt x="73620" y="1972840"/>
                  <a:pt x="98208" y="2014193"/>
                  <a:pt x="128758" y="2049586"/>
                </a:cubicBezTo>
                <a:cubicBezTo>
                  <a:pt x="152974" y="2077900"/>
                  <a:pt x="188366" y="2121116"/>
                  <a:pt x="228975" y="2122606"/>
                </a:cubicBezTo>
                <a:cubicBezTo>
                  <a:pt x="247230" y="2123351"/>
                  <a:pt x="264740" y="2118136"/>
                  <a:pt x="281877" y="2112547"/>
                </a:cubicBezTo>
                <a:cubicBezTo>
                  <a:pt x="343721" y="2092802"/>
                  <a:pt x="410408" y="2079390"/>
                  <a:pt x="475605" y="2078645"/>
                </a:cubicBezTo>
                <a:cubicBezTo>
                  <a:pt x="514723" y="2078272"/>
                  <a:pt x="567253" y="2078645"/>
                  <a:pt x="604136" y="2094292"/>
                </a:cubicBezTo>
                <a:cubicBezTo>
                  <a:pt x="667843" y="2121861"/>
                  <a:pt x="725961" y="2163587"/>
                  <a:pt x="772530" y="2214627"/>
                </a:cubicBezTo>
                <a:cubicBezTo>
                  <a:pt x="813139" y="2259334"/>
                  <a:pt x="831021" y="2307393"/>
                  <a:pt x="828041" y="2369237"/>
                </a:cubicBezTo>
                <a:cubicBezTo>
                  <a:pt x="826923" y="2388982"/>
                  <a:pt x="824315" y="2409473"/>
                  <a:pt x="812394" y="2425120"/>
                </a:cubicBezTo>
                <a:cubicBezTo>
                  <a:pt x="802335" y="2438532"/>
                  <a:pt x="786315" y="2446355"/>
                  <a:pt x="770295" y="2451571"/>
                </a:cubicBezTo>
                <a:cubicBezTo>
                  <a:pt x="714412" y="2469081"/>
                  <a:pt x="673804" y="2439277"/>
                  <a:pt x="636176" y="2400904"/>
                </a:cubicBezTo>
                <a:cubicBezTo>
                  <a:pt x="600783" y="2365139"/>
                  <a:pt x="547508" y="2316334"/>
                  <a:pt x="492370" y="2331609"/>
                </a:cubicBezTo>
                <a:cubicBezTo>
                  <a:pt x="488272" y="2332727"/>
                  <a:pt x="483801" y="2334589"/>
                  <a:pt x="480821" y="2337570"/>
                </a:cubicBezTo>
                <a:cubicBezTo>
                  <a:pt x="474487" y="2343531"/>
                  <a:pt x="474487" y="2353962"/>
                  <a:pt x="477840" y="2361786"/>
                </a:cubicBezTo>
                <a:cubicBezTo>
                  <a:pt x="481566" y="2369609"/>
                  <a:pt x="487899" y="2375570"/>
                  <a:pt x="494233" y="2381531"/>
                </a:cubicBezTo>
                <a:cubicBezTo>
                  <a:pt x="540429" y="2424375"/>
                  <a:pt x="608607" y="2512297"/>
                  <a:pt x="545273" y="2570788"/>
                </a:cubicBezTo>
                <a:cubicBezTo>
                  <a:pt x="492370" y="2619593"/>
                  <a:pt x="425310" y="2578985"/>
                  <a:pt x="425310" y="2578985"/>
                </a:cubicBezTo>
                <a:cubicBezTo>
                  <a:pt x="377251" y="2548808"/>
                  <a:pt x="322113" y="2532788"/>
                  <a:pt x="269956" y="2511552"/>
                </a:cubicBezTo>
                <a:cubicBezTo>
                  <a:pt x="217798" y="2490317"/>
                  <a:pt x="165641" y="2466473"/>
                  <a:pt x="117581" y="2438904"/>
                </a:cubicBezTo>
                <a:cubicBezTo>
                  <a:pt x="97836" y="2427355"/>
                  <a:pt x="41580" y="2380413"/>
                  <a:pt x="18109" y="2393453"/>
                </a:cubicBezTo>
                <a:cubicBezTo>
                  <a:pt x="6933" y="2399786"/>
                  <a:pt x="3207" y="2421022"/>
                  <a:pt x="8050" y="2431453"/>
                </a:cubicBezTo>
                <a:cubicBezTo>
                  <a:pt x="14384" y="2444865"/>
                  <a:pt x="32639" y="2448591"/>
                  <a:pt x="44933" y="2454552"/>
                </a:cubicBezTo>
                <a:cubicBezTo>
                  <a:pt x="60580" y="2462375"/>
                  <a:pt x="75110" y="2472062"/>
                  <a:pt x="90012" y="2481375"/>
                </a:cubicBezTo>
                <a:cubicBezTo>
                  <a:pt x="120189" y="2500376"/>
                  <a:pt x="149621" y="2520494"/>
                  <a:pt x="181288" y="2536513"/>
                </a:cubicBezTo>
                <a:cubicBezTo>
                  <a:pt x="220033" y="2555886"/>
                  <a:pt x="240896" y="2595004"/>
                  <a:pt x="223386" y="2637848"/>
                </a:cubicBezTo>
                <a:cubicBezTo>
                  <a:pt x="203268" y="2687025"/>
                  <a:pt x="148131" y="2665790"/>
                  <a:pt x="108640" y="2662436"/>
                </a:cubicBezTo>
                <a:cubicBezTo>
                  <a:pt x="82189" y="2660201"/>
                  <a:pt x="52757" y="2663554"/>
                  <a:pt x="26678" y="2669142"/>
                </a:cubicBezTo>
                <a:cubicBezTo>
                  <a:pt x="20717" y="2670260"/>
                  <a:pt x="14756" y="2671750"/>
                  <a:pt x="9913" y="2675476"/>
                </a:cubicBezTo>
                <a:cubicBezTo>
                  <a:pt x="2090" y="2681437"/>
                  <a:pt x="-891" y="2692241"/>
                  <a:pt x="227" y="2702300"/>
                </a:cubicBezTo>
                <a:cubicBezTo>
                  <a:pt x="2462" y="2723163"/>
                  <a:pt x="15874" y="2741790"/>
                  <a:pt x="22580" y="2761536"/>
                </a:cubicBezTo>
                <a:cubicBezTo>
                  <a:pt x="24815" y="2767869"/>
                  <a:pt x="25560" y="2774203"/>
                  <a:pt x="26306" y="2780536"/>
                </a:cubicBezTo>
                <a:cubicBezTo>
                  <a:pt x="29658" y="2813693"/>
                  <a:pt x="27423" y="2844615"/>
                  <a:pt x="24070" y="2877400"/>
                </a:cubicBezTo>
                <a:cubicBezTo>
                  <a:pt x="21462" y="2900498"/>
                  <a:pt x="21835" y="2925832"/>
                  <a:pt x="35247" y="2945205"/>
                </a:cubicBezTo>
                <a:cubicBezTo>
                  <a:pt x="46051" y="2961225"/>
                  <a:pt x="64679" y="2970911"/>
                  <a:pt x="84051" y="2973891"/>
                </a:cubicBezTo>
                <a:cubicBezTo>
                  <a:pt x="151856" y="2984695"/>
                  <a:pt x="202896" y="2929185"/>
                  <a:pt x="258779" y="2900871"/>
                </a:cubicBezTo>
                <a:cubicBezTo>
                  <a:pt x="318015" y="2870694"/>
                  <a:pt x="382467" y="2851321"/>
                  <a:pt x="448409" y="2844243"/>
                </a:cubicBezTo>
                <a:cubicBezTo>
                  <a:pt x="469644" y="2842007"/>
                  <a:pt x="490880" y="2840890"/>
                  <a:pt x="511743" y="2846105"/>
                </a:cubicBezTo>
                <a:cubicBezTo>
                  <a:pt x="582155" y="2863243"/>
                  <a:pt x="592214" y="2953401"/>
                  <a:pt x="569116" y="3011519"/>
                </a:cubicBezTo>
                <a:cubicBezTo>
                  <a:pt x="541920" y="3080814"/>
                  <a:pt x="462566" y="3098697"/>
                  <a:pt x="398487" y="3114344"/>
                </a:cubicBezTo>
                <a:cubicBezTo>
                  <a:pt x="356388" y="3124776"/>
                  <a:pt x="315780" y="3141168"/>
                  <a:pt x="277034" y="3161286"/>
                </a:cubicBezTo>
                <a:cubicBezTo>
                  <a:pt x="221896" y="3190345"/>
                  <a:pt x="149248" y="3238032"/>
                  <a:pt x="156327" y="3309562"/>
                </a:cubicBezTo>
                <a:cubicBezTo>
                  <a:pt x="157072" y="3316640"/>
                  <a:pt x="159680" y="3324837"/>
                  <a:pt x="166758" y="3326327"/>
                </a:cubicBezTo>
                <a:cubicBezTo>
                  <a:pt x="169366" y="3326700"/>
                  <a:pt x="172347" y="3326327"/>
                  <a:pt x="174954" y="3325209"/>
                </a:cubicBezTo>
                <a:cubicBezTo>
                  <a:pt x="203268" y="3314405"/>
                  <a:pt x="213700" y="3280503"/>
                  <a:pt x="233445" y="3259640"/>
                </a:cubicBezTo>
                <a:cubicBezTo>
                  <a:pt x="277779" y="3212698"/>
                  <a:pt x="341858" y="3182894"/>
                  <a:pt x="402585" y="3164266"/>
                </a:cubicBezTo>
                <a:cubicBezTo>
                  <a:pt x="469644" y="3143776"/>
                  <a:pt x="544900" y="3138188"/>
                  <a:pt x="612332" y="3160541"/>
                </a:cubicBezTo>
                <a:cubicBezTo>
                  <a:pt x="654431" y="3174698"/>
                  <a:pt x="657039" y="3229090"/>
                  <a:pt x="647725" y="3266346"/>
                </a:cubicBezTo>
                <a:cubicBezTo>
                  <a:pt x="636176" y="3310680"/>
                  <a:pt x="572096" y="3365818"/>
                  <a:pt x="572096" y="3365818"/>
                </a:cubicBezTo>
                <a:cubicBezTo>
                  <a:pt x="544155" y="3393759"/>
                  <a:pt x="576195" y="3389661"/>
                  <a:pt x="576195" y="3389661"/>
                </a:cubicBezTo>
                <a:cubicBezTo>
                  <a:pt x="610470" y="3375131"/>
                  <a:pt x="636176" y="3372151"/>
                  <a:pt x="636176" y="3372151"/>
                </a:cubicBezTo>
                <a:cubicBezTo>
                  <a:pt x="682745" y="3377367"/>
                  <a:pt x="703608" y="3413505"/>
                  <a:pt x="703608" y="3413505"/>
                </a:cubicBezTo>
                <a:cubicBezTo>
                  <a:pt x="758373" y="3499564"/>
                  <a:pt x="687961" y="3560291"/>
                  <a:pt x="687961" y="3560291"/>
                </a:cubicBezTo>
                <a:cubicBezTo>
                  <a:pt x="627607" y="3631448"/>
                  <a:pt x="523292" y="3670939"/>
                  <a:pt x="432016" y="3675782"/>
                </a:cubicBezTo>
                <a:cubicBezTo>
                  <a:pt x="417114" y="3676527"/>
                  <a:pt x="363839" y="3682488"/>
                  <a:pt x="393643" y="3708194"/>
                </a:cubicBezTo>
                <a:cubicBezTo>
                  <a:pt x="405565" y="3718626"/>
                  <a:pt x="424193" y="3721606"/>
                  <a:pt x="432389" y="3735018"/>
                </a:cubicBezTo>
                <a:cubicBezTo>
                  <a:pt x="436114" y="3740979"/>
                  <a:pt x="437232" y="3748058"/>
                  <a:pt x="437605" y="3754764"/>
                </a:cubicBezTo>
                <a:cubicBezTo>
                  <a:pt x="437977" y="3767431"/>
                  <a:pt x="435369" y="3779725"/>
                  <a:pt x="434252" y="3792019"/>
                </a:cubicBezTo>
                <a:cubicBezTo>
                  <a:pt x="432761" y="3806921"/>
                  <a:pt x="433507" y="3822196"/>
                  <a:pt x="436114" y="3837098"/>
                </a:cubicBezTo>
                <a:cubicBezTo>
                  <a:pt x="437232" y="3842686"/>
                  <a:pt x="438350" y="3848647"/>
                  <a:pt x="442448" y="3852745"/>
                </a:cubicBezTo>
                <a:cubicBezTo>
                  <a:pt x="449899" y="3861314"/>
                  <a:pt x="464429" y="3860196"/>
                  <a:pt x="473370" y="3852745"/>
                </a:cubicBezTo>
                <a:cubicBezTo>
                  <a:pt x="482311" y="3845667"/>
                  <a:pt x="486409" y="3834117"/>
                  <a:pt x="488644" y="3822941"/>
                </a:cubicBezTo>
                <a:cubicBezTo>
                  <a:pt x="493115" y="3802823"/>
                  <a:pt x="497586" y="3781960"/>
                  <a:pt x="505409" y="3762960"/>
                </a:cubicBezTo>
                <a:cubicBezTo>
                  <a:pt x="532233" y="3697763"/>
                  <a:pt x="613077" y="3654174"/>
                  <a:pt x="613077" y="3654174"/>
                </a:cubicBezTo>
                <a:cubicBezTo>
                  <a:pt x="677157" y="3619154"/>
                  <a:pt x="731177" y="3637782"/>
                  <a:pt x="731177" y="3637782"/>
                </a:cubicBezTo>
                <a:cubicBezTo>
                  <a:pt x="768805" y="3651566"/>
                  <a:pt x="789295" y="3677645"/>
                  <a:pt x="791903" y="3717881"/>
                </a:cubicBezTo>
                <a:cubicBezTo>
                  <a:pt x="792648" y="3730548"/>
                  <a:pt x="792276" y="3743214"/>
                  <a:pt x="788550" y="3755136"/>
                </a:cubicBezTo>
                <a:cubicBezTo>
                  <a:pt x="779236" y="3783078"/>
                  <a:pt x="747942" y="3793509"/>
                  <a:pt x="730059" y="3815117"/>
                </a:cubicBezTo>
                <a:cubicBezTo>
                  <a:pt x="711059" y="3838215"/>
                  <a:pt x="696529" y="3866157"/>
                  <a:pt x="691686" y="3895961"/>
                </a:cubicBezTo>
                <a:cubicBezTo>
                  <a:pt x="686843" y="3924276"/>
                  <a:pt x="697275" y="3953335"/>
                  <a:pt x="690569" y="3980904"/>
                </a:cubicBezTo>
                <a:cubicBezTo>
                  <a:pt x="683863" y="4008100"/>
                  <a:pt x="661509" y="4028218"/>
                  <a:pt x="655548" y="4055787"/>
                </a:cubicBezTo>
                <a:cubicBezTo>
                  <a:pt x="649215" y="4084846"/>
                  <a:pt x="657411" y="4113160"/>
                  <a:pt x="674176" y="4137004"/>
                </a:cubicBezTo>
                <a:cubicBezTo>
                  <a:pt x="689823" y="4158984"/>
                  <a:pt x="707333" y="4179102"/>
                  <a:pt x="726706" y="4197357"/>
                </a:cubicBezTo>
                <a:cubicBezTo>
                  <a:pt x="736393" y="4206671"/>
                  <a:pt x="791903" y="4253986"/>
                  <a:pt x="797491" y="4215985"/>
                </a:cubicBezTo>
                <a:cubicBezTo>
                  <a:pt x="797864" y="4213005"/>
                  <a:pt x="797491" y="4210024"/>
                  <a:pt x="796746" y="4207044"/>
                </a:cubicBezTo>
                <a:cubicBezTo>
                  <a:pt x="790040" y="4169788"/>
                  <a:pt x="788550" y="4135513"/>
                  <a:pt x="794138" y="4097885"/>
                </a:cubicBezTo>
                <a:cubicBezTo>
                  <a:pt x="800844" y="4050944"/>
                  <a:pt x="823570" y="4004375"/>
                  <a:pt x="873865" y="3993943"/>
                </a:cubicBezTo>
                <a:cubicBezTo>
                  <a:pt x="918571" y="3984629"/>
                  <a:pt x="980043" y="4014806"/>
                  <a:pt x="988984" y="4062866"/>
                </a:cubicBezTo>
                <a:cubicBezTo>
                  <a:pt x="995317" y="4096023"/>
                  <a:pt x="968121" y="4126200"/>
                  <a:pt x="979670" y="4160847"/>
                </a:cubicBezTo>
                <a:cubicBezTo>
                  <a:pt x="981905" y="4167180"/>
                  <a:pt x="986004" y="4173886"/>
                  <a:pt x="992709" y="4175004"/>
                </a:cubicBezTo>
                <a:cubicBezTo>
                  <a:pt x="996435" y="4175749"/>
                  <a:pt x="1000533" y="4174259"/>
                  <a:pt x="1003886" y="4172769"/>
                </a:cubicBezTo>
                <a:cubicBezTo>
                  <a:pt x="1035181" y="4157122"/>
                  <a:pt x="1048592" y="4124337"/>
                  <a:pt x="1088456" y="4125082"/>
                </a:cubicBezTo>
                <a:cubicBezTo>
                  <a:pt x="1107456" y="4125082"/>
                  <a:pt x="1121986" y="4134023"/>
                  <a:pt x="1135770" y="4146317"/>
                </a:cubicBezTo>
                <a:cubicBezTo>
                  <a:pt x="1206183" y="4208534"/>
                  <a:pt x="1135770" y="4266280"/>
                  <a:pt x="1135770" y="4266280"/>
                </a:cubicBezTo>
                <a:cubicBezTo>
                  <a:pt x="1108201" y="4293849"/>
                  <a:pt x="1072436" y="4339673"/>
                  <a:pt x="1075416" y="4381026"/>
                </a:cubicBezTo>
                <a:cubicBezTo>
                  <a:pt x="1076534" y="4396674"/>
                  <a:pt x="1084358" y="4412693"/>
                  <a:pt x="1098515" y="4420144"/>
                </a:cubicBezTo>
                <a:cubicBezTo>
                  <a:pt x="1114534" y="4428713"/>
                  <a:pt x="1133907" y="4425733"/>
                  <a:pt x="1150300" y="4433184"/>
                </a:cubicBezTo>
                <a:cubicBezTo>
                  <a:pt x="1165574" y="4440262"/>
                  <a:pt x="1178614" y="4452929"/>
                  <a:pt x="1189790" y="4465223"/>
                </a:cubicBezTo>
                <a:cubicBezTo>
                  <a:pt x="1218850" y="4496890"/>
                  <a:pt x="1275105" y="4503224"/>
                  <a:pt x="1314223" y="4494655"/>
                </a:cubicBezTo>
                <a:cubicBezTo>
                  <a:pt x="1334714" y="4490184"/>
                  <a:pt x="1354832" y="4481616"/>
                  <a:pt x="1370106" y="4466714"/>
                </a:cubicBezTo>
                <a:cubicBezTo>
                  <a:pt x="1401401" y="4435419"/>
                  <a:pt x="1402891" y="4361653"/>
                  <a:pt x="1459892" y="4362026"/>
                </a:cubicBezTo>
                <a:cubicBezTo>
                  <a:pt x="1469951" y="4362026"/>
                  <a:pt x="1480382" y="4363889"/>
                  <a:pt x="1490441" y="4363516"/>
                </a:cubicBezTo>
                <a:cubicBezTo>
                  <a:pt x="1503480" y="4362771"/>
                  <a:pt x="1516147" y="4358301"/>
                  <a:pt x="1527324" y="4351595"/>
                </a:cubicBezTo>
                <a:cubicBezTo>
                  <a:pt x="1529559" y="4350104"/>
                  <a:pt x="1531795" y="4348614"/>
                  <a:pt x="1534030" y="4347124"/>
                </a:cubicBezTo>
                <a:cubicBezTo>
                  <a:pt x="1550795" y="4335575"/>
                  <a:pt x="1567932" y="4319927"/>
                  <a:pt x="1581344" y="4304653"/>
                </a:cubicBezTo>
                <a:cubicBezTo>
                  <a:pt x="1614874" y="4265907"/>
                  <a:pt x="1624188" y="4205181"/>
                  <a:pt x="1615247" y="4155631"/>
                </a:cubicBezTo>
                <a:cubicBezTo>
                  <a:pt x="1609658" y="4123964"/>
                  <a:pt x="1578364" y="4110180"/>
                  <a:pt x="1573520" y="4080375"/>
                </a:cubicBezTo>
                <a:cubicBezTo>
                  <a:pt x="1568677" y="4051316"/>
                  <a:pt x="1585070" y="4031198"/>
                  <a:pt x="1599599" y="4008100"/>
                </a:cubicBezTo>
                <a:cubicBezTo>
                  <a:pt x="1667404" y="3898197"/>
                  <a:pt x="1580226" y="3775999"/>
                  <a:pt x="1502735" y="3699253"/>
                </a:cubicBezTo>
                <a:cubicBezTo>
                  <a:pt x="1439029" y="3655664"/>
                  <a:pt x="1469951" y="3547251"/>
                  <a:pt x="1469951" y="3547251"/>
                </a:cubicBezTo>
                <a:cubicBezTo>
                  <a:pt x="1490069" y="3477211"/>
                  <a:pt x="1442009" y="3477211"/>
                  <a:pt x="1442009" y="3477211"/>
                </a:cubicBezTo>
                <a:cubicBezTo>
                  <a:pt x="1387616" y="3469388"/>
                  <a:pt x="1364518" y="3424308"/>
                  <a:pt x="1364518" y="3424308"/>
                </a:cubicBezTo>
                <a:cubicBezTo>
                  <a:pt x="1341420" y="3402701"/>
                  <a:pt x="1383146" y="3331170"/>
                  <a:pt x="1383146" y="3331170"/>
                </a:cubicBezTo>
                <a:cubicBezTo>
                  <a:pt x="1390969" y="3301739"/>
                  <a:pt x="1375322" y="3250326"/>
                  <a:pt x="1375322" y="3250326"/>
                </a:cubicBezTo>
                <a:cubicBezTo>
                  <a:pt x="1370851" y="3140050"/>
                  <a:pt x="1472931" y="3090500"/>
                  <a:pt x="1472931" y="3090500"/>
                </a:cubicBezTo>
                <a:cubicBezTo>
                  <a:pt x="1548932" y="3042441"/>
                  <a:pt x="1539618" y="2981715"/>
                  <a:pt x="1539618" y="2981715"/>
                </a:cubicBezTo>
                <a:cubicBezTo>
                  <a:pt x="1550422" y="2848341"/>
                  <a:pt x="1513167" y="2824870"/>
                  <a:pt x="1513167" y="2824870"/>
                </a:cubicBezTo>
                <a:cubicBezTo>
                  <a:pt x="1443127" y="2745888"/>
                  <a:pt x="1334714" y="2783144"/>
                  <a:pt x="1334714" y="2783144"/>
                </a:cubicBezTo>
                <a:cubicBezTo>
                  <a:pt x="1313106" y="2801771"/>
                  <a:pt x="1277340" y="2803262"/>
                  <a:pt x="1277340" y="2803262"/>
                </a:cubicBezTo>
                <a:cubicBezTo>
                  <a:pt x="1221457" y="2793948"/>
                  <a:pt x="1240085" y="2817419"/>
                  <a:pt x="1240085" y="2817419"/>
                </a:cubicBezTo>
                <a:cubicBezTo>
                  <a:pt x="1269517" y="2828223"/>
                  <a:pt x="1283674" y="2865478"/>
                  <a:pt x="1283674" y="2865478"/>
                </a:cubicBezTo>
                <a:cubicBezTo>
                  <a:pt x="1300811" y="2922851"/>
                  <a:pt x="1257223" y="2941479"/>
                  <a:pt x="1257223" y="2941479"/>
                </a:cubicBezTo>
                <a:cubicBezTo>
                  <a:pt x="1195006" y="2964577"/>
                  <a:pt x="1148437" y="3033127"/>
                  <a:pt x="1148437" y="3033127"/>
                </a:cubicBezTo>
                <a:cubicBezTo>
                  <a:pt x="1092554" y="3087520"/>
                  <a:pt x="1086220" y="3284601"/>
                  <a:pt x="1086220" y="3284601"/>
                </a:cubicBezTo>
                <a:cubicBezTo>
                  <a:pt x="1081750" y="3346818"/>
                  <a:pt x="1114162" y="3397857"/>
                  <a:pt x="1114162" y="3397857"/>
                </a:cubicBezTo>
                <a:lnTo>
                  <a:pt x="1177869" y="3480191"/>
                </a:lnTo>
                <a:cubicBezTo>
                  <a:pt x="1197987" y="3534585"/>
                  <a:pt x="1182339" y="3571840"/>
                  <a:pt x="1182339" y="3571840"/>
                </a:cubicBezTo>
                <a:cubicBezTo>
                  <a:pt x="1171535" y="3638527"/>
                  <a:pt x="1116770" y="3606860"/>
                  <a:pt x="1116770" y="3606860"/>
                </a:cubicBezTo>
                <a:cubicBezTo>
                  <a:pt x="1038906" y="3581154"/>
                  <a:pt x="971101" y="3454113"/>
                  <a:pt x="971101" y="3454113"/>
                </a:cubicBezTo>
                <a:cubicBezTo>
                  <a:pt x="898081" y="3336013"/>
                  <a:pt x="905905" y="3166874"/>
                  <a:pt x="905905" y="3166874"/>
                </a:cubicBezTo>
                <a:cubicBezTo>
                  <a:pt x="913728" y="3067402"/>
                  <a:pt x="949121" y="2985813"/>
                  <a:pt x="949121" y="2985813"/>
                </a:cubicBezTo>
                <a:lnTo>
                  <a:pt x="921552" y="2970911"/>
                </a:lnTo>
                <a:cubicBezTo>
                  <a:pt x="861198" y="2927322"/>
                  <a:pt x="844061" y="2801771"/>
                  <a:pt x="844061" y="2801771"/>
                </a:cubicBezTo>
                <a:cubicBezTo>
                  <a:pt x="822453" y="2626299"/>
                  <a:pt x="915591" y="2567435"/>
                  <a:pt x="915591" y="2567435"/>
                </a:cubicBezTo>
                <a:cubicBezTo>
                  <a:pt x="969984" y="2514533"/>
                  <a:pt x="1045985" y="2508572"/>
                  <a:pt x="1045985" y="2508572"/>
                </a:cubicBezTo>
                <a:cubicBezTo>
                  <a:pt x="1050455" y="2460513"/>
                  <a:pt x="1091064" y="2446355"/>
                  <a:pt x="1091064" y="2446355"/>
                </a:cubicBezTo>
                <a:cubicBezTo>
                  <a:pt x="1161104" y="2446355"/>
                  <a:pt x="1209163" y="2381158"/>
                  <a:pt x="1209163" y="2381158"/>
                </a:cubicBezTo>
                <a:cubicBezTo>
                  <a:pt x="1237105" y="2303668"/>
                  <a:pt x="1286654" y="2311118"/>
                  <a:pt x="1286654" y="2311118"/>
                </a:cubicBezTo>
                <a:cubicBezTo>
                  <a:pt x="1338067" y="2312609"/>
                  <a:pt x="1435676" y="2369982"/>
                  <a:pt x="1435676" y="2369982"/>
                </a:cubicBezTo>
                <a:cubicBezTo>
                  <a:pt x="1544461" y="2397924"/>
                  <a:pt x="1556756" y="2351354"/>
                  <a:pt x="1556756" y="2351354"/>
                </a:cubicBezTo>
                <a:cubicBezTo>
                  <a:pt x="1592521" y="2309628"/>
                  <a:pt x="1530304" y="2312609"/>
                  <a:pt x="1530304" y="2312609"/>
                </a:cubicBezTo>
                <a:cubicBezTo>
                  <a:pt x="1466598" y="2289510"/>
                  <a:pt x="1511677" y="2175882"/>
                  <a:pt x="1511677" y="2175882"/>
                </a:cubicBezTo>
                <a:cubicBezTo>
                  <a:pt x="1547442" y="2049958"/>
                  <a:pt x="1570540" y="2073429"/>
                  <a:pt x="1570540" y="2073429"/>
                </a:cubicBezTo>
                <a:cubicBezTo>
                  <a:pt x="1640580" y="2092057"/>
                  <a:pt x="1640580" y="2037664"/>
                  <a:pt x="1640580" y="2037664"/>
                </a:cubicBezTo>
                <a:cubicBezTo>
                  <a:pt x="1642070" y="2000409"/>
                  <a:pt x="1623443" y="1885662"/>
                  <a:pt x="1623443" y="1885662"/>
                </a:cubicBezTo>
                <a:cubicBezTo>
                  <a:pt x="1611148" y="1795504"/>
                  <a:pt x="1522481" y="1736641"/>
                  <a:pt x="1522481" y="1736641"/>
                </a:cubicBezTo>
                <a:cubicBezTo>
                  <a:pt x="1469578" y="1694915"/>
                  <a:pt x="1455794" y="1592090"/>
                  <a:pt x="1455794" y="1592090"/>
                </a:cubicBezTo>
                <a:cubicBezTo>
                  <a:pt x="1437166" y="1503422"/>
                  <a:pt x="1347008" y="1447539"/>
                  <a:pt x="1347008" y="1447539"/>
                </a:cubicBezTo>
                <a:cubicBezTo>
                  <a:pt x="1228908" y="1385323"/>
                  <a:pt x="1236732" y="1302989"/>
                  <a:pt x="1236732" y="1302989"/>
                </a:cubicBezTo>
                <a:cubicBezTo>
                  <a:pt x="1227418" y="1180418"/>
                  <a:pt x="1312733" y="1112241"/>
                  <a:pt x="1312733" y="1112241"/>
                </a:cubicBezTo>
                <a:cubicBezTo>
                  <a:pt x="1364891" y="1058221"/>
                  <a:pt x="1463245" y="1096966"/>
                  <a:pt x="1515402" y="1127516"/>
                </a:cubicBezTo>
                <a:cubicBezTo>
                  <a:pt x="1557128" y="1152104"/>
                  <a:pt x="1596619" y="1180418"/>
                  <a:pt x="1632756" y="1212458"/>
                </a:cubicBezTo>
                <a:cubicBezTo>
                  <a:pt x="1651012" y="1228478"/>
                  <a:pt x="1668894" y="1245615"/>
                  <a:pt x="1685659" y="1263498"/>
                </a:cubicBezTo>
                <a:cubicBezTo>
                  <a:pt x="1693855" y="1272439"/>
                  <a:pt x="1731111" y="1302989"/>
                  <a:pt x="1730738" y="1314165"/>
                </a:cubicBezTo>
                <a:cubicBezTo>
                  <a:pt x="1730738" y="1302989"/>
                  <a:pt x="1770229" y="1272439"/>
                  <a:pt x="1778425" y="1263498"/>
                </a:cubicBezTo>
                <a:cubicBezTo>
                  <a:pt x="1795190" y="1245615"/>
                  <a:pt x="1812700" y="1228478"/>
                  <a:pt x="1831328" y="1212458"/>
                </a:cubicBezTo>
                <a:cubicBezTo>
                  <a:pt x="1867465" y="1180418"/>
                  <a:pt x="1906956" y="1151732"/>
                  <a:pt x="1948682" y="1127516"/>
                </a:cubicBezTo>
                <a:cubicBezTo>
                  <a:pt x="2000839" y="1096966"/>
                  <a:pt x="2099566" y="1058221"/>
                  <a:pt x="2151351" y="1112241"/>
                </a:cubicBezTo>
                <a:cubicBezTo>
                  <a:pt x="2151351" y="1112241"/>
                  <a:pt x="2236666" y="1180418"/>
                  <a:pt x="2227352" y="1302989"/>
                </a:cubicBezTo>
                <a:cubicBezTo>
                  <a:pt x="2227352" y="1302989"/>
                  <a:pt x="2235176" y="1385323"/>
                  <a:pt x="2117076" y="1447539"/>
                </a:cubicBezTo>
                <a:cubicBezTo>
                  <a:pt x="2117076" y="1447539"/>
                  <a:pt x="2026918" y="1503422"/>
                  <a:pt x="2008291" y="1592090"/>
                </a:cubicBezTo>
                <a:cubicBezTo>
                  <a:pt x="2008291" y="1592090"/>
                  <a:pt x="1994133" y="1694542"/>
                  <a:pt x="1941603" y="1736641"/>
                </a:cubicBezTo>
                <a:cubicBezTo>
                  <a:pt x="1941603" y="1736641"/>
                  <a:pt x="1852936" y="1795504"/>
                  <a:pt x="1840641" y="1885662"/>
                </a:cubicBezTo>
                <a:cubicBezTo>
                  <a:pt x="1840641" y="1885662"/>
                  <a:pt x="1822014" y="2000409"/>
                  <a:pt x="1823504" y="2037664"/>
                </a:cubicBezTo>
                <a:cubicBezTo>
                  <a:pt x="1823504" y="2037664"/>
                  <a:pt x="1823504" y="2092057"/>
                  <a:pt x="1893544" y="2073429"/>
                </a:cubicBezTo>
                <a:cubicBezTo>
                  <a:pt x="1893544" y="2073429"/>
                  <a:pt x="1916642" y="2050331"/>
                  <a:pt x="1952408" y="2175882"/>
                </a:cubicBezTo>
                <a:cubicBezTo>
                  <a:pt x="1952408" y="2175882"/>
                  <a:pt x="1997486" y="2289138"/>
                  <a:pt x="1933780" y="2312609"/>
                </a:cubicBezTo>
                <a:cubicBezTo>
                  <a:pt x="1933780" y="2312609"/>
                  <a:pt x="1871563" y="2309628"/>
                  <a:pt x="1907329" y="2351354"/>
                </a:cubicBezTo>
                <a:cubicBezTo>
                  <a:pt x="1907329" y="2351354"/>
                  <a:pt x="1919623" y="2397924"/>
                  <a:pt x="2028408" y="2369982"/>
                </a:cubicBezTo>
                <a:cubicBezTo>
                  <a:pt x="2028408" y="2369982"/>
                  <a:pt x="2126018" y="2312609"/>
                  <a:pt x="2177430" y="2311118"/>
                </a:cubicBezTo>
                <a:cubicBezTo>
                  <a:pt x="2177430" y="2311118"/>
                  <a:pt x="2226980" y="2303295"/>
                  <a:pt x="2254921" y="2381158"/>
                </a:cubicBezTo>
                <a:cubicBezTo>
                  <a:pt x="2254921" y="2381158"/>
                  <a:pt x="2302980" y="2446355"/>
                  <a:pt x="2373020" y="2446355"/>
                </a:cubicBezTo>
                <a:cubicBezTo>
                  <a:pt x="2373020" y="2446355"/>
                  <a:pt x="2413256" y="2460513"/>
                  <a:pt x="2418099" y="2508572"/>
                </a:cubicBezTo>
                <a:cubicBezTo>
                  <a:pt x="2418099" y="2508572"/>
                  <a:pt x="2494100" y="2514905"/>
                  <a:pt x="2548493" y="2567435"/>
                </a:cubicBezTo>
                <a:cubicBezTo>
                  <a:pt x="2548493" y="2567435"/>
                  <a:pt x="2641632" y="2626299"/>
                  <a:pt x="2620024" y="2801771"/>
                </a:cubicBezTo>
                <a:cubicBezTo>
                  <a:pt x="2620024" y="2801771"/>
                  <a:pt x="2602886" y="2927695"/>
                  <a:pt x="2542532" y="2970911"/>
                </a:cubicBezTo>
                <a:lnTo>
                  <a:pt x="2514964" y="2985813"/>
                </a:lnTo>
                <a:cubicBezTo>
                  <a:pt x="2514964" y="2985813"/>
                  <a:pt x="2550356" y="3067402"/>
                  <a:pt x="2558180" y="3166874"/>
                </a:cubicBezTo>
                <a:cubicBezTo>
                  <a:pt x="2558180" y="3166874"/>
                  <a:pt x="2566003" y="3336013"/>
                  <a:pt x="2492983" y="3454113"/>
                </a:cubicBezTo>
                <a:cubicBezTo>
                  <a:pt x="2492983" y="3454113"/>
                  <a:pt x="2425178" y="3581154"/>
                  <a:pt x="2347314" y="3606860"/>
                </a:cubicBezTo>
                <a:cubicBezTo>
                  <a:pt x="2347314" y="3606860"/>
                  <a:pt x="2292922" y="3638899"/>
                  <a:pt x="2281745" y="3571840"/>
                </a:cubicBezTo>
                <a:cubicBezTo>
                  <a:pt x="2281745" y="3571840"/>
                  <a:pt x="2266098" y="3534585"/>
                  <a:pt x="2286216" y="3480191"/>
                </a:cubicBezTo>
                <a:lnTo>
                  <a:pt x="2349922" y="3397857"/>
                </a:lnTo>
                <a:cubicBezTo>
                  <a:pt x="2349922" y="3397857"/>
                  <a:pt x="2382707" y="3346445"/>
                  <a:pt x="2377864" y="3284601"/>
                </a:cubicBezTo>
                <a:cubicBezTo>
                  <a:pt x="2377864" y="3284601"/>
                  <a:pt x="2371530" y="3087520"/>
                  <a:pt x="2315647" y="3033127"/>
                </a:cubicBezTo>
                <a:cubicBezTo>
                  <a:pt x="2315647" y="3033127"/>
                  <a:pt x="2269078" y="2964950"/>
                  <a:pt x="2206862" y="2941479"/>
                </a:cubicBezTo>
                <a:cubicBezTo>
                  <a:pt x="2206862" y="2941479"/>
                  <a:pt x="2163273" y="2922851"/>
                  <a:pt x="2180410" y="2865478"/>
                </a:cubicBezTo>
                <a:cubicBezTo>
                  <a:pt x="2180410" y="2865478"/>
                  <a:pt x="2194567" y="2828223"/>
                  <a:pt x="2223999" y="2817419"/>
                </a:cubicBezTo>
                <a:cubicBezTo>
                  <a:pt x="2223999" y="2817419"/>
                  <a:pt x="2242627" y="2794320"/>
                  <a:pt x="2186744" y="2803262"/>
                </a:cubicBezTo>
                <a:cubicBezTo>
                  <a:pt x="2186744" y="2803262"/>
                  <a:pt x="2150979" y="2801771"/>
                  <a:pt x="2129371" y="2783144"/>
                </a:cubicBezTo>
                <a:cubicBezTo>
                  <a:pt x="2129371" y="2783144"/>
                  <a:pt x="2020585" y="2745888"/>
                  <a:pt x="1950917" y="2824870"/>
                </a:cubicBezTo>
                <a:cubicBezTo>
                  <a:pt x="1950917" y="2824870"/>
                  <a:pt x="1913662" y="2847968"/>
                  <a:pt x="1924466" y="2981715"/>
                </a:cubicBezTo>
                <a:cubicBezTo>
                  <a:pt x="1924466" y="2981715"/>
                  <a:pt x="1915152" y="3042069"/>
                  <a:pt x="1991153" y="3090500"/>
                </a:cubicBezTo>
                <a:cubicBezTo>
                  <a:pt x="1991153" y="3090500"/>
                  <a:pt x="2093605" y="3140050"/>
                  <a:pt x="2088762" y="3250326"/>
                </a:cubicBezTo>
                <a:cubicBezTo>
                  <a:pt x="2088762" y="3250326"/>
                  <a:pt x="2073115" y="3301739"/>
                  <a:pt x="2080939" y="3331170"/>
                </a:cubicBezTo>
                <a:cubicBezTo>
                  <a:pt x="2080939" y="3331170"/>
                  <a:pt x="2122665" y="3402701"/>
                  <a:pt x="2099566" y="3424308"/>
                </a:cubicBezTo>
                <a:cubicBezTo>
                  <a:pt x="2099566" y="3424308"/>
                  <a:pt x="2076468" y="3469388"/>
                  <a:pt x="2022075" y="3477211"/>
                </a:cubicBezTo>
                <a:cubicBezTo>
                  <a:pt x="2022075" y="3477211"/>
                  <a:pt x="1974016" y="3477211"/>
                  <a:pt x="1994133" y="3547251"/>
                </a:cubicBezTo>
                <a:cubicBezTo>
                  <a:pt x="1994133" y="3547251"/>
                  <a:pt x="2025055" y="3656037"/>
                  <a:pt x="1961349" y="3699253"/>
                </a:cubicBezTo>
                <a:cubicBezTo>
                  <a:pt x="1883485" y="3775999"/>
                  <a:pt x="1796308" y="3898197"/>
                  <a:pt x="1864485" y="4008100"/>
                </a:cubicBezTo>
                <a:cubicBezTo>
                  <a:pt x="1878642" y="4031198"/>
                  <a:pt x="1895407" y="4051316"/>
                  <a:pt x="1890564" y="4080375"/>
                </a:cubicBezTo>
                <a:cubicBezTo>
                  <a:pt x="1885348" y="4110180"/>
                  <a:pt x="1854426" y="4123964"/>
                  <a:pt x="1848838" y="4155631"/>
                </a:cubicBezTo>
                <a:cubicBezTo>
                  <a:pt x="1839896" y="4205181"/>
                  <a:pt x="1848838" y="4265907"/>
                  <a:pt x="1882740" y="4304653"/>
                </a:cubicBezTo>
                <a:cubicBezTo>
                  <a:pt x="1896152" y="4319927"/>
                  <a:pt x="1913289" y="4335575"/>
                  <a:pt x="1930054" y="4347124"/>
                </a:cubicBezTo>
                <a:cubicBezTo>
                  <a:pt x="1932290" y="4348614"/>
                  <a:pt x="1934525" y="4350104"/>
                  <a:pt x="1936760" y="4351595"/>
                </a:cubicBezTo>
                <a:cubicBezTo>
                  <a:pt x="1947937" y="4358301"/>
                  <a:pt x="1960604" y="4362771"/>
                  <a:pt x="1973643" y="4363516"/>
                </a:cubicBezTo>
                <a:cubicBezTo>
                  <a:pt x="1983702" y="4363889"/>
                  <a:pt x="1994133" y="4362026"/>
                  <a:pt x="2004192" y="4362026"/>
                </a:cubicBezTo>
                <a:cubicBezTo>
                  <a:pt x="2061193" y="4362026"/>
                  <a:pt x="2062683" y="4435419"/>
                  <a:pt x="2093978" y="4466714"/>
                </a:cubicBezTo>
                <a:cubicBezTo>
                  <a:pt x="2108880" y="4481616"/>
                  <a:pt x="2128998" y="4490184"/>
                  <a:pt x="2149861" y="4494655"/>
                </a:cubicBezTo>
                <a:cubicBezTo>
                  <a:pt x="2189352" y="4503224"/>
                  <a:pt x="2245235" y="4496890"/>
                  <a:pt x="2274294" y="4465223"/>
                </a:cubicBezTo>
                <a:cubicBezTo>
                  <a:pt x="2285470" y="4452929"/>
                  <a:pt x="2298510" y="4440262"/>
                  <a:pt x="2313785" y="4433184"/>
                </a:cubicBezTo>
                <a:cubicBezTo>
                  <a:pt x="2330177" y="4425733"/>
                  <a:pt x="2349550" y="4428341"/>
                  <a:pt x="2365569" y="4420144"/>
                </a:cubicBezTo>
                <a:cubicBezTo>
                  <a:pt x="2379726" y="4412693"/>
                  <a:pt x="2387550" y="4396674"/>
                  <a:pt x="2388668" y="4381026"/>
                </a:cubicBezTo>
                <a:cubicBezTo>
                  <a:pt x="2391276" y="4339673"/>
                  <a:pt x="2355510" y="4293849"/>
                  <a:pt x="2328314" y="4266280"/>
                </a:cubicBezTo>
                <a:cubicBezTo>
                  <a:pt x="2328314" y="4266280"/>
                  <a:pt x="2257902" y="4208161"/>
                  <a:pt x="2328314" y="4146317"/>
                </a:cubicBezTo>
                <a:cubicBezTo>
                  <a:pt x="2342099" y="4134396"/>
                  <a:pt x="2356628" y="4125455"/>
                  <a:pt x="2375628" y="4125082"/>
                </a:cubicBezTo>
                <a:cubicBezTo>
                  <a:pt x="2415492" y="4124337"/>
                  <a:pt x="2428903" y="4157122"/>
                  <a:pt x="2460198" y="4172769"/>
                </a:cubicBezTo>
                <a:cubicBezTo>
                  <a:pt x="2463551" y="4174632"/>
                  <a:pt x="2467649" y="4175749"/>
                  <a:pt x="2471375" y="4175004"/>
                </a:cubicBezTo>
                <a:cubicBezTo>
                  <a:pt x="2478081" y="4173886"/>
                  <a:pt x="2482179" y="4167180"/>
                  <a:pt x="2484414" y="4160847"/>
                </a:cubicBezTo>
                <a:cubicBezTo>
                  <a:pt x="2496336" y="4126200"/>
                  <a:pt x="2469139" y="4096395"/>
                  <a:pt x="2475100" y="4062866"/>
                </a:cubicBezTo>
                <a:cubicBezTo>
                  <a:pt x="2484042" y="4014806"/>
                  <a:pt x="2545140" y="3984629"/>
                  <a:pt x="2590219" y="3993943"/>
                </a:cubicBezTo>
                <a:cubicBezTo>
                  <a:pt x="2640514" y="4004375"/>
                  <a:pt x="2663240" y="4050944"/>
                  <a:pt x="2669946" y="4097885"/>
                </a:cubicBezTo>
                <a:cubicBezTo>
                  <a:pt x="2675534" y="4135513"/>
                  <a:pt x="2674044" y="4169788"/>
                  <a:pt x="2667338" y="4207044"/>
                </a:cubicBezTo>
                <a:cubicBezTo>
                  <a:pt x="2666593" y="4210024"/>
                  <a:pt x="2666220" y="4213005"/>
                  <a:pt x="2666593" y="4215985"/>
                </a:cubicBezTo>
                <a:cubicBezTo>
                  <a:pt x="2672181" y="4253986"/>
                  <a:pt x="2727692" y="4206671"/>
                  <a:pt x="2737378" y="4197357"/>
                </a:cubicBezTo>
                <a:cubicBezTo>
                  <a:pt x="2756751" y="4179102"/>
                  <a:pt x="2774633" y="4158612"/>
                  <a:pt x="2789908" y="4137004"/>
                </a:cubicBezTo>
                <a:cubicBezTo>
                  <a:pt x="2807045" y="4112788"/>
                  <a:pt x="2814869" y="4084846"/>
                  <a:pt x="2808536" y="4055787"/>
                </a:cubicBezTo>
                <a:cubicBezTo>
                  <a:pt x="2802575" y="4027845"/>
                  <a:pt x="2780222" y="4008100"/>
                  <a:pt x="2773516" y="3980904"/>
                </a:cubicBezTo>
                <a:cubicBezTo>
                  <a:pt x="2766437" y="3953335"/>
                  <a:pt x="2776869" y="3924276"/>
                  <a:pt x="2772398" y="3895961"/>
                </a:cubicBezTo>
                <a:cubicBezTo>
                  <a:pt x="2767182" y="3866157"/>
                  <a:pt x="2753025" y="3838215"/>
                  <a:pt x="2734025" y="3815117"/>
                </a:cubicBezTo>
                <a:cubicBezTo>
                  <a:pt x="2716142" y="3793509"/>
                  <a:pt x="2684848" y="3783078"/>
                  <a:pt x="2675534" y="3755136"/>
                </a:cubicBezTo>
                <a:cubicBezTo>
                  <a:pt x="2671436" y="3743214"/>
                  <a:pt x="2671063" y="3730175"/>
                  <a:pt x="2672181" y="3717881"/>
                </a:cubicBezTo>
                <a:cubicBezTo>
                  <a:pt x="2675161" y="3678018"/>
                  <a:pt x="2695652" y="3651566"/>
                  <a:pt x="2732907" y="3637782"/>
                </a:cubicBezTo>
                <a:cubicBezTo>
                  <a:pt x="2732907" y="3637782"/>
                  <a:pt x="2786555" y="3619154"/>
                  <a:pt x="2851007" y="3654174"/>
                </a:cubicBezTo>
                <a:cubicBezTo>
                  <a:pt x="2851007" y="3654174"/>
                  <a:pt x="2931851" y="3697763"/>
                  <a:pt x="2958675" y="3762960"/>
                </a:cubicBezTo>
                <a:cubicBezTo>
                  <a:pt x="2966498" y="3782332"/>
                  <a:pt x="2970969" y="3802823"/>
                  <a:pt x="2975440" y="3822941"/>
                </a:cubicBezTo>
                <a:cubicBezTo>
                  <a:pt x="2977675" y="3834117"/>
                  <a:pt x="2982146" y="3845667"/>
                  <a:pt x="2990714" y="3852745"/>
                </a:cubicBezTo>
                <a:cubicBezTo>
                  <a:pt x="2999656" y="3859824"/>
                  <a:pt x="3014185" y="3861314"/>
                  <a:pt x="3021636" y="3852745"/>
                </a:cubicBezTo>
                <a:cubicBezTo>
                  <a:pt x="3025362" y="3848275"/>
                  <a:pt x="3026852" y="3842686"/>
                  <a:pt x="3027970" y="3837098"/>
                </a:cubicBezTo>
                <a:cubicBezTo>
                  <a:pt x="3030578" y="3822196"/>
                  <a:pt x="3031323" y="3806921"/>
                  <a:pt x="3029833" y="3792019"/>
                </a:cubicBezTo>
                <a:cubicBezTo>
                  <a:pt x="3028715" y="3779725"/>
                  <a:pt x="3026107" y="3767058"/>
                  <a:pt x="3026852" y="3754764"/>
                </a:cubicBezTo>
                <a:cubicBezTo>
                  <a:pt x="3026852" y="3748058"/>
                  <a:pt x="3028342" y="3740979"/>
                  <a:pt x="3032068" y="3735018"/>
                </a:cubicBezTo>
                <a:cubicBezTo>
                  <a:pt x="3040637" y="3721606"/>
                  <a:pt x="3058892" y="3718626"/>
                  <a:pt x="3070813" y="3708194"/>
                </a:cubicBezTo>
                <a:cubicBezTo>
                  <a:pt x="3100618" y="3682488"/>
                  <a:pt x="3047343" y="3676527"/>
                  <a:pt x="3032440" y="3675782"/>
                </a:cubicBezTo>
                <a:cubicBezTo>
                  <a:pt x="2941165" y="3670939"/>
                  <a:pt x="2836850" y="3631448"/>
                  <a:pt x="2776869" y="3560291"/>
                </a:cubicBezTo>
                <a:cubicBezTo>
                  <a:pt x="2776869" y="3560291"/>
                  <a:pt x="2706456" y="3499192"/>
                  <a:pt x="2761221" y="3413505"/>
                </a:cubicBezTo>
                <a:cubicBezTo>
                  <a:pt x="2761221" y="3413505"/>
                  <a:pt x="2782084" y="3377367"/>
                  <a:pt x="2828654" y="3372151"/>
                </a:cubicBezTo>
                <a:cubicBezTo>
                  <a:pt x="2828654" y="3372151"/>
                  <a:pt x="2854360" y="3375131"/>
                  <a:pt x="2888635" y="3389661"/>
                </a:cubicBezTo>
                <a:cubicBezTo>
                  <a:pt x="2888635" y="3389661"/>
                  <a:pt x="2920674" y="3393759"/>
                  <a:pt x="2892733" y="3365818"/>
                </a:cubicBezTo>
                <a:cubicBezTo>
                  <a:pt x="2892733" y="3365818"/>
                  <a:pt x="2828654" y="3311052"/>
                  <a:pt x="2817105" y="3266346"/>
                </a:cubicBezTo>
                <a:cubicBezTo>
                  <a:pt x="2807418" y="3229090"/>
                  <a:pt x="2810399" y="3174698"/>
                  <a:pt x="2852497" y="3160541"/>
                </a:cubicBezTo>
                <a:cubicBezTo>
                  <a:pt x="2919929" y="3138188"/>
                  <a:pt x="2995185" y="3143776"/>
                  <a:pt x="3062245" y="3164266"/>
                </a:cubicBezTo>
                <a:cubicBezTo>
                  <a:pt x="3122971" y="3182894"/>
                  <a:pt x="3187050" y="3212698"/>
                  <a:pt x="3231384" y="3259640"/>
                </a:cubicBezTo>
                <a:cubicBezTo>
                  <a:pt x="3251129" y="3280503"/>
                  <a:pt x="3261561" y="3314405"/>
                  <a:pt x="3289875" y="3325209"/>
                </a:cubicBezTo>
                <a:cubicBezTo>
                  <a:pt x="3292483" y="3326327"/>
                  <a:pt x="3295463" y="3327072"/>
                  <a:pt x="3298071" y="3326327"/>
                </a:cubicBezTo>
                <a:cubicBezTo>
                  <a:pt x="3305150" y="3325209"/>
                  <a:pt x="3307757" y="3316640"/>
                  <a:pt x="3308502" y="3309562"/>
                </a:cubicBezTo>
                <a:cubicBezTo>
                  <a:pt x="3315581" y="3237659"/>
                  <a:pt x="3242933" y="3189972"/>
                  <a:pt x="3187795" y="3161286"/>
                </a:cubicBezTo>
                <a:cubicBezTo>
                  <a:pt x="3149422" y="3141168"/>
                  <a:pt x="3108814" y="3124776"/>
                  <a:pt x="3066343" y="3114344"/>
                </a:cubicBezTo>
                <a:cubicBezTo>
                  <a:pt x="3002636" y="3098697"/>
                  <a:pt x="2922910" y="3080814"/>
                  <a:pt x="2895713" y="3011519"/>
                </a:cubicBezTo>
                <a:cubicBezTo>
                  <a:pt x="2872988" y="2953401"/>
                  <a:pt x="2883046" y="2863243"/>
                  <a:pt x="2953086" y="2846105"/>
                </a:cubicBezTo>
                <a:cubicBezTo>
                  <a:pt x="2973577" y="2840890"/>
                  <a:pt x="2995185" y="2842007"/>
                  <a:pt x="3016421" y="2844243"/>
                </a:cubicBezTo>
                <a:cubicBezTo>
                  <a:pt x="3082362" y="2851321"/>
                  <a:pt x="3146814" y="2870694"/>
                  <a:pt x="3206050" y="2900871"/>
                </a:cubicBezTo>
                <a:cubicBezTo>
                  <a:pt x="3261933" y="2929185"/>
                  <a:pt x="3312973" y="2984695"/>
                  <a:pt x="3380778" y="2973891"/>
                </a:cubicBezTo>
                <a:cubicBezTo>
                  <a:pt x="3399778" y="2970911"/>
                  <a:pt x="3418778" y="2961225"/>
                  <a:pt x="3429582" y="2945205"/>
                </a:cubicBezTo>
                <a:cubicBezTo>
                  <a:pt x="3442994" y="2925832"/>
                  <a:pt x="3443367" y="2900871"/>
                  <a:pt x="3440759" y="2877400"/>
                </a:cubicBezTo>
                <a:cubicBezTo>
                  <a:pt x="3437034" y="2844615"/>
                  <a:pt x="3435171" y="2813321"/>
                  <a:pt x="3438524" y="2780536"/>
                </a:cubicBezTo>
                <a:cubicBezTo>
                  <a:pt x="3439269" y="2774203"/>
                  <a:pt x="3440014" y="2767497"/>
                  <a:pt x="3442249" y="2761536"/>
                </a:cubicBezTo>
                <a:close/>
              </a:path>
            </a:pathLst>
          </a:custGeom>
          <a:solidFill>
            <a:schemeClr val="accent4">
              <a:lumMod val="20000"/>
              <a:lumOff val="80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Freeform: Shape 45">
            <a:extLst>
              <a:ext uri="{FF2B5EF4-FFF2-40B4-BE49-F238E27FC236}">
                <a16:creationId xmlns:a16="http://schemas.microsoft.com/office/drawing/2014/main" id="{179C42DA-E2CC-EF76-4C41-0AF65483E36E}"/>
              </a:ext>
            </a:extLst>
          </p:cNvPr>
          <p:cNvSpPr/>
          <p:nvPr/>
        </p:nvSpPr>
        <p:spPr>
          <a:xfrm>
            <a:off x="7376084" y="2737766"/>
            <a:ext cx="194958" cy="476919"/>
          </a:xfrm>
          <a:custGeom>
            <a:avLst/>
            <a:gdLst>
              <a:gd name="connsiteX0" fmla="*/ 62744 w 366618"/>
              <a:gd name="connsiteY0" fmla="*/ 891148 h 896845"/>
              <a:gd name="connsiteX1" fmla="*/ 9096 w 366618"/>
              <a:gd name="connsiteY1" fmla="*/ 537595 h 896845"/>
              <a:gd name="connsiteX2" fmla="*/ 189040 w 366618"/>
              <a:gd name="connsiteY2" fmla="*/ 37255 h 896845"/>
              <a:gd name="connsiteX3" fmla="*/ 287021 w 366618"/>
              <a:gd name="connsiteY3" fmla="*/ 37255 h 896845"/>
              <a:gd name="connsiteX4" fmla="*/ 366375 w 366618"/>
              <a:gd name="connsiteY4" fmla="*/ 250356 h 896845"/>
              <a:gd name="connsiteX5" fmla="*/ 301178 w 366618"/>
              <a:gd name="connsiteY5" fmla="*/ 426201 h 896845"/>
              <a:gd name="connsiteX6" fmla="*/ 113784 w 366618"/>
              <a:gd name="connsiteY6" fmla="*/ 828187 h 896845"/>
              <a:gd name="connsiteX7" fmla="*/ 63489 w 366618"/>
              <a:gd name="connsiteY7" fmla="*/ 891148 h 896845"/>
              <a:gd name="connsiteX8" fmla="*/ 63489 w 366618"/>
              <a:gd name="connsiteY8" fmla="*/ 891148 h 8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8" h="896845">
                <a:moveTo>
                  <a:pt x="62744" y="891148"/>
                </a:moveTo>
                <a:cubicBezTo>
                  <a:pt x="62744" y="891148"/>
                  <a:pt x="-28532" y="873638"/>
                  <a:pt x="9096" y="537595"/>
                </a:cubicBezTo>
                <a:cubicBezTo>
                  <a:pt x="9096" y="537595"/>
                  <a:pt x="48959" y="284631"/>
                  <a:pt x="189040" y="37255"/>
                </a:cubicBezTo>
                <a:cubicBezTo>
                  <a:pt x="189040" y="37255"/>
                  <a:pt x="229275" y="-46569"/>
                  <a:pt x="287021" y="37255"/>
                </a:cubicBezTo>
                <a:cubicBezTo>
                  <a:pt x="287021" y="37255"/>
                  <a:pt x="364885" y="132256"/>
                  <a:pt x="366375" y="250356"/>
                </a:cubicBezTo>
                <a:cubicBezTo>
                  <a:pt x="366375" y="250356"/>
                  <a:pt x="374199" y="326357"/>
                  <a:pt x="301178" y="426201"/>
                </a:cubicBezTo>
                <a:cubicBezTo>
                  <a:pt x="215864" y="549144"/>
                  <a:pt x="123470" y="674695"/>
                  <a:pt x="113784" y="828187"/>
                </a:cubicBezTo>
                <a:cubicBezTo>
                  <a:pt x="111176" y="852403"/>
                  <a:pt x="101490" y="916109"/>
                  <a:pt x="63489" y="891148"/>
                </a:cubicBezTo>
                <a:lnTo>
                  <a:pt x="63489" y="891148"/>
                </a:lnTo>
                <a:close/>
              </a:path>
            </a:pathLst>
          </a:custGeom>
          <a:solidFill>
            <a:schemeClr val="accent4">
              <a:lumMod val="75000"/>
              <a:alpha val="35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7" name="Freeform: Shape 46">
            <a:extLst>
              <a:ext uri="{FF2B5EF4-FFF2-40B4-BE49-F238E27FC236}">
                <a16:creationId xmlns:a16="http://schemas.microsoft.com/office/drawing/2014/main" id="{9CFEB4FB-259A-522A-0F86-249E8E150D4C}"/>
              </a:ext>
            </a:extLst>
          </p:cNvPr>
          <p:cNvSpPr/>
          <p:nvPr/>
        </p:nvSpPr>
        <p:spPr>
          <a:xfrm>
            <a:off x="8081720" y="2737766"/>
            <a:ext cx="194958" cy="476919"/>
          </a:xfrm>
          <a:custGeom>
            <a:avLst/>
            <a:gdLst>
              <a:gd name="connsiteX0" fmla="*/ 303875 w 366618"/>
              <a:gd name="connsiteY0" fmla="*/ 891148 h 896845"/>
              <a:gd name="connsiteX1" fmla="*/ 357523 w 366618"/>
              <a:gd name="connsiteY1" fmla="*/ 537595 h 896845"/>
              <a:gd name="connsiteX2" fmla="*/ 177579 w 366618"/>
              <a:gd name="connsiteY2" fmla="*/ 37255 h 896845"/>
              <a:gd name="connsiteX3" fmla="*/ 79597 w 366618"/>
              <a:gd name="connsiteY3" fmla="*/ 37255 h 896845"/>
              <a:gd name="connsiteX4" fmla="*/ 244 w 366618"/>
              <a:gd name="connsiteY4" fmla="*/ 250356 h 896845"/>
              <a:gd name="connsiteX5" fmla="*/ 65441 w 366618"/>
              <a:gd name="connsiteY5" fmla="*/ 426201 h 896845"/>
              <a:gd name="connsiteX6" fmla="*/ 252835 w 366618"/>
              <a:gd name="connsiteY6" fmla="*/ 828187 h 896845"/>
              <a:gd name="connsiteX7" fmla="*/ 303130 w 366618"/>
              <a:gd name="connsiteY7" fmla="*/ 891148 h 896845"/>
              <a:gd name="connsiteX8" fmla="*/ 303130 w 366618"/>
              <a:gd name="connsiteY8" fmla="*/ 891148 h 8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8" h="896845">
                <a:moveTo>
                  <a:pt x="303875" y="891148"/>
                </a:moveTo>
                <a:cubicBezTo>
                  <a:pt x="303875" y="891148"/>
                  <a:pt x="395150" y="873638"/>
                  <a:pt x="357523" y="537595"/>
                </a:cubicBezTo>
                <a:cubicBezTo>
                  <a:pt x="357523" y="537595"/>
                  <a:pt x="317659" y="284631"/>
                  <a:pt x="177579" y="37255"/>
                </a:cubicBezTo>
                <a:cubicBezTo>
                  <a:pt x="177579" y="37255"/>
                  <a:pt x="137343" y="-46569"/>
                  <a:pt x="79597" y="37255"/>
                </a:cubicBezTo>
                <a:cubicBezTo>
                  <a:pt x="79597" y="37255"/>
                  <a:pt x="1734" y="132256"/>
                  <a:pt x="244" y="250356"/>
                </a:cubicBezTo>
                <a:cubicBezTo>
                  <a:pt x="244" y="250356"/>
                  <a:pt x="-7580" y="326357"/>
                  <a:pt x="65441" y="426201"/>
                </a:cubicBezTo>
                <a:cubicBezTo>
                  <a:pt x="150755" y="549144"/>
                  <a:pt x="243148" y="674695"/>
                  <a:pt x="252835" y="828187"/>
                </a:cubicBezTo>
                <a:cubicBezTo>
                  <a:pt x="255443" y="852403"/>
                  <a:pt x="265129" y="916109"/>
                  <a:pt x="303130" y="891148"/>
                </a:cubicBezTo>
                <a:lnTo>
                  <a:pt x="303130" y="891148"/>
                </a:lnTo>
                <a:close/>
              </a:path>
            </a:pathLst>
          </a:custGeom>
          <a:solidFill>
            <a:schemeClr val="accent4">
              <a:lumMod val="75000"/>
              <a:alpha val="35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62D5725E-2E64-DB98-9CAB-DC7F08CC2CA7}"/>
              </a:ext>
            </a:extLst>
          </p:cNvPr>
          <p:cNvSpPr/>
          <p:nvPr/>
        </p:nvSpPr>
        <p:spPr>
          <a:xfrm>
            <a:off x="6754211" y="2105594"/>
            <a:ext cx="818059" cy="2088230"/>
          </a:xfrm>
          <a:custGeom>
            <a:avLst/>
            <a:gdLst>
              <a:gd name="connsiteX0" fmla="*/ 595545 w 1102400"/>
              <a:gd name="connsiteY0" fmla="*/ 2708819 h 2823907"/>
              <a:gd name="connsiteX1" fmla="*/ 717652 w 1102400"/>
              <a:gd name="connsiteY1" fmla="*/ 2660038 h 2823907"/>
              <a:gd name="connsiteX2" fmla="*/ 797727 w 1102400"/>
              <a:gd name="connsiteY2" fmla="*/ 2544220 h 2823907"/>
              <a:gd name="connsiteX3" fmla="*/ 904955 w 1102400"/>
              <a:gd name="connsiteY3" fmla="*/ 2467672 h 2823907"/>
              <a:gd name="connsiteX4" fmla="*/ 941311 w 1102400"/>
              <a:gd name="connsiteY4" fmla="*/ 2328231 h 2823907"/>
              <a:gd name="connsiteX5" fmla="*/ 1059276 w 1102400"/>
              <a:gd name="connsiteY5" fmla="*/ 2172069 h 2823907"/>
              <a:gd name="connsiteX6" fmla="*/ 1073082 w 1102400"/>
              <a:gd name="connsiteY6" fmla="*/ 1782737 h 2823907"/>
              <a:gd name="connsiteX7" fmla="*/ 1056668 w 1102400"/>
              <a:gd name="connsiteY7" fmla="*/ 1481764 h 2823907"/>
              <a:gd name="connsiteX8" fmla="*/ 1044857 w 1102400"/>
              <a:gd name="connsiteY8" fmla="*/ 1209170 h 2823907"/>
              <a:gd name="connsiteX9" fmla="*/ 1090417 w 1102400"/>
              <a:gd name="connsiteY9" fmla="*/ 898379 h 2823907"/>
              <a:gd name="connsiteX10" fmla="*/ 1019852 w 1102400"/>
              <a:gd name="connsiteY10" fmla="*/ 353652 h 2823907"/>
              <a:gd name="connsiteX11" fmla="*/ 832703 w 1102400"/>
              <a:gd name="connsiteY11" fmla="*/ 156685 h 2823907"/>
              <a:gd name="connsiteX12" fmla="*/ 738361 w 1102400"/>
              <a:gd name="connsiteY12" fmla="*/ 72468 h 2823907"/>
              <a:gd name="connsiteX13" fmla="*/ 629907 w 1102400"/>
              <a:gd name="connsiteY13" fmla="*/ 63 h 2823907"/>
              <a:gd name="connsiteX14" fmla="*/ 546610 w 1102400"/>
              <a:gd name="connsiteY14" fmla="*/ 60349 h 2823907"/>
              <a:gd name="connsiteX15" fmla="*/ 280612 w 1102400"/>
              <a:gd name="connsiteY15" fmla="*/ 450908 h 2823907"/>
              <a:gd name="connsiteX16" fmla="*/ 145006 w 1102400"/>
              <a:gd name="connsiteY16" fmla="*/ 769369 h 2823907"/>
              <a:gd name="connsiteX17" fmla="*/ 60789 w 1102400"/>
              <a:gd name="connsiteY17" fmla="*/ 1244145 h 2823907"/>
              <a:gd name="connsiteX18" fmla="*/ 42 w 1102400"/>
              <a:gd name="connsiteY18" fmla="*/ 1779822 h 2823907"/>
              <a:gd name="connsiteX19" fmla="*/ 66925 w 1102400"/>
              <a:gd name="connsiteY19" fmla="*/ 2083403 h 2823907"/>
              <a:gd name="connsiteX20" fmla="*/ 102360 w 1102400"/>
              <a:gd name="connsiteY20" fmla="*/ 2256286 h 2823907"/>
              <a:gd name="connsiteX21" fmla="*/ 145773 w 1102400"/>
              <a:gd name="connsiteY21" fmla="*/ 2347866 h 2823907"/>
              <a:gd name="connsiteX22" fmla="*/ 439689 w 1102400"/>
              <a:gd name="connsiteY22" fmla="*/ 2795644 h 2823907"/>
              <a:gd name="connsiteX23" fmla="*/ 593090 w 1102400"/>
              <a:gd name="connsiteY23" fmla="*/ 2710353 h 2823907"/>
              <a:gd name="connsiteX24" fmla="*/ 595391 w 1102400"/>
              <a:gd name="connsiteY24" fmla="*/ 2708819 h 2823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02400" h="2823907">
                <a:moveTo>
                  <a:pt x="595545" y="2708819"/>
                </a:moveTo>
                <a:cubicBezTo>
                  <a:pt x="631594" y="2683661"/>
                  <a:pt x="681296" y="2684428"/>
                  <a:pt x="717652" y="2660038"/>
                </a:cubicBezTo>
                <a:cubicBezTo>
                  <a:pt x="756616" y="2634419"/>
                  <a:pt x="758303" y="2574900"/>
                  <a:pt x="797727" y="2544220"/>
                </a:cubicBezTo>
                <a:cubicBezTo>
                  <a:pt x="831322" y="2516761"/>
                  <a:pt x="881024" y="2506023"/>
                  <a:pt x="904955" y="2467672"/>
                </a:cubicBezTo>
                <a:cubicBezTo>
                  <a:pt x="931493" y="2426714"/>
                  <a:pt x="922596" y="2372564"/>
                  <a:pt x="941311" y="2328231"/>
                </a:cubicBezTo>
                <a:cubicBezTo>
                  <a:pt x="963554" y="2270859"/>
                  <a:pt x="1027983" y="2229594"/>
                  <a:pt x="1059276" y="2172069"/>
                </a:cubicBezTo>
                <a:cubicBezTo>
                  <a:pt x="1119870" y="2053336"/>
                  <a:pt x="1098087" y="1908526"/>
                  <a:pt x="1073082" y="1782737"/>
                </a:cubicBezTo>
                <a:cubicBezTo>
                  <a:pt x="1045163" y="1684100"/>
                  <a:pt x="1046237" y="1582855"/>
                  <a:pt x="1056668" y="1481764"/>
                </a:cubicBezTo>
                <a:cubicBezTo>
                  <a:pt x="1062805" y="1391257"/>
                  <a:pt x="1048998" y="1299830"/>
                  <a:pt x="1044857" y="1209170"/>
                </a:cubicBezTo>
                <a:cubicBezTo>
                  <a:pt x="1036419" y="1102863"/>
                  <a:pt x="1068174" y="1001005"/>
                  <a:pt x="1090417" y="898379"/>
                </a:cubicBezTo>
                <a:cubicBezTo>
                  <a:pt x="1125546" y="717826"/>
                  <a:pt x="1077838" y="528223"/>
                  <a:pt x="1019852" y="353652"/>
                </a:cubicBezTo>
                <a:cubicBezTo>
                  <a:pt x="989019" y="263145"/>
                  <a:pt x="907102" y="214211"/>
                  <a:pt x="832703" y="156685"/>
                </a:cubicBezTo>
                <a:cubicBezTo>
                  <a:pt x="799568" y="130607"/>
                  <a:pt x="767661" y="102995"/>
                  <a:pt x="738361" y="72468"/>
                </a:cubicBezTo>
                <a:cubicBezTo>
                  <a:pt x="703846" y="37339"/>
                  <a:pt x="672859" y="-1778"/>
                  <a:pt x="629907" y="63"/>
                </a:cubicBezTo>
                <a:cubicBezTo>
                  <a:pt x="597386" y="1597"/>
                  <a:pt x="566859" y="33197"/>
                  <a:pt x="546610" y="60349"/>
                </a:cubicBezTo>
                <a:cubicBezTo>
                  <a:pt x="453495" y="187059"/>
                  <a:pt x="367744" y="320057"/>
                  <a:pt x="280612" y="450908"/>
                </a:cubicBezTo>
                <a:cubicBezTo>
                  <a:pt x="212809" y="546324"/>
                  <a:pt x="166329" y="654165"/>
                  <a:pt x="145006" y="769369"/>
                </a:cubicBezTo>
                <a:cubicBezTo>
                  <a:pt x="111258" y="926145"/>
                  <a:pt x="84566" y="1085222"/>
                  <a:pt x="60789" y="1244145"/>
                </a:cubicBezTo>
                <a:cubicBezTo>
                  <a:pt x="39466" y="1422704"/>
                  <a:pt x="-1492" y="1600343"/>
                  <a:pt x="42" y="1779822"/>
                </a:cubicBezTo>
                <a:cubicBezTo>
                  <a:pt x="5564" y="1882908"/>
                  <a:pt x="51124" y="1981084"/>
                  <a:pt x="66925" y="2083403"/>
                </a:cubicBezTo>
                <a:cubicBezTo>
                  <a:pt x="76436" y="2141542"/>
                  <a:pt x="80884" y="2200908"/>
                  <a:pt x="102360" y="2256286"/>
                </a:cubicBezTo>
                <a:cubicBezTo>
                  <a:pt x="114172" y="2287886"/>
                  <a:pt x="129666" y="2318106"/>
                  <a:pt x="145773" y="2347866"/>
                </a:cubicBezTo>
                <a:cubicBezTo>
                  <a:pt x="233365" y="2503568"/>
                  <a:pt x="318963" y="2663873"/>
                  <a:pt x="439689" y="2795644"/>
                </a:cubicBezTo>
                <a:cubicBezTo>
                  <a:pt x="529889" y="2879861"/>
                  <a:pt x="528048" y="2753152"/>
                  <a:pt x="593090" y="2710353"/>
                </a:cubicBezTo>
                <a:lnTo>
                  <a:pt x="595391" y="2708819"/>
                </a:lnTo>
                <a:close/>
              </a:path>
            </a:pathLst>
          </a:custGeom>
          <a:solidFill>
            <a:schemeClr val="tx1">
              <a:lumMod val="50000"/>
              <a:lumOff val="50000"/>
              <a:alpha val="40000"/>
            </a:schemeClr>
          </a:solidFill>
          <a:ln w="15301"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40F3228-F230-0108-33FD-7487FDF748D5}"/>
              </a:ext>
            </a:extLst>
          </p:cNvPr>
          <p:cNvSpPr/>
          <p:nvPr/>
        </p:nvSpPr>
        <p:spPr>
          <a:xfrm>
            <a:off x="8075846" y="2105594"/>
            <a:ext cx="817951" cy="2088004"/>
          </a:xfrm>
          <a:custGeom>
            <a:avLst/>
            <a:gdLst>
              <a:gd name="connsiteX0" fmla="*/ 506856 w 1102255"/>
              <a:gd name="connsiteY0" fmla="*/ 2708819 h 2823601"/>
              <a:gd name="connsiteX1" fmla="*/ 384749 w 1102255"/>
              <a:gd name="connsiteY1" fmla="*/ 2660038 h 2823601"/>
              <a:gd name="connsiteX2" fmla="*/ 304673 w 1102255"/>
              <a:gd name="connsiteY2" fmla="*/ 2544220 h 2823601"/>
              <a:gd name="connsiteX3" fmla="*/ 197446 w 1102255"/>
              <a:gd name="connsiteY3" fmla="*/ 2467672 h 2823601"/>
              <a:gd name="connsiteX4" fmla="*/ 161090 w 1102255"/>
              <a:gd name="connsiteY4" fmla="*/ 2328231 h 2823601"/>
              <a:gd name="connsiteX5" fmla="*/ 43125 w 1102255"/>
              <a:gd name="connsiteY5" fmla="*/ 2172069 h 2823601"/>
              <a:gd name="connsiteX6" fmla="*/ 29318 w 1102255"/>
              <a:gd name="connsiteY6" fmla="*/ 1782737 h 2823601"/>
              <a:gd name="connsiteX7" fmla="*/ 45732 w 1102255"/>
              <a:gd name="connsiteY7" fmla="*/ 1481764 h 2823601"/>
              <a:gd name="connsiteX8" fmla="*/ 57544 w 1102255"/>
              <a:gd name="connsiteY8" fmla="*/ 1209170 h 2823601"/>
              <a:gd name="connsiteX9" fmla="*/ 11984 w 1102255"/>
              <a:gd name="connsiteY9" fmla="*/ 898379 h 2823601"/>
              <a:gd name="connsiteX10" fmla="*/ 82549 w 1102255"/>
              <a:gd name="connsiteY10" fmla="*/ 353652 h 2823601"/>
              <a:gd name="connsiteX11" fmla="*/ 269698 w 1102255"/>
              <a:gd name="connsiteY11" fmla="*/ 156685 h 2823601"/>
              <a:gd name="connsiteX12" fmla="*/ 364040 w 1102255"/>
              <a:gd name="connsiteY12" fmla="*/ 72468 h 2823601"/>
              <a:gd name="connsiteX13" fmla="*/ 472494 w 1102255"/>
              <a:gd name="connsiteY13" fmla="*/ 63 h 2823601"/>
              <a:gd name="connsiteX14" fmla="*/ 555791 w 1102255"/>
              <a:gd name="connsiteY14" fmla="*/ 60349 h 2823601"/>
              <a:gd name="connsiteX15" fmla="*/ 821788 w 1102255"/>
              <a:gd name="connsiteY15" fmla="*/ 450908 h 2823601"/>
              <a:gd name="connsiteX16" fmla="*/ 957395 w 1102255"/>
              <a:gd name="connsiteY16" fmla="*/ 769369 h 2823601"/>
              <a:gd name="connsiteX17" fmla="*/ 1041612 w 1102255"/>
              <a:gd name="connsiteY17" fmla="*/ 1244145 h 2823601"/>
              <a:gd name="connsiteX18" fmla="*/ 1102205 w 1102255"/>
              <a:gd name="connsiteY18" fmla="*/ 1779515 h 2823601"/>
              <a:gd name="connsiteX19" fmla="*/ 1035323 w 1102255"/>
              <a:gd name="connsiteY19" fmla="*/ 2083096 h 2823601"/>
              <a:gd name="connsiteX20" fmla="*/ 999887 w 1102255"/>
              <a:gd name="connsiteY20" fmla="*/ 2255979 h 2823601"/>
              <a:gd name="connsiteX21" fmla="*/ 956474 w 1102255"/>
              <a:gd name="connsiteY21" fmla="*/ 2347559 h 2823601"/>
              <a:gd name="connsiteX22" fmla="*/ 662558 w 1102255"/>
              <a:gd name="connsiteY22" fmla="*/ 2795337 h 2823601"/>
              <a:gd name="connsiteX23" fmla="*/ 509157 w 1102255"/>
              <a:gd name="connsiteY23" fmla="*/ 2710046 h 2823601"/>
              <a:gd name="connsiteX24" fmla="*/ 506856 w 1102255"/>
              <a:gd name="connsiteY24" fmla="*/ 2708512 h 282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02255" h="2823601">
                <a:moveTo>
                  <a:pt x="506856" y="2708819"/>
                </a:moveTo>
                <a:cubicBezTo>
                  <a:pt x="470807" y="2683661"/>
                  <a:pt x="421105" y="2684428"/>
                  <a:pt x="384749" y="2660038"/>
                </a:cubicBezTo>
                <a:cubicBezTo>
                  <a:pt x="345785" y="2634419"/>
                  <a:pt x="344097" y="2574900"/>
                  <a:pt x="304673" y="2544220"/>
                </a:cubicBezTo>
                <a:cubicBezTo>
                  <a:pt x="271079" y="2516761"/>
                  <a:pt x="221377" y="2506023"/>
                  <a:pt x="197446" y="2467672"/>
                </a:cubicBezTo>
                <a:cubicBezTo>
                  <a:pt x="170908" y="2426714"/>
                  <a:pt x="179805" y="2372564"/>
                  <a:pt x="161090" y="2328231"/>
                </a:cubicBezTo>
                <a:cubicBezTo>
                  <a:pt x="138847" y="2270859"/>
                  <a:pt x="74418" y="2229594"/>
                  <a:pt x="43125" y="2172069"/>
                </a:cubicBezTo>
                <a:cubicBezTo>
                  <a:pt x="-17469" y="2053336"/>
                  <a:pt x="4314" y="1908526"/>
                  <a:pt x="29318" y="1782737"/>
                </a:cubicBezTo>
                <a:cubicBezTo>
                  <a:pt x="57237" y="1684100"/>
                  <a:pt x="56164" y="1582855"/>
                  <a:pt x="45732" y="1481764"/>
                </a:cubicBezTo>
                <a:cubicBezTo>
                  <a:pt x="39596" y="1391257"/>
                  <a:pt x="53402" y="1299830"/>
                  <a:pt x="57544" y="1209170"/>
                </a:cubicBezTo>
                <a:cubicBezTo>
                  <a:pt x="65981" y="1102863"/>
                  <a:pt x="34227" y="1001005"/>
                  <a:pt x="11984" y="898379"/>
                </a:cubicBezTo>
                <a:cubicBezTo>
                  <a:pt x="-23145" y="717826"/>
                  <a:pt x="24563" y="528223"/>
                  <a:pt x="82549" y="353652"/>
                </a:cubicBezTo>
                <a:cubicBezTo>
                  <a:pt x="113382" y="263145"/>
                  <a:pt x="195298" y="214211"/>
                  <a:pt x="269698" y="156685"/>
                </a:cubicBezTo>
                <a:cubicBezTo>
                  <a:pt x="302832" y="130607"/>
                  <a:pt x="334740" y="102995"/>
                  <a:pt x="364040" y="72468"/>
                </a:cubicBezTo>
                <a:cubicBezTo>
                  <a:pt x="398555" y="37339"/>
                  <a:pt x="429542" y="-1778"/>
                  <a:pt x="472494" y="63"/>
                </a:cubicBezTo>
                <a:cubicBezTo>
                  <a:pt x="505015" y="1597"/>
                  <a:pt x="535542" y="33197"/>
                  <a:pt x="555791" y="60349"/>
                </a:cubicBezTo>
                <a:cubicBezTo>
                  <a:pt x="648905" y="187059"/>
                  <a:pt x="734657" y="320057"/>
                  <a:pt x="821788" y="450908"/>
                </a:cubicBezTo>
                <a:cubicBezTo>
                  <a:pt x="889592" y="546324"/>
                  <a:pt x="936072" y="654165"/>
                  <a:pt x="957395" y="769369"/>
                </a:cubicBezTo>
                <a:cubicBezTo>
                  <a:pt x="991143" y="926145"/>
                  <a:pt x="1017835" y="1085222"/>
                  <a:pt x="1041612" y="1244145"/>
                </a:cubicBezTo>
                <a:cubicBezTo>
                  <a:pt x="1062935" y="1422397"/>
                  <a:pt x="1103893" y="1599883"/>
                  <a:pt x="1102205" y="1779515"/>
                </a:cubicBezTo>
                <a:cubicBezTo>
                  <a:pt x="1096683" y="1882601"/>
                  <a:pt x="1051123" y="1980777"/>
                  <a:pt x="1035323" y="2083096"/>
                </a:cubicBezTo>
                <a:cubicBezTo>
                  <a:pt x="1025812" y="2141235"/>
                  <a:pt x="1021363" y="2200601"/>
                  <a:pt x="999887" y="2255979"/>
                </a:cubicBezTo>
                <a:cubicBezTo>
                  <a:pt x="988075" y="2287580"/>
                  <a:pt x="972582" y="2317800"/>
                  <a:pt x="956474" y="2347559"/>
                </a:cubicBezTo>
                <a:cubicBezTo>
                  <a:pt x="868883" y="2503262"/>
                  <a:pt x="783285" y="2663566"/>
                  <a:pt x="662558" y="2795337"/>
                </a:cubicBezTo>
                <a:cubicBezTo>
                  <a:pt x="572358" y="2879554"/>
                  <a:pt x="574199" y="2752845"/>
                  <a:pt x="509157" y="2710046"/>
                </a:cubicBezTo>
                <a:lnTo>
                  <a:pt x="506856" y="2708512"/>
                </a:lnTo>
                <a:close/>
              </a:path>
            </a:pathLst>
          </a:custGeom>
          <a:solidFill>
            <a:schemeClr val="tx1">
              <a:lumMod val="50000"/>
              <a:lumOff val="50000"/>
              <a:alpha val="40000"/>
            </a:schemeClr>
          </a:solidFill>
          <a:ln w="15301"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5859788A-925B-9C38-E7A3-A389BF03A3F7}"/>
              </a:ext>
            </a:extLst>
          </p:cNvPr>
          <p:cNvSpPr/>
          <p:nvPr/>
        </p:nvSpPr>
        <p:spPr>
          <a:xfrm>
            <a:off x="7093583" y="3751277"/>
            <a:ext cx="1450706" cy="761824"/>
          </a:xfrm>
          <a:custGeom>
            <a:avLst/>
            <a:gdLst>
              <a:gd name="connsiteX0" fmla="*/ 0 w 1954943"/>
              <a:gd name="connsiteY0" fmla="*/ 584765 h 1030212"/>
              <a:gd name="connsiteX1" fmla="*/ 526472 w 1954943"/>
              <a:gd name="connsiteY1" fmla="*/ 979619 h 1030212"/>
              <a:gd name="connsiteX2" fmla="*/ 984988 w 1954943"/>
              <a:gd name="connsiteY2" fmla="*/ 1025946 h 1030212"/>
              <a:gd name="connsiteX3" fmla="*/ 1501490 w 1954943"/>
              <a:gd name="connsiteY3" fmla="*/ 959524 h 1030212"/>
              <a:gd name="connsiteX4" fmla="*/ 1954943 w 1954943"/>
              <a:gd name="connsiteY4" fmla="*/ 584765 h 1030212"/>
              <a:gd name="connsiteX5" fmla="*/ 1896344 w 1954943"/>
              <a:gd name="connsiteY5" fmla="*/ 569578 h 1030212"/>
              <a:gd name="connsiteX6" fmla="*/ 1823172 w 1954943"/>
              <a:gd name="connsiteY6" fmla="*/ 478611 h 1030212"/>
              <a:gd name="connsiteX7" fmla="*/ 1739722 w 1954943"/>
              <a:gd name="connsiteY7" fmla="*/ 449619 h 1030212"/>
              <a:gd name="connsiteX8" fmla="*/ 1687412 w 1954943"/>
              <a:gd name="connsiteY8" fmla="*/ 413569 h 1030212"/>
              <a:gd name="connsiteX9" fmla="*/ 1673606 w 1954943"/>
              <a:gd name="connsiteY9" fmla="*/ 389332 h 1030212"/>
              <a:gd name="connsiteX10" fmla="*/ 1661180 w 1954943"/>
              <a:gd name="connsiteY10" fmla="*/ 363100 h 1030212"/>
              <a:gd name="connsiteX11" fmla="*/ 1647528 w 1954943"/>
              <a:gd name="connsiteY11" fmla="*/ 339476 h 1030212"/>
              <a:gd name="connsiteX12" fmla="*/ 1622983 w 1954943"/>
              <a:gd name="connsiteY12" fmla="*/ 314626 h 1030212"/>
              <a:gd name="connsiteX13" fmla="*/ 1586474 w 1954943"/>
              <a:gd name="connsiteY13" fmla="*/ 292843 h 1030212"/>
              <a:gd name="connsiteX14" fmla="*/ 1545056 w 1954943"/>
              <a:gd name="connsiteY14" fmla="*/ 267838 h 1030212"/>
              <a:gd name="connsiteX15" fmla="*/ 1508546 w 1954943"/>
              <a:gd name="connsiteY15" fmla="*/ 214301 h 1030212"/>
              <a:gd name="connsiteX16" fmla="*/ 1497041 w 1954943"/>
              <a:gd name="connsiteY16" fmla="*/ 150333 h 1030212"/>
              <a:gd name="connsiteX17" fmla="*/ 1458537 w 1954943"/>
              <a:gd name="connsiteY17" fmla="*/ 58139 h 1030212"/>
              <a:gd name="connsiteX18" fmla="*/ 1406841 w 1954943"/>
              <a:gd name="connsiteY18" fmla="*/ 0 h 1030212"/>
              <a:gd name="connsiteX19" fmla="*/ 990818 w 1954943"/>
              <a:gd name="connsiteY19" fmla="*/ 60593 h 1030212"/>
              <a:gd name="connsiteX20" fmla="*/ 562522 w 1954943"/>
              <a:gd name="connsiteY20" fmla="*/ 0 h 1030212"/>
              <a:gd name="connsiteX21" fmla="*/ 518802 w 1954943"/>
              <a:gd name="connsiteY21" fmla="*/ 48168 h 1030212"/>
              <a:gd name="connsiteX22" fmla="*/ 481986 w 1954943"/>
              <a:gd name="connsiteY22" fmla="*/ 108454 h 1030212"/>
              <a:gd name="connsiteX23" fmla="*/ 471555 w 1954943"/>
              <a:gd name="connsiteY23" fmla="*/ 155089 h 1030212"/>
              <a:gd name="connsiteX24" fmla="*/ 456982 w 1954943"/>
              <a:gd name="connsiteY24" fmla="*/ 224579 h 1030212"/>
              <a:gd name="connsiteX25" fmla="*/ 422467 w 1954943"/>
              <a:gd name="connsiteY25" fmla="*/ 268912 h 1030212"/>
              <a:gd name="connsiteX26" fmla="*/ 369543 w 1954943"/>
              <a:gd name="connsiteY26" fmla="*/ 299592 h 1030212"/>
              <a:gd name="connsiteX27" fmla="*/ 319074 w 1954943"/>
              <a:gd name="connsiteY27" fmla="*/ 342698 h 1030212"/>
              <a:gd name="connsiteX28" fmla="*/ 305422 w 1954943"/>
              <a:gd name="connsiteY28" fmla="*/ 367702 h 1030212"/>
              <a:gd name="connsiteX29" fmla="*/ 278730 w 1954943"/>
              <a:gd name="connsiteY29" fmla="*/ 417097 h 1030212"/>
              <a:gd name="connsiteX30" fmla="*/ 244061 w 1954943"/>
              <a:gd name="connsiteY30" fmla="*/ 443176 h 1030212"/>
              <a:gd name="connsiteX31" fmla="*/ 192672 w 1954943"/>
              <a:gd name="connsiteY31" fmla="*/ 460050 h 1030212"/>
              <a:gd name="connsiteX32" fmla="*/ 146038 w 1954943"/>
              <a:gd name="connsiteY32" fmla="*/ 477998 h 1030212"/>
              <a:gd name="connsiteX33" fmla="*/ 104466 w 1954943"/>
              <a:gd name="connsiteY33" fmla="*/ 517115 h 1030212"/>
              <a:gd name="connsiteX34" fmla="*/ 88052 w 1954943"/>
              <a:gd name="connsiteY34" fmla="*/ 543653 h 1030212"/>
              <a:gd name="connsiteX35" fmla="*/ 64122 w 1954943"/>
              <a:gd name="connsiteY35" fmla="*/ 581083 h 1030212"/>
              <a:gd name="connsiteX36" fmla="*/ 36203 w 1954943"/>
              <a:gd name="connsiteY36" fmla="*/ 597957 h 1030212"/>
              <a:gd name="connsiteX37" fmla="*/ 460 w 1954943"/>
              <a:gd name="connsiteY37" fmla="*/ 584305 h 103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954943" h="1030212">
                <a:moveTo>
                  <a:pt x="0" y="584765"/>
                </a:moveTo>
                <a:cubicBezTo>
                  <a:pt x="0" y="584765"/>
                  <a:pt x="243601" y="877301"/>
                  <a:pt x="526472" y="979619"/>
                </a:cubicBezTo>
                <a:cubicBezTo>
                  <a:pt x="526472" y="979619"/>
                  <a:pt x="618513" y="1014288"/>
                  <a:pt x="984988" y="1025946"/>
                </a:cubicBezTo>
                <a:cubicBezTo>
                  <a:pt x="984988" y="1025946"/>
                  <a:pt x="1187784" y="1055399"/>
                  <a:pt x="1501490" y="959524"/>
                </a:cubicBezTo>
                <a:cubicBezTo>
                  <a:pt x="1501490" y="959524"/>
                  <a:pt x="1869652" y="691072"/>
                  <a:pt x="1954943" y="584765"/>
                </a:cubicBezTo>
                <a:cubicBezTo>
                  <a:pt x="1954943" y="584765"/>
                  <a:pt x="1930092" y="624342"/>
                  <a:pt x="1896344" y="569578"/>
                </a:cubicBezTo>
                <a:cubicBezTo>
                  <a:pt x="1896344" y="569578"/>
                  <a:pt x="1859068" y="493491"/>
                  <a:pt x="1823172" y="478611"/>
                </a:cubicBezTo>
                <a:cubicBezTo>
                  <a:pt x="1823172" y="478611"/>
                  <a:pt x="1787736" y="462504"/>
                  <a:pt x="1739722" y="449619"/>
                </a:cubicBezTo>
                <a:cubicBezTo>
                  <a:pt x="1739722" y="449619"/>
                  <a:pt x="1703059" y="439034"/>
                  <a:pt x="1687412" y="413569"/>
                </a:cubicBezTo>
                <a:cubicBezTo>
                  <a:pt x="1687412" y="413569"/>
                  <a:pt x="1679281" y="401144"/>
                  <a:pt x="1673606" y="389332"/>
                </a:cubicBezTo>
                <a:lnTo>
                  <a:pt x="1661180" y="363100"/>
                </a:lnTo>
                <a:cubicBezTo>
                  <a:pt x="1661180" y="363100"/>
                  <a:pt x="1651823" y="345152"/>
                  <a:pt x="1647528" y="339476"/>
                </a:cubicBezTo>
                <a:cubicBezTo>
                  <a:pt x="1647528" y="339476"/>
                  <a:pt x="1640624" y="327818"/>
                  <a:pt x="1622983" y="314626"/>
                </a:cubicBezTo>
                <a:cubicBezTo>
                  <a:pt x="1622983" y="314626"/>
                  <a:pt x="1610558" y="305268"/>
                  <a:pt x="1586474" y="292843"/>
                </a:cubicBezTo>
                <a:cubicBezTo>
                  <a:pt x="1586474" y="292843"/>
                  <a:pt x="1556407" y="277963"/>
                  <a:pt x="1545056" y="267838"/>
                </a:cubicBezTo>
                <a:cubicBezTo>
                  <a:pt x="1545056" y="267838"/>
                  <a:pt x="1519284" y="251271"/>
                  <a:pt x="1508546" y="214301"/>
                </a:cubicBezTo>
                <a:cubicBezTo>
                  <a:pt x="1508546" y="214301"/>
                  <a:pt x="1498115" y="172269"/>
                  <a:pt x="1497041" y="150333"/>
                </a:cubicBezTo>
                <a:cubicBezTo>
                  <a:pt x="1497041" y="150333"/>
                  <a:pt x="1493053" y="99251"/>
                  <a:pt x="1458537" y="58139"/>
                </a:cubicBezTo>
                <a:cubicBezTo>
                  <a:pt x="1458537" y="58139"/>
                  <a:pt x="1422642" y="16567"/>
                  <a:pt x="1406841" y="0"/>
                </a:cubicBezTo>
                <a:lnTo>
                  <a:pt x="990818" y="60593"/>
                </a:lnTo>
                <a:lnTo>
                  <a:pt x="562522" y="0"/>
                </a:lnTo>
                <a:cubicBezTo>
                  <a:pt x="562522" y="0"/>
                  <a:pt x="529080" y="35589"/>
                  <a:pt x="518802" y="48168"/>
                </a:cubicBezTo>
                <a:cubicBezTo>
                  <a:pt x="518802" y="48168"/>
                  <a:pt x="488736" y="83297"/>
                  <a:pt x="481986" y="108454"/>
                </a:cubicBezTo>
                <a:cubicBezTo>
                  <a:pt x="481986" y="108454"/>
                  <a:pt x="473702" y="128243"/>
                  <a:pt x="471555" y="155089"/>
                </a:cubicBezTo>
                <a:cubicBezTo>
                  <a:pt x="471555" y="155089"/>
                  <a:pt x="465572" y="208319"/>
                  <a:pt x="456982" y="224579"/>
                </a:cubicBezTo>
                <a:cubicBezTo>
                  <a:pt x="456982" y="224579"/>
                  <a:pt x="444250" y="255106"/>
                  <a:pt x="422467" y="268912"/>
                </a:cubicBezTo>
                <a:cubicBezTo>
                  <a:pt x="422467" y="268912"/>
                  <a:pt x="391940" y="288241"/>
                  <a:pt x="369543" y="299592"/>
                </a:cubicBezTo>
                <a:cubicBezTo>
                  <a:pt x="369543" y="299592"/>
                  <a:pt x="332113" y="318921"/>
                  <a:pt x="319074" y="342698"/>
                </a:cubicBezTo>
                <a:cubicBezTo>
                  <a:pt x="319074" y="342698"/>
                  <a:pt x="309870" y="358191"/>
                  <a:pt x="305422" y="367702"/>
                </a:cubicBezTo>
                <a:cubicBezTo>
                  <a:pt x="305422" y="367702"/>
                  <a:pt x="289008" y="406053"/>
                  <a:pt x="278730" y="417097"/>
                </a:cubicBezTo>
                <a:cubicBezTo>
                  <a:pt x="278730" y="417097"/>
                  <a:pt x="265230" y="433972"/>
                  <a:pt x="244061" y="443176"/>
                </a:cubicBezTo>
                <a:cubicBezTo>
                  <a:pt x="244061" y="443176"/>
                  <a:pt x="218597" y="453300"/>
                  <a:pt x="192672" y="460050"/>
                </a:cubicBezTo>
                <a:cubicBezTo>
                  <a:pt x="192672" y="460050"/>
                  <a:pt x="163219" y="467566"/>
                  <a:pt x="146038" y="477998"/>
                </a:cubicBezTo>
                <a:cubicBezTo>
                  <a:pt x="146038" y="477998"/>
                  <a:pt x="119193" y="493491"/>
                  <a:pt x="104466" y="517115"/>
                </a:cubicBezTo>
                <a:cubicBezTo>
                  <a:pt x="104466" y="517115"/>
                  <a:pt x="91734" y="537210"/>
                  <a:pt x="88052" y="543653"/>
                </a:cubicBezTo>
                <a:cubicBezTo>
                  <a:pt x="88052" y="543653"/>
                  <a:pt x="69337" y="575407"/>
                  <a:pt x="64122" y="581083"/>
                </a:cubicBezTo>
                <a:cubicBezTo>
                  <a:pt x="64122" y="581083"/>
                  <a:pt x="48628" y="598418"/>
                  <a:pt x="36203" y="597957"/>
                </a:cubicBezTo>
                <a:cubicBezTo>
                  <a:pt x="36203" y="597957"/>
                  <a:pt x="21476" y="600105"/>
                  <a:pt x="460" y="584305"/>
                </a:cubicBezTo>
                <a:close/>
              </a:path>
            </a:pathLst>
          </a:custGeom>
          <a:solidFill>
            <a:schemeClr val="accent2">
              <a:alpha val="40000"/>
            </a:schemeClr>
          </a:solidFill>
          <a:ln w="15301"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8AE3B437-2D2F-1768-0077-E0220207FA65}"/>
              </a:ext>
            </a:extLst>
          </p:cNvPr>
          <p:cNvSpPr/>
          <p:nvPr/>
        </p:nvSpPr>
        <p:spPr>
          <a:xfrm>
            <a:off x="7205822" y="1891059"/>
            <a:ext cx="1245349" cy="1905025"/>
          </a:xfrm>
          <a:custGeom>
            <a:avLst/>
            <a:gdLst>
              <a:gd name="connsiteX0" fmla="*/ 493645 w 1678207"/>
              <a:gd name="connsiteY0" fmla="*/ 1072983 h 2576160"/>
              <a:gd name="connsiteX1" fmla="*/ 474776 w 1678207"/>
              <a:gd name="connsiteY1" fmla="*/ 877703 h 2576160"/>
              <a:gd name="connsiteX2" fmla="*/ 437807 w 1678207"/>
              <a:gd name="connsiteY2" fmla="*/ 729058 h 2576160"/>
              <a:gd name="connsiteX3" fmla="*/ 399763 w 1678207"/>
              <a:gd name="connsiteY3" fmla="*/ 617075 h 2576160"/>
              <a:gd name="connsiteX4" fmla="*/ 357731 w 1678207"/>
              <a:gd name="connsiteY4" fmla="*/ 556942 h 2576160"/>
              <a:gd name="connsiteX5" fmla="*/ 302047 w 1678207"/>
              <a:gd name="connsiteY5" fmla="*/ 506319 h 2576160"/>
              <a:gd name="connsiteX6" fmla="*/ 218597 w 1678207"/>
              <a:gd name="connsiteY6" fmla="*/ 442965 h 2576160"/>
              <a:gd name="connsiteX7" fmla="*/ 137908 w 1678207"/>
              <a:gd name="connsiteY7" fmla="*/ 371480 h 2576160"/>
              <a:gd name="connsiteX8" fmla="*/ 96182 w 1678207"/>
              <a:gd name="connsiteY8" fmla="*/ 328834 h 2576160"/>
              <a:gd name="connsiteX9" fmla="*/ 35589 w 1678207"/>
              <a:gd name="connsiteY9" fmla="*/ 291558 h 2576160"/>
              <a:gd name="connsiteX10" fmla="*/ 0 w 1678207"/>
              <a:gd name="connsiteY10" fmla="*/ 295546 h 2576160"/>
              <a:gd name="connsiteX11" fmla="*/ 131005 w 1678207"/>
              <a:gd name="connsiteY11" fmla="*/ 198750 h 2576160"/>
              <a:gd name="connsiteX12" fmla="*/ 326591 w 1678207"/>
              <a:gd name="connsiteY12" fmla="*/ 64524 h 2576160"/>
              <a:gd name="connsiteX13" fmla="*/ 467260 w 1678207"/>
              <a:gd name="connsiteY13" fmla="*/ 14055 h 2576160"/>
              <a:gd name="connsiteX14" fmla="*/ 759335 w 1678207"/>
              <a:gd name="connsiteY14" fmla="*/ 64524 h 2576160"/>
              <a:gd name="connsiteX15" fmla="*/ 825911 w 1678207"/>
              <a:gd name="connsiteY15" fmla="*/ 96432 h 2576160"/>
              <a:gd name="connsiteX16" fmla="*/ 976705 w 1678207"/>
              <a:gd name="connsiteY16" fmla="*/ 22339 h 2576160"/>
              <a:gd name="connsiteX17" fmla="*/ 1199136 w 1678207"/>
              <a:gd name="connsiteY17" fmla="*/ 8073 h 2576160"/>
              <a:gd name="connsiteX18" fmla="*/ 1393495 w 1678207"/>
              <a:gd name="connsiteY18" fmla="*/ 137390 h 2576160"/>
              <a:gd name="connsiteX19" fmla="*/ 1618535 w 1678207"/>
              <a:gd name="connsiteY19" fmla="*/ 237100 h 2576160"/>
              <a:gd name="connsiteX20" fmla="*/ 1678208 w 1678207"/>
              <a:gd name="connsiteY20" fmla="*/ 301836 h 2576160"/>
              <a:gd name="connsiteX21" fmla="*/ 1588468 w 1678207"/>
              <a:gd name="connsiteY21" fmla="*/ 312267 h 2576160"/>
              <a:gd name="connsiteX22" fmla="*/ 1436754 w 1678207"/>
              <a:gd name="connsiteY22" fmla="*/ 451402 h 2576160"/>
              <a:gd name="connsiteX23" fmla="*/ 1279058 w 1678207"/>
              <a:gd name="connsiteY23" fmla="*/ 594832 h 2576160"/>
              <a:gd name="connsiteX24" fmla="*/ 1215090 w 1678207"/>
              <a:gd name="connsiteY24" fmla="*/ 776152 h 2576160"/>
              <a:gd name="connsiteX25" fmla="*/ 1173211 w 1678207"/>
              <a:gd name="connsiteY25" fmla="*/ 1026963 h 2576160"/>
              <a:gd name="connsiteX26" fmla="*/ 1191313 w 1678207"/>
              <a:gd name="connsiteY26" fmla="*/ 1219021 h 2576160"/>
              <a:gd name="connsiteX27" fmla="*/ 1228129 w 1678207"/>
              <a:gd name="connsiteY27" fmla="*/ 1533340 h 2576160"/>
              <a:gd name="connsiteX28" fmla="*/ 1216777 w 1678207"/>
              <a:gd name="connsiteY28" fmla="*/ 1712972 h 2576160"/>
              <a:gd name="connsiteX29" fmla="*/ 1220459 w 1678207"/>
              <a:gd name="connsiteY29" fmla="*/ 1794889 h 2576160"/>
              <a:gd name="connsiteX30" fmla="*/ 1219539 w 1678207"/>
              <a:gd name="connsiteY30" fmla="*/ 1984646 h 2576160"/>
              <a:gd name="connsiteX31" fmla="*/ 1203585 w 1678207"/>
              <a:gd name="connsiteY31" fmla="*/ 2066562 h 2576160"/>
              <a:gd name="connsiteX32" fmla="*/ 1177046 w 1678207"/>
              <a:gd name="connsiteY32" fmla="*/ 2271966 h 2576160"/>
              <a:gd name="connsiteX33" fmla="*/ 1187171 w 1678207"/>
              <a:gd name="connsiteY33" fmla="*/ 2381955 h 2576160"/>
              <a:gd name="connsiteX34" fmla="*/ 1255434 w 1678207"/>
              <a:gd name="connsiteY34" fmla="*/ 2515567 h 2576160"/>
              <a:gd name="connsiteX35" fmla="*/ 839411 w 1678207"/>
              <a:gd name="connsiteY35" fmla="*/ 2576160 h 2576160"/>
              <a:gd name="connsiteX36" fmla="*/ 411115 w 1678207"/>
              <a:gd name="connsiteY36" fmla="*/ 2515567 h 2576160"/>
              <a:gd name="connsiteX37" fmla="*/ 479072 w 1678207"/>
              <a:gd name="connsiteY37" fmla="*/ 2383182 h 2576160"/>
              <a:gd name="connsiteX38" fmla="*/ 485975 w 1678207"/>
              <a:gd name="connsiteY38" fmla="*/ 2206310 h 2576160"/>
              <a:gd name="connsiteX39" fmla="*/ 463885 w 1678207"/>
              <a:gd name="connsiteY39" fmla="*/ 2070244 h 2576160"/>
              <a:gd name="connsiteX40" fmla="*/ 441642 w 1678207"/>
              <a:gd name="connsiteY40" fmla="*/ 1908405 h 2576160"/>
              <a:gd name="connsiteX41" fmla="*/ 445477 w 1678207"/>
              <a:gd name="connsiteY41" fmla="*/ 1801638 h 2576160"/>
              <a:gd name="connsiteX42" fmla="*/ 448238 w 1678207"/>
              <a:gd name="connsiteY42" fmla="*/ 1670020 h 2576160"/>
              <a:gd name="connsiteX43" fmla="*/ 435966 w 1678207"/>
              <a:gd name="connsiteY43" fmla="*/ 1494836 h 2576160"/>
              <a:gd name="connsiteX44" fmla="*/ 446704 w 1678207"/>
              <a:gd name="connsiteY44" fmla="*/ 1347111 h 2576160"/>
              <a:gd name="connsiteX45" fmla="*/ 466493 w 1678207"/>
              <a:gd name="connsiteY45" fmla="*/ 1255377 h 2576160"/>
              <a:gd name="connsiteX46" fmla="*/ 493798 w 1678207"/>
              <a:gd name="connsiteY46" fmla="*/ 1072983 h 257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678207" h="2576160">
                <a:moveTo>
                  <a:pt x="493645" y="1072983"/>
                </a:moveTo>
                <a:cubicBezTo>
                  <a:pt x="493645" y="1072983"/>
                  <a:pt x="494258" y="963148"/>
                  <a:pt x="474776" y="877703"/>
                </a:cubicBezTo>
                <a:cubicBezTo>
                  <a:pt x="474776" y="877703"/>
                  <a:pt x="448698" y="764647"/>
                  <a:pt x="437807" y="729058"/>
                </a:cubicBezTo>
                <a:cubicBezTo>
                  <a:pt x="426915" y="693469"/>
                  <a:pt x="404825" y="635943"/>
                  <a:pt x="399763" y="617075"/>
                </a:cubicBezTo>
                <a:cubicBezTo>
                  <a:pt x="399763" y="617075"/>
                  <a:pt x="381202" y="579492"/>
                  <a:pt x="357731" y="556942"/>
                </a:cubicBezTo>
                <a:cubicBezTo>
                  <a:pt x="357731" y="556942"/>
                  <a:pt x="321835" y="521199"/>
                  <a:pt x="302047" y="506319"/>
                </a:cubicBezTo>
                <a:cubicBezTo>
                  <a:pt x="302047" y="506319"/>
                  <a:pt x="228721" y="451095"/>
                  <a:pt x="218597" y="442965"/>
                </a:cubicBezTo>
                <a:cubicBezTo>
                  <a:pt x="218597" y="442965"/>
                  <a:pt x="147879" y="388814"/>
                  <a:pt x="137908" y="371480"/>
                </a:cubicBezTo>
                <a:lnTo>
                  <a:pt x="96182" y="328834"/>
                </a:lnTo>
                <a:cubicBezTo>
                  <a:pt x="96182" y="328834"/>
                  <a:pt x="61821" y="294012"/>
                  <a:pt x="35589" y="291558"/>
                </a:cubicBezTo>
                <a:cubicBezTo>
                  <a:pt x="35589" y="291558"/>
                  <a:pt x="15033" y="287416"/>
                  <a:pt x="0" y="295546"/>
                </a:cubicBezTo>
                <a:cubicBezTo>
                  <a:pt x="0" y="295546"/>
                  <a:pt x="77314" y="235873"/>
                  <a:pt x="131005" y="198750"/>
                </a:cubicBezTo>
                <a:cubicBezTo>
                  <a:pt x="131005" y="198750"/>
                  <a:pt x="290235" y="82472"/>
                  <a:pt x="326591" y="64524"/>
                </a:cubicBezTo>
                <a:cubicBezTo>
                  <a:pt x="326591" y="64524"/>
                  <a:pt x="396849" y="26788"/>
                  <a:pt x="467260" y="14055"/>
                </a:cubicBezTo>
                <a:cubicBezTo>
                  <a:pt x="467260" y="14055"/>
                  <a:pt x="654562" y="-17239"/>
                  <a:pt x="759335" y="64524"/>
                </a:cubicBezTo>
                <a:lnTo>
                  <a:pt x="825911" y="96432"/>
                </a:lnTo>
                <a:cubicBezTo>
                  <a:pt x="825911" y="96432"/>
                  <a:pt x="907674" y="47804"/>
                  <a:pt x="976705" y="22339"/>
                </a:cubicBezTo>
                <a:cubicBezTo>
                  <a:pt x="976705" y="22339"/>
                  <a:pt x="1063683" y="-16318"/>
                  <a:pt x="1199136" y="8073"/>
                </a:cubicBezTo>
                <a:cubicBezTo>
                  <a:pt x="1199136" y="8073"/>
                  <a:pt x="1344867" y="22339"/>
                  <a:pt x="1393495" y="137390"/>
                </a:cubicBezTo>
                <a:cubicBezTo>
                  <a:pt x="1393495" y="137390"/>
                  <a:pt x="1554566" y="169604"/>
                  <a:pt x="1618535" y="237100"/>
                </a:cubicBezTo>
                <a:lnTo>
                  <a:pt x="1678208" y="301836"/>
                </a:lnTo>
                <a:cubicBezTo>
                  <a:pt x="1678208" y="301836"/>
                  <a:pt x="1638323" y="270695"/>
                  <a:pt x="1588468" y="312267"/>
                </a:cubicBezTo>
                <a:cubicBezTo>
                  <a:pt x="1588468" y="312267"/>
                  <a:pt x="1494740" y="407682"/>
                  <a:pt x="1436754" y="451402"/>
                </a:cubicBezTo>
                <a:cubicBezTo>
                  <a:pt x="1436754" y="451402"/>
                  <a:pt x="1302989" y="545590"/>
                  <a:pt x="1279058" y="594832"/>
                </a:cubicBezTo>
                <a:cubicBezTo>
                  <a:pt x="1279058" y="594832"/>
                  <a:pt x="1240401" y="666163"/>
                  <a:pt x="1215090" y="776152"/>
                </a:cubicBezTo>
                <a:cubicBezTo>
                  <a:pt x="1215090" y="776152"/>
                  <a:pt x="1174592" y="940751"/>
                  <a:pt x="1173211" y="1026963"/>
                </a:cubicBezTo>
                <a:cubicBezTo>
                  <a:pt x="1173211" y="1026963"/>
                  <a:pt x="1170604" y="1153672"/>
                  <a:pt x="1191313" y="1219021"/>
                </a:cubicBezTo>
                <a:cubicBezTo>
                  <a:pt x="1191313" y="1219021"/>
                  <a:pt x="1245770" y="1398960"/>
                  <a:pt x="1228129" y="1533340"/>
                </a:cubicBezTo>
                <a:cubicBezTo>
                  <a:pt x="1228129" y="1533340"/>
                  <a:pt x="1216317" y="1666952"/>
                  <a:pt x="1216777" y="1712972"/>
                </a:cubicBezTo>
                <a:cubicBezTo>
                  <a:pt x="1216777" y="1712972"/>
                  <a:pt x="1216777" y="1777247"/>
                  <a:pt x="1220459" y="1794889"/>
                </a:cubicBezTo>
                <a:cubicBezTo>
                  <a:pt x="1220459" y="1794889"/>
                  <a:pt x="1230583" y="1922058"/>
                  <a:pt x="1219539" y="1984646"/>
                </a:cubicBezTo>
                <a:cubicBezTo>
                  <a:pt x="1219539" y="1984646"/>
                  <a:pt x="1212942" y="2031586"/>
                  <a:pt x="1203585" y="2066562"/>
                </a:cubicBezTo>
                <a:cubicBezTo>
                  <a:pt x="1203585" y="2066562"/>
                  <a:pt x="1171217" y="2233616"/>
                  <a:pt x="1177046" y="2271966"/>
                </a:cubicBezTo>
                <a:cubicBezTo>
                  <a:pt x="1177046" y="2271966"/>
                  <a:pt x="1175973" y="2342531"/>
                  <a:pt x="1187171" y="2381955"/>
                </a:cubicBezTo>
                <a:cubicBezTo>
                  <a:pt x="1187171" y="2381955"/>
                  <a:pt x="1204352" y="2458348"/>
                  <a:pt x="1255434" y="2515567"/>
                </a:cubicBezTo>
                <a:lnTo>
                  <a:pt x="839411" y="2576160"/>
                </a:lnTo>
                <a:lnTo>
                  <a:pt x="411115" y="2515567"/>
                </a:lnTo>
                <a:cubicBezTo>
                  <a:pt x="411115" y="2515567"/>
                  <a:pt x="452840" y="2477063"/>
                  <a:pt x="479072" y="2383182"/>
                </a:cubicBezTo>
                <a:cubicBezTo>
                  <a:pt x="479072" y="2383182"/>
                  <a:pt x="494718" y="2300345"/>
                  <a:pt x="485975" y="2206310"/>
                </a:cubicBezTo>
                <a:cubicBezTo>
                  <a:pt x="485975" y="2206310"/>
                  <a:pt x="472629" y="2106753"/>
                  <a:pt x="463885" y="2070244"/>
                </a:cubicBezTo>
                <a:cubicBezTo>
                  <a:pt x="463885" y="2070244"/>
                  <a:pt x="434739" y="1967772"/>
                  <a:pt x="441642" y="1908405"/>
                </a:cubicBezTo>
                <a:cubicBezTo>
                  <a:pt x="441642" y="1908405"/>
                  <a:pt x="443022" y="1841369"/>
                  <a:pt x="445477" y="1801638"/>
                </a:cubicBezTo>
                <a:cubicBezTo>
                  <a:pt x="445477" y="1801638"/>
                  <a:pt x="450692" y="1707757"/>
                  <a:pt x="448238" y="1670020"/>
                </a:cubicBezTo>
                <a:cubicBezTo>
                  <a:pt x="448238" y="1670020"/>
                  <a:pt x="436886" y="1516005"/>
                  <a:pt x="435966" y="1494836"/>
                </a:cubicBezTo>
                <a:cubicBezTo>
                  <a:pt x="435966" y="1494836"/>
                  <a:pt x="431517" y="1402028"/>
                  <a:pt x="446704" y="1347111"/>
                </a:cubicBezTo>
                <a:cubicBezTo>
                  <a:pt x="446704" y="1347111"/>
                  <a:pt x="462811" y="1270717"/>
                  <a:pt x="466493" y="1255377"/>
                </a:cubicBezTo>
                <a:cubicBezTo>
                  <a:pt x="466493" y="1255377"/>
                  <a:pt x="498093" y="1119770"/>
                  <a:pt x="493798" y="1072983"/>
                </a:cubicBezTo>
                <a:close/>
              </a:path>
            </a:pathLst>
          </a:custGeom>
          <a:solidFill>
            <a:schemeClr val="accent5">
              <a:alpha val="40000"/>
            </a:schemeClr>
          </a:solidFill>
          <a:ln w="15301"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696E81C-A8FF-E963-FE55-6B3E7B0F5523}"/>
              </a:ext>
            </a:extLst>
          </p:cNvPr>
          <p:cNvSpPr/>
          <p:nvPr/>
        </p:nvSpPr>
        <p:spPr>
          <a:xfrm>
            <a:off x="8910813" y="3634014"/>
            <a:ext cx="2235384" cy="1815140"/>
          </a:xfrm>
          <a:custGeom>
            <a:avLst/>
            <a:gdLst>
              <a:gd name="connsiteX0" fmla="*/ 636161 w 2556530"/>
              <a:gd name="connsiteY0" fmla="*/ 2037639 h 2047350"/>
              <a:gd name="connsiteX1" fmla="*/ 471464 w 2556530"/>
              <a:gd name="connsiteY1" fmla="*/ 2040360 h 2047350"/>
              <a:gd name="connsiteX2" fmla="*/ 338990 w 2556530"/>
              <a:gd name="connsiteY2" fmla="*/ 1979493 h 2047350"/>
              <a:gd name="connsiteX3" fmla="*/ 219262 w 2556530"/>
              <a:gd name="connsiteY3" fmla="*/ 1882393 h 2047350"/>
              <a:gd name="connsiteX4" fmla="*/ 140064 w 2556530"/>
              <a:gd name="connsiteY4" fmla="*/ 1789733 h 2047350"/>
              <a:gd name="connsiteX5" fmla="*/ 56140 w 2556530"/>
              <a:gd name="connsiteY5" fmla="*/ 1647377 h 2047350"/>
              <a:gd name="connsiteX6" fmla="*/ 9166 w 2556530"/>
              <a:gd name="connsiteY6" fmla="*/ 1508602 h 2047350"/>
              <a:gd name="connsiteX7" fmla="*/ 0 w 2556530"/>
              <a:gd name="connsiteY7" fmla="*/ 1399615 h 2047350"/>
              <a:gd name="connsiteX8" fmla="*/ 15467 w 2556530"/>
              <a:gd name="connsiteY8" fmla="*/ 1306096 h 2047350"/>
              <a:gd name="connsiteX9" fmla="*/ 37809 w 2556530"/>
              <a:gd name="connsiteY9" fmla="*/ 1188373 h 2047350"/>
              <a:gd name="connsiteX10" fmla="*/ 33083 w 2556530"/>
              <a:gd name="connsiteY10" fmla="*/ 1071796 h 2047350"/>
              <a:gd name="connsiteX11" fmla="*/ 31078 w 2556530"/>
              <a:gd name="connsiteY11" fmla="*/ 973550 h 2047350"/>
              <a:gd name="connsiteX12" fmla="*/ 68886 w 2556530"/>
              <a:gd name="connsiteY12" fmla="*/ 874875 h 2047350"/>
              <a:gd name="connsiteX13" fmla="*/ 189473 w 2556530"/>
              <a:gd name="connsiteY13" fmla="*/ 780640 h 2047350"/>
              <a:gd name="connsiteX14" fmla="*/ 261511 w 2556530"/>
              <a:gd name="connsiteY14" fmla="*/ 593028 h 2047350"/>
              <a:gd name="connsiteX15" fmla="*/ 386251 w 2556530"/>
              <a:gd name="connsiteY15" fmla="*/ 480318 h 2047350"/>
              <a:gd name="connsiteX16" fmla="*/ 448263 w 2556530"/>
              <a:gd name="connsiteY16" fmla="*/ 440933 h 2047350"/>
              <a:gd name="connsiteX17" fmla="*/ 540207 w 2556530"/>
              <a:gd name="connsiteY17" fmla="*/ 327507 h 2047350"/>
              <a:gd name="connsiteX18" fmla="*/ 628571 w 2556530"/>
              <a:gd name="connsiteY18" fmla="*/ 262487 h 2047350"/>
              <a:gd name="connsiteX19" fmla="*/ 701897 w 2556530"/>
              <a:gd name="connsiteY19" fmla="*/ 240432 h 2047350"/>
              <a:gd name="connsiteX20" fmla="*/ 859433 w 2556530"/>
              <a:gd name="connsiteY20" fmla="*/ 157511 h 2047350"/>
              <a:gd name="connsiteX21" fmla="*/ 1080844 w 2556530"/>
              <a:gd name="connsiteY21" fmla="*/ 49527 h 2047350"/>
              <a:gd name="connsiteX22" fmla="*/ 1190690 w 2556530"/>
              <a:gd name="connsiteY22" fmla="*/ 37640 h 2047350"/>
              <a:gd name="connsiteX23" fmla="*/ 1280199 w 2556530"/>
              <a:gd name="connsiteY23" fmla="*/ 7851 h 2047350"/>
              <a:gd name="connsiteX24" fmla="*/ 1407374 w 2556530"/>
              <a:gd name="connsiteY24" fmla="*/ 24607 h 2047350"/>
              <a:gd name="connsiteX25" fmla="*/ 1498029 w 2556530"/>
              <a:gd name="connsiteY25" fmla="*/ 117 h 2047350"/>
              <a:gd name="connsiteX26" fmla="*/ 1678193 w 2556530"/>
              <a:gd name="connsiteY26" fmla="*/ 37067 h 2047350"/>
              <a:gd name="connsiteX27" fmla="*/ 1975937 w 2556530"/>
              <a:gd name="connsiteY27" fmla="*/ 66856 h 2047350"/>
              <a:gd name="connsiteX28" fmla="*/ 2132901 w 2556530"/>
              <a:gd name="connsiteY28" fmla="*/ 28617 h 2047350"/>
              <a:gd name="connsiteX29" fmla="*/ 2309485 w 2556530"/>
              <a:gd name="connsiteY29" fmla="*/ 79888 h 2047350"/>
              <a:gd name="connsiteX30" fmla="*/ 2356603 w 2556530"/>
              <a:gd name="connsiteY30" fmla="*/ 122853 h 2047350"/>
              <a:gd name="connsiteX31" fmla="*/ 2444251 w 2556530"/>
              <a:gd name="connsiteY31" fmla="*/ 140755 h 2047350"/>
              <a:gd name="connsiteX32" fmla="*/ 2551662 w 2556530"/>
              <a:gd name="connsiteY32" fmla="*/ 206347 h 2047350"/>
              <a:gd name="connsiteX33" fmla="*/ 2556531 w 2556530"/>
              <a:gd name="connsiteY33" fmla="*/ 208925 h 2047350"/>
              <a:gd name="connsiteX34" fmla="*/ 2306764 w 2556530"/>
              <a:gd name="connsiteY34" fmla="*/ 445230 h 2047350"/>
              <a:gd name="connsiteX35" fmla="*/ 1571785 w 2556530"/>
              <a:gd name="connsiteY35" fmla="*/ 269075 h 2047350"/>
              <a:gd name="connsiteX36" fmla="*/ 786537 w 2556530"/>
              <a:gd name="connsiteY36" fmla="*/ 483898 h 2047350"/>
              <a:gd name="connsiteX37" fmla="*/ 392696 w 2556530"/>
              <a:gd name="connsiteY37" fmla="*/ 899222 h 2047350"/>
              <a:gd name="connsiteX38" fmla="*/ 359326 w 2556530"/>
              <a:gd name="connsiteY38" fmla="*/ 1639214 h 2047350"/>
              <a:gd name="connsiteX39" fmla="*/ 629000 w 2556530"/>
              <a:gd name="connsiteY39" fmla="*/ 1803912 h 2047350"/>
              <a:gd name="connsiteX40" fmla="*/ 636161 w 2556530"/>
              <a:gd name="connsiteY40" fmla="*/ 2037782 h 204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56530" h="2047350">
                <a:moveTo>
                  <a:pt x="636161" y="2037639"/>
                </a:moveTo>
                <a:cubicBezTo>
                  <a:pt x="636161" y="2037639"/>
                  <a:pt x="612674" y="2057545"/>
                  <a:pt x="471464" y="2040360"/>
                </a:cubicBezTo>
                <a:cubicBezTo>
                  <a:pt x="471464" y="2040360"/>
                  <a:pt x="405442" y="2018877"/>
                  <a:pt x="338990" y="1979493"/>
                </a:cubicBezTo>
                <a:cubicBezTo>
                  <a:pt x="338990" y="1979493"/>
                  <a:pt x="272968" y="1931803"/>
                  <a:pt x="219262" y="1882393"/>
                </a:cubicBezTo>
                <a:cubicBezTo>
                  <a:pt x="219262" y="1882393"/>
                  <a:pt x="167132" y="1829833"/>
                  <a:pt x="140064" y="1789733"/>
                </a:cubicBezTo>
                <a:cubicBezTo>
                  <a:pt x="140064" y="1789733"/>
                  <a:pt x="72896" y="1683897"/>
                  <a:pt x="56140" y="1647377"/>
                </a:cubicBezTo>
                <a:cubicBezTo>
                  <a:pt x="56140" y="1647377"/>
                  <a:pt x="24347" y="1577775"/>
                  <a:pt x="9166" y="1508602"/>
                </a:cubicBezTo>
                <a:cubicBezTo>
                  <a:pt x="9166" y="1508602"/>
                  <a:pt x="2005" y="1477524"/>
                  <a:pt x="0" y="1399615"/>
                </a:cubicBezTo>
                <a:cubicBezTo>
                  <a:pt x="0" y="1399615"/>
                  <a:pt x="859" y="1357080"/>
                  <a:pt x="15467" y="1306096"/>
                </a:cubicBezTo>
                <a:cubicBezTo>
                  <a:pt x="15467" y="1306096"/>
                  <a:pt x="27784" y="1267857"/>
                  <a:pt x="37809" y="1188373"/>
                </a:cubicBezTo>
                <a:cubicBezTo>
                  <a:pt x="37809" y="1188373"/>
                  <a:pt x="43394" y="1124356"/>
                  <a:pt x="33083" y="1071796"/>
                </a:cubicBezTo>
                <a:cubicBezTo>
                  <a:pt x="33083" y="1071796"/>
                  <a:pt x="24347" y="1032412"/>
                  <a:pt x="31078" y="973550"/>
                </a:cubicBezTo>
                <a:cubicBezTo>
                  <a:pt x="31078" y="973550"/>
                  <a:pt x="34228" y="936601"/>
                  <a:pt x="68886" y="874875"/>
                </a:cubicBezTo>
                <a:cubicBezTo>
                  <a:pt x="68886" y="874875"/>
                  <a:pt x="85213" y="835491"/>
                  <a:pt x="189473" y="780640"/>
                </a:cubicBezTo>
                <a:cubicBezTo>
                  <a:pt x="189473" y="780640"/>
                  <a:pt x="183888" y="689698"/>
                  <a:pt x="261511" y="593028"/>
                </a:cubicBezTo>
                <a:cubicBezTo>
                  <a:pt x="261511" y="593028"/>
                  <a:pt x="312782" y="531016"/>
                  <a:pt x="386251" y="480318"/>
                </a:cubicBezTo>
                <a:cubicBezTo>
                  <a:pt x="386251" y="480318"/>
                  <a:pt x="428643" y="464850"/>
                  <a:pt x="448263" y="440933"/>
                </a:cubicBezTo>
                <a:lnTo>
                  <a:pt x="540207" y="327507"/>
                </a:lnTo>
                <a:cubicBezTo>
                  <a:pt x="540207" y="327507"/>
                  <a:pt x="572430" y="280389"/>
                  <a:pt x="628571" y="262487"/>
                </a:cubicBezTo>
                <a:cubicBezTo>
                  <a:pt x="628571" y="262487"/>
                  <a:pt x="679842" y="253608"/>
                  <a:pt x="701897" y="240432"/>
                </a:cubicBezTo>
                <a:cubicBezTo>
                  <a:pt x="701897" y="240432"/>
                  <a:pt x="809881" y="207636"/>
                  <a:pt x="859433" y="157511"/>
                </a:cubicBezTo>
                <a:cubicBezTo>
                  <a:pt x="859433" y="157511"/>
                  <a:pt x="940636" y="76308"/>
                  <a:pt x="1080844" y="49527"/>
                </a:cubicBezTo>
                <a:cubicBezTo>
                  <a:pt x="1080844" y="49527"/>
                  <a:pt x="1142856" y="38785"/>
                  <a:pt x="1190690" y="37640"/>
                </a:cubicBezTo>
                <a:cubicBezTo>
                  <a:pt x="1190690" y="37640"/>
                  <a:pt x="1204438" y="20311"/>
                  <a:pt x="1280199" y="7851"/>
                </a:cubicBezTo>
                <a:cubicBezTo>
                  <a:pt x="1280199" y="7851"/>
                  <a:pt x="1364409" y="2409"/>
                  <a:pt x="1407374" y="24607"/>
                </a:cubicBezTo>
                <a:cubicBezTo>
                  <a:pt x="1407374" y="24607"/>
                  <a:pt x="1441459" y="2552"/>
                  <a:pt x="1498029" y="117"/>
                </a:cubicBezTo>
                <a:cubicBezTo>
                  <a:pt x="1498029" y="117"/>
                  <a:pt x="1610166" y="-4036"/>
                  <a:pt x="1678193" y="37067"/>
                </a:cubicBezTo>
                <a:cubicBezTo>
                  <a:pt x="1678193" y="37067"/>
                  <a:pt x="1865519" y="2982"/>
                  <a:pt x="1975937" y="66856"/>
                </a:cubicBezTo>
                <a:cubicBezTo>
                  <a:pt x="1975937" y="66856"/>
                  <a:pt x="2045110" y="23891"/>
                  <a:pt x="2132901" y="28617"/>
                </a:cubicBezTo>
                <a:cubicBezTo>
                  <a:pt x="2132901" y="28617"/>
                  <a:pt x="2251053" y="33916"/>
                  <a:pt x="2309485" y="79888"/>
                </a:cubicBezTo>
                <a:cubicBezTo>
                  <a:pt x="2309485" y="79888"/>
                  <a:pt x="2354312" y="118127"/>
                  <a:pt x="2356603" y="122853"/>
                </a:cubicBezTo>
                <a:cubicBezTo>
                  <a:pt x="2356603" y="122853"/>
                  <a:pt x="2402002" y="122853"/>
                  <a:pt x="2444251" y="140755"/>
                </a:cubicBezTo>
                <a:cubicBezTo>
                  <a:pt x="2444251" y="140755"/>
                  <a:pt x="2513423" y="174840"/>
                  <a:pt x="2551662" y="206347"/>
                </a:cubicBezTo>
                <a:lnTo>
                  <a:pt x="2556531" y="208925"/>
                </a:lnTo>
                <a:lnTo>
                  <a:pt x="2306764" y="445230"/>
                </a:lnTo>
                <a:cubicBezTo>
                  <a:pt x="2306764" y="445230"/>
                  <a:pt x="1939418" y="240432"/>
                  <a:pt x="1571785" y="269075"/>
                </a:cubicBezTo>
                <a:cubicBezTo>
                  <a:pt x="1571785" y="269075"/>
                  <a:pt x="1075258" y="302444"/>
                  <a:pt x="786537" y="483898"/>
                </a:cubicBezTo>
                <a:cubicBezTo>
                  <a:pt x="786537" y="483898"/>
                  <a:pt x="547797" y="591309"/>
                  <a:pt x="392696" y="899222"/>
                </a:cubicBezTo>
                <a:cubicBezTo>
                  <a:pt x="392696" y="899222"/>
                  <a:pt x="177873" y="1450600"/>
                  <a:pt x="359326" y="1639214"/>
                </a:cubicBezTo>
                <a:cubicBezTo>
                  <a:pt x="359326" y="1639214"/>
                  <a:pt x="462012" y="1799185"/>
                  <a:pt x="629000" y="1803912"/>
                </a:cubicBezTo>
                <a:lnTo>
                  <a:pt x="636161" y="2037782"/>
                </a:lnTo>
                <a:close/>
              </a:path>
            </a:pathLst>
          </a:custGeom>
          <a:solidFill>
            <a:schemeClr val="accent5">
              <a:alpha val="40000"/>
            </a:schemeClr>
          </a:solidFill>
          <a:ln w="1530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4829A959-62C1-FA88-6B05-9A9802D3E6C0}"/>
              </a:ext>
            </a:extLst>
          </p:cNvPr>
          <p:cNvSpPr/>
          <p:nvPr/>
        </p:nvSpPr>
        <p:spPr>
          <a:xfrm>
            <a:off x="9734289" y="3818862"/>
            <a:ext cx="2187711" cy="1908082"/>
          </a:xfrm>
          <a:custGeom>
            <a:avLst/>
            <a:gdLst>
              <a:gd name="connsiteX0" fmla="*/ 2494949 w 2502008"/>
              <a:gd name="connsiteY0" fmla="*/ 1101467 h 2152182"/>
              <a:gd name="connsiteX1" fmla="*/ 2487788 w 2502008"/>
              <a:gd name="connsiteY1" fmla="*/ 1024274 h 2152182"/>
              <a:gd name="connsiteX2" fmla="*/ 2440384 w 2502008"/>
              <a:gd name="connsiteY2" fmla="*/ 964267 h 2152182"/>
              <a:gd name="connsiteX3" fmla="*/ 2464301 w 2502008"/>
              <a:gd name="connsiteY3" fmla="*/ 912567 h 2152182"/>
              <a:gd name="connsiteX4" fmla="*/ 2465160 w 2502008"/>
              <a:gd name="connsiteY4" fmla="*/ 842964 h 2152182"/>
              <a:gd name="connsiteX5" fmla="*/ 2415035 w 2502008"/>
              <a:gd name="connsiteY5" fmla="*/ 751020 h 2152182"/>
              <a:gd name="connsiteX6" fmla="*/ 2390831 w 2502008"/>
              <a:gd name="connsiteY6" fmla="*/ 729108 h 2152182"/>
              <a:gd name="connsiteX7" fmla="*/ 2421050 w 2502008"/>
              <a:gd name="connsiteY7" fmla="*/ 678553 h 2152182"/>
              <a:gd name="connsiteX8" fmla="*/ 2419474 w 2502008"/>
              <a:gd name="connsiteY8" fmla="*/ 610956 h 2152182"/>
              <a:gd name="connsiteX9" fmla="*/ 2379231 w 2502008"/>
              <a:gd name="connsiteY9" fmla="*/ 556391 h 2152182"/>
              <a:gd name="connsiteX10" fmla="*/ 2315214 w 2502008"/>
              <a:gd name="connsiteY10" fmla="*/ 498245 h 2152182"/>
              <a:gd name="connsiteX11" fmla="*/ 2261508 w 2502008"/>
              <a:gd name="connsiteY11" fmla="*/ 468457 h 2152182"/>
              <a:gd name="connsiteX12" fmla="*/ 2232865 w 2502008"/>
              <a:gd name="connsiteY12" fmla="*/ 464017 h 2152182"/>
              <a:gd name="connsiteX13" fmla="*/ 2211813 w 2502008"/>
              <a:gd name="connsiteY13" fmla="*/ 386824 h 2152182"/>
              <a:gd name="connsiteX14" fmla="*/ 2153381 w 2502008"/>
              <a:gd name="connsiteY14" fmla="*/ 310061 h 2152182"/>
              <a:gd name="connsiteX15" fmla="*/ 2069457 w 2502008"/>
              <a:gd name="connsiteY15" fmla="*/ 264662 h 2152182"/>
              <a:gd name="connsiteX16" fmla="*/ 2014176 w 2502008"/>
              <a:gd name="connsiteY16" fmla="*/ 258646 h 2152182"/>
              <a:gd name="connsiteX17" fmla="*/ 1977942 w 2502008"/>
              <a:gd name="connsiteY17" fmla="*/ 198210 h 2152182"/>
              <a:gd name="connsiteX18" fmla="*/ 1915930 w 2502008"/>
              <a:gd name="connsiteY18" fmla="*/ 151665 h 2152182"/>
              <a:gd name="connsiteX19" fmla="*/ 1851054 w 2502008"/>
              <a:gd name="connsiteY19" fmla="*/ 115002 h 2152182"/>
              <a:gd name="connsiteX20" fmla="*/ 1803363 w 2502008"/>
              <a:gd name="connsiteY20" fmla="*/ 72896 h 2152182"/>
              <a:gd name="connsiteX21" fmla="*/ 1697098 w 2502008"/>
              <a:gd name="connsiteY21" fmla="*/ 13176 h 2152182"/>
              <a:gd name="connsiteX22" fmla="*/ 1614892 w 2502008"/>
              <a:gd name="connsiteY22" fmla="*/ 0 h 2152182"/>
              <a:gd name="connsiteX23" fmla="*/ 1365125 w 2502008"/>
              <a:gd name="connsiteY23" fmla="*/ 236305 h 2152182"/>
              <a:gd name="connsiteX24" fmla="*/ 1365125 w 2502008"/>
              <a:gd name="connsiteY24" fmla="*/ 236305 h 2152182"/>
              <a:gd name="connsiteX25" fmla="*/ 1922948 w 2502008"/>
              <a:gd name="connsiteY25" fmla="*/ 707339 h 2152182"/>
              <a:gd name="connsiteX26" fmla="*/ 1917076 w 2502008"/>
              <a:gd name="connsiteY26" fmla="*/ 850554 h 2152182"/>
              <a:gd name="connsiteX27" fmla="*/ 1826135 w 2502008"/>
              <a:gd name="connsiteY27" fmla="*/ 918582 h 2152182"/>
              <a:gd name="connsiteX28" fmla="*/ 1664158 w 2502008"/>
              <a:gd name="connsiteY28" fmla="*/ 986752 h 2152182"/>
              <a:gd name="connsiteX29" fmla="*/ 1498029 w 2502008"/>
              <a:gd name="connsiteY29" fmla="*/ 1040744 h 2152182"/>
              <a:gd name="connsiteX30" fmla="*/ 1492587 w 2502008"/>
              <a:gd name="connsiteY30" fmla="*/ 1040744 h 2152182"/>
              <a:gd name="connsiteX31" fmla="*/ 1352379 w 2502008"/>
              <a:gd name="connsiteY31" fmla="*/ 1156605 h 2152182"/>
              <a:gd name="connsiteX32" fmla="*/ 1212172 w 2502008"/>
              <a:gd name="connsiteY32" fmla="*/ 1303544 h 2152182"/>
              <a:gd name="connsiteX33" fmla="*/ 1009236 w 2502008"/>
              <a:gd name="connsiteY33" fmla="*/ 1551449 h 2152182"/>
              <a:gd name="connsiteX34" fmla="*/ 689867 w 2502008"/>
              <a:gd name="connsiteY34" fmla="*/ 1727031 h 2152182"/>
              <a:gd name="connsiteX35" fmla="*/ 439240 w 2502008"/>
              <a:gd name="connsiteY35" fmla="*/ 1849480 h 2152182"/>
              <a:gd name="connsiteX36" fmla="*/ 0 w 2502008"/>
              <a:gd name="connsiteY36" fmla="*/ 2015036 h 2152182"/>
              <a:gd name="connsiteX37" fmla="*/ 126316 w 2502008"/>
              <a:gd name="connsiteY37" fmla="*/ 2065305 h 2152182"/>
              <a:gd name="connsiteX38" fmla="*/ 202506 w 2502008"/>
              <a:gd name="connsiteY38" fmla="*/ 2131470 h 2152182"/>
              <a:gd name="connsiteX39" fmla="*/ 296598 w 2502008"/>
              <a:gd name="connsiteY39" fmla="*/ 2152093 h 2152182"/>
              <a:gd name="connsiteX40" fmla="*/ 477336 w 2502008"/>
              <a:gd name="connsiteY40" fmla="*/ 2119583 h 2152182"/>
              <a:gd name="connsiteX41" fmla="*/ 557966 w 2502008"/>
              <a:gd name="connsiteY41" fmla="*/ 2132473 h 2152182"/>
              <a:gd name="connsiteX42" fmla="*/ 771213 w 2502008"/>
              <a:gd name="connsiteY42" fmla="*/ 2091513 h 2152182"/>
              <a:gd name="connsiteX43" fmla="*/ 1040314 w 2502008"/>
              <a:gd name="connsiteY43" fmla="*/ 1887432 h 2152182"/>
              <a:gd name="connsiteX44" fmla="*/ 1204868 w 2502008"/>
              <a:gd name="connsiteY44" fmla="*/ 1750805 h 2152182"/>
              <a:gd name="connsiteX45" fmla="*/ 1384889 w 2502008"/>
              <a:gd name="connsiteY45" fmla="*/ 1628929 h 2152182"/>
              <a:gd name="connsiteX46" fmla="*/ 1601430 w 2502008"/>
              <a:gd name="connsiteY46" fmla="*/ 1541424 h 2152182"/>
              <a:gd name="connsiteX47" fmla="*/ 1815966 w 2502008"/>
              <a:gd name="connsiteY47" fmla="*/ 1441890 h 2152182"/>
              <a:gd name="connsiteX48" fmla="*/ 2014462 w 2502008"/>
              <a:gd name="connsiteY48" fmla="*/ 1343501 h 2152182"/>
              <a:gd name="connsiteX49" fmla="*/ 2223270 w 2502008"/>
              <a:gd name="connsiteY49" fmla="*/ 1404367 h 2152182"/>
              <a:gd name="connsiteX50" fmla="*/ 2286857 w 2502008"/>
              <a:gd name="connsiteY50" fmla="*/ 1380164 h 2152182"/>
              <a:gd name="connsiteX51" fmla="*/ 2448404 w 2502008"/>
              <a:gd name="connsiteY51" fmla="*/ 1306981 h 2152182"/>
              <a:gd name="connsiteX52" fmla="*/ 2469456 w 2502008"/>
              <a:gd name="connsiteY52" fmla="*/ 1219906 h 2152182"/>
              <a:gd name="connsiteX53" fmla="*/ 2500820 w 2502008"/>
              <a:gd name="connsiteY53" fmla="*/ 1157894 h 2152182"/>
              <a:gd name="connsiteX54" fmla="*/ 2494805 w 2502008"/>
              <a:gd name="connsiteY54" fmla="*/ 1101467 h 215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502008" h="2152182">
                <a:moveTo>
                  <a:pt x="2494949" y="1101467"/>
                </a:moveTo>
                <a:cubicBezTo>
                  <a:pt x="2494949" y="1101467"/>
                  <a:pt x="2486213" y="1054063"/>
                  <a:pt x="2487788" y="1024274"/>
                </a:cubicBezTo>
                <a:cubicBezTo>
                  <a:pt x="2487788" y="1024274"/>
                  <a:pt x="2481057" y="990905"/>
                  <a:pt x="2440384" y="964267"/>
                </a:cubicBezTo>
                <a:cubicBezTo>
                  <a:pt x="2440384" y="964267"/>
                  <a:pt x="2463441" y="943215"/>
                  <a:pt x="2464301" y="912567"/>
                </a:cubicBezTo>
                <a:lnTo>
                  <a:pt x="2465160" y="842964"/>
                </a:lnTo>
                <a:cubicBezTo>
                  <a:pt x="2465160" y="842964"/>
                  <a:pt x="2457570" y="800000"/>
                  <a:pt x="2415035" y="751020"/>
                </a:cubicBezTo>
                <a:lnTo>
                  <a:pt x="2390831" y="729108"/>
                </a:lnTo>
                <a:cubicBezTo>
                  <a:pt x="2390831" y="729108"/>
                  <a:pt x="2411884" y="710347"/>
                  <a:pt x="2421050" y="678553"/>
                </a:cubicBezTo>
                <a:cubicBezTo>
                  <a:pt x="2421050" y="678553"/>
                  <a:pt x="2426635" y="627569"/>
                  <a:pt x="2419474" y="610956"/>
                </a:cubicBezTo>
                <a:cubicBezTo>
                  <a:pt x="2419474" y="610956"/>
                  <a:pt x="2403148" y="576298"/>
                  <a:pt x="2379231" y="556391"/>
                </a:cubicBezTo>
                <a:cubicBezTo>
                  <a:pt x="2379231" y="556391"/>
                  <a:pt x="2323091" y="512567"/>
                  <a:pt x="2315214" y="498245"/>
                </a:cubicBezTo>
                <a:cubicBezTo>
                  <a:pt x="2315214" y="498245"/>
                  <a:pt x="2284136" y="467168"/>
                  <a:pt x="2261508" y="468457"/>
                </a:cubicBezTo>
                <a:cubicBezTo>
                  <a:pt x="2261508" y="468457"/>
                  <a:pt x="2242461" y="464876"/>
                  <a:pt x="2232865" y="464017"/>
                </a:cubicBezTo>
                <a:cubicBezTo>
                  <a:pt x="2232865" y="464017"/>
                  <a:pt x="2232865" y="444540"/>
                  <a:pt x="2211813" y="386824"/>
                </a:cubicBezTo>
                <a:cubicBezTo>
                  <a:pt x="2211813" y="386824"/>
                  <a:pt x="2189901" y="338274"/>
                  <a:pt x="2153381" y="310061"/>
                </a:cubicBezTo>
                <a:cubicBezTo>
                  <a:pt x="2153381" y="310061"/>
                  <a:pt x="2119582" y="282993"/>
                  <a:pt x="2069457" y="264662"/>
                </a:cubicBezTo>
                <a:cubicBezTo>
                  <a:pt x="2069457" y="264662"/>
                  <a:pt x="2022053" y="258360"/>
                  <a:pt x="2014176" y="258646"/>
                </a:cubicBezTo>
                <a:cubicBezTo>
                  <a:pt x="2014176" y="258646"/>
                  <a:pt x="1991548" y="211672"/>
                  <a:pt x="1977942" y="198210"/>
                </a:cubicBezTo>
                <a:cubicBezTo>
                  <a:pt x="1977942" y="198210"/>
                  <a:pt x="1943714" y="173147"/>
                  <a:pt x="1915930" y="151665"/>
                </a:cubicBezTo>
                <a:cubicBezTo>
                  <a:pt x="1915930" y="151665"/>
                  <a:pt x="1865375" y="124597"/>
                  <a:pt x="1851054" y="115002"/>
                </a:cubicBezTo>
                <a:cubicBezTo>
                  <a:pt x="1851054" y="115002"/>
                  <a:pt x="1819976" y="92374"/>
                  <a:pt x="1803363" y="72896"/>
                </a:cubicBezTo>
                <a:cubicBezTo>
                  <a:pt x="1803363" y="72896"/>
                  <a:pt x="1742067" y="14751"/>
                  <a:pt x="1697098" y="13176"/>
                </a:cubicBezTo>
                <a:lnTo>
                  <a:pt x="1614892" y="0"/>
                </a:lnTo>
                <a:lnTo>
                  <a:pt x="1365125" y="236305"/>
                </a:lnTo>
                <a:lnTo>
                  <a:pt x="1365125" y="236305"/>
                </a:lnTo>
                <a:cubicBezTo>
                  <a:pt x="1602003" y="327533"/>
                  <a:pt x="1795916" y="487504"/>
                  <a:pt x="1922948" y="707339"/>
                </a:cubicBezTo>
                <a:cubicBezTo>
                  <a:pt x="1950875" y="755746"/>
                  <a:pt x="1952737" y="804439"/>
                  <a:pt x="1917076" y="850554"/>
                </a:cubicBezTo>
                <a:cubicBezTo>
                  <a:pt x="1893732" y="880773"/>
                  <a:pt x="1860363" y="901682"/>
                  <a:pt x="1826135" y="918582"/>
                </a:cubicBezTo>
                <a:cubicBezTo>
                  <a:pt x="1773002" y="944790"/>
                  <a:pt x="1719439" y="966129"/>
                  <a:pt x="1664158" y="986752"/>
                </a:cubicBezTo>
                <a:cubicBezTo>
                  <a:pt x="1609737" y="1006945"/>
                  <a:pt x="1554169" y="1025277"/>
                  <a:pt x="1498029" y="1040744"/>
                </a:cubicBezTo>
                <a:cubicBezTo>
                  <a:pt x="1496167" y="1040744"/>
                  <a:pt x="1494449" y="1040744"/>
                  <a:pt x="1492587" y="1040744"/>
                </a:cubicBezTo>
                <a:cubicBezTo>
                  <a:pt x="1437163" y="1046186"/>
                  <a:pt x="1389042" y="1119942"/>
                  <a:pt x="1352379" y="1156605"/>
                </a:cubicBezTo>
                <a:cubicBezTo>
                  <a:pt x="1304402" y="1204439"/>
                  <a:pt x="1256425" y="1252273"/>
                  <a:pt x="1212172" y="1303544"/>
                </a:cubicBezTo>
                <a:cubicBezTo>
                  <a:pt x="1142426" y="1384317"/>
                  <a:pt x="1086859" y="1477550"/>
                  <a:pt x="1009236" y="1551449"/>
                </a:cubicBezTo>
                <a:cubicBezTo>
                  <a:pt x="919870" y="1636519"/>
                  <a:pt x="798424" y="1674041"/>
                  <a:pt x="689867" y="1727031"/>
                </a:cubicBezTo>
                <a:cubicBezTo>
                  <a:pt x="606372" y="1767847"/>
                  <a:pt x="522735" y="1808663"/>
                  <a:pt x="439240" y="1849480"/>
                </a:cubicBezTo>
                <a:lnTo>
                  <a:pt x="0" y="2015036"/>
                </a:lnTo>
                <a:cubicBezTo>
                  <a:pt x="28929" y="2069601"/>
                  <a:pt x="85499" y="2042677"/>
                  <a:pt x="126316" y="2065305"/>
                </a:cubicBezTo>
                <a:cubicBezTo>
                  <a:pt x="152667" y="2079913"/>
                  <a:pt x="170856" y="2116146"/>
                  <a:pt x="202506" y="2131470"/>
                </a:cubicBezTo>
                <a:cubicBezTo>
                  <a:pt x="231722" y="2145649"/>
                  <a:pt x="264232" y="2153096"/>
                  <a:pt x="296598" y="2152093"/>
                </a:cubicBezTo>
                <a:cubicBezTo>
                  <a:pt x="358324" y="2150375"/>
                  <a:pt x="415753" y="2120872"/>
                  <a:pt x="477336" y="2119583"/>
                </a:cubicBezTo>
                <a:cubicBezTo>
                  <a:pt x="503830" y="2119011"/>
                  <a:pt x="532903" y="2123880"/>
                  <a:pt x="557966" y="2132473"/>
                </a:cubicBezTo>
                <a:cubicBezTo>
                  <a:pt x="635875" y="2159254"/>
                  <a:pt x="702470" y="2139347"/>
                  <a:pt x="771213" y="2091513"/>
                </a:cubicBezTo>
                <a:cubicBezTo>
                  <a:pt x="861868" y="2028499"/>
                  <a:pt x="954958" y="1957464"/>
                  <a:pt x="1040314" y="1887432"/>
                </a:cubicBezTo>
                <a:cubicBezTo>
                  <a:pt x="1095452" y="1842176"/>
                  <a:pt x="1149157" y="1795201"/>
                  <a:pt x="1204868" y="1750805"/>
                </a:cubicBezTo>
                <a:cubicBezTo>
                  <a:pt x="1259433" y="1707267"/>
                  <a:pt x="1319726" y="1655423"/>
                  <a:pt x="1384889" y="1628929"/>
                </a:cubicBezTo>
                <a:cubicBezTo>
                  <a:pt x="1456640" y="1599713"/>
                  <a:pt x="1529966" y="1572931"/>
                  <a:pt x="1601430" y="1541424"/>
                </a:cubicBezTo>
                <a:cubicBezTo>
                  <a:pt x="1673610" y="1509487"/>
                  <a:pt x="1745075" y="1476118"/>
                  <a:pt x="1815966" y="1441890"/>
                </a:cubicBezTo>
                <a:cubicBezTo>
                  <a:pt x="1877406" y="1412244"/>
                  <a:pt x="1947724" y="1355388"/>
                  <a:pt x="2014462" y="1343501"/>
                </a:cubicBezTo>
                <a:cubicBezTo>
                  <a:pt x="2179589" y="1313999"/>
                  <a:pt x="2223270" y="1404367"/>
                  <a:pt x="2223270" y="1404367"/>
                </a:cubicBezTo>
                <a:cubicBezTo>
                  <a:pt x="2223270" y="1404367"/>
                  <a:pt x="2227996" y="1381310"/>
                  <a:pt x="2286857" y="1380164"/>
                </a:cubicBezTo>
                <a:cubicBezTo>
                  <a:pt x="2286857" y="1380164"/>
                  <a:pt x="2423771" y="1383315"/>
                  <a:pt x="2448404" y="1306981"/>
                </a:cubicBezTo>
                <a:cubicBezTo>
                  <a:pt x="2448404" y="1306981"/>
                  <a:pt x="2470316" y="1278768"/>
                  <a:pt x="2469456" y="1219906"/>
                </a:cubicBezTo>
                <a:cubicBezTo>
                  <a:pt x="2469456" y="1219906"/>
                  <a:pt x="2494089" y="1185678"/>
                  <a:pt x="2500820" y="1157894"/>
                </a:cubicBezTo>
                <a:cubicBezTo>
                  <a:pt x="2500820" y="1157894"/>
                  <a:pt x="2505976" y="1120515"/>
                  <a:pt x="2494805" y="1101467"/>
                </a:cubicBezTo>
                <a:close/>
              </a:path>
            </a:pathLst>
          </a:custGeom>
          <a:solidFill>
            <a:schemeClr val="accent2">
              <a:alpha val="40000"/>
            </a:schemeClr>
          </a:solidFill>
          <a:ln w="1530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38B7E9EF-D0E5-C808-47BF-2069D6B9739A}"/>
              </a:ext>
            </a:extLst>
          </p:cNvPr>
          <p:cNvSpPr/>
          <p:nvPr/>
        </p:nvSpPr>
        <p:spPr>
          <a:xfrm>
            <a:off x="9160716" y="3869733"/>
            <a:ext cx="2272864" cy="1735875"/>
          </a:xfrm>
          <a:custGeom>
            <a:avLst/>
            <a:gdLst>
              <a:gd name="connsiteX0" fmla="*/ 350355 w 2599395"/>
              <a:gd name="connsiteY0" fmla="*/ 1771765 h 1957944"/>
              <a:gd name="connsiteX1" fmla="*/ 473234 w 2599395"/>
              <a:gd name="connsiteY1" fmla="*/ 1733526 h 1957944"/>
              <a:gd name="connsiteX2" fmla="*/ 528085 w 2599395"/>
              <a:gd name="connsiteY2" fmla="*/ 1738968 h 1957944"/>
              <a:gd name="connsiteX3" fmla="*/ 556155 w 2599395"/>
              <a:gd name="connsiteY3" fmla="*/ 1752001 h 1957944"/>
              <a:gd name="connsiteX4" fmla="*/ 564462 w 2599395"/>
              <a:gd name="connsiteY4" fmla="*/ 1776491 h 1957944"/>
              <a:gd name="connsiteX5" fmla="*/ 577065 w 2599395"/>
              <a:gd name="connsiteY5" fmla="*/ 1843945 h 1957944"/>
              <a:gd name="connsiteX6" fmla="*/ 620602 w 2599395"/>
              <a:gd name="connsiteY6" fmla="*/ 1898224 h 1957944"/>
              <a:gd name="connsiteX7" fmla="*/ 655833 w 2599395"/>
              <a:gd name="connsiteY7" fmla="*/ 1957944 h 1957944"/>
              <a:gd name="connsiteX8" fmla="*/ 942406 w 2599395"/>
              <a:gd name="connsiteY8" fmla="*/ 1849960 h 1957944"/>
              <a:gd name="connsiteX9" fmla="*/ 1075883 w 2599395"/>
              <a:gd name="connsiteY9" fmla="*/ 1799692 h 1957944"/>
              <a:gd name="connsiteX10" fmla="*/ 1117415 w 2599395"/>
              <a:gd name="connsiteY10" fmla="*/ 1781503 h 1957944"/>
              <a:gd name="connsiteX11" fmla="*/ 1224110 w 2599395"/>
              <a:gd name="connsiteY11" fmla="*/ 1729373 h 1957944"/>
              <a:gd name="connsiteX12" fmla="*/ 1288843 w 2599395"/>
              <a:gd name="connsiteY12" fmla="*/ 1697722 h 1957944"/>
              <a:gd name="connsiteX13" fmla="*/ 1399549 w 2599395"/>
              <a:gd name="connsiteY13" fmla="*/ 1645019 h 1957944"/>
              <a:gd name="connsiteX14" fmla="*/ 1480035 w 2599395"/>
              <a:gd name="connsiteY14" fmla="*/ 1609359 h 1957944"/>
              <a:gd name="connsiteX15" fmla="*/ 1640579 w 2599395"/>
              <a:gd name="connsiteY15" fmla="*/ 1515839 h 1957944"/>
              <a:gd name="connsiteX16" fmla="*/ 1768184 w 2599395"/>
              <a:gd name="connsiteY16" fmla="*/ 1374486 h 1957944"/>
              <a:gd name="connsiteX17" fmla="*/ 1899369 w 2599395"/>
              <a:gd name="connsiteY17" fmla="*/ 1211078 h 1957944"/>
              <a:gd name="connsiteX18" fmla="*/ 2002054 w 2599395"/>
              <a:gd name="connsiteY18" fmla="*/ 1105528 h 1957944"/>
              <a:gd name="connsiteX19" fmla="*/ 2033991 w 2599395"/>
              <a:gd name="connsiteY19" fmla="*/ 1071013 h 1957944"/>
              <a:gd name="connsiteX20" fmla="*/ 2079820 w 2599395"/>
              <a:gd name="connsiteY20" fmla="*/ 1021461 h 1957944"/>
              <a:gd name="connsiteX21" fmla="*/ 2136819 w 2599395"/>
              <a:gd name="connsiteY21" fmla="*/ 985800 h 1957944"/>
              <a:gd name="connsiteX22" fmla="*/ 2153719 w 2599395"/>
              <a:gd name="connsiteY22" fmla="*/ 983652 h 1957944"/>
              <a:gd name="connsiteX23" fmla="*/ 2266715 w 2599395"/>
              <a:gd name="connsiteY23" fmla="*/ 948564 h 1957944"/>
              <a:gd name="connsiteX24" fmla="*/ 2414943 w 2599395"/>
              <a:gd name="connsiteY24" fmla="*/ 891994 h 1957944"/>
              <a:gd name="connsiteX25" fmla="*/ 2511040 w 2599395"/>
              <a:gd name="connsiteY25" fmla="*/ 845593 h 1957944"/>
              <a:gd name="connsiteX26" fmla="*/ 2563887 w 2599395"/>
              <a:gd name="connsiteY26" fmla="*/ 803774 h 1957944"/>
              <a:gd name="connsiteX27" fmla="*/ 2598974 w 2599395"/>
              <a:gd name="connsiteY27" fmla="*/ 731307 h 1957944"/>
              <a:gd name="connsiteX28" fmla="*/ 2589665 w 2599395"/>
              <a:gd name="connsiteY28" fmla="*/ 672875 h 1957944"/>
              <a:gd name="connsiteX29" fmla="*/ 2572909 w 2599395"/>
              <a:gd name="connsiteY29" fmla="*/ 640509 h 1957944"/>
              <a:gd name="connsiteX30" fmla="*/ 2537965 w 2599395"/>
              <a:gd name="connsiteY30" fmla="*/ 585371 h 1957944"/>
              <a:gd name="connsiteX31" fmla="*/ 2398330 w 2599395"/>
              <a:gd name="connsiteY31" fmla="*/ 418382 h 1957944"/>
              <a:gd name="connsiteX32" fmla="*/ 2249959 w 2599395"/>
              <a:gd name="connsiteY32" fmla="*/ 297938 h 1957944"/>
              <a:gd name="connsiteX33" fmla="*/ 2020815 w 2599395"/>
              <a:gd name="connsiteY33" fmla="*/ 179070 h 1957944"/>
              <a:gd name="connsiteX34" fmla="*/ 1743121 w 2599395"/>
              <a:gd name="connsiteY34" fmla="*/ 64354 h 1957944"/>
              <a:gd name="connsiteX35" fmla="*/ 1466860 w 2599395"/>
              <a:gd name="connsiteY35" fmla="*/ 5779 h 1957944"/>
              <a:gd name="connsiteX36" fmla="*/ 1169688 w 2599395"/>
              <a:gd name="connsiteY36" fmla="*/ 15088 h 1957944"/>
              <a:gd name="connsiteX37" fmla="*/ 1001841 w 2599395"/>
              <a:gd name="connsiteY37" fmla="*/ 42156 h 1957944"/>
              <a:gd name="connsiteX38" fmla="*/ 819241 w 2599395"/>
              <a:gd name="connsiteY38" fmla="*/ 84977 h 1957944"/>
              <a:gd name="connsiteX39" fmla="*/ 639220 w 2599395"/>
              <a:gd name="connsiteY39" fmla="*/ 146846 h 1957944"/>
              <a:gd name="connsiteX40" fmla="*/ 512045 w 2599395"/>
              <a:gd name="connsiteY40" fmla="*/ 210577 h 1957944"/>
              <a:gd name="connsiteX41" fmla="*/ 443588 w 2599395"/>
              <a:gd name="connsiteY41" fmla="*/ 249961 h 1957944"/>
              <a:gd name="connsiteX42" fmla="*/ 309682 w 2599395"/>
              <a:gd name="connsiteY42" fmla="*/ 356370 h 1957944"/>
              <a:gd name="connsiteX43" fmla="*/ 211580 w 2599395"/>
              <a:gd name="connsiteY43" fmla="*/ 465929 h 1957944"/>
              <a:gd name="connsiteX44" fmla="*/ 127656 w 2599395"/>
              <a:gd name="connsiteY44" fmla="*/ 593534 h 1957944"/>
              <a:gd name="connsiteX45" fmla="*/ 47456 w 2599395"/>
              <a:gd name="connsiteY45" fmla="*/ 820673 h 1957944"/>
              <a:gd name="connsiteX46" fmla="*/ 7069 w 2599395"/>
              <a:gd name="connsiteY46" fmla="*/ 1027046 h 1957944"/>
              <a:gd name="connsiteX47" fmla="*/ 2916 w 2599395"/>
              <a:gd name="connsiteY47" fmla="*/ 1190741 h 1957944"/>
              <a:gd name="connsiteX48" fmla="*/ 73234 w 2599395"/>
              <a:gd name="connsiteY48" fmla="*/ 1373197 h 1957944"/>
              <a:gd name="connsiteX49" fmla="*/ 154437 w 2599395"/>
              <a:gd name="connsiteY49" fmla="*/ 1461417 h 1957944"/>
              <a:gd name="connsiteX50" fmla="*/ 297509 w 2599395"/>
              <a:gd name="connsiteY50" fmla="*/ 1532739 h 1957944"/>
              <a:gd name="connsiteX51" fmla="*/ 342908 w 2599395"/>
              <a:gd name="connsiteY51" fmla="*/ 1537894 h 1957944"/>
              <a:gd name="connsiteX52" fmla="*/ 350069 w 2599395"/>
              <a:gd name="connsiteY52" fmla="*/ 1771765 h 195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599395" h="1957944">
                <a:moveTo>
                  <a:pt x="350355" y="1771765"/>
                </a:moveTo>
                <a:cubicBezTo>
                  <a:pt x="350355" y="1771765"/>
                  <a:pt x="425543" y="1758016"/>
                  <a:pt x="473234" y="1733526"/>
                </a:cubicBezTo>
                <a:cubicBezTo>
                  <a:pt x="473234" y="1733526"/>
                  <a:pt x="510756" y="1728084"/>
                  <a:pt x="528085" y="1738968"/>
                </a:cubicBezTo>
                <a:cubicBezTo>
                  <a:pt x="528085" y="1738968"/>
                  <a:pt x="543552" y="1751285"/>
                  <a:pt x="556155" y="1752001"/>
                </a:cubicBezTo>
                <a:cubicBezTo>
                  <a:pt x="556155" y="1752001"/>
                  <a:pt x="574057" y="1747848"/>
                  <a:pt x="564462" y="1776491"/>
                </a:cubicBezTo>
                <a:cubicBezTo>
                  <a:pt x="564462" y="1776491"/>
                  <a:pt x="555583" y="1819455"/>
                  <a:pt x="577065" y="1843945"/>
                </a:cubicBezTo>
                <a:cubicBezTo>
                  <a:pt x="577065" y="1843945"/>
                  <a:pt x="618884" y="1874307"/>
                  <a:pt x="620602" y="1898224"/>
                </a:cubicBezTo>
                <a:cubicBezTo>
                  <a:pt x="620602" y="1898224"/>
                  <a:pt x="638218" y="1936032"/>
                  <a:pt x="655833" y="1957944"/>
                </a:cubicBezTo>
                <a:lnTo>
                  <a:pt x="942406" y="1849960"/>
                </a:lnTo>
                <a:lnTo>
                  <a:pt x="1075883" y="1799692"/>
                </a:lnTo>
                <a:cubicBezTo>
                  <a:pt x="1075883" y="1799692"/>
                  <a:pt x="1101232" y="1789380"/>
                  <a:pt x="1117415" y="1781503"/>
                </a:cubicBezTo>
                <a:lnTo>
                  <a:pt x="1224110" y="1729373"/>
                </a:lnTo>
                <a:lnTo>
                  <a:pt x="1288843" y="1697722"/>
                </a:lnTo>
                <a:lnTo>
                  <a:pt x="1399549" y="1645019"/>
                </a:lnTo>
                <a:lnTo>
                  <a:pt x="1480035" y="1609359"/>
                </a:lnTo>
                <a:cubicBezTo>
                  <a:pt x="1480035" y="1609359"/>
                  <a:pt x="1597329" y="1555796"/>
                  <a:pt x="1640579" y="1515839"/>
                </a:cubicBezTo>
                <a:cubicBezTo>
                  <a:pt x="1640579" y="1515839"/>
                  <a:pt x="1701016" y="1466000"/>
                  <a:pt x="1768184" y="1374486"/>
                </a:cubicBezTo>
                <a:cubicBezTo>
                  <a:pt x="1768184" y="1374486"/>
                  <a:pt x="1850533" y="1262349"/>
                  <a:pt x="1899369" y="1211078"/>
                </a:cubicBezTo>
                <a:lnTo>
                  <a:pt x="2002054" y="1105528"/>
                </a:lnTo>
                <a:cubicBezTo>
                  <a:pt x="2002054" y="1105528"/>
                  <a:pt x="2027546" y="1078317"/>
                  <a:pt x="2033991" y="1071013"/>
                </a:cubicBezTo>
                <a:cubicBezTo>
                  <a:pt x="2040436" y="1063709"/>
                  <a:pt x="2068792" y="1030627"/>
                  <a:pt x="2079820" y="1021461"/>
                </a:cubicBezTo>
                <a:cubicBezTo>
                  <a:pt x="2079820" y="1021461"/>
                  <a:pt x="2114048" y="989667"/>
                  <a:pt x="2136819" y="985800"/>
                </a:cubicBezTo>
                <a:cubicBezTo>
                  <a:pt x="2136819" y="985800"/>
                  <a:pt x="2149279" y="982793"/>
                  <a:pt x="2153719" y="983652"/>
                </a:cubicBezTo>
                <a:cubicBezTo>
                  <a:pt x="2153719" y="983652"/>
                  <a:pt x="2258266" y="954150"/>
                  <a:pt x="2266715" y="948564"/>
                </a:cubicBezTo>
                <a:cubicBezTo>
                  <a:pt x="2266715" y="948564"/>
                  <a:pt x="2402770" y="899871"/>
                  <a:pt x="2414943" y="891994"/>
                </a:cubicBezTo>
                <a:cubicBezTo>
                  <a:pt x="2414943" y="891994"/>
                  <a:pt x="2501874" y="854472"/>
                  <a:pt x="2511040" y="845593"/>
                </a:cubicBezTo>
                <a:cubicBezTo>
                  <a:pt x="2511040" y="845593"/>
                  <a:pt x="2541975" y="828120"/>
                  <a:pt x="2563887" y="803774"/>
                </a:cubicBezTo>
                <a:cubicBezTo>
                  <a:pt x="2563887" y="803774"/>
                  <a:pt x="2594105" y="774415"/>
                  <a:pt x="2598974" y="731307"/>
                </a:cubicBezTo>
                <a:cubicBezTo>
                  <a:pt x="2598974" y="731307"/>
                  <a:pt x="2602411" y="701805"/>
                  <a:pt x="2589665" y="672875"/>
                </a:cubicBezTo>
                <a:cubicBezTo>
                  <a:pt x="2589665" y="672875"/>
                  <a:pt x="2576633" y="644375"/>
                  <a:pt x="2572909" y="640509"/>
                </a:cubicBezTo>
                <a:cubicBezTo>
                  <a:pt x="2572909" y="640509"/>
                  <a:pt x="2548563" y="600265"/>
                  <a:pt x="2537965" y="585371"/>
                </a:cubicBezTo>
                <a:cubicBezTo>
                  <a:pt x="2537965" y="585371"/>
                  <a:pt x="2486407" y="504884"/>
                  <a:pt x="2398330" y="418382"/>
                </a:cubicBezTo>
                <a:cubicBezTo>
                  <a:pt x="2398330" y="418382"/>
                  <a:pt x="2338037" y="357945"/>
                  <a:pt x="2249959" y="297938"/>
                </a:cubicBezTo>
                <a:cubicBezTo>
                  <a:pt x="2249959" y="297938"/>
                  <a:pt x="2172910" y="239936"/>
                  <a:pt x="2020815" y="179070"/>
                </a:cubicBezTo>
                <a:cubicBezTo>
                  <a:pt x="2020815" y="179070"/>
                  <a:pt x="1881324" y="103309"/>
                  <a:pt x="1743121" y="64354"/>
                </a:cubicBezTo>
                <a:cubicBezTo>
                  <a:pt x="1743121" y="64354"/>
                  <a:pt x="1539756" y="5206"/>
                  <a:pt x="1466860" y="5779"/>
                </a:cubicBezTo>
                <a:cubicBezTo>
                  <a:pt x="1466860" y="5779"/>
                  <a:pt x="1351858" y="-12123"/>
                  <a:pt x="1169688" y="15088"/>
                </a:cubicBezTo>
                <a:cubicBezTo>
                  <a:pt x="1169688" y="15088"/>
                  <a:pt x="1038647" y="32561"/>
                  <a:pt x="1001841" y="42156"/>
                </a:cubicBezTo>
                <a:cubicBezTo>
                  <a:pt x="1001841" y="42156"/>
                  <a:pt x="837716" y="75668"/>
                  <a:pt x="819241" y="84977"/>
                </a:cubicBezTo>
                <a:cubicBezTo>
                  <a:pt x="819241" y="84977"/>
                  <a:pt x="667004" y="129660"/>
                  <a:pt x="639220" y="146846"/>
                </a:cubicBezTo>
                <a:cubicBezTo>
                  <a:pt x="639220" y="146846"/>
                  <a:pt x="548422" y="187090"/>
                  <a:pt x="512045" y="210577"/>
                </a:cubicBezTo>
                <a:cubicBezTo>
                  <a:pt x="512045" y="210577"/>
                  <a:pt x="459628" y="239363"/>
                  <a:pt x="443588" y="249961"/>
                </a:cubicBezTo>
                <a:cubicBezTo>
                  <a:pt x="443588" y="249961"/>
                  <a:pt x="346775" y="313978"/>
                  <a:pt x="309682" y="356370"/>
                </a:cubicBezTo>
                <a:cubicBezTo>
                  <a:pt x="309682" y="356370"/>
                  <a:pt x="238934" y="424111"/>
                  <a:pt x="211580" y="465929"/>
                </a:cubicBezTo>
                <a:cubicBezTo>
                  <a:pt x="211580" y="465929"/>
                  <a:pt x="161741" y="529947"/>
                  <a:pt x="127656" y="593534"/>
                </a:cubicBezTo>
                <a:cubicBezTo>
                  <a:pt x="127656" y="593534"/>
                  <a:pt x="91996" y="644662"/>
                  <a:pt x="47456" y="820673"/>
                </a:cubicBezTo>
                <a:cubicBezTo>
                  <a:pt x="47456" y="820673"/>
                  <a:pt x="7212" y="986516"/>
                  <a:pt x="7069" y="1027046"/>
                </a:cubicBezTo>
                <a:cubicBezTo>
                  <a:pt x="7069" y="1027046"/>
                  <a:pt x="-5534" y="1114551"/>
                  <a:pt x="2916" y="1190741"/>
                </a:cubicBezTo>
                <a:cubicBezTo>
                  <a:pt x="2916" y="1190741"/>
                  <a:pt x="2916" y="1291994"/>
                  <a:pt x="73234" y="1373197"/>
                </a:cubicBezTo>
                <a:cubicBezTo>
                  <a:pt x="73234" y="1373197"/>
                  <a:pt x="116772" y="1433920"/>
                  <a:pt x="154437" y="1461417"/>
                </a:cubicBezTo>
                <a:cubicBezTo>
                  <a:pt x="154437" y="1461417"/>
                  <a:pt x="230055" y="1526867"/>
                  <a:pt x="297509" y="1532739"/>
                </a:cubicBezTo>
                <a:cubicBezTo>
                  <a:pt x="297509" y="1532739"/>
                  <a:pt x="332740" y="1537894"/>
                  <a:pt x="342908" y="1537894"/>
                </a:cubicBezTo>
                <a:lnTo>
                  <a:pt x="350069" y="1771765"/>
                </a:lnTo>
                <a:close/>
              </a:path>
            </a:pathLst>
          </a:custGeom>
          <a:solidFill>
            <a:schemeClr val="tx1">
              <a:lumMod val="50000"/>
              <a:lumOff val="50000"/>
              <a:alpha val="40000"/>
            </a:schemeClr>
          </a:solidFill>
          <a:ln w="1530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TextBox 33">
            <a:extLst>
              <a:ext uri="{FF2B5EF4-FFF2-40B4-BE49-F238E27FC236}">
                <a16:creationId xmlns:a16="http://schemas.microsoft.com/office/drawing/2014/main" id="{7B7DDE92-A8C1-8F5A-FA74-7A584495CECF}"/>
              </a:ext>
            </a:extLst>
          </p:cNvPr>
          <p:cNvSpPr txBox="1"/>
          <p:nvPr/>
        </p:nvSpPr>
        <p:spPr>
          <a:xfrm>
            <a:off x="9955378" y="1720818"/>
            <a:ext cx="1201992" cy="461665"/>
          </a:xfrm>
          <a:prstGeom prst="rect">
            <a:avLst/>
          </a:prstGeom>
          <a:noFill/>
        </p:spPr>
        <p:txBody>
          <a:bodyPr wrap="square" rtlCol="0" anchor="ctr">
            <a:spAutoFit/>
          </a:bodyPr>
          <a:lstStyle/>
          <a:p>
            <a:pPr algn="ctr"/>
            <a:r>
              <a:rPr lang="en-GB" sz="1200" dirty="0">
                <a:solidFill>
                  <a:schemeClr val="tx2"/>
                </a:solidFill>
              </a:rPr>
              <a:t>Anterior cerebral artery </a:t>
            </a:r>
          </a:p>
        </p:txBody>
      </p:sp>
      <p:cxnSp>
        <p:nvCxnSpPr>
          <p:cNvPr id="35" name="Straight Connector 34">
            <a:extLst>
              <a:ext uri="{FF2B5EF4-FFF2-40B4-BE49-F238E27FC236}">
                <a16:creationId xmlns:a16="http://schemas.microsoft.com/office/drawing/2014/main" id="{FF259051-1E29-929B-5683-A8147C9F13A7}"/>
              </a:ext>
            </a:extLst>
          </p:cNvPr>
          <p:cNvCxnSpPr>
            <a:cxnSpLocks/>
          </p:cNvCxnSpPr>
          <p:nvPr/>
        </p:nvCxnSpPr>
        <p:spPr>
          <a:xfrm flipH="1">
            <a:off x="8104140" y="1951648"/>
            <a:ext cx="206856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384001AC-9E0E-AD30-654D-F56F6DC77E1B}"/>
              </a:ext>
            </a:extLst>
          </p:cNvPr>
          <p:cNvCxnSpPr>
            <a:cxnSpLocks/>
          </p:cNvCxnSpPr>
          <p:nvPr/>
        </p:nvCxnSpPr>
        <p:spPr>
          <a:xfrm>
            <a:off x="10544532" y="2181225"/>
            <a:ext cx="0" cy="1606204"/>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DAD764E3-E6CD-02C3-A52E-DB0A2A1C13CE}"/>
              </a:ext>
            </a:extLst>
          </p:cNvPr>
          <p:cNvSpPr txBox="1"/>
          <p:nvPr/>
        </p:nvSpPr>
        <p:spPr>
          <a:xfrm>
            <a:off x="9359843" y="2291066"/>
            <a:ext cx="1241482" cy="461665"/>
          </a:xfrm>
          <a:prstGeom prst="rect">
            <a:avLst/>
          </a:prstGeom>
          <a:noFill/>
        </p:spPr>
        <p:txBody>
          <a:bodyPr wrap="square" rtlCol="0" anchor="ctr">
            <a:spAutoFit/>
          </a:bodyPr>
          <a:lstStyle/>
          <a:p>
            <a:pPr algn="ctr"/>
            <a:r>
              <a:rPr lang="en-GB" sz="1200" dirty="0">
                <a:solidFill>
                  <a:schemeClr val="tx2"/>
                </a:solidFill>
              </a:rPr>
              <a:t>Middle</a:t>
            </a:r>
            <a:br>
              <a:rPr lang="en-GB" sz="1200" dirty="0">
                <a:solidFill>
                  <a:schemeClr val="tx2"/>
                </a:solidFill>
              </a:rPr>
            </a:br>
            <a:r>
              <a:rPr lang="en-GB" sz="1200" dirty="0">
                <a:solidFill>
                  <a:schemeClr val="tx2"/>
                </a:solidFill>
              </a:rPr>
              <a:t>cerebral artery</a:t>
            </a:r>
          </a:p>
        </p:txBody>
      </p:sp>
      <p:cxnSp>
        <p:nvCxnSpPr>
          <p:cNvPr id="29" name="Straight Connector 28">
            <a:extLst>
              <a:ext uri="{FF2B5EF4-FFF2-40B4-BE49-F238E27FC236}">
                <a16:creationId xmlns:a16="http://schemas.microsoft.com/office/drawing/2014/main" id="{6EDF858E-9DEF-F301-037A-3AEEBC449FFF}"/>
              </a:ext>
            </a:extLst>
          </p:cNvPr>
          <p:cNvCxnSpPr>
            <a:cxnSpLocks/>
          </p:cNvCxnSpPr>
          <p:nvPr/>
        </p:nvCxnSpPr>
        <p:spPr>
          <a:xfrm flipH="1">
            <a:off x="8544056" y="2483507"/>
            <a:ext cx="914269"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206482A1-D746-4BF5-5C24-E4C149DADDC7}"/>
              </a:ext>
            </a:extLst>
          </p:cNvPr>
          <p:cNvCxnSpPr>
            <a:cxnSpLocks/>
          </p:cNvCxnSpPr>
          <p:nvPr/>
        </p:nvCxnSpPr>
        <p:spPr>
          <a:xfrm flipH="1">
            <a:off x="7377059" y="2544934"/>
            <a:ext cx="2081266"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C2BC077A-F460-5EA5-C02A-EFEE4A7461C5}"/>
              </a:ext>
            </a:extLst>
          </p:cNvPr>
          <p:cNvCxnSpPr>
            <a:cxnSpLocks/>
          </p:cNvCxnSpPr>
          <p:nvPr/>
        </p:nvCxnSpPr>
        <p:spPr>
          <a:xfrm>
            <a:off x="9968737" y="2831306"/>
            <a:ext cx="0" cy="1278583"/>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8A77D59-4047-1C73-1690-62B477C55464}"/>
              </a:ext>
            </a:extLst>
          </p:cNvPr>
          <p:cNvSpPr txBox="1"/>
          <p:nvPr/>
        </p:nvSpPr>
        <p:spPr>
          <a:xfrm>
            <a:off x="7318214" y="5044190"/>
            <a:ext cx="1254286" cy="461665"/>
          </a:xfrm>
          <a:prstGeom prst="rect">
            <a:avLst/>
          </a:prstGeom>
          <a:noFill/>
        </p:spPr>
        <p:txBody>
          <a:bodyPr wrap="square" rtlCol="0" anchor="ctr">
            <a:spAutoFit/>
          </a:bodyPr>
          <a:lstStyle/>
          <a:p>
            <a:pPr algn="ctr"/>
            <a:r>
              <a:rPr lang="en-GB" sz="1200" dirty="0">
                <a:solidFill>
                  <a:schemeClr val="tx2"/>
                </a:solidFill>
              </a:rPr>
              <a:t>Posterior cerebral  artery</a:t>
            </a:r>
          </a:p>
        </p:txBody>
      </p:sp>
      <p:cxnSp>
        <p:nvCxnSpPr>
          <p:cNvPr id="24" name="Straight Connector 23">
            <a:extLst>
              <a:ext uri="{FF2B5EF4-FFF2-40B4-BE49-F238E27FC236}">
                <a16:creationId xmlns:a16="http://schemas.microsoft.com/office/drawing/2014/main" id="{C7F3D0A3-D398-6709-B38F-5EB3D09C090A}"/>
              </a:ext>
            </a:extLst>
          </p:cNvPr>
          <p:cNvCxnSpPr>
            <a:cxnSpLocks/>
          </p:cNvCxnSpPr>
          <p:nvPr/>
        </p:nvCxnSpPr>
        <p:spPr>
          <a:xfrm flipV="1">
            <a:off x="7933513" y="4116293"/>
            <a:ext cx="0" cy="958151"/>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731F065-C887-ECE9-BA38-66C502445D70}"/>
              </a:ext>
            </a:extLst>
          </p:cNvPr>
          <p:cNvCxnSpPr>
            <a:cxnSpLocks/>
          </p:cNvCxnSpPr>
          <p:nvPr/>
        </p:nvCxnSpPr>
        <p:spPr>
          <a:xfrm>
            <a:off x="7933513" y="5517356"/>
            <a:ext cx="0" cy="112701"/>
          </a:xfrm>
          <a:prstGeom prst="line">
            <a:avLst/>
          </a:prstGeom>
          <a:ln w="6350">
            <a:solidFill>
              <a:schemeClr val="tx2"/>
            </a:solidFill>
            <a:tailEnd type="none" w="sm" len="sm"/>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A024B8B-DB3F-2F13-3774-E715C6FC1483}"/>
              </a:ext>
            </a:extLst>
          </p:cNvPr>
          <p:cNvCxnSpPr>
            <a:cxnSpLocks/>
          </p:cNvCxnSpPr>
          <p:nvPr/>
        </p:nvCxnSpPr>
        <p:spPr>
          <a:xfrm flipH="1">
            <a:off x="7933513" y="5630442"/>
            <a:ext cx="2115353" cy="0"/>
          </a:xfrm>
          <a:prstGeom prst="line">
            <a:avLst/>
          </a:prstGeom>
          <a:ln w="6350">
            <a:solidFill>
              <a:schemeClr val="tx2"/>
            </a:solidFill>
            <a:headEnd type="diamond" w="sm" len="sm"/>
            <a:tailEnd type="none" w="sm" len="sm"/>
          </a:ln>
        </p:spPr>
        <p:style>
          <a:lnRef idx="2">
            <a:schemeClr val="accent1"/>
          </a:lnRef>
          <a:fillRef idx="0">
            <a:schemeClr val="accent1"/>
          </a:fillRef>
          <a:effectRef idx="1">
            <a:schemeClr val="accent1"/>
          </a:effectRef>
          <a:fontRef idx="minor">
            <a:schemeClr val="tx1"/>
          </a:fontRef>
        </p:style>
      </p:cxnSp>
      <p:graphicFrame>
        <p:nvGraphicFramePr>
          <p:cNvPr id="146" name="Table 145">
            <a:extLst>
              <a:ext uri="{FF2B5EF4-FFF2-40B4-BE49-F238E27FC236}">
                <a16:creationId xmlns:a16="http://schemas.microsoft.com/office/drawing/2014/main" id="{33600633-79A2-B4B9-3F49-8C1190B2EAB8}"/>
              </a:ext>
            </a:extLst>
          </p:cNvPr>
          <p:cNvGraphicFramePr>
            <a:graphicFrameLocks noGrp="1"/>
          </p:cNvGraphicFramePr>
          <p:nvPr>
            <p:extLst>
              <p:ext uri="{D42A27DB-BD31-4B8C-83A1-F6EECF244321}">
                <p14:modId xmlns:p14="http://schemas.microsoft.com/office/powerpoint/2010/main" val="3269358812"/>
              </p:ext>
            </p:extLst>
          </p:nvPr>
        </p:nvGraphicFramePr>
        <p:xfrm>
          <a:off x="567657" y="1198882"/>
          <a:ext cx="5976000" cy="4979880"/>
        </p:xfrm>
        <a:graphic>
          <a:graphicData uri="http://schemas.openxmlformats.org/drawingml/2006/table">
            <a:tbl>
              <a:tblPr firstRow="1" firstCol="1" lastRow="1" lastCol="1" bandRow="1" bandCol="1">
                <a:tableStyleId>{2D5ABB26-0587-4C30-8999-92F81FD0307C}</a:tableStyleId>
              </a:tblPr>
              <a:tblGrid>
                <a:gridCol w="1440000">
                  <a:extLst>
                    <a:ext uri="{9D8B030D-6E8A-4147-A177-3AD203B41FA5}">
                      <a16:colId xmlns:a16="http://schemas.microsoft.com/office/drawing/2014/main" val="1834626111"/>
                    </a:ext>
                  </a:extLst>
                </a:gridCol>
                <a:gridCol w="4536000">
                  <a:extLst>
                    <a:ext uri="{9D8B030D-6E8A-4147-A177-3AD203B41FA5}">
                      <a16:colId xmlns:a16="http://schemas.microsoft.com/office/drawing/2014/main" val="813652278"/>
                    </a:ext>
                  </a:extLst>
                </a:gridCol>
              </a:tblGrid>
              <a:tr h="173569">
                <a:tc>
                  <a:txBody>
                    <a:bodyPr/>
                    <a:lstStyle/>
                    <a:p>
                      <a:pPr marL="4445" indent="-2540" algn="l">
                        <a:lnSpc>
                          <a:spcPct val="100000"/>
                        </a:lnSpc>
                        <a:spcBef>
                          <a:spcPts val="0"/>
                        </a:spcBef>
                        <a:spcAft>
                          <a:spcPts val="0"/>
                        </a:spcAft>
                      </a:pPr>
                      <a:r>
                        <a:rPr lang="en-US" sz="1100" b="1" spc="-20" dirty="0">
                          <a:solidFill>
                            <a:schemeClr val="bg1"/>
                          </a:solidFill>
                          <a:effectLst/>
                          <a:latin typeface="+mn-lt"/>
                        </a:rPr>
                        <a:t>Artery</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marT="25200" marB="25200">
                    <a:solidFill>
                      <a:schemeClr val="accent3">
                        <a:lumMod val="75000"/>
                      </a:schemeClr>
                    </a:solidFill>
                  </a:tcPr>
                </a:tc>
                <a:tc>
                  <a:txBody>
                    <a:bodyPr/>
                    <a:lstStyle/>
                    <a:p>
                      <a:pPr marL="0" indent="0" algn="l">
                        <a:lnSpc>
                          <a:spcPct val="100000"/>
                        </a:lnSpc>
                        <a:spcBef>
                          <a:spcPts val="0"/>
                        </a:spcBef>
                        <a:spcAft>
                          <a:spcPts val="0"/>
                        </a:spcAft>
                        <a:tabLst>
                          <a:tab pos="358775" algn="l"/>
                        </a:tabLst>
                      </a:pPr>
                      <a:r>
                        <a:rPr lang="en-GB" sz="1100" b="1" dirty="0">
                          <a:solidFill>
                            <a:schemeClr val="bg1"/>
                          </a:solidFill>
                          <a:effectLst/>
                          <a:latin typeface="+mn-lt"/>
                          <a:ea typeface="Arial" panose="020B0604020202020204" pitchFamily="34" charset="0"/>
                          <a:cs typeface="Times New Roman" panose="02020603050405020304" pitchFamily="18" charset="0"/>
                        </a:rPr>
                        <a:t>Stroke syndromes by vascular territory</a:t>
                      </a:r>
                      <a:r>
                        <a:rPr lang="en-GB" sz="1100" b="1" baseline="30000" dirty="0">
                          <a:solidFill>
                            <a:schemeClr val="bg1"/>
                          </a:solidFill>
                          <a:effectLst/>
                          <a:latin typeface="+mn-lt"/>
                          <a:ea typeface="Arial" panose="020B0604020202020204" pitchFamily="34" charset="0"/>
                          <a:cs typeface="Times New Roman" panose="02020603050405020304" pitchFamily="18" charset="0"/>
                        </a:rPr>
                        <a:t>1</a:t>
                      </a:r>
                      <a:endParaRPr lang="en-GB" sz="1100" b="1" dirty="0">
                        <a:solidFill>
                          <a:schemeClr val="bg1"/>
                        </a:solidFill>
                        <a:effectLst/>
                        <a:latin typeface="+mn-lt"/>
                        <a:ea typeface="Arial" panose="020B0604020202020204" pitchFamily="34" charset="0"/>
                        <a:cs typeface="Times New Roman" panose="02020603050405020304" pitchFamily="18" charset="0"/>
                      </a:endParaRPr>
                    </a:p>
                  </a:txBody>
                  <a:tcPr marL="45720" marR="45720" marT="25200" marB="25200">
                    <a:solidFill>
                      <a:schemeClr val="accent3">
                        <a:lumMod val="75000"/>
                      </a:schemeClr>
                    </a:solidFill>
                  </a:tcPr>
                </a:tc>
                <a:extLst>
                  <a:ext uri="{0D108BD9-81ED-4DB2-BD59-A6C34878D82A}">
                    <a16:rowId xmlns:a16="http://schemas.microsoft.com/office/drawing/2014/main" val="2679850997"/>
                  </a:ext>
                </a:extLst>
              </a:tr>
              <a:tr h="659249">
                <a:tc>
                  <a:txBody>
                    <a:bodyPr/>
                    <a:lstStyle/>
                    <a:p>
                      <a:pPr algn="l">
                        <a:lnSpc>
                          <a:spcPct val="100000"/>
                        </a:lnSpc>
                        <a:spcBef>
                          <a:spcPts val="0"/>
                        </a:spcBef>
                      </a:pPr>
                      <a:r>
                        <a:rPr lang="en-GB" sz="1100" b="1" dirty="0">
                          <a:effectLst/>
                          <a:latin typeface="+mn-lt"/>
                          <a:ea typeface="Arial" panose="020B0604020202020204" pitchFamily="34" charset="0"/>
                          <a:cs typeface="Times New Roman" panose="02020603050405020304" pitchFamily="18" charset="0"/>
                        </a:rPr>
                        <a:t>Middle cerebral (MCA)</a:t>
                      </a:r>
                    </a:p>
                  </a:txBody>
                  <a:tcPr marL="45720" marR="45720" marT="25200" marB="25200">
                    <a:solidFill>
                      <a:srgbClr val="EBF0EE"/>
                    </a:solidFill>
                  </a:tcPr>
                </a:tc>
                <a:tc>
                  <a:txBody>
                    <a:bodyPr/>
                    <a:lstStyle/>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Middle cerebral artery: complete</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Middle cerebral artery: superior division </a:t>
                      </a:r>
                      <a:br>
                        <a:rPr lang="en-GB" sz="1100" dirty="0">
                          <a:effectLst/>
                          <a:latin typeface="+mn-lt"/>
                          <a:ea typeface="Arial" panose="020B0604020202020204" pitchFamily="34" charset="0"/>
                          <a:cs typeface="Times New Roman" panose="02020603050405020304" pitchFamily="18" charset="0"/>
                        </a:rPr>
                      </a:br>
                      <a:r>
                        <a:rPr lang="en-GB" sz="1100" dirty="0">
                          <a:effectLst/>
                          <a:latin typeface="+mn-lt"/>
                          <a:ea typeface="Arial" panose="020B0604020202020204" pitchFamily="34" charset="0"/>
                          <a:cs typeface="Times New Roman" panose="02020603050405020304" pitchFamily="18" charset="0"/>
                        </a:rPr>
                        <a:t>Middle cerebral artery: inferior division </a:t>
                      </a:r>
                      <a:br>
                        <a:rPr lang="en-GB" sz="1100" dirty="0">
                          <a:effectLst/>
                          <a:latin typeface="+mn-lt"/>
                          <a:ea typeface="Arial" panose="020B0604020202020204" pitchFamily="34" charset="0"/>
                          <a:cs typeface="Times New Roman" panose="02020603050405020304" pitchFamily="18" charset="0"/>
                        </a:rPr>
                      </a:br>
                      <a:r>
                        <a:rPr lang="en-GB" sz="1100" dirty="0" err="1">
                          <a:effectLst/>
                          <a:latin typeface="+mn-lt"/>
                          <a:ea typeface="Arial" panose="020B0604020202020204" pitchFamily="34" charset="0"/>
                          <a:cs typeface="Times New Roman" panose="02020603050405020304" pitchFamily="18" charset="0"/>
                        </a:rPr>
                        <a:t>Gerstmann</a:t>
                      </a:r>
                      <a:r>
                        <a:rPr lang="en-GB" sz="1100" dirty="0">
                          <a:effectLst/>
                          <a:latin typeface="+mn-lt"/>
                          <a:ea typeface="Arial" panose="020B0604020202020204" pitchFamily="34" charset="0"/>
                          <a:cs typeface="Times New Roman" panose="02020603050405020304" pitchFamily="18" charset="0"/>
                        </a:rPr>
                        <a:t> syndrome</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Ataxic hemiparesis</a:t>
                      </a:r>
                    </a:p>
                  </a:txBody>
                  <a:tcPr marL="45720" marR="45720" marT="25200" marB="25200">
                    <a:solidFill>
                      <a:srgbClr val="EBF0EE"/>
                    </a:solidFill>
                  </a:tcPr>
                </a:tc>
                <a:extLst>
                  <a:ext uri="{0D108BD9-81ED-4DB2-BD59-A6C34878D82A}">
                    <a16:rowId xmlns:a16="http://schemas.microsoft.com/office/drawing/2014/main" val="856431934"/>
                  </a:ext>
                </a:extLst>
              </a:tr>
              <a:tr h="537829">
                <a:tc>
                  <a:txBody>
                    <a:bodyPr/>
                    <a:lstStyle/>
                    <a:p>
                      <a:pPr algn="l">
                        <a:lnSpc>
                          <a:spcPct val="100000"/>
                        </a:lnSpc>
                        <a:spcBef>
                          <a:spcPts val="0"/>
                        </a:spcBef>
                      </a:pPr>
                      <a:r>
                        <a:rPr lang="en-GB" sz="1100" b="1" dirty="0">
                          <a:effectLst/>
                          <a:latin typeface="+mn-lt"/>
                          <a:ea typeface="Arial" panose="020B0604020202020204" pitchFamily="34" charset="0"/>
                          <a:cs typeface="Times New Roman" panose="02020603050405020304" pitchFamily="18" charset="0"/>
                        </a:rPr>
                        <a:t>Posterior cerebral (PCA)</a:t>
                      </a:r>
                    </a:p>
                  </a:txBody>
                  <a:tcPr marL="45720" marR="45720" marT="25200" marB="25200">
                    <a:solidFill>
                      <a:schemeClr val="bg1"/>
                    </a:solidFill>
                  </a:tcPr>
                </a:tc>
                <a:tc>
                  <a:txBody>
                    <a:bodyPr/>
                    <a:lstStyle/>
                    <a:p>
                      <a:pPr marL="4763" marR="139700" indent="-4763"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Posterior cerebral artery: unilateral occipital Balint syndrome</a:t>
                      </a:r>
                    </a:p>
                    <a:p>
                      <a:pPr marL="4763" marR="139700" indent="-4763"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Cortical blindness (Anton syndrome) </a:t>
                      </a:r>
                      <a:br>
                        <a:rPr lang="en-GB" sz="1100" dirty="0">
                          <a:effectLst/>
                          <a:latin typeface="+mn-lt"/>
                          <a:ea typeface="Arial" panose="020B0604020202020204" pitchFamily="34" charset="0"/>
                          <a:cs typeface="Times New Roman" panose="02020603050405020304" pitchFamily="18" charset="0"/>
                        </a:rPr>
                      </a:br>
                      <a:r>
                        <a:rPr lang="en-GB" sz="1100" dirty="0">
                          <a:effectLst/>
                          <a:latin typeface="+mn-lt"/>
                          <a:ea typeface="Arial" panose="020B0604020202020204" pitchFamily="34" charset="0"/>
                          <a:cs typeface="Times New Roman" panose="02020603050405020304" pitchFamily="18" charset="0"/>
                        </a:rPr>
                        <a:t>Weber syndrome</a:t>
                      </a:r>
                    </a:p>
                    <a:p>
                      <a:pPr marL="4763" marR="139700" indent="-4763"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Alexia without agraphia</a:t>
                      </a:r>
                    </a:p>
                    <a:p>
                      <a:pPr marL="4763" marR="139700" indent="-4763"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Thalamic pain syndrome (</a:t>
                      </a:r>
                      <a:r>
                        <a:rPr lang="en-GB" sz="1100" dirty="0" err="1">
                          <a:effectLst/>
                          <a:latin typeface="+mn-lt"/>
                          <a:ea typeface="Arial" panose="020B0604020202020204" pitchFamily="34" charset="0"/>
                          <a:cs typeface="Times New Roman" panose="02020603050405020304" pitchFamily="18" charset="0"/>
                        </a:rPr>
                        <a:t>Dejerine</a:t>
                      </a:r>
                      <a:r>
                        <a:rPr lang="en-GB" sz="1100" dirty="0">
                          <a:effectLst/>
                          <a:latin typeface="+mn-lt"/>
                          <a:ea typeface="Arial" panose="020B0604020202020204" pitchFamily="34" charset="0"/>
                          <a:cs typeface="Times New Roman" panose="02020603050405020304" pitchFamily="18" charset="0"/>
                        </a:rPr>
                        <a:t>–</a:t>
                      </a:r>
                      <a:r>
                        <a:rPr lang="en-GB" sz="1100" dirty="0" err="1">
                          <a:effectLst/>
                          <a:latin typeface="+mn-lt"/>
                          <a:ea typeface="Arial" panose="020B0604020202020204" pitchFamily="34" charset="0"/>
                          <a:cs typeface="Times New Roman" panose="02020603050405020304" pitchFamily="18" charset="0"/>
                        </a:rPr>
                        <a:t>Roussy</a:t>
                      </a:r>
                      <a:r>
                        <a:rPr lang="en-GB" sz="1100" dirty="0">
                          <a:effectLst/>
                          <a:latin typeface="+mn-lt"/>
                          <a:ea typeface="Arial" panose="020B0604020202020204" pitchFamily="34" charset="0"/>
                          <a:cs typeface="Times New Roman" panose="02020603050405020304" pitchFamily="18" charset="0"/>
                        </a:rPr>
                        <a:t> syndrome) </a:t>
                      </a:r>
                    </a:p>
                  </a:txBody>
                  <a:tcPr marL="45720" marR="45720" marT="25200" marB="25200">
                    <a:solidFill>
                      <a:schemeClr val="bg1"/>
                    </a:solidFill>
                  </a:tcPr>
                </a:tc>
                <a:extLst>
                  <a:ext uri="{0D108BD9-81ED-4DB2-BD59-A6C34878D82A}">
                    <a16:rowId xmlns:a16="http://schemas.microsoft.com/office/drawing/2014/main" val="487193861"/>
                  </a:ext>
                </a:extLst>
              </a:tr>
              <a:tr h="294989">
                <a:tc>
                  <a:txBody>
                    <a:bodyPr/>
                    <a:lstStyle/>
                    <a:p>
                      <a:pPr marL="10795" algn="l">
                        <a:lnSpc>
                          <a:spcPct val="100000"/>
                        </a:lnSpc>
                        <a:spcBef>
                          <a:spcPts val="0"/>
                        </a:spcBef>
                        <a:spcAft>
                          <a:spcPts val="0"/>
                        </a:spcAft>
                      </a:pPr>
                      <a:r>
                        <a:rPr lang="en-GB" sz="1100" b="1" dirty="0">
                          <a:effectLst/>
                          <a:latin typeface="+mn-lt"/>
                          <a:ea typeface="Arial" panose="020B0604020202020204" pitchFamily="34" charset="0"/>
                          <a:cs typeface="Times New Roman" panose="02020603050405020304" pitchFamily="18" charset="0"/>
                        </a:rPr>
                        <a:t>Anterior inferior cerebellar</a:t>
                      </a:r>
                    </a:p>
                  </a:txBody>
                  <a:tcPr marL="45720" marR="45720" marT="25200" marB="25200">
                    <a:solidFill>
                      <a:srgbClr val="EBF0EE"/>
                    </a:solidFill>
                  </a:tcPr>
                </a:tc>
                <a:tc>
                  <a:txBody>
                    <a:bodyPr/>
                    <a:lstStyle/>
                    <a:p>
                      <a:pPr marL="0" indent="0" algn="l">
                        <a:lnSpc>
                          <a:spcPct val="100000"/>
                        </a:lnSpc>
                        <a:spcBef>
                          <a:spcPts val="0"/>
                        </a:spcBef>
                        <a:spcAft>
                          <a:spcPts val="0"/>
                        </a:spcAft>
                      </a:pPr>
                      <a:r>
                        <a:rPr lang="fr-FR" sz="1100" dirty="0" err="1">
                          <a:effectLst/>
                          <a:latin typeface="+mn-lt"/>
                          <a:ea typeface="Arial" panose="020B0604020202020204" pitchFamily="34" charset="0"/>
                          <a:cs typeface="Times New Roman" panose="02020603050405020304" pitchFamily="18" charset="0"/>
                        </a:rPr>
                        <a:t>Lateral</a:t>
                      </a:r>
                      <a:r>
                        <a:rPr lang="fr-FR" sz="1100" dirty="0">
                          <a:effectLst/>
                          <a:latin typeface="+mn-lt"/>
                          <a:ea typeface="Arial" panose="020B0604020202020204" pitchFamily="34" charset="0"/>
                          <a:cs typeface="Times New Roman" panose="02020603050405020304" pitchFamily="18" charset="0"/>
                        </a:rPr>
                        <a:t> pontine syndrome (Marie–Foix syndrome) </a:t>
                      </a:r>
                      <a:endParaRPr lang="en-GB" sz="1100" dirty="0">
                        <a:effectLst/>
                        <a:latin typeface="+mn-lt"/>
                        <a:ea typeface="Arial" panose="020B0604020202020204" pitchFamily="34" charset="0"/>
                        <a:cs typeface="Times New Roman" panose="02020603050405020304" pitchFamily="18" charset="0"/>
                      </a:endParaRPr>
                    </a:p>
                  </a:txBody>
                  <a:tcPr marL="45720" marR="45720" marT="25200" marB="25200">
                    <a:solidFill>
                      <a:srgbClr val="EBF0EE"/>
                    </a:solidFill>
                  </a:tcPr>
                </a:tc>
                <a:extLst>
                  <a:ext uri="{0D108BD9-81ED-4DB2-BD59-A6C34878D82A}">
                    <a16:rowId xmlns:a16="http://schemas.microsoft.com/office/drawing/2014/main" val="1639769169"/>
                  </a:ext>
                </a:extLst>
              </a:tr>
              <a:tr h="294989">
                <a:tc>
                  <a:txBody>
                    <a:bodyPr/>
                    <a:lstStyle/>
                    <a:p>
                      <a:pPr marL="8890" algn="l">
                        <a:lnSpc>
                          <a:spcPct val="100000"/>
                        </a:lnSpc>
                        <a:spcBef>
                          <a:spcPts val="0"/>
                        </a:spcBef>
                        <a:spcAft>
                          <a:spcPts val="0"/>
                        </a:spcAft>
                      </a:pPr>
                      <a:r>
                        <a:rPr lang="en-GB" sz="1100" b="1" dirty="0">
                          <a:effectLst/>
                          <a:latin typeface="+mn-lt"/>
                          <a:ea typeface="Arial" panose="020B0604020202020204" pitchFamily="34" charset="0"/>
                          <a:cs typeface="Times New Roman" panose="02020603050405020304" pitchFamily="18" charset="0"/>
                        </a:rPr>
                        <a:t>Posterior inferior cerebellar</a:t>
                      </a:r>
                    </a:p>
                  </a:txBody>
                  <a:tcPr marL="45720" marR="45720" marT="25200" marB="25200">
                    <a:solidFill>
                      <a:schemeClr val="bg1"/>
                    </a:solidFill>
                  </a:tcPr>
                </a:tc>
                <a:tc>
                  <a:txBody>
                    <a:bodyPr/>
                    <a:lstStyle/>
                    <a:p>
                      <a:pPr marL="0" indent="0" algn="l">
                        <a:lnSpc>
                          <a:spcPct val="100000"/>
                        </a:lnSpc>
                        <a:spcBef>
                          <a:spcPts val="0"/>
                        </a:spcBef>
                        <a:spcAft>
                          <a:spcPts val="0"/>
                        </a:spcAft>
                      </a:pPr>
                      <a:r>
                        <a:rPr lang="sv-SE" sz="1100" dirty="0">
                          <a:effectLst/>
                          <a:latin typeface="+mn-lt"/>
                          <a:ea typeface="Arial" panose="020B0604020202020204" pitchFamily="34" charset="0"/>
                          <a:cs typeface="Times New Roman" panose="02020603050405020304" pitchFamily="18" charset="0"/>
                        </a:rPr>
                        <a:t>Lateral medullary syndrome (Wallenberg syndrome) </a:t>
                      </a:r>
                      <a:endParaRPr lang="en-GB" sz="1100" dirty="0">
                        <a:effectLst/>
                        <a:latin typeface="+mn-lt"/>
                        <a:ea typeface="Arial" panose="020B0604020202020204" pitchFamily="34" charset="0"/>
                        <a:cs typeface="Times New Roman" panose="02020603050405020304" pitchFamily="18" charset="0"/>
                      </a:endParaRPr>
                    </a:p>
                  </a:txBody>
                  <a:tcPr marL="45720" marR="45720" marT="25200" marB="25200">
                    <a:solidFill>
                      <a:schemeClr val="bg1"/>
                    </a:solidFill>
                  </a:tcPr>
                </a:tc>
                <a:extLst>
                  <a:ext uri="{0D108BD9-81ED-4DB2-BD59-A6C34878D82A}">
                    <a16:rowId xmlns:a16="http://schemas.microsoft.com/office/drawing/2014/main" val="3827284159"/>
                  </a:ext>
                </a:extLst>
              </a:tr>
              <a:tr h="1023509">
                <a:tc>
                  <a:txBody>
                    <a:bodyPr/>
                    <a:lstStyle/>
                    <a:p>
                      <a:pPr marL="8255" algn="l">
                        <a:lnSpc>
                          <a:spcPct val="100000"/>
                        </a:lnSpc>
                        <a:spcBef>
                          <a:spcPts val="0"/>
                        </a:spcBef>
                        <a:spcAft>
                          <a:spcPts val="0"/>
                        </a:spcAft>
                      </a:pPr>
                      <a:r>
                        <a:rPr lang="en-GB" sz="1100" b="1" dirty="0">
                          <a:effectLst/>
                          <a:latin typeface="+mn-lt"/>
                          <a:ea typeface="Arial" panose="020B0604020202020204" pitchFamily="34" charset="0"/>
                          <a:cs typeface="Times New Roman" panose="02020603050405020304" pitchFamily="18" charset="0"/>
                        </a:rPr>
                        <a:t>Basilar</a:t>
                      </a:r>
                    </a:p>
                  </a:txBody>
                  <a:tcPr marL="45720" marR="45720" marT="25200" marB="25200">
                    <a:solidFill>
                      <a:srgbClr val="EBF0EE"/>
                    </a:solidFill>
                  </a:tcPr>
                </a:tc>
                <a:tc>
                  <a:txBody>
                    <a:bodyPr/>
                    <a:lstStyle/>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Locked-in syndrome</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Lateral pontine syndrome (Marie–Foix syndrome) </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Ventral pontine syndrome (Raymond syndrome) </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Ventral pontine syndrome (Millard–</a:t>
                      </a:r>
                      <a:r>
                        <a:rPr lang="en-GB" sz="1100" dirty="0" err="1">
                          <a:effectLst/>
                          <a:latin typeface="+mn-lt"/>
                          <a:ea typeface="Arial" panose="020B0604020202020204" pitchFamily="34" charset="0"/>
                          <a:cs typeface="Times New Roman" panose="02020603050405020304" pitchFamily="18" charset="0"/>
                        </a:rPr>
                        <a:t>Gubler</a:t>
                      </a:r>
                      <a:r>
                        <a:rPr lang="en-GB" sz="1100" dirty="0">
                          <a:effectLst/>
                          <a:latin typeface="+mn-lt"/>
                          <a:ea typeface="Arial" panose="020B0604020202020204" pitchFamily="34" charset="0"/>
                          <a:cs typeface="Times New Roman" panose="02020603050405020304" pitchFamily="18" charset="0"/>
                        </a:rPr>
                        <a:t> syndrome) </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Inferior medial pontine syndrome (</a:t>
                      </a:r>
                      <a:r>
                        <a:rPr lang="en-GB" sz="1100" dirty="0" err="1">
                          <a:effectLst/>
                          <a:latin typeface="+mn-lt"/>
                          <a:ea typeface="Arial" panose="020B0604020202020204" pitchFamily="34" charset="0"/>
                          <a:cs typeface="Times New Roman" panose="02020603050405020304" pitchFamily="18" charset="0"/>
                        </a:rPr>
                        <a:t>Foville</a:t>
                      </a:r>
                      <a:r>
                        <a:rPr lang="en-GB" sz="1100" dirty="0">
                          <a:effectLst/>
                          <a:latin typeface="+mn-lt"/>
                          <a:ea typeface="Arial" panose="020B0604020202020204" pitchFamily="34" charset="0"/>
                          <a:cs typeface="Times New Roman" panose="02020603050405020304" pitchFamily="18" charset="0"/>
                        </a:rPr>
                        <a:t> syndrome) </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Ataxic hemiparesis</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Cortical blindness (Anton syndrome)</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Medial medullary syndrome (</a:t>
                      </a:r>
                      <a:r>
                        <a:rPr lang="en-GB" sz="1100" dirty="0" err="1">
                          <a:effectLst/>
                          <a:latin typeface="+mn-lt"/>
                          <a:ea typeface="Arial" panose="020B0604020202020204" pitchFamily="34" charset="0"/>
                          <a:cs typeface="Times New Roman" panose="02020603050405020304" pitchFamily="18" charset="0"/>
                        </a:rPr>
                        <a:t>Dejerine</a:t>
                      </a:r>
                      <a:r>
                        <a:rPr lang="en-GB" sz="1100" dirty="0">
                          <a:effectLst/>
                          <a:latin typeface="+mn-lt"/>
                          <a:ea typeface="Arial" panose="020B0604020202020204" pitchFamily="34" charset="0"/>
                          <a:cs typeface="Times New Roman" panose="02020603050405020304" pitchFamily="18" charset="0"/>
                        </a:rPr>
                        <a:t> syndrome) </a:t>
                      </a:r>
                    </a:p>
                  </a:txBody>
                  <a:tcPr marL="45720" marR="45720" marT="25200" marB="25200">
                    <a:solidFill>
                      <a:srgbClr val="EBF0EE"/>
                    </a:solidFill>
                  </a:tcPr>
                </a:tc>
                <a:extLst>
                  <a:ext uri="{0D108BD9-81ED-4DB2-BD59-A6C34878D82A}">
                    <a16:rowId xmlns:a16="http://schemas.microsoft.com/office/drawing/2014/main" val="3012086063"/>
                  </a:ext>
                </a:extLst>
              </a:tr>
              <a:tr h="294989">
                <a:tc>
                  <a:txBody>
                    <a:bodyPr/>
                    <a:lstStyle/>
                    <a:p>
                      <a:pPr marL="8890" algn="l">
                        <a:lnSpc>
                          <a:spcPct val="100000"/>
                        </a:lnSpc>
                        <a:spcBef>
                          <a:spcPts val="0"/>
                        </a:spcBef>
                        <a:spcAft>
                          <a:spcPts val="0"/>
                        </a:spcAft>
                      </a:pPr>
                      <a:r>
                        <a:rPr lang="en-GB" sz="1100" b="1" dirty="0">
                          <a:effectLst/>
                          <a:latin typeface="+mn-lt"/>
                          <a:ea typeface="Arial" panose="020B0604020202020204" pitchFamily="34" charset="0"/>
                          <a:cs typeface="Times New Roman" panose="02020603050405020304" pitchFamily="18" charset="0"/>
                        </a:rPr>
                        <a:t>Vertebral</a:t>
                      </a:r>
                    </a:p>
                  </a:txBody>
                  <a:tcPr marL="45720" marR="45720" marT="25200" marB="25200">
                    <a:solidFill>
                      <a:schemeClr val="bg1"/>
                    </a:solidFill>
                  </a:tcPr>
                </a:tc>
                <a:tc>
                  <a:txBody>
                    <a:bodyPr/>
                    <a:lstStyle/>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Medial medullary syndrome (</a:t>
                      </a:r>
                      <a:r>
                        <a:rPr lang="en-GB" sz="1100" dirty="0" err="1">
                          <a:effectLst/>
                          <a:latin typeface="+mn-lt"/>
                          <a:ea typeface="Arial" panose="020B0604020202020204" pitchFamily="34" charset="0"/>
                          <a:cs typeface="Times New Roman" panose="02020603050405020304" pitchFamily="18" charset="0"/>
                        </a:rPr>
                        <a:t>Dejerine</a:t>
                      </a:r>
                      <a:r>
                        <a:rPr lang="en-GB" sz="1100" dirty="0">
                          <a:effectLst/>
                          <a:latin typeface="+mn-lt"/>
                          <a:ea typeface="Arial" panose="020B0604020202020204" pitchFamily="34" charset="0"/>
                          <a:cs typeface="Times New Roman" panose="02020603050405020304" pitchFamily="18" charset="0"/>
                        </a:rPr>
                        <a:t> syndrome) </a:t>
                      </a:r>
                    </a:p>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Lateral medullary syndrome (Wallenberg syndrome) </a:t>
                      </a:r>
                    </a:p>
                  </a:txBody>
                  <a:tcPr marL="45720" marR="45720" marT="25200" marB="25200">
                    <a:solidFill>
                      <a:schemeClr val="bg1"/>
                    </a:solidFill>
                  </a:tcPr>
                </a:tc>
                <a:extLst>
                  <a:ext uri="{0D108BD9-81ED-4DB2-BD59-A6C34878D82A}">
                    <a16:rowId xmlns:a16="http://schemas.microsoft.com/office/drawing/2014/main" val="2550086462"/>
                  </a:ext>
                </a:extLst>
              </a:tr>
              <a:tr h="173569">
                <a:tc>
                  <a:txBody>
                    <a:bodyPr/>
                    <a:lstStyle/>
                    <a:p>
                      <a:pPr marL="1270" algn="l">
                        <a:lnSpc>
                          <a:spcPct val="100000"/>
                        </a:lnSpc>
                        <a:spcBef>
                          <a:spcPts val="0"/>
                        </a:spcBef>
                        <a:spcAft>
                          <a:spcPts val="0"/>
                        </a:spcAft>
                      </a:pPr>
                      <a:r>
                        <a:rPr lang="en-GB" sz="1100" b="1" dirty="0">
                          <a:effectLst/>
                          <a:latin typeface="+mn-lt"/>
                          <a:ea typeface="Arial" panose="020B0604020202020204" pitchFamily="34" charset="0"/>
                          <a:cs typeface="Times New Roman" panose="02020603050405020304" pitchFamily="18" charset="0"/>
                        </a:rPr>
                        <a:t>Anterior spinal</a:t>
                      </a:r>
                    </a:p>
                  </a:txBody>
                  <a:tcPr marL="45720" marR="45720" marT="25200" marB="25200">
                    <a:solidFill>
                      <a:srgbClr val="EBF0EE"/>
                    </a:solidFill>
                  </a:tcPr>
                </a:tc>
                <a:tc>
                  <a:txBody>
                    <a:bodyPr/>
                    <a:lstStyle/>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Anterior spinal artery syndrome (ASAS)</a:t>
                      </a:r>
                    </a:p>
                  </a:txBody>
                  <a:tcPr marL="45720" marR="45720" marT="25200" marB="25200">
                    <a:solidFill>
                      <a:srgbClr val="EBF0EE"/>
                    </a:solidFill>
                  </a:tcPr>
                </a:tc>
                <a:extLst>
                  <a:ext uri="{0D108BD9-81ED-4DB2-BD59-A6C34878D82A}">
                    <a16:rowId xmlns:a16="http://schemas.microsoft.com/office/drawing/2014/main" val="3070797445"/>
                  </a:ext>
                </a:extLst>
              </a:tr>
              <a:tr h="173569">
                <a:tc>
                  <a:txBody>
                    <a:bodyPr/>
                    <a:lstStyle/>
                    <a:p>
                      <a:pPr algn="l">
                        <a:lnSpc>
                          <a:spcPct val="100000"/>
                        </a:lnSpc>
                        <a:spcBef>
                          <a:spcPts val="0"/>
                        </a:spcBef>
                      </a:pPr>
                      <a:r>
                        <a:rPr lang="en-GB" sz="1100" b="1" dirty="0">
                          <a:effectLst/>
                          <a:latin typeface="+mn-lt"/>
                          <a:ea typeface="Arial" panose="020B0604020202020204" pitchFamily="34" charset="0"/>
                          <a:cs typeface="Times New Roman" panose="02020603050405020304" pitchFamily="18" charset="0"/>
                        </a:rPr>
                        <a:t>Posterior spinal</a:t>
                      </a:r>
                    </a:p>
                  </a:txBody>
                  <a:tcPr marL="45720" marR="45720" marT="25200" marB="25200">
                    <a:lnB w="19050" cap="flat" cmpd="sng" algn="ctr">
                      <a:solidFill>
                        <a:schemeClr val="accent3">
                          <a:lumMod val="75000"/>
                        </a:schemeClr>
                      </a:solidFill>
                      <a:prstDash val="solid"/>
                      <a:round/>
                      <a:headEnd type="none" w="med" len="med"/>
                      <a:tailEnd type="none" w="med" len="med"/>
                    </a:lnB>
                    <a:solidFill>
                      <a:schemeClr val="bg1"/>
                    </a:solidFill>
                  </a:tcPr>
                </a:tc>
                <a:tc>
                  <a:txBody>
                    <a:bodyPr/>
                    <a:lstStyle/>
                    <a:p>
                      <a:pPr marL="0" indent="0" algn="l">
                        <a:lnSpc>
                          <a:spcPct val="100000"/>
                        </a:lnSpc>
                        <a:spcBef>
                          <a:spcPts val="0"/>
                        </a:spcBef>
                        <a:spcAft>
                          <a:spcPts val="0"/>
                        </a:spcAft>
                      </a:pPr>
                      <a:r>
                        <a:rPr lang="en-GB" sz="1100" dirty="0">
                          <a:effectLst/>
                          <a:latin typeface="+mn-lt"/>
                          <a:ea typeface="Arial" panose="020B0604020202020204" pitchFamily="34" charset="0"/>
                          <a:cs typeface="Times New Roman" panose="02020603050405020304" pitchFamily="18" charset="0"/>
                        </a:rPr>
                        <a:t>Posterior spinal artery syndrome (PSAS)</a:t>
                      </a:r>
                    </a:p>
                  </a:txBody>
                  <a:tcPr marL="45720" marR="45720" marT="25200" marB="25200">
                    <a:lnB w="19050" cap="flat" cmpd="sng" algn="ctr">
                      <a:solidFill>
                        <a:schemeClr val="accent3">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4991993"/>
                  </a:ext>
                </a:extLst>
              </a:tr>
            </a:tbl>
          </a:graphicData>
        </a:graphic>
      </p:graphicFrame>
      <p:sp>
        <p:nvSpPr>
          <p:cNvPr id="25" name="TextBox 24">
            <a:extLst>
              <a:ext uri="{FF2B5EF4-FFF2-40B4-BE49-F238E27FC236}">
                <a16:creationId xmlns:a16="http://schemas.microsoft.com/office/drawing/2014/main" id="{A7174740-38B0-7DB2-FB85-17C16464BC1A}"/>
              </a:ext>
            </a:extLst>
          </p:cNvPr>
          <p:cNvSpPr txBox="1"/>
          <p:nvPr/>
        </p:nvSpPr>
        <p:spPr>
          <a:xfrm>
            <a:off x="6754210" y="1275082"/>
            <a:ext cx="4896453" cy="307777"/>
          </a:xfrm>
          <a:prstGeom prst="rect">
            <a:avLst/>
          </a:prstGeom>
          <a:noFill/>
        </p:spPr>
        <p:txBody>
          <a:bodyPr wrap="square">
            <a:spAutoFit/>
          </a:bodyPr>
          <a:lstStyle/>
          <a:p>
            <a:pPr algn="ctr"/>
            <a:r>
              <a:rPr lang="en-GB" sz="1400" b="1" dirty="0">
                <a:solidFill>
                  <a:schemeClr val="accent2">
                    <a:lumMod val="50000"/>
                  </a:schemeClr>
                </a:solidFill>
              </a:rPr>
              <a:t>Vascular territories</a:t>
            </a:r>
            <a:r>
              <a:rPr lang="en-GB" sz="1400" b="1" baseline="30000" dirty="0">
                <a:solidFill>
                  <a:schemeClr val="accent2">
                    <a:lumMod val="50000"/>
                  </a:schemeClr>
                </a:solidFill>
              </a:rPr>
              <a:t>2,3</a:t>
            </a:r>
            <a:endParaRPr lang="en-GB" sz="1400" b="1" dirty="0">
              <a:solidFill>
                <a:schemeClr val="accent2">
                  <a:lumMod val="50000"/>
                </a:schemeClr>
              </a:solidFill>
            </a:endParaRPr>
          </a:p>
        </p:txBody>
      </p:sp>
    </p:spTree>
    <p:extLst>
      <p:ext uri="{BB962C8B-B14F-4D97-AF65-F5344CB8AC3E}">
        <p14:creationId xmlns:p14="http://schemas.microsoft.com/office/powerpoint/2010/main" val="2576084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9"/>
          </p:nvPr>
        </p:nvSpPr>
        <p:spPr>
          <a:xfrm>
            <a:off x="539750" y="1416785"/>
            <a:ext cx="9890125" cy="4415215"/>
          </a:xfrm>
        </p:spPr>
        <p:txBody>
          <a:bodyPr/>
          <a:lstStyle/>
          <a:p>
            <a:r>
              <a:rPr lang="en-GB" sz="1400" dirty="0"/>
              <a:t>The NIHSS allows clinicians to assess stroke location and severity, in order to target treatments such as thrombolysis and thrombectomy,</a:t>
            </a:r>
            <a:r>
              <a:rPr lang="en-GB" sz="1400" baseline="30000" dirty="0"/>
              <a:t>1</a:t>
            </a:r>
            <a:r>
              <a:rPr lang="en-GB" sz="1400" dirty="0"/>
              <a:t> the HINTS technique can be used clinically,</a:t>
            </a:r>
            <a:r>
              <a:rPr lang="en-GB" sz="1400" baseline="30000" dirty="0"/>
              <a:t>2,3</a:t>
            </a:r>
            <a:r>
              <a:rPr lang="en-GB" sz="1400" dirty="0"/>
              <a:t> whilst ‘BE FAST’ allows stroke recognition by the public</a:t>
            </a:r>
            <a:r>
              <a:rPr lang="en-GB" sz="1400" baseline="30000" dirty="0"/>
              <a:t>4-6</a:t>
            </a:r>
          </a:p>
        </p:txBody>
      </p:sp>
      <p:sp>
        <p:nvSpPr>
          <p:cNvPr id="6" name="Text Placeholder 5">
            <a:extLst>
              <a:ext uri="{FF2B5EF4-FFF2-40B4-BE49-F238E27FC236}">
                <a16:creationId xmlns:a16="http://schemas.microsoft.com/office/drawing/2014/main" id="{1233EBAA-50E0-9991-37DE-68EC5397F6F2}"/>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B57E261C-8A16-57E4-22C9-5D025DB957E4}"/>
              </a:ext>
            </a:extLst>
          </p:cNvPr>
          <p:cNvSpPr>
            <a:spLocks noGrp="1"/>
          </p:cNvSpPr>
          <p:nvPr>
            <p:ph type="title"/>
          </p:nvPr>
        </p:nvSpPr>
        <p:spPr/>
        <p:txBody>
          <a:bodyPr/>
          <a:lstStyle/>
          <a:p>
            <a:r>
              <a:rPr lang="en-US" dirty="0"/>
              <a:t>Assessment of stroke syndromes</a:t>
            </a:r>
            <a:endParaRPr lang="en-GB" dirty="0"/>
          </a:p>
        </p:txBody>
      </p:sp>
      <p:sp>
        <p:nvSpPr>
          <p:cNvPr id="4" name="Text Placeholder 3">
            <a:extLst>
              <a:ext uri="{FF2B5EF4-FFF2-40B4-BE49-F238E27FC236}">
                <a16:creationId xmlns:a16="http://schemas.microsoft.com/office/drawing/2014/main" id="{8779C285-CA22-1A05-7C17-7682E1C27BA6}"/>
              </a:ext>
            </a:extLst>
          </p:cNvPr>
          <p:cNvSpPr>
            <a:spLocks noGrp="1"/>
          </p:cNvSpPr>
          <p:nvPr>
            <p:ph type="body" sz="quarter" idx="18"/>
          </p:nvPr>
        </p:nvSpPr>
        <p:spPr/>
        <p:txBody>
          <a:bodyPr/>
          <a:lstStyle/>
          <a:p>
            <a:r>
              <a:rPr lang="da-DK" dirty="0"/>
              <a:t>NIHSS=</a:t>
            </a:r>
            <a:r>
              <a:rPr lang="en-US" dirty="0"/>
              <a:t>National Institutes of Health Stroke Scale </a:t>
            </a:r>
            <a:endParaRPr lang="da-DK" dirty="0"/>
          </a:p>
          <a:p>
            <a:endParaRPr lang="da-DK" dirty="0"/>
          </a:p>
          <a:p>
            <a:r>
              <a:rPr lang="da-DK" dirty="0"/>
              <a:t>1. Lyden et al. Stroke 2001;32(6):1310–1317; 2. Hurford et al. Pract Neurol 2020;20(4):304–316; 3. Kattah et al. Stroke 2009;40(11):3504–3510; </a:t>
            </a:r>
          </a:p>
          <a:p>
            <a:r>
              <a:rPr lang="en-US" dirty="0"/>
              <a:t>4. University of Arizona Health Sciences. https://heart.arizona.edu/recognizing-stroke-symptoms. Accessed Mar 2024;</a:t>
            </a:r>
          </a:p>
          <a:p>
            <a:r>
              <a:rPr lang="en-US" dirty="0"/>
              <a:t>5. ThinkFast.org. https://www.thinkfast.org.uk/. Accessed Mar 2024; 6. </a:t>
            </a:r>
            <a:r>
              <a:rPr lang="en-US" dirty="0" err="1"/>
              <a:t>Aroor</a:t>
            </a:r>
            <a:r>
              <a:rPr lang="en-US" dirty="0"/>
              <a:t> et al. et al. Stroke 2017;48(2):479–481; 4. Saver. Stroke 2006;37(1):263–266</a:t>
            </a:r>
          </a:p>
        </p:txBody>
      </p:sp>
      <p:sp>
        <p:nvSpPr>
          <p:cNvPr id="16" name="TextBox 15">
            <a:extLst>
              <a:ext uri="{FF2B5EF4-FFF2-40B4-BE49-F238E27FC236}">
                <a16:creationId xmlns:a16="http://schemas.microsoft.com/office/drawing/2014/main" id="{69B863A1-C6B8-E9A8-47D8-59BC6792F090}"/>
              </a:ext>
            </a:extLst>
          </p:cNvPr>
          <p:cNvSpPr txBox="1"/>
          <p:nvPr/>
        </p:nvSpPr>
        <p:spPr>
          <a:xfrm rot="16200000">
            <a:off x="5177648" y="4627439"/>
            <a:ext cx="2682239" cy="307777"/>
          </a:xfrm>
          <a:prstGeom prst="rect">
            <a:avLst/>
          </a:prstGeom>
          <a:noFill/>
        </p:spPr>
        <p:txBody>
          <a:bodyPr wrap="square">
            <a:spAutoFit/>
          </a:bodyPr>
          <a:lstStyle/>
          <a:p>
            <a:pPr algn="ctr"/>
            <a:r>
              <a:rPr lang="en-US" sz="1400" b="1" dirty="0">
                <a:solidFill>
                  <a:schemeClr val="accent3">
                    <a:lumMod val="50000"/>
                  </a:schemeClr>
                </a:solidFill>
              </a:rPr>
              <a:t>BE FAST</a:t>
            </a:r>
            <a:r>
              <a:rPr lang="en-US" sz="1400" b="1" baseline="30000" dirty="0">
                <a:solidFill>
                  <a:schemeClr val="accent3">
                    <a:lumMod val="50000"/>
                  </a:schemeClr>
                </a:solidFill>
              </a:rPr>
              <a:t>4-6</a:t>
            </a:r>
            <a:endParaRPr lang="en-US" sz="1400" b="1" dirty="0">
              <a:solidFill>
                <a:schemeClr val="accent3">
                  <a:lumMod val="50000"/>
                </a:schemeClr>
              </a:solidFill>
            </a:endParaRPr>
          </a:p>
        </p:txBody>
      </p:sp>
      <p:graphicFrame>
        <p:nvGraphicFramePr>
          <p:cNvPr id="17" name="Table 12">
            <a:extLst>
              <a:ext uri="{FF2B5EF4-FFF2-40B4-BE49-F238E27FC236}">
                <a16:creationId xmlns:a16="http://schemas.microsoft.com/office/drawing/2014/main" id="{83B7BB8A-4B3F-BB2C-98EE-5C8F03D794FF}"/>
              </a:ext>
            </a:extLst>
          </p:cNvPr>
          <p:cNvGraphicFramePr>
            <a:graphicFrameLocks noGrp="1"/>
          </p:cNvGraphicFramePr>
          <p:nvPr>
            <p:extLst>
              <p:ext uri="{D42A27DB-BD31-4B8C-83A1-F6EECF244321}">
                <p14:modId xmlns:p14="http://schemas.microsoft.com/office/powerpoint/2010/main" val="4188517010"/>
              </p:ext>
            </p:extLst>
          </p:nvPr>
        </p:nvGraphicFramePr>
        <p:xfrm>
          <a:off x="6714100" y="3440210"/>
          <a:ext cx="4860000" cy="2682240"/>
        </p:xfrm>
        <a:graphic>
          <a:graphicData uri="http://schemas.openxmlformats.org/drawingml/2006/table">
            <a:tbl>
              <a:tblPr firstRow="1" bandRow="1">
                <a:tableStyleId>{2D5ABB26-0587-4C30-8999-92F81FD0307C}</a:tableStyleId>
              </a:tblPr>
              <a:tblGrid>
                <a:gridCol w="1620000">
                  <a:extLst>
                    <a:ext uri="{9D8B030D-6E8A-4147-A177-3AD203B41FA5}">
                      <a16:colId xmlns:a16="http://schemas.microsoft.com/office/drawing/2014/main" val="2915853169"/>
                    </a:ext>
                  </a:extLst>
                </a:gridCol>
                <a:gridCol w="3240000">
                  <a:extLst>
                    <a:ext uri="{9D8B030D-6E8A-4147-A177-3AD203B41FA5}">
                      <a16:colId xmlns:a16="http://schemas.microsoft.com/office/drawing/2014/main" val="3488950734"/>
                    </a:ext>
                  </a:extLst>
                </a:gridCol>
              </a:tblGrid>
              <a:tr h="121153">
                <a:tc>
                  <a:txBody>
                    <a:bodyPr/>
                    <a:lstStyle/>
                    <a:p>
                      <a:r>
                        <a:rPr lang="en-GB" sz="2000" b="1" dirty="0">
                          <a:solidFill>
                            <a:schemeClr val="accent3">
                              <a:lumMod val="50000"/>
                            </a:schemeClr>
                          </a:solidFill>
                        </a:rPr>
                        <a:t>B</a:t>
                      </a:r>
                      <a:r>
                        <a:rPr lang="en-GB" sz="1200" dirty="0"/>
                        <a:t>alance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Is the person suddenly having trouble with balance or coordination?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858286008"/>
                  </a:ext>
                </a:extLst>
              </a:tr>
              <a:tr h="169614">
                <a:tc>
                  <a:txBody>
                    <a:bodyPr/>
                    <a:lstStyle/>
                    <a:p>
                      <a:r>
                        <a:rPr lang="en-GB" sz="2000" b="1" dirty="0">
                          <a:solidFill>
                            <a:schemeClr val="accent3">
                              <a:lumMod val="50000"/>
                            </a:schemeClr>
                          </a:solidFill>
                        </a:rPr>
                        <a:t>E</a:t>
                      </a:r>
                      <a:r>
                        <a:rPr lang="en-GB" sz="1200" dirty="0"/>
                        <a:t>yes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Are they experiencing suddenly blurred or double vision, or a sudden loss of vision in one or both eyes?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883490811"/>
                  </a:ext>
                </a:extLst>
              </a:tr>
              <a:tr h="0">
                <a:tc>
                  <a:txBody>
                    <a:bodyPr/>
                    <a:lstStyle/>
                    <a:p>
                      <a:r>
                        <a:rPr lang="en-GB" sz="2000" b="1" dirty="0">
                          <a:solidFill>
                            <a:schemeClr val="accent3">
                              <a:lumMod val="50000"/>
                            </a:schemeClr>
                          </a:solidFill>
                        </a:rPr>
                        <a:t>F</a:t>
                      </a:r>
                      <a:r>
                        <a:rPr lang="en-GB" sz="1200" dirty="0"/>
                        <a:t>ace drooping</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r>
                        <a:rPr lang="en-GB" sz="1200" dirty="0"/>
                        <a:t>Is one side of the face drooping?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67684515"/>
                  </a:ext>
                </a:extLst>
              </a:tr>
              <a:tr h="121153">
                <a:tc>
                  <a:txBody>
                    <a:bodyPr/>
                    <a:lstStyle/>
                    <a:p>
                      <a:r>
                        <a:rPr lang="en-GB" sz="2000" b="1" dirty="0">
                          <a:solidFill>
                            <a:schemeClr val="accent3">
                              <a:lumMod val="50000"/>
                            </a:schemeClr>
                          </a:solidFill>
                        </a:rPr>
                        <a:t>A</a:t>
                      </a:r>
                      <a:r>
                        <a:rPr lang="en-GB" sz="1200" dirty="0"/>
                        <a:t>rm weakness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GB" sz="1200" dirty="0"/>
                        <a:t>Is there sudden weakness in arms or legs?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52030122"/>
                  </a:ext>
                </a:extLst>
              </a:tr>
              <a:tr h="0">
                <a:tc>
                  <a:txBody>
                    <a:bodyPr/>
                    <a:lstStyle/>
                    <a:p>
                      <a:r>
                        <a:rPr lang="en-GB" sz="2000" b="1" dirty="0">
                          <a:solidFill>
                            <a:schemeClr val="accent3">
                              <a:lumMod val="50000"/>
                            </a:schemeClr>
                          </a:solidFill>
                        </a:rPr>
                        <a:t>S</a:t>
                      </a:r>
                      <a:r>
                        <a:rPr lang="en-GB" sz="1200" dirty="0"/>
                        <a:t>peech difficulties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r>
                        <a:rPr lang="en-GB" sz="1200" dirty="0"/>
                        <a:t>Is there sudden difficulty with speech?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32868073"/>
                  </a:ext>
                </a:extLst>
              </a:tr>
              <a:tr h="0">
                <a:tc>
                  <a:txBody>
                    <a:bodyPr/>
                    <a:lstStyle/>
                    <a:p>
                      <a:r>
                        <a:rPr lang="en-GB" sz="2000" b="1" dirty="0">
                          <a:solidFill>
                            <a:schemeClr val="accent3">
                              <a:lumMod val="50000"/>
                            </a:schemeClr>
                          </a:solidFill>
                        </a:rPr>
                        <a:t>T</a:t>
                      </a:r>
                      <a:r>
                        <a:rPr lang="en-GB" sz="1200" dirty="0"/>
                        <a:t>ime to act</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lumMod val="75000"/>
                        </a:schemeClr>
                      </a:solidFill>
                      <a:prstDash val="solid"/>
                      <a:round/>
                      <a:headEnd type="none" w="med" len="med"/>
                      <a:tailEnd type="none" w="med" len="med"/>
                    </a:lnB>
                  </a:tcPr>
                </a:tc>
                <a:tc>
                  <a:txBody>
                    <a:bodyPr/>
                    <a:lstStyle/>
                    <a:p>
                      <a:r>
                        <a:rPr lang="en-GB" sz="1200" b="1" dirty="0">
                          <a:solidFill>
                            <a:schemeClr val="tx1"/>
                          </a:solidFill>
                        </a:rPr>
                        <a:t>Call for an ambulance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525976296"/>
                  </a:ext>
                </a:extLst>
              </a:tr>
            </a:tbl>
          </a:graphicData>
        </a:graphic>
      </p:graphicFrame>
      <p:sp>
        <p:nvSpPr>
          <p:cNvPr id="20" name="TextBox 19">
            <a:extLst>
              <a:ext uri="{FF2B5EF4-FFF2-40B4-BE49-F238E27FC236}">
                <a16:creationId xmlns:a16="http://schemas.microsoft.com/office/drawing/2014/main" id="{8C3B7E91-EEDA-7F1B-CA3A-999FFE53E2F9}"/>
              </a:ext>
            </a:extLst>
          </p:cNvPr>
          <p:cNvSpPr txBox="1"/>
          <p:nvPr/>
        </p:nvSpPr>
        <p:spPr>
          <a:xfrm>
            <a:off x="937258" y="1977207"/>
            <a:ext cx="5184000" cy="307777"/>
          </a:xfrm>
          <a:prstGeom prst="rect">
            <a:avLst/>
          </a:prstGeom>
          <a:noFill/>
        </p:spPr>
        <p:txBody>
          <a:bodyPr wrap="square">
            <a:spAutoFit/>
          </a:bodyPr>
          <a:lstStyle/>
          <a:p>
            <a:pPr algn="ctr"/>
            <a:r>
              <a:rPr lang="en-US" sz="1400" b="1" dirty="0">
                <a:solidFill>
                  <a:schemeClr val="accent3">
                    <a:lumMod val="50000"/>
                  </a:schemeClr>
                </a:solidFill>
              </a:rPr>
              <a:t>NIHSS</a:t>
            </a:r>
            <a:r>
              <a:rPr lang="en-US" sz="1400" b="1" baseline="30000" dirty="0">
                <a:solidFill>
                  <a:schemeClr val="accent3">
                    <a:lumMod val="50000"/>
                  </a:schemeClr>
                </a:solidFill>
              </a:rPr>
              <a:t>1</a:t>
            </a:r>
            <a:endParaRPr lang="en-US" sz="1400" b="1" dirty="0">
              <a:solidFill>
                <a:schemeClr val="accent3">
                  <a:lumMod val="50000"/>
                </a:schemeClr>
              </a:solidFill>
            </a:endParaRPr>
          </a:p>
        </p:txBody>
      </p:sp>
      <p:graphicFrame>
        <p:nvGraphicFramePr>
          <p:cNvPr id="23" name="Table 22">
            <a:extLst>
              <a:ext uri="{FF2B5EF4-FFF2-40B4-BE49-F238E27FC236}">
                <a16:creationId xmlns:a16="http://schemas.microsoft.com/office/drawing/2014/main" id="{D25E2B8F-2D49-6BDF-8023-7D48182E7970}"/>
              </a:ext>
            </a:extLst>
          </p:cNvPr>
          <p:cNvGraphicFramePr>
            <a:graphicFrameLocks noGrp="1"/>
          </p:cNvGraphicFramePr>
          <p:nvPr>
            <p:extLst>
              <p:ext uri="{D42A27DB-BD31-4B8C-83A1-F6EECF244321}">
                <p14:modId xmlns:p14="http://schemas.microsoft.com/office/powerpoint/2010/main" val="1208089919"/>
              </p:ext>
            </p:extLst>
          </p:nvPr>
        </p:nvGraphicFramePr>
        <p:xfrm>
          <a:off x="937258" y="2282986"/>
          <a:ext cx="5184000" cy="3605149"/>
        </p:xfrm>
        <a:graphic>
          <a:graphicData uri="http://schemas.openxmlformats.org/drawingml/2006/table">
            <a:tbl>
              <a:tblPr firstRow="1" firstCol="1" lastRow="1" lastCol="1" bandRow="1" bandCol="1">
                <a:tableStyleId>{2D5ABB26-0587-4C30-8999-92F81FD0307C}</a:tableStyleId>
              </a:tblPr>
              <a:tblGrid>
                <a:gridCol w="648000">
                  <a:extLst>
                    <a:ext uri="{9D8B030D-6E8A-4147-A177-3AD203B41FA5}">
                      <a16:colId xmlns:a16="http://schemas.microsoft.com/office/drawing/2014/main" val="1834626111"/>
                    </a:ext>
                  </a:extLst>
                </a:gridCol>
                <a:gridCol w="4536000">
                  <a:extLst>
                    <a:ext uri="{9D8B030D-6E8A-4147-A177-3AD203B41FA5}">
                      <a16:colId xmlns:a16="http://schemas.microsoft.com/office/drawing/2014/main" val="813652278"/>
                    </a:ext>
                  </a:extLst>
                </a:gridCol>
              </a:tblGrid>
              <a:tr h="259102">
                <a:tc>
                  <a:txBody>
                    <a:bodyPr/>
                    <a:lstStyle/>
                    <a:p>
                      <a:pPr marL="4445" indent="-2540" algn="ctr">
                        <a:lnSpc>
                          <a:spcPct val="92000"/>
                        </a:lnSpc>
                        <a:spcBef>
                          <a:spcPts val="40"/>
                        </a:spcBef>
                        <a:spcAft>
                          <a:spcPts val="0"/>
                        </a:spcAft>
                      </a:pPr>
                      <a:r>
                        <a:rPr lang="en-US" sz="1200" b="1" spc="-20" dirty="0">
                          <a:solidFill>
                            <a:schemeClr val="bg1"/>
                          </a:solidFill>
                          <a:effectLst/>
                          <a:latin typeface="+mn-lt"/>
                        </a:rPr>
                        <a:t>Item</a:t>
                      </a:r>
                      <a:endParaRPr lang="en-GB" sz="1200" b="1" dirty="0">
                        <a:solidFill>
                          <a:schemeClr val="bg1"/>
                        </a:solidFill>
                        <a:effectLst/>
                        <a:latin typeface="+mn-lt"/>
                        <a:ea typeface="Arial" panose="020B0604020202020204" pitchFamily="34" charset="0"/>
                        <a:cs typeface="Times New Roman" panose="02020603050405020304" pitchFamily="18" charset="0"/>
                      </a:endParaRPr>
                    </a:p>
                  </a:txBody>
                  <a:tcPr marL="45720" marR="45720">
                    <a:solidFill>
                      <a:schemeClr val="accent3">
                        <a:lumMod val="75000"/>
                      </a:schemeClr>
                    </a:solidFill>
                  </a:tcPr>
                </a:tc>
                <a:tc>
                  <a:txBody>
                    <a:bodyPr/>
                    <a:lstStyle/>
                    <a:p>
                      <a:pPr marL="0" indent="0">
                        <a:lnSpc>
                          <a:spcPts val="1250"/>
                        </a:lnSpc>
                        <a:spcBef>
                          <a:spcPts val="1215"/>
                        </a:spcBef>
                        <a:spcAft>
                          <a:spcPts val="0"/>
                        </a:spcAft>
                        <a:tabLst>
                          <a:tab pos="358775" algn="l"/>
                        </a:tabLst>
                      </a:pPr>
                      <a:r>
                        <a:rPr lang="en-GB" sz="1200" b="1" dirty="0">
                          <a:solidFill>
                            <a:schemeClr val="bg1"/>
                          </a:solidFill>
                          <a:effectLst/>
                          <a:latin typeface="+mn-lt"/>
                          <a:ea typeface="Arial" panose="020B0604020202020204" pitchFamily="34" charset="0"/>
                          <a:cs typeface="Times New Roman" panose="02020603050405020304" pitchFamily="18" charset="0"/>
                        </a:rPr>
                        <a:t>Item description</a:t>
                      </a:r>
                    </a:p>
                  </a:txBody>
                  <a:tcPr marL="45720" marR="45720">
                    <a:solidFill>
                      <a:schemeClr val="accent3">
                        <a:lumMod val="75000"/>
                      </a:schemeClr>
                    </a:solidFill>
                  </a:tcPr>
                </a:tc>
                <a:extLst>
                  <a:ext uri="{0D108BD9-81ED-4DB2-BD59-A6C34878D82A}">
                    <a16:rowId xmlns:a16="http://schemas.microsoft.com/office/drawing/2014/main" val="2679850997"/>
                  </a:ext>
                </a:extLst>
              </a:tr>
              <a:tr h="456121">
                <a:tc>
                  <a:txBody>
                    <a:bodyPr/>
                    <a:lstStyle/>
                    <a:p>
                      <a:pPr algn="ctr">
                        <a:spcBef>
                          <a:spcPts val="140"/>
                        </a:spcBef>
                      </a:pPr>
                      <a:r>
                        <a:rPr lang="en-US" sz="1200" b="1" spc="-25" dirty="0">
                          <a:effectLst/>
                          <a:latin typeface="+mn-lt"/>
                        </a:rPr>
                        <a:t>1b</a:t>
                      </a:r>
                      <a:endParaRPr lang="en-GB" sz="1200" b="1"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tc>
                  <a:txBody>
                    <a:bodyPr/>
                    <a:lstStyle/>
                    <a:p>
                      <a:pPr marL="0" indent="0">
                        <a:spcBef>
                          <a:spcPts val="140"/>
                        </a:spcBef>
                        <a:spcAft>
                          <a:spcPts val="0"/>
                        </a:spcAft>
                      </a:pPr>
                      <a:r>
                        <a:rPr lang="en-US" sz="1200" b="1" dirty="0">
                          <a:effectLst/>
                          <a:latin typeface="+mn-lt"/>
                        </a:rPr>
                        <a:t>Level</a:t>
                      </a:r>
                      <a:r>
                        <a:rPr lang="en-US" sz="1200" b="1" spc="-5" dirty="0">
                          <a:effectLst/>
                          <a:latin typeface="+mn-lt"/>
                        </a:rPr>
                        <a:t> </a:t>
                      </a:r>
                      <a:r>
                        <a:rPr lang="en-US" sz="1200" b="1" dirty="0">
                          <a:effectLst/>
                          <a:latin typeface="+mn-lt"/>
                        </a:rPr>
                        <a:t>of</a:t>
                      </a:r>
                      <a:r>
                        <a:rPr lang="en-US" sz="1200" b="1" spc="-35" dirty="0">
                          <a:effectLst/>
                          <a:latin typeface="+mn-lt"/>
                        </a:rPr>
                        <a:t> </a:t>
                      </a:r>
                      <a:r>
                        <a:rPr lang="en-US" sz="1200" b="1" spc="-10" dirty="0">
                          <a:effectLst/>
                          <a:latin typeface="+mn-lt"/>
                        </a:rPr>
                        <a:t>consciousness questions </a:t>
                      </a:r>
                      <a:br>
                        <a:rPr lang="en-US" sz="1200" spc="-10" dirty="0">
                          <a:effectLst/>
                          <a:latin typeface="+mn-lt"/>
                        </a:rPr>
                      </a:br>
                      <a:r>
                        <a:rPr lang="en-US" sz="1200" spc="-10" dirty="0">
                          <a:effectLst/>
                          <a:latin typeface="+mn-lt"/>
                        </a:rPr>
                        <a:t>(0, answers both questions correctly – 2, answers neither correctly)</a:t>
                      </a:r>
                      <a:endParaRPr lang="en-GB" sz="1200"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extLst>
                  <a:ext uri="{0D108BD9-81ED-4DB2-BD59-A6C34878D82A}">
                    <a16:rowId xmlns:a16="http://schemas.microsoft.com/office/drawing/2014/main" val="856431934"/>
                  </a:ext>
                </a:extLst>
              </a:tr>
              <a:tr h="448772">
                <a:tc>
                  <a:txBody>
                    <a:bodyPr/>
                    <a:lstStyle/>
                    <a:p>
                      <a:pPr algn="ctr">
                        <a:spcBef>
                          <a:spcPts val="350"/>
                        </a:spcBef>
                      </a:pPr>
                      <a:r>
                        <a:rPr lang="en-US" sz="1200" b="1" spc="-25" dirty="0">
                          <a:effectLst/>
                          <a:latin typeface="+mn-lt"/>
                        </a:rPr>
                        <a:t>1c</a:t>
                      </a:r>
                      <a:endParaRPr lang="en-GB" sz="1200" b="1" dirty="0">
                        <a:effectLst/>
                        <a:latin typeface="+mn-lt"/>
                        <a:ea typeface="Arial" panose="020B0604020202020204" pitchFamily="34" charset="0"/>
                        <a:cs typeface="Times New Roman" panose="02020603050405020304" pitchFamily="18" charset="0"/>
                      </a:endParaRPr>
                    </a:p>
                  </a:txBody>
                  <a:tcPr marL="45720" marR="45720"/>
                </a:tc>
                <a:tc>
                  <a:txBody>
                    <a:bodyPr/>
                    <a:lstStyle/>
                    <a:p>
                      <a:pPr marL="4763" marR="139700" indent="-4763">
                        <a:lnSpc>
                          <a:spcPct val="98000"/>
                        </a:lnSpc>
                        <a:spcBef>
                          <a:spcPts val="360"/>
                        </a:spcBef>
                        <a:spcAft>
                          <a:spcPts val="0"/>
                        </a:spcAft>
                      </a:pPr>
                      <a:r>
                        <a:rPr lang="en-US" sz="1200" b="1" dirty="0">
                          <a:effectLst/>
                          <a:latin typeface="+mn-lt"/>
                        </a:rPr>
                        <a:t>Level</a:t>
                      </a:r>
                      <a:r>
                        <a:rPr lang="en-US" sz="1200" b="1" spc="-20" dirty="0">
                          <a:effectLst/>
                          <a:latin typeface="+mn-lt"/>
                        </a:rPr>
                        <a:t> </a:t>
                      </a:r>
                      <a:r>
                        <a:rPr lang="en-US" sz="1200" b="1" dirty="0">
                          <a:effectLst/>
                          <a:latin typeface="+mn-lt"/>
                        </a:rPr>
                        <a:t>of</a:t>
                      </a:r>
                      <a:r>
                        <a:rPr lang="en-US" sz="1200" b="1" spc="-35" dirty="0">
                          <a:effectLst/>
                          <a:latin typeface="+mn-lt"/>
                        </a:rPr>
                        <a:t> </a:t>
                      </a:r>
                      <a:r>
                        <a:rPr lang="en-US" sz="1200" b="1" dirty="0">
                          <a:effectLst/>
                          <a:latin typeface="+mn-lt"/>
                        </a:rPr>
                        <a:t>consciousness </a:t>
                      </a:r>
                      <a:r>
                        <a:rPr lang="en-US" sz="1200" b="1" spc="-10" dirty="0">
                          <a:effectLst/>
                          <a:latin typeface="+mn-lt"/>
                        </a:rPr>
                        <a:t>commands </a:t>
                      </a:r>
                      <a:br>
                        <a:rPr lang="en-US" sz="1200" spc="-10" dirty="0">
                          <a:effectLst/>
                          <a:latin typeface="+mn-lt"/>
                        </a:rPr>
                      </a:br>
                      <a:r>
                        <a:rPr lang="en-US" sz="1200" spc="-10" dirty="0">
                          <a:effectLst/>
                          <a:latin typeface="+mn-lt"/>
                        </a:rPr>
                        <a:t>(0, performs both tasks correctly – 2, performs neither correctly)</a:t>
                      </a:r>
                      <a:endParaRPr lang="en-GB" sz="1200" dirty="0">
                        <a:effectLst/>
                        <a:latin typeface="+mn-lt"/>
                        <a:ea typeface="Arial" panose="020B0604020202020204" pitchFamily="34" charset="0"/>
                        <a:cs typeface="Times New Roman" panose="02020603050405020304" pitchFamily="18" charset="0"/>
                      </a:endParaRPr>
                    </a:p>
                  </a:txBody>
                  <a:tcPr marL="45720" marR="45720"/>
                </a:tc>
                <a:extLst>
                  <a:ext uri="{0D108BD9-81ED-4DB2-BD59-A6C34878D82A}">
                    <a16:rowId xmlns:a16="http://schemas.microsoft.com/office/drawing/2014/main" val="487193861"/>
                  </a:ext>
                </a:extLst>
              </a:tr>
              <a:tr h="273673">
                <a:tc>
                  <a:txBody>
                    <a:bodyPr/>
                    <a:lstStyle/>
                    <a:p>
                      <a:pPr marL="10795" algn="ctr">
                        <a:spcBef>
                          <a:spcPts val="235"/>
                        </a:spcBef>
                        <a:spcAft>
                          <a:spcPts val="0"/>
                        </a:spcAft>
                      </a:pPr>
                      <a:r>
                        <a:rPr lang="en-US" sz="1200" b="1" spc="-50" dirty="0">
                          <a:effectLst/>
                          <a:latin typeface="+mn-lt"/>
                        </a:rPr>
                        <a:t>2</a:t>
                      </a:r>
                      <a:endParaRPr lang="en-GB" sz="1200" b="1"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tc>
                  <a:txBody>
                    <a:bodyPr/>
                    <a:lstStyle/>
                    <a:p>
                      <a:pPr marL="0" indent="0">
                        <a:spcBef>
                          <a:spcPts val="235"/>
                        </a:spcBef>
                        <a:spcAft>
                          <a:spcPts val="0"/>
                        </a:spcAft>
                      </a:pPr>
                      <a:r>
                        <a:rPr lang="en-US" sz="1200" b="1" spc="-20" dirty="0">
                          <a:effectLst/>
                          <a:latin typeface="+mn-lt"/>
                        </a:rPr>
                        <a:t>Gaze</a:t>
                      </a:r>
                      <a:r>
                        <a:rPr lang="en-US" sz="1200" spc="-20" dirty="0">
                          <a:effectLst/>
                          <a:latin typeface="+mn-lt"/>
                        </a:rPr>
                        <a:t> (0, normal – 2, total gaze palsy)</a:t>
                      </a:r>
                      <a:endParaRPr lang="en-GB" sz="1200"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extLst>
                  <a:ext uri="{0D108BD9-81ED-4DB2-BD59-A6C34878D82A}">
                    <a16:rowId xmlns:a16="http://schemas.microsoft.com/office/drawing/2014/main" val="1639769169"/>
                  </a:ext>
                </a:extLst>
              </a:tr>
              <a:tr h="273673">
                <a:tc>
                  <a:txBody>
                    <a:bodyPr/>
                    <a:lstStyle/>
                    <a:p>
                      <a:pPr marL="8890" algn="ctr">
                        <a:spcBef>
                          <a:spcPts val="350"/>
                        </a:spcBef>
                        <a:spcAft>
                          <a:spcPts val="0"/>
                        </a:spcAft>
                      </a:pPr>
                      <a:r>
                        <a:rPr lang="en-US" sz="1200" b="1" spc="-50" dirty="0">
                          <a:effectLst/>
                          <a:latin typeface="+mn-lt"/>
                        </a:rPr>
                        <a:t>3</a:t>
                      </a:r>
                      <a:endParaRPr lang="en-GB" sz="1200" b="1" dirty="0">
                        <a:effectLst/>
                        <a:latin typeface="+mn-lt"/>
                        <a:ea typeface="Arial" panose="020B0604020202020204" pitchFamily="34" charset="0"/>
                        <a:cs typeface="Times New Roman" panose="02020603050405020304" pitchFamily="18" charset="0"/>
                      </a:endParaRPr>
                    </a:p>
                  </a:txBody>
                  <a:tcPr marL="45720" marR="45720"/>
                </a:tc>
                <a:tc>
                  <a:txBody>
                    <a:bodyPr/>
                    <a:lstStyle/>
                    <a:p>
                      <a:pPr marL="0" indent="0">
                        <a:spcBef>
                          <a:spcPts val="350"/>
                        </a:spcBef>
                        <a:spcAft>
                          <a:spcPts val="0"/>
                        </a:spcAft>
                      </a:pPr>
                      <a:r>
                        <a:rPr lang="en-US" sz="1200" b="1" spc="-10" dirty="0">
                          <a:effectLst/>
                          <a:latin typeface="+mn-lt"/>
                        </a:rPr>
                        <a:t>Visual</a:t>
                      </a:r>
                      <a:r>
                        <a:rPr lang="en-US" sz="1200" b="1" spc="-35" dirty="0">
                          <a:effectLst/>
                          <a:latin typeface="+mn-lt"/>
                        </a:rPr>
                        <a:t> </a:t>
                      </a:r>
                      <a:r>
                        <a:rPr lang="en-US" sz="1200" b="1" spc="-10" dirty="0">
                          <a:effectLst/>
                          <a:latin typeface="+mn-lt"/>
                        </a:rPr>
                        <a:t>fields </a:t>
                      </a:r>
                      <a:r>
                        <a:rPr lang="en-US" sz="1200" spc="-10" dirty="0">
                          <a:effectLst/>
                          <a:latin typeface="+mn-lt"/>
                        </a:rPr>
                        <a:t>(0, no visual loss – 3, bilateral hemianopsia</a:t>
                      </a:r>
                      <a:endParaRPr lang="en-GB" sz="1200" dirty="0">
                        <a:effectLst/>
                        <a:latin typeface="+mn-lt"/>
                        <a:ea typeface="Arial" panose="020B0604020202020204" pitchFamily="34" charset="0"/>
                        <a:cs typeface="Times New Roman" panose="02020603050405020304" pitchFamily="18" charset="0"/>
                      </a:endParaRPr>
                    </a:p>
                  </a:txBody>
                  <a:tcPr marL="45720" marR="45720"/>
                </a:tc>
                <a:extLst>
                  <a:ext uri="{0D108BD9-81ED-4DB2-BD59-A6C34878D82A}">
                    <a16:rowId xmlns:a16="http://schemas.microsoft.com/office/drawing/2014/main" val="3827284159"/>
                  </a:ext>
                </a:extLst>
              </a:tr>
              <a:tr h="243264">
                <a:tc>
                  <a:txBody>
                    <a:bodyPr/>
                    <a:lstStyle/>
                    <a:p>
                      <a:pPr marL="8255" algn="ctr">
                        <a:lnSpc>
                          <a:spcPts val="1225"/>
                        </a:lnSpc>
                        <a:spcBef>
                          <a:spcPts val="135"/>
                        </a:spcBef>
                        <a:spcAft>
                          <a:spcPts val="0"/>
                        </a:spcAft>
                      </a:pPr>
                      <a:r>
                        <a:rPr lang="en-US" sz="1200" b="1" spc="-25" dirty="0">
                          <a:effectLst/>
                          <a:latin typeface="+mn-lt"/>
                        </a:rPr>
                        <a:t>5a</a:t>
                      </a:r>
                      <a:endParaRPr lang="en-GB" sz="1200" b="1"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tc>
                  <a:txBody>
                    <a:bodyPr/>
                    <a:lstStyle/>
                    <a:p>
                      <a:pPr marL="0" indent="0">
                        <a:lnSpc>
                          <a:spcPts val="1225"/>
                        </a:lnSpc>
                        <a:spcBef>
                          <a:spcPts val="135"/>
                        </a:spcBef>
                        <a:spcAft>
                          <a:spcPts val="0"/>
                        </a:spcAft>
                      </a:pPr>
                      <a:r>
                        <a:rPr lang="en-US" sz="1200" b="1" dirty="0">
                          <a:effectLst/>
                          <a:latin typeface="+mn-lt"/>
                        </a:rPr>
                        <a:t>Left</a:t>
                      </a:r>
                      <a:r>
                        <a:rPr lang="en-US" sz="1200" b="1" spc="-20" dirty="0">
                          <a:effectLst/>
                          <a:latin typeface="+mn-lt"/>
                        </a:rPr>
                        <a:t> </a:t>
                      </a:r>
                      <a:r>
                        <a:rPr lang="en-US" sz="1200" b="1" spc="-25" dirty="0">
                          <a:effectLst/>
                          <a:latin typeface="+mn-lt"/>
                        </a:rPr>
                        <a:t>arm </a:t>
                      </a:r>
                      <a:r>
                        <a:rPr lang="en-US" sz="1200" spc="-25" dirty="0">
                          <a:effectLst/>
                          <a:latin typeface="+mn-lt"/>
                        </a:rPr>
                        <a:t>(0, no drift – 4, no movement)</a:t>
                      </a:r>
                      <a:endParaRPr lang="en-GB" sz="1200"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extLst>
                  <a:ext uri="{0D108BD9-81ED-4DB2-BD59-A6C34878D82A}">
                    <a16:rowId xmlns:a16="http://schemas.microsoft.com/office/drawing/2014/main" val="3012086063"/>
                  </a:ext>
                </a:extLst>
              </a:tr>
              <a:tr h="273673">
                <a:tc>
                  <a:txBody>
                    <a:bodyPr/>
                    <a:lstStyle/>
                    <a:p>
                      <a:pPr marL="8890" algn="ctr">
                        <a:spcBef>
                          <a:spcPts val="170"/>
                        </a:spcBef>
                        <a:spcAft>
                          <a:spcPts val="0"/>
                        </a:spcAft>
                      </a:pPr>
                      <a:r>
                        <a:rPr lang="en-US" sz="1200" b="1" spc="-25" dirty="0">
                          <a:effectLst/>
                          <a:latin typeface="+mn-lt"/>
                        </a:rPr>
                        <a:t>5b</a:t>
                      </a:r>
                      <a:endParaRPr lang="en-GB" sz="1200" b="1" dirty="0">
                        <a:effectLst/>
                        <a:latin typeface="+mn-lt"/>
                        <a:ea typeface="Arial" panose="020B0604020202020204" pitchFamily="34" charset="0"/>
                        <a:cs typeface="Times New Roman" panose="02020603050405020304" pitchFamily="18" charset="0"/>
                      </a:endParaRPr>
                    </a:p>
                  </a:txBody>
                  <a:tcPr marL="45720" marR="45720"/>
                </a:tc>
                <a:tc>
                  <a:txBody>
                    <a:bodyPr/>
                    <a:lstStyle/>
                    <a:p>
                      <a:pPr marL="0" indent="0">
                        <a:spcBef>
                          <a:spcPts val="105"/>
                        </a:spcBef>
                        <a:spcAft>
                          <a:spcPts val="0"/>
                        </a:spcAft>
                      </a:pPr>
                      <a:r>
                        <a:rPr lang="en-US" sz="1200" b="1" dirty="0">
                          <a:effectLst/>
                          <a:latin typeface="+mn-lt"/>
                        </a:rPr>
                        <a:t>Right</a:t>
                      </a:r>
                      <a:r>
                        <a:rPr lang="en-US" sz="1200" b="1" spc="25" dirty="0">
                          <a:effectLst/>
                          <a:latin typeface="+mn-lt"/>
                        </a:rPr>
                        <a:t> </a:t>
                      </a:r>
                      <a:r>
                        <a:rPr lang="en-US" sz="1200" b="1" spc="-25" dirty="0">
                          <a:effectLst/>
                          <a:latin typeface="+mn-lt"/>
                        </a:rPr>
                        <a:t>arm</a:t>
                      </a:r>
                      <a:r>
                        <a:rPr lang="en-US" sz="1200" spc="-25" dirty="0">
                          <a:effectLst/>
                          <a:latin typeface="+mn-lt"/>
                        </a:rPr>
                        <a:t> (0, no drift – 4, no movement)</a:t>
                      </a:r>
                      <a:endParaRPr lang="en-GB" sz="1200" dirty="0">
                        <a:effectLst/>
                        <a:latin typeface="+mn-lt"/>
                        <a:ea typeface="Arial" panose="020B0604020202020204" pitchFamily="34" charset="0"/>
                        <a:cs typeface="Times New Roman" panose="02020603050405020304" pitchFamily="18" charset="0"/>
                      </a:endParaRPr>
                    </a:p>
                  </a:txBody>
                  <a:tcPr marL="45720" marR="45720"/>
                </a:tc>
                <a:extLst>
                  <a:ext uri="{0D108BD9-81ED-4DB2-BD59-A6C34878D82A}">
                    <a16:rowId xmlns:a16="http://schemas.microsoft.com/office/drawing/2014/main" val="2550086462"/>
                  </a:ext>
                </a:extLst>
              </a:tr>
              <a:tr h="273673">
                <a:tc>
                  <a:txBody>
                    <a:bodyPr/>
                    <a:lstStyle/>
                    <a:p>
                      <a:pPr marL="1270" algn="ctr">
                        <a:spcBef>
                          <a:spcPts val="235"/>
                        </a:spcBef>
                        <a:spcAft>
                          <a:spcPts val="0"/>
                        </a:spcAft>
                      </a:pPr>
                      <a:r>
                        <a:rPr lang="en-US" sz="1200" b="1" spc="-25" dirty="0">
                          <a:effectLst/>
                          <a:latin typeface="+mn-lt"/>
                        </a:rPr>
                        <a:t>6a</a:t>
                      </a:r>
                      <a:endParaRPr lang="en-GB" sz="1200" b="1"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tc>
                  <a:txBody>
                    <a:bodyPr/>
                    <a:lstStyle/>
                    <a:p>
                      <a:pPr marL="0" indent="0">
                        <a:spcBef>
                          <a:spcPts val="170"/>
                        </a:spcBef>
                        <a:spcAft>
                          <a:spcPts val="0"/>
                        </a:spcAft>
                      </a:pPr>
                      <a:r>
                        <a:rPr lang="en-US" sz="1200" b="1" dirty="0">
                          <a:effectLst/>
                          <a:latin typeface="+mn-lt"/>
                        </a:rPr>
                        <a:t>Left</a:t>
                      </a:r>
                      <a:r>
                        <a:rPr lang="en-US" sz="1200" b="1" spc="-15" dirty="0">
                          <a:effectLst/>
                          <a:latin typeface="+mn-lt"/>
                        </a:rPr>
                        <a:t> </a:t>
                      </a:r>
                      <a:r>
                        <a:rPr lang="en-US" sz="1200" b="1" spc="-25" dirty="0">
                          <a:effectLst/>
                          <a:latin typeface="+mn-lt"/>
                        </a:rPr>
                        <a:t>leg </a:t>
                      </a:r>
                      <a:r>
                        <a:rPr lang="en-US" sz="1200" spc="-25" dirty="0">
                          <a:effectLst/>
                          <a:latin typeface="+mn-lt"/>
                        </a:rPr>
                        <a:t>(0, no drift – 4, no movement)</a:t>
                      </a:r>
                      <a:endParaRPr lang="en-GB" sz="1200"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extLst>
                  <a:ext uri="{0D108BD9-81ED-4DB2-BD59-A6C34878D82A}">
                    <a16:rowId xmlns:a16="http://schemas.microsoft.com/office/drawing/2014/main" val="3070797445"/>
                  </a:ext>
                </a:extLst>
              </a:tr>
              <a:tr h="273673">
                <a:tc>
                  <a:txBody>
                    <a:bodyPr/>
                    <a:lstStyle/>
                    <a:p>
                      <a:pPr marL="1270" algn="ctr">
                        <a:spcBef>
                          <a:spcPts val="235"/>
                        </a:spcBef>
                        <a:spcAft>
                          <a:spcPts val="0"/>
                        </a:spcAft>
                      </a:pPr>
                      <a:r>
                        <a:rPr lang="en-US" sz="1200" b="1" spc="-25" dirty="0">
                          <a:effectLst/>
                          <a:latin typeface="+mn-lt"/>
                        </a:rPr>
                        <a:t>6b</a:t>
                      </a:r>
                      <a:endParaRPr lang="en-GB" sz="1200" b="1" dirty="0">
                        <a:effectLst/>
                        <a:latin typeface="+mn-lt"/>
                        <a:ea typeface="Arial" panose="020B0604020202020204" pitchFamily="34" charset="0"/>
                        <a:cs typeface="Times New Roman" panose="02020603050405020304" pitchFamily="18" charset="0"/>
                      </a:endParaRPr>
                    </a:p>
                  </a:txBody>
                  <a:tcPr marL="45720" marR="45720"/>
                </a:tc>
                <a:tc>
                  <a:txBody>
                    <a:bodyPr/>
                    <a:lstStyle/>
                    <a:p>
                      <a:pPr marL="0" indent="0">
                        <a:spcBef>
                          <a:spcPts val="170"/>
                        </a:spcBef>
                        <a:spcAft>
                          <a:spcPts val="0"/>
                        </a:spcAft>
                      </a:pPr>
                      <a:r>
                        <a:rPr lang="en-US" sz="1200" b="1" dirty="0">
                          <a:effectLst/>
                          <a:latin typeface="+mn-lt"/>
                        </a:rPr>
                        <a:t>Right</a:t>
                      </a:r>
                      <a:r>
                        <a:rPr lang="en-US" sz="1200" b="1" spc="-5" dirty="0">
                          <a:effectLst/>
                          <a:latin typeface="+mn-lt"/>
                        </a:rPr>
                        <a:t> </a:t>
                      </a:r>
                      <a:r>
                        <a:rPr lang="en-US" sz="1200" b="1" spc="-25" dirty="0">
                          <a:effectLst/>
                          <a:latin typeface="+mn-lt"/>
                        </a:rPr>
                        <a:t>leg </a:t>
                      </a:r>
                      <a:r>
                        <a:rPr lang="en-US" sz="1200" spc="-25" dirty="0">
                          <a:effectLst/>
                          <a:latin typeface="+mn-lt"/>
                        </a:rPr>
                        <a:t>(0, no drift – 4, no movement)</a:t>
                      </a:r>
                      <a:endParaRPr lang="en-GB" sz="1200" dirty="0">
                        <a:effectLst/>
                        <a:latin typeface="+mn-lt"/>
                        <a:ea typeface="Arial" panose="020B0604020202020204" pitchFamily="34" charset="0"/>
                        <a:cs typeface="Times New Roman" panose="02020603050405020304" pitchFamily="18" charset="0"/>
                      </a:endParaRPr>
                    </a:p>
                  </a:txBody>
                  <a:tcPr marL="45720" marR="45720"/>
                </a:tc>
                <a:extLst>
                  <a:ext uri="{0D108BD9-81ED-4DB2-BD59-A6C34878D82A}">
                    <a16:rowId xmlns:a16="http://schemas.microsoft.com/office/drawing/2014/main" val="2076573120"/>
                  </a:ext>
                </a:extLst>
              </a:tr>
              <a:tr h="273673">
                <a:tc>
                  <a:txBody>
                    <a:bodyPr/>
                    <a:lstStyle/>
                    <a:p>
                      <a:pPr marL="1270" algn="ctr">
                        <a:spcBef>
                          <a:spcPts val="330"/>
                        </a:spcBef>
                        <a:spcAft>
                          <a:spcPts val="0"/>
                        </a:spcAft>
                      </a:pPr>
                      <a:r>
                        <a:rPr lang="en-US" sz="1200" b="1" spc="-50" dirty="0">
                          <a:effectLst/>
                          <a:latin typeface="+mn-lt"/>
                        </a:rPr>
                        <a:t>8</a:t>
                      </a:r>
                      <a:endParaRPr lang="en-GB" sz="1200" b="1"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tc>
                  <a:txBody>
                    <a:bodyPr/>
                    <a:lstStyle/>
                    <a:p>
                      <a:pPr marL="0" indent="0">
                        <a:spcBef>
                          <a:spcPts val="170"/>
                        </a:spcBef>
                        <a:spcAft>
                          <a:spcPts val="0"/>
                        </a:spcAft>
                        <a:tabLst/>
                      </a:pPr>
                      <a:r>
                        <a:rPr lang="en-US" sz="1200" b="1" spc="-10" dirty="0">
                          <a:effectLst/>
                          <a:latin typeface="+mn-lt"/>
                        </a:rPr>
                        <a:t>Sensory</a:t>
                      </a:r>
                      <a:r>
                        <a:rPr lang="en-US" sz="1200" spc="-10" dirty="0">
                          <a:effectLst/>
                          <a:latin typeface="+mn-lt"/>
                        </a:rPr>
                        <a:t> (0, normal – 1, abnormal)</a:t>
                      </a:r>
                      <a:endParaRPr lang="en-GB" sz="1200" dirty="0">
                        <a:effectLst/>
                        <a:latin typeface="+mn-lt"/>
                        <a:ea typeface="Arial" panose="020B0604020202020204" pitchFamily="34" charset="0"/>
                        <a:cs typeface="Times New Roman" panose="02020603050405020304" pitchFamily="18" charset="0"/>
                      </a:endParaRPr>
                    </a:p>
                  </a:txBody>
                  <a:tcPr marL="45720" marR="45720">
                    <a:solidFill>
                      <a:srgbClr val="EBF0EE"/>
                    </a:solidFill>
                  </a:tcPr>
                </a:tc>
                <a:extLst>
                  <a:ext uri="{0D108BD9-81ED-4DB2-BD59-A6C34878D82A}">
                    <a16:rowId xmlns:a16="http://schemas.microsoft.com/office/drawing/2014/main" val="1286401525"/>
                  </a:ext>
                </a:extLst>
              </a:tr>
              <a:tr h="273673">
                <a:tc>
                  <a:txBody>
                    <a:bodyPr/>
                    <a:lstStyle/>
                    <a:p>
                      <a:pPr marL="1270" algn="ctr">
                        <a:spcBef>
                          <a:spcPts val="375"/>
                        </a:spcBef>
                        <a:spcAft>
                          <a:spcPts val="0"/>
                        </a:spcAft>
                      </a:pPr>
                      <a:r>
                        <a:rPr lang="en-US" sz="1200" b="1" spc="-50" dirty="0">
                          <a:effectLst/>
                          <a:latin typeface="+mn-lt"/>
                        </a:rPr>
                        <a:t>9</a:t>
                      </a:r>
                      <a:endParaRPr lang="en-GB" sz="1200" b="1" dirty="0">
                        <a:effectLst/>
                        <a:latin typeface="+mn-lt"/>
                        <a:ea typeface="Arial" panose="020B0604020202020204" pitchFamily="34" charset="0"/>
                        <a:cs typeface="Times New Roman" panose="02020603050405020304" pitchFamily="18" charset="0"/>
                      </a:endParaRPr>
                    </a:p>
                  </a:txBody>
                  <a:tcPr marL="45720" marR="45720"/>
                </a:tc>
                <a:tc>
                  <a:txBody>
                    <a:bodyPr/>
                    <a:lstStyle/>
                    <a:p>
                      <a:pPr marL="0" indent="0">
                        <a:spcBef>
                          <a:spcPts val="170"/>
                        </a:spcBef>
                        <a:spcAft>
                          <a:spcPts val="0"/>
                        </a:spcAft>
                      </a:pPr>
                      <a:r>
                        <a:rPr lang="en-US" sz="1200" b="1" spc="-10" dirty="0">
                          <a:effectLst/>
                          <a:latin typeface="+mn-lt"/>
                        </a:rPr>
                        <a:t>Language</a:t>
                      </a:r>
                      <a:r>
                        <a:rPr lang="en-US" sz="1200" spc="-10" dirty="0">
                          <a:effectLst/>
                          <a:latin typeface="+mn-lt"/>
                        </a:rPr>
                        <a:t> (0, normal – 3, mute or global aphasia)</a:t>
                      </a:r>
                      <a:endParaRPr lang="en-GB" sz="1200" dirty="0">
                        <a:effectLst/>
                        <a:latin typeface="+mn-lt"/>
                        <a:ea typeface="Arial" panose="020B0604020202020204" pitchFamily="34" charset="0"/>
                        <a:cs typeface="Times New Roman" panose="02020603050405020304" pitchFamily="18" charset="0"/>
                      </a:endParaRPr>
                    </a:p>
                  </a:txBody>
                  <a:tcPr marL="45720" marR="45720"/>
                </a:tc>
                <a:extLst>
                  <a:ext uri="{0D108BD9-81ED-4DB2-BD59-A6C34878D82A}">
                    <a16:rowId xmlns:a16="http://schemas.microsoft.com/office/drawing/2014/main" val="375540261"/>
                  </a:ext>
                </a:extLst>
              </a:tr>
              <a:tr h="273673">
                <a:tc>
                  <a:txBody>
                    <a:bodyPr/>
                    <a:lstStyle/>
                    <a:p>
                      <a:pPr algn="ctr">
                        <a:spcBef>
                          <a:spcPts val="170"/>
                        </a:spcBef>
                      </a:pPr>
                      <a:r>
                        <a:rPr lang="en-US" sz="1200" b="1" spc="-25" dirty="0">
                          <a:effectLst/>
                          <a:latin typeface="+mn-lt"/>
                        </a:rPr>
                        <a:t>11</a:t>
                      </a:r>
                      <a:endParaRPr lang="en-GB" sz="1200" b="1" dirty="0">
                        <a:effectLst/>
                        <a:latin typeface="+mn-lt"/>
                        <a:ea typeface="Arial" panose="020B0604020202020204" pitchFamily="34" charset="0"/>
                        <a:cs typeface="Times New Roman" panose="02020603050405020304" pitchFamily="18" charset="0"/>
                      </a:endParaRPr>
                    </a:p>
                  </a:txBody>
                  <a:tcPr marL="45720" marR="45720">
                    <a:lnB w="19050" cap="flat" cmpd="sng" algn="ctr">
                      <a:solidFill>
                        <a:schemeClr val="accent3">
                          <a:lumMod val="75000"/>
                        </a:schemeClr>
                      </a:solidFill>
                      <a:prstDash val="solid"/>
                      <a:round/>
                      <a:headEnd type="none" w="med" len="med"/>
                      <a:tailEnd type="none" w="med" len="med"/>
                    </a:lnB>
                    <a:solidFill>
                      <a:srgbClr val="EBF0EE"/>
                    </a:solidFill>
                  </a:tcPr>
                </a:tc>
                <a:tc>
                  <a:txBody>
                    <a:bodyPr/>
                    <a:lstStyle/>
                    <a:p>
                      <a:pPr marL="0" indent="0">
                        <a:spcBef>
                          <a:spcPts val="170"/>
                        </a:spcBef>
                        <a:spcAft>
                          <a:spcPts val="0"/>
                        </a:spcAft>
                      </a:pPr>
                      <a:r>
                        <a:rPr lang="en-US" sz="1200" b="1" spc="-10" dirty="0">
                          <a:effectLst/>
                          <a:latin typeface="+mn-lt"/>
                        </a:rPr>
                        <a:t>Neglect</a:t>
                      </a:r>
                      <a:r>
                        <a:rPr lang="en-US" sz="1200" spc="-10" dirty="0">
                          <a:effectLst/>
                          <a:latin typeface="+mn-lt"/>
                        </a:rPr>
                        <a:t> (0, normal – 2, severe)</a:t>
                      </a:r>
                      <a:endParaRPr lang="en-GB" sz="1200" dirty="0">
                        <a:effectLst/>
                        <a:latin typeface="+mn-lt"/>
                        <a:ea typeface="Arial" panose="020B0604020202020204" pitchFamily="34" charset="0"/>
                        <a:cs typeface="Times New Roman" panose="02020603050405020304" pitchFamily="18" charset="0"/>
                      </a:endParaRPr>
                    </a:p>
                  </a:txBody>
                  <a:tcPr marL="45720" marR="45720">
                    <a:lnB w="19050" cap="flat" cmpd="sng" algn="ctr">
                      <a:solidFill>
                        <a:schemeClr val="accent3">
                          <a:lumMod val="75000"/>
                        </a:schemeClr>
                      </a:solidFill>
                      <a:prstDash val="solid"/>
                      <a:round/>
                      <a:headEnd type="none" w="med" len="med"/>
                      <a:tailEnd type="none" w="med" len="med"/>
                    </a:lnB>
                    <a:solidFill>
                      <a:srgbClr val="EBF0EE"/>
                    </a:solidFill>
                  </a:tcPr>
                </a:tc>
                <a:extLst>
                  <a:ext uri="{0D108BD9-81ED-4DB2-BD59-A6C34878D82A}">
                    <a16:rowId xmlns:a16="http://schemas.microsoft.com/office/drawing/2014/main" val="3004991993"/>
                  </a:ext>
                </a:extLst>
              </a:tr>
            </a:tbl>
          </a:graphicData>
        </a:graphic>
      </p:graphicFrame>
      <p:sp>
        <p:nvSpPr>
          <p:cNvPr id="5" name="TextBox 4">
            <a:extLst>
              <a:ext uri="{FF2B5EF4-FFF2-40B4-BE49-F238E27FC236}">
                <a16:creationId xmlns:a16="http://schemas.microsoft.com/office/drawing/2014/main" id="{0A12E796-4D28-9B8C-E44C-65F33A5C1E69}"/>
              </a:ext>
            </a:extLst>
          </p:cNvPr>
          <p:cNvSpPr txBox="1"/>
          <p:nvPr/>
        </p:nvSpPr>
        <p:spPr>
          <a:xfrm>
            <a:off x="6714100" y="2015981"/>
            <a:ext cx="4860000" cy="1200329"/>
          </a:xfrm>
          <a:prstGeom prst="rect">
            <a:avLst/>
          </a:prstGeom>
          <a:solidFill>
            <a:schemeClr val="accent2">
              <a:lumMod val="20000"/>
              <a:lumOff val="80000"/>
            </a:schemeClr>
          </a:solidFill>
        </p:spPr>
        <p:txBody>
          <a:bodyPr wrap="square">
            <a:spAutoFit/>
          </a:bodyPr>
          <a:lstStyle/>
          <a:p>
            <a:r>
              <a:rPr lang="en-GB" sz="1200" dirty="0"/>
              <a:t>The HINTS technique is a 3-step technique that can be useful for assessing patients </a:t>
            </a:r>
            <a:r>
              <a:rPr lang="en-US" sz="1200" dirty="0"/>
              <a:t>presenting with acute vestibular syndromes:</a:t>
            </a:r>
            <a:endParaRPr lang="en-GB" sz="1200" dirty="0"/>
          </a:p>
          <a:p>
            <a:pPr marL="358775" indent="0">
              <a:buNone/>
            </a:pPr>
            <a:r>
              <a:rPr lang="en-GB" sz="1600" b="1" dirty="0">
                <a:solidFill>
                  <a:schemeClr val="accent2">
                    <a:lumMod val="50000"/>
                  </a:schemeClr>
                </a:solidFill>
              </a:rPr>
              <a:t>H</a:t>
            </a:r>
            <a:r>
              <a:rPr lang="en-GB" sz="1200" dirty="0"/>
              <a:t>ead and </a:t>
            </a:r>
            <a:r>
              <a:rPr lang="en-GB" sz="1200" b="1" dirty="0">
                <a:solidFill>
                  <a:schemeClr val="accent3">
                    <a:lumMod val="50000"/>
                  </a:schemeClr>
                </a:solidFill>
              </a:rPr>
              <a:t>I</a:t>
            </a:r>
            <a:r>
              <a:rPr lang="en-GB" sz="1200" dirty="0"/>
              <a:t>mpulse</a:t>
            </a:r>
          </a:p>
          <a:p>
            <a:pPr marL="358775" indent="0">
              <a:buNone/>
            </a:pPr>
            <a:r>
              <a:rPr lang="en-GB" sz="1600" b="1" dirty="0">
                <a:solidFill>
                  <a:schemeClr val="accent2">
                    <a:lumMod val="50000"/>
                  </a:schemeClr>
                </a:solidFill>
              </a:rPr>
              <a:t>N</a:t>
            </a:r>
            <a:r>
              <a:rPr lang="en-GB" sz="1200" dirty="0"/>
              <a:t>ystagmus</a:t>
            </a:r>
          </a:p>
          <a:p>
            <a:pPr marL="358775" indent="0">
              <a:buNone/>
            </a:pPr>
            <a:r>
              <a:rPr lang="en-GB" sz="1600" b="1" dirty="0">
                <a:solidFill>
                  <a:schemeClr val="accent2">
                    <a:lumMod val="50000"/>
                  </a:schemeClr>
                </a:solidFill>
              </a:rPr>
              <a:t>T</a:t>
            </a:r>
            <a:r>
              <a:rPr lang="en-GB" sz="1200" dirty="0"/>
              <a:t>est-of-</a:t>
            </a:r>
            <a:r>
              <a:rPr lang="en-GB" sz="1600" b="1" dirty="0">
                <a:solidFill>
                  <a:schemeClr val="accent2">
                    <a:lumMod val="50000"/>
                  </a:schemeClr>
                </a:solidFill>
              </a:rPr>
              <a:t>S</a:t>
            </a:r>
            <a:r>
              <a:rPr lang="en-GB" sz="1200" dirty="0"/>
              <a:t>kew</a:t>
            </a:r>
          </a:p>
        </p:txBody>
      </p:sp>
      <p:pic>
        <p:nvPicPr>
          <p:cNvPr id="9" name="Graphic 8" descr="Hospital with solid fill">
            <a:extLst>
              <a:ext uri="{FF2B5EF4-FFF2-40B4-BE49-F238E27FC236}">
                <a16:creationId xmlns:a16="http://schemas.microsoft.com/office/drawing/2014/main" id="{1D4830E9-AEB8-25AE-6D68-50DE440FA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89660" y="2402782"/>
            <a:ext cx="997057" cy="997057"/>
          </a:xfrm>
          <a:prstGeom prst="rect">
            <a:avLst/>
          </a:prstGeom>
        </p:spPr>
      </p:pic>
      <p:sp>
        <p:nvSpPr>
          <p:cNvPr id="10" name="TextBox 9">
            <a:extLst>
              <a:ext uri="{FF2B5EF4-FFF2-40B4-BE49-F238E27FC236}">
                <a16:creationId xmlns:a16="http://schemas.microsoft.com/office/drawing/2014/main" id="{1973C7B2-491D-A2E9-35A2-4E490A823C67}"/>
              </a:ext>
            </a:extLst>
          </p:cNvPr>
          <p:cNvSpPr txBox="1"/>
          <p:nvPr/>
        </p:nvSpPr>
        <p:spPr>
          <a:xfrm rot="16200000">
            <a:off x="5947429" y="2462254"/>
            <a:ext cx="1200330" cy="307777"/>
          </a:xfrm>
          <a:prstGeom prst="rect">
            <a:avLst/>
          </a:prstGeom>
          <a:noFill/>
        </p:spPr>
        <p:txBody>
          <a:bodyPr wrap="square">
            <a:spAutoFit/>
          </a:bodyPr>
          <a:lstStyle/>
          <a:p>
            <a:pPr algn="ctr"/>
            <a:r>
              <a:rPr lang="en-US" sz="1400" b="1" dirty="0">
                <a:solidFill>
                  <a:schemeClr val="accent2">
                    <a:lumMod val="50000"/>
                  </a:schemeClr>
                </a:solidFill>
              </a:rPr>
              <a:t>HINTS</a:t>
            </a:r>
            <a:r>
              <a:rPr lang="en-US" sz="1400" b="1" baseline="30000" dirty="0">
                <a:solidFill>
                  <a:schemeClr val="accent2">
                    <a:lumMod val="50000"/>
                  </a:schemeClr>
                </a:solidFill>
              </a:rPr>
              <a:t>2,3</a:t>
            </a:r>
            <a:endParaRPr lang="en-US" sz="1400" b="1" dirty="0">
              <a:solidFill>
                <a:schemeClr val="accent2">
                  <a:lumMod val="50000"/>
                </a:schemeClr>
              </a:solidFill>
            </a:endParaRPr>
          </a:p>
        </p:txBody>
      </p:sp>
    </p:spTree>
    <p:extLst>
      <p:ext uri="{BB962C8B-B14F-4D97-AF65-F5344CB8AC3E}">
        <p14:creationId xmlns:p14="http://schemas.microsoft.com/office/powerpoint/2010/main" val="389962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5EF760-D6CA-6299-6D07-E08A0E6BD82D}"/>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48CF8728-00F4-01DC-BFD2-E1CD1F068D69}"/>
              </a:ext>
            </a:extLst>
          </p:cNvPr>
          <p:cNvSpPr>
            <a:spLocks noGrp="1"/>
          </p:cNvSpPr>
          <p:nvPr>
            <p:ph type="title"/>
          </p:nvPr>
        </p:nvSpPr>
        <p:spPr/>
        <p:txBody>
          <a:bodyPr/>
          <a:lstStyle/>
          <a:p>
            <a:r>
              <a:rPr lang="en-GB" dirty="0"/>
              <a:t>Diagnostic tools for stroke assessment</a:t>
            </a:r>
          </a:p>
        </p:txBody>
      </p:sp>
      <p:sp>
        <p:nvSpPr>
          <p:cNvPr id="7" name="Content Placeholder 6">
            <a:extLst>
              <a:ext uri="{FF2B5EF4-FFF2-40B4-BE49-F238E27FC236}">
                <a16:creationId xmlns:a16="http://schemas.microsoft.com/office/drawing/2014/main" id="{DA099091-31C4-BEDD-7680-5834AF2A95EE}"/>
              </a:ext>
            </a:extLst>
          </p:cNvPr>
          <p:cNvSpPr>
            <a:spLocks noGrp="1"/>
          </p:cNvSpPr>
          <p:nvPr>
            <p:ph sz="half" idx="20"/>
          </p:nvPr>
        </p:nvSpPr>
        <p:spPr/>
        <p:txBody>
          <a:bodyPr/>
          <a:lstStyle/>
          <a:p>
            <a:pPr marL="0" indent="0" algn="ctr">
              <a:buNone/>
            </a:pPr>
            <a:r>
              <a:rPr lang="en-GB" sz="1400" b="1" dirty="0"/>
              <a:t>Ultrasonography</a:t>
            </a:r>
          </a:p>
          <a:p>
            <a:r>
              <a:rPr lang="en-GB" sz="1400" dirty="0"/>
              <a:t>Ultrasonography (use of sound waves to image the body) is low cost to use and can be administered at the bedside, and does not involve any radiation exposure</a:t>
            </a:r>
            <a:r>
              <a:rPr lang="en-GB" sz="1400" baseline="30000" dirty="0"/>
              <a:t>2</a:t>
            </a:r>
            <a:endParaRPr lang="en-GB" sz="1400" dirty="0"/>
          </a:p>
          <a:p>
            <a:r>
              <a:rPr lang="en-GB" sz="1400" dirty="0"/>
              <a:t>However, the usefulness of the images generated can be dependent on the capabilities of the operator</a:t>
            </a:r>
            <a:r>
              <a:rPr lang="en-GB" sz="1400" baseline="30000" dirty="0"/>
              <a:t>2</a:t>
            </a:r>
            <a:endParaRPr lang="en-GB" sz="1400" dirty="0"/>
          </a:p>
        </p:txBody>
      </p:sp>
      <p:sp>
        <p:nvSpPr>
          <p:cNvPr id="8" name="Content Placeholder 7">
            <a:extLst>
              <a:ext uri="{FF2B5EF4-FFF2-40B4-BE49-F238E27FC236}">
                <a16:creationId xmlns:a16="http://schemas.microsoft.com/office/drawing/2014/main" id="{BEABF281-9B41-D460-CDB9-5213DB3019F5}"/>
              </a:ext>
            </a:extLst>
          </p:cNvPr>
          <p:cNvSpPr>
            <a:spLocks noGrp="1"/>
          </p:cNvSpPr>
          <p:nvPr>
            <p:ph sz="half" idx="21"/>
          </p:nvPr>
        </p:nvSpPr>
        <p:spPr/>
        <p:txBody>
          <a:bodyPr/>
          <a:lstStyle/>
          <a:p>
            <a:pPr marL="0" indent="0" algn="ctr">
              <a:buNone/>
            </a:pPr>
            <a:r>
              <a:rPr lang="en-GB" sz="1400" b="1" dirty="0"/>
              <a:t>CT </a:t>
            </a:r>
            <a:br>
              <a:rPr lang="en-GB" sz="1400" b="1" dirty="0"/>
            </a:br>
            <a:r>
              <a:rPr lang="en-GB" sz="1400" b="1" dirty="0"/>
              <a:t>(computer tomography)</a:t>
            </a:r>
          </a:p>
          <a:p>
            <a:r>
              <a:rPr lang="en-GB" sz="1400" dirty="0"/>
              <a:t>CT can be used to image the brain, or certain blood vessels</a:t>
            </a:r>
            <a:r>
              <a:rPr lang="en-GB" sz="1400" baseline="30000" dirty="0"/>
              <a:t>1,2</a:t>
            </a:r>
            <a:endParaRPr lang="en-GB" sz="1400" dirty="0"/>
          </a:p>
          <a:p>
            <a:r>
              <a:rPr lang="en-GB" sz="1400" dirty="0"/>
              <a:t>In many parts of the world CT scanners are available in emergency rooms and can provide information quickly</a:t>
            </a:r>
            <a:r>
              <a:rPr lang="en-GB" sz="1400" baseline="30000" dirty="0"/>
              <a:t>2</a:t>
            </a:r>
            <a:endParaRPr lang="en-GB" sz="1400" dirty="0"/>
          </a:p>
          <a:p>
            <a:r>
              <a:rPr lang="en-GB" sz="1400" dirty="0"/>
              <a:t>CT usually requires injection of a contrast agent, which can limit its usefulness in patients with renal disease or allergy</a:t>
            </a:r>
            <a:r>
              <a:rPr lang="en-GB" sz="1400" baseline="30000" dirty="0"/>
              <a:t>2</a:t>
            </a:r>
            <a:endParaRPr lang="en-GB" sz="1400" dirty="0"/>
          </a:p>
        </p:txBody>
      </p:sp>
      <p:sp>
        <p:nvSpPr>
          <p:cNvPr id="9" name="Content Placeholder 8">
            <a:extLst>
              <a:ext uri="{FF2B5EF4-FFF2-40B4-BE49-F238E27FC236}">
                <a16:creationId xmlns:a16="http://schemas.microsoft.com/office/drawing/2014/main" id="{E003506F-49B8-5A72-3DD6-EB59E2447A52}"/>
              </a:ext>
            </a:extLst>
          </p:cNvPr>
          <p:cNvSpPr>
            <a:spLocks noGrp="1"/>
          </p:cNvSpPr>
          <p:nvPr>
            <p:ph sz="half" idx="22"/>
          </p:nvPr>
        </p:nvSpPr>
        <p:spPr/>
        <p:txBody>
          <a:bodyPr/>
          <a:lstStyle/>
          <a:p>
            <a:pPr marL="0" indent="0" algn="ctr">
              <a:buNone/>
            </a:pPr>
            <a:r>
              <a:rPr lang="en-GB" sz="1400" b="1" dirty="0"/>
              <a:t>MRI</a:t>
            </a:r>
            <a:br>
              <a:rPr lang="en-GB" sz="1400" b="1" dirty="0"/>
            </a:br>
            <a:r>
              <a:rPr lang="en-GB" sz="1400" b="1" dirty="0"/>
              <a:t>(magnetic resonance imaging)</a:t>
            </a:r>
          </a:p>
          <a:p>
            <a:r>
              <a:rPr lang="en-GB" sz="1400" dirty="0"/>
              <a:t>Conventional or diffusion-weighted MRI can image the brain or blood vessels</a:t>
            </a:r>
            <a:r>
              <a:rPr lang="en-GB" sz="1400" baseline="30000" dirty="0"/>
              <a:t>1</a:t>
            </a:r>
            <a:endParaRPr lang="en-GB" sz="1400" dirty="0"/>
          </a:p>
          <a:p>
            <a:r>
              <a:rPr lang="en-GB" sz="1400" dirty="0"/>
              <a:t>A benefit of MRI is that it can be used with contrast agents, however the use of MRI can be challenging in obese patients</a:t>
            </a:r>
            <a:r>
              <a:rPr lang="en-GB" sz="1400" baseline="30000" dirty="0"/>
              <a:t>2</a:t>
            </a:r>
            <a:endParaRPr lang="en-GB" sz="1400" dirty="0"/>
          </a:p>
        </p:txBody>
      </p:sp>
      <p:sp>
        <p:nvSpPr>
          <p:cNvPr id="5" name="Text Placeholder 4">
            <a:extLst>
              <a:ext uri="{FF2B5EF4-FFF2-40B4-BE49-F238E27FC236}">
                <a16:creationId xmlns:a16="http://schemas.microsoft.com/office/drawing/2014/main" id="{8E9407EF-ABFC-F0B0-DB6C-1343B12C9ECE}"/>
              </a:ext>
            </a:extLst>
          </p:cNvPr>
          <p:cNvSpPr>
            <a:spLocks noGrp="1"/>
          </p:cNvSpPr>
          <p:nvPr>
            <p:ph type="body" sz="quarter" idx="18"/>
          </p:nvPr>
        </p:nvSpPr>
        <p:spPr/>
        <p:txBody>
          <a:bodyPr/>
          <a:lstStyle/>
          <a:p>
            <a:endParaRPr lang="en-GB" dirty="0"/>
          </a:p>
          <a:p>
            <a:r>
              <a:rPr lang="en-GB" dirty="0"/>
              <a:t>CT=computer tomography; MRI=magnetic resonance imaging</a:t>
            </a:r>
          </a:p>
          <a:p>
            <a:endParaRPr lang="en-GB" dirty="0"/>
          </a:p>
          <a:p>
            <a:r>
              <a:rPr lang="en-GB" dirty="0"/>
              <a:t>1. </a:t>
            </a:r>
            <a:r>
              <a:rPr lang="en-GB" dirty="0" err="1"/>
              <a:t>Liebeskind</a:t>
            </a:r>
            <a:r>
              <a:rPr lang="en-GB" dirty="0"/>
              <a:t> &amp; Alexandrov. Ann NY </a:t>
            </a:r>
            <a:r>
              <a:rPr lang="en-GB" dirty="0" err="1"/>
              <a:t>Acad</a:t>
            </a:r>
            <a:r>
              <a:rPr lang="en-GB" dirty="0"/>
              <a:t> Sci 2012;1268:1–7; 2. </a:t>
            </a:r>
            <a:r>
              <a:rPr lang="en-US" dirty="0" err="1"/>
              <a:t>Shafaat</a:t>
            </a:r>
            <a:r>
              <a:rPr lang="en-US" dirty="0"/>
              <a:t> &amp; Sotoudeh. </a:t>
            </a:r>
            <a:r>
              <a:rPr lang="en-US" dirty="0" err="1"/>
              <a:t>StatPearls</a:t>
            </a:r>
            <a:r>
              <a:rPr lang="en-US" dirty="0"/>
              <a:t> Publishing; 2024. https://www.ncbi.nlm.nih.gov/books/NBK546635/</a:t>
            </a:r>
            <a:endParaRPr lang="en-GB" dirty="0"/>
          </a:p>
        </p:txBody>
      </p:sp>
      <p:sp>
        <p:nvSpPr>
          <p:cNvPr id="6" name="Slide Number Placeholder 5">
            <a:extLst>
              <a:ext uri="{FF2B5EF4-FFF2-40B4-BE49-F238E27FC236}">
                <a16:creationId xmlns:a16="http://schemas.microsoft.com/office/drawing/2014/main" id="{FD1F497E-E12F-FA9F-9817-FAF026CBF3F7}"/>
              </a:ext>
            </a:extLst>
          </p:cNvPr>
          <p:cNvSpPr>
            <a:spLocks noGrp="1"/>
          </p:cNvSpPr>
          <p:nvPr>
            <p:ph type="sldNum" sz="quarter" idx="4"/>
          </p:nvPr>
        </p:nvSpPr>
        <p:spPr/>
        <p:txBody>
          <a:bodyPr/>
          <a:lstStyle/>
          <a:p>
            <a:fld id="{C5E73D8C-6D1C-4360-8101-83ED279A0FF1}" type="slidenum">
              <a:rPr lang="en-GB" smtClean="0"/>
              <a:pPr/>
              <a:t>8</a:t>
            </a:fld>
            <a:endParaRPr lang="en-GB"/>
          </a:p>
        </p:txBody>
      </p:sp>
      <p:pic>
        <p:nvPicPr>
          <p:cNvPr id="12" name="Graphic 11" descr="Brain outline">
            <a:extLst>
              <a:ext uri="{FF2B5EF4-FFF2-40B4-BE49-F238E27FC236}">
                <a16:creationId xmlns:a16="http://schemas.microsoft.com/office/drawing/2014/main" id="{02FCE498-7642-8869-3CE1-A42F162913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34423" y="4950649"/>
            <a:ext cx="1327852" cy="1327852"/>
          </a:xfrm>
          <a:prstGeom prst="rect">
            <a:avLst/>
          </a:prstGeom>
        </p:spPr>
      </p:pic>
      <p:pic>
        <p:nvPicPr>
          <p:cNvPr id="13" name="Graphic 12" descr="Brain outline">
            <a:extLst>
              <a:ext uri="{FF2B5EF4-FFF2-40B4-BE49-F238E27FC236}">
                <a16:creationId xmlns:a16="http://schemas.microsoft.com/office/drawing/2014/main" id="{6529A58F-F309-CB08-12A1-88720F0481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31280" y="4950649"/>
            <a:ext cx="1327852" cy="1327852"/>
          </a:xfrm>
          <a:prstGeom prst="rect">
            <a:avLst/>
          </a:prstGeom>
        </p:spPr>
      </p:pic>
      <p:pic>
        <p:nvPicPr>
          <p:cNvPr id="14" name="Graphic 13" descr="Brain outline">
            <a:extLst>
              <a:ext uri="{FF2B5EF4-FFF2-40B4-BE49-F238E27FC236}">
                <a16:creationId xmlns:a16="http://schemas.microsoft.com/office/drawing/2014/main" id="{03C6D2F1-88F0-77CC-C916-DFEB9A422A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28137" y="4950649"/>
            <a:ext cx="1327852" cy="1327852"/>
          </a:xfrm>
          <a:prstGeom prst="rect">
            <a:avLst/>
          </a:prstGeom>
        </p:spPr>
      </p:pic>
    </p:spTree>
    <p:extLst>
      <p:ext uri="{BB962C8B-B14F-4D97-AF65-F5344CB8AC3E}">
        <p14:creationId xmlns:p14="http://schemas.microsoft.com/office/powerpoint/2010/main" val="2252891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7603F3D-C131-D8D2-161F-45CE18538B88}"/>
              </a:ext>
            </a:extLst>
          </p:cNvPr>
          <p:cNvSpPr>
            <a:spLocks noGrp="1"/>
          </p:cNvSpPr>
          <p:nvPr>
            <p:ph type="title"/>
          </p:nvPr>
        </p:nvSpPr>
        <p:spPr/>
        <p:txBody>
          <a:bodyPr/>
          <a:lstStyle/>
          <a:p>
            <a:r>
              <a:rPr lang="en-GB" dirty="0"/>
              <a:t>Ischaemic stroke syndromes</a:t>
            </a:r>
          </a:p>
        </p:txBody>
      </p:sp>
      <p:sp>
        <p:nvSpPr>
          <p:cNvPr id="4" name="Text Placeholder 3">
            <a:extLst>
              <a:ext uri="{FF2B5EF4-FFF2-40B4-BE49-F238E27FC236}">
                <a16:creationId xmlns:a16="http://schemas.microsoft.com/office/drawing/2014/main" id="{6C20DD54-7D16-9864-671E-7FB75862360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30532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E9A150-0A33-CE12-A78E-5B1292A76CC0}"/>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8D789443-A259-21FE-375F-59E6634C22AA}"/>
              </a:ext>
            </a:extLst>
          </p:cNvPr>
          <p:cNvSpPr>
            <a:spLocks noGrp="1"/>
          </p:cNvSpPr>
          <p:nvPr>
            <p:ph type="title"/>
          </p:nvPr>
        </p:nvSpPr>
        <p:spPr/>
        <p:txBody>
          <a:bodyPr/>
          <a:lstStyle/>
          <a:p>
            <a:r>
              <a:rPr lang="en-GB" dirty="0"/>
              <a:t>Anterior cerebral artery (ACA) infarction</a:t>
            </a:r>
          </a:p>
        </p:txBody>
      </p:sp>
      <p:sp>
        <p:nvSpPr>
          <p:cNvPr id="8" name="Content Placeholder 7">
            <a:extLst>
              <a:ext uri="{FF2B5EF4-FFF2-40B4-BE49-F238E27FC236}">
                <a16:creationId xmlns:a16="http://schemas.microsoft.com/office/drawing/2014/main" id="{EB967E76-1A05-897D-D9CF-59408B640F9D}"/>
              </a:ext>
            </a:extLst>
          </p:cNvPr>
          <p:cNvSpPr>
            <a:spLocks noGrp="1"/>
          </p:cNvSpPr>
          <p:nvPr>
            <p:ph idx="20"/>
          </p:nvPr>
        </p:nvSpPr>
        <p:spPr>
          <a:xfrm>
            <a:off x="539750" y="1416785"/>
            <a:ext cx="5510850" cy="4415215"/>
          </a:xfrm>
        </p:spPr>
        <p:txBody>
          <a:bodyPr/>
          <a:lstStyle/>
          <a:p>
            <a:r>
              <a:rPr lang="en-GB" dirty="0"/>
              <a:t>There are often differences between anterior, middle, and posterior cerebral artery infarctions</a:t>
            </a:r>
            <a:r>
              <a:rPr lang="en-GB" baseline="30000" dirty="0"/>
              <a:t>1,2</a:t>
            </a:r>
          </a:p>
          <a:p>
            <a:r>
              <a:rPr lang="en-US" dirty="0"/>
              <a:t>The anterior circulation refers to the part of the brain supplied by the carotid arteries, separated into parts</a:t>
            </a:r>
            <a:r>
              <a:rPr lang="en-US" baseline="30000" dirty="0"/>
              <a:t>2,3</a:t>
            </a:r>
            <a:endParaRPr lang="en-US" dirty="0"/>
          </a:p>
          <a:p>
            <a:pPr lvl="1"/>
            <a:r>
              <a:rPr lang="en-GB" dirty="0"/>
              <a:t>A1:</a:t>
            </a:r>
            <a:r>
              <a:rPr lang="en-US" dirty="0"/>
              <a:t> the horizontal/pre-communicating artery</a:t>
            </a:r>
          </a:p>
          <a:p>
            <a:pPr lvl="1"/>
            <a:r>
              <a:rPr lang="en-GB" dirty="0"/>
              <a:t>A2: the vertical/post-communicating artery</a:t>
            </a:r>
          </a:p>
          <a:p>
            <a:pPr lvl="1"/>
            <a:r>
              <a:rPr lang="en-GB" dirty="0"/>
              <a:t>A3: </a:t>
            </a:r>
            <a:r>
              <a:rPr lang="en-US" dirty="0"/>
              <a:t>the distal ACA and cortical branches</a:t>
            </a:r>
          </a:p>
          <a:p>
            <a:r>
              <a:rPr lang="en-US" dirty="0"/>
              <a:t>ACA infarcts </a:t>
            </a:r>
            <a:r>
              <a:rPr lang="en-US" b="1" dirty="0"/>
              <a:t>cause weakness predominantly of the distal lower limb</a:t>
            </a:r>
            <a:r>
              <a:rPr lang="en-US" dirty="0"/>
              <a:t>, with lesser involvement of the upper limb, motor hemineglect and transcortical motor aphasia</a:t>
            </a:r>
            <a:r>
              <a:rPr lang="en-US" baseline="30000" dirty="0"/>
              <a:t>2</a:t>
            </a:r>
          </a:p>
          <a:p>
            <a:r>
              <a:rPr lang="en-GB" dirty="0"/>
              <a:t>There are other ACA syndromes, e.g., ‘recurrent artery of </a:t>
            </a:r>
            <a:r>
              <a:rPr lang="en-GB" dirty="0" err="1"/>
              <a:t>Heubner</a:t>
            </a:r>
            <a:r>
              <a:rPr lang="en-GB" dirty="0"/>
              <a:t>’ (a large artery usually branching from the proximal A1 or A2 segment of the ACA) syndrome of pure motor stroke and hemiparesis</a:t>
            </a:r>
            <a:r>
              <a:rPr lang="en-GB" baseline="30000" dirty="0"/>
              <a:t>4</a:t>
            </a:r>
            <a:endParaRPr lang="en-GB" dirty="0"/>
          </a:p>
        </p:txBody>
      </p:sp>
      <p:sp>
        <p:nvSpPr>
          <p:cNvPr id="7" name="Text Placeholder 6">
            <a:extLst>
              <a:ext uri="{FF2B5EF4-FFF2-40B4-BE49-F238E27FC236}">
                <a16:creationId xmlns:a16="http://schemas.microsoft.com/office/drawing/2014/main" id="{8EA4900B-9FD0-6132-76F8-4BFD514CFFD7}"/>
              </a:ext>
            </a:extLst>
          </p:cNvPr>
          <p:cNvSpPr>
            <a:spLocks noGrp="1"/>
          </p:cNvSpPr>
          <p:nvPr>
            <p:ph type="body" sz="quarter" idx="18"/>
          </p:nvPr>
        </p:nvSpPr>
        <p:spPr/>
        <p:txBody>
          <a:bodyPr/>
          <a:lstStyle/>
          <a:p>
            <a:r>
              <a:rPr lang="en-GB" dirty="0"/>
              <a:t>ACA=anterior cerebral artery; ICA=internal carotid artery; MCA=middle cerebral artery </a:t>
            </a:r>
          </a:p>
          <a:p>
            <a:endParaRPr lang="en-GB" dirty="0"/>
          </a:p>
          <a:p>
            <a:r>
              <a:rPr lang="en-GB" dirty="0"/>
              <a:t>1. </a:t>
            </a:r>
            <a:r>
              <a:rPr lang="en-US" dirty="0"/>
              <a:t>Tao et al. Stroke 2012;43(8):2060–2065; </a:t>
            </a:r>
            <a:r>
              <a:rPr lang="en-GB" dirty="0"/>
              <a:t>2. </a:t>
            </a:r>
            <a:r>
              <a:rPr lang="en-US" dirty="0"/>
              <a:t>Odier &amp; Michel. In: </a:t>
            </a:r>
            <a:r>
              <a:rPr lang="en-US" dirty="0" err="1"/>
              <a:t>Brainin</a:t>
            </a:r>
            <a:r>
              <a:rPr lang="en-US" dirty="0"/>
              <a:t> &amp; </a:t>
            </a:r>
            <a:r>
              <a:rPr lang="en-US" dirty="0" err="1"/>
              <a:t>Heiss</a:t>
            </a:r>
            <a:r>
              <a:rPr lang="en-US" dirty="0"/>
              <a:t> (eds). Textbook of Stroke Medicine. 2010; </a:t>
            </a:r>
            <a:br>
              <a:rPr lang="en-US" dirty="0"/>
            </a:br>
            <a:r>
              <a:rPr lang="en-US" dirty="0"/>
              <a:t>3. </a:t>
            </a:r>
            <a:r>
              <a:rPr lang="en-GB" dirty="0"/>
              <a:t>Tahir et al. J </a:t>
            </a:r>
            <a:r>
              <a:rPr lang="en-GB" dirty="0" err="1"/>
              <a:t>Vasc</a:t>
            </a:r>
            <a:r>
              <a:rPr lang="en-GB" dirty="0"/>
              <a:t> </a:t>
            </a:r>
            <a:r>
              <a:rPr lang="en-GB" dirty="0" err="1"/>
              <a:t>Interv</a:t>
            </a:r>
            <a:r>
              <a:rPr lang="en-GB" dirty="0"/>
              <a:t> </a:t>
            </a:r>
            <a:r>
              <a:rPr lang="en-GB" dirty="0" err="1"/>
              <a:t>Neurol</a:t>
            </a:r>
            <a:r>
              <a:rPr lang="en-GB" dirty="0"/>
              <a:t> 2019;10(3):16–22; </a:t>
            </a:r>
            <a:r>
              <a:rPr lang="en-US" dirty="0"/>
              <a:t>4. Yilmaz et al. Open Access Maced J Med Sci 2016;4(1):139–141; 5. Maga et al. Ann </a:t>
            </a:r>
            <a:r>
              <a:rPr lang="en-US" dirty="0" err="1"/>
              <a:t>Anat</a:t>
            </a:r>
            <a:r>
              <a:rPr lang="en-US" dirty="0"/>
              <a:t> 2013;195(4):342–350; </a:t>
            </a:r>
            <a:br>
              <a:rPr lang="en-US" dirty="0"/>
            </a:br>
            <a:r>
              <a:rPr lang="en-US" dirty="0"/>
              <a:t>6. </a:t>
            </a:r>
            <a:r>
              <a:rPr lang="en-US" dirty="0" err="1"/>
              <a:t>Radiopaedia</a:t>
            </a:r>
            <a:r>
              <a:rPr lang="en-US" dirty="0"/>
              <a:t>. Anterior cerebral artery. Available at: https://radiopaedia.org/articles/anterior-cerebral-artery. Accessed Jul 2024</a:t>
            </a:r>
          </a:p>
        </p:txBody>
      </p:sp>
      <p:sp>
        <p:nvSpPr>
          <p:cNvPr id="6" name="Slide Number Placeholder 5">
            <a:extLst>
              <a:ext uri="{FF2B5EF4-FFF2-40B4-BE49-F238E27FC236}">
                <a16:creationId xmlns:a16="http://schemas.microsoft.com/office/drawing/2014/main" id="{430E0896-661C-AE1B-9221-8596EC9A5EF4}"/>
              </a:ext>
            </a:extLst>
          </p:cNvPr>
          <p:cNvSpPr>
            <a:spLocks noGrp="1"/>
          </p:cNvSpPr>
          <p:nvPr>
            <p:ph type="sldNum" sz="quarter" idx="4"/>
          </p:nvPr>
        </p:nvSpPr>
        <p:spPr/>
        <p:txBody>
          <a:bodyPr/>
          <a:lstStyle/>
          <a:p>
            <a:fld id="{C5E73D8C-6D1C-4360-8101-83ED279A0FF1}" type="slidenum">
              <a:rPr lang="en-GB" smtClean="0"/>
              <a:pPr/>
              <a:t>10</a:t>
            </a:fld>
            <a:endParaRPr lang="en-GB"/>
          </a:p>
        </p:txBody>
      </p:sp>
      <p:grpSp>
        <p:nvGrpSpPr>
          <p:cNvPr id="14" name="Group 13">
            <a:extLst>
              <a:ext uri="{FF2B5EF4-FFF2-40B4-BE49-F238E27FC236}">
                <a16:creationId xmlns:a16="http://schemas.microsoft.com/office/drawing/2014/main" id="{B0404413-E1F0-D896-2A45-77CCF9FDC6C6}"/>
              </a:ext>
            </a:extLst>
          </p:cNvPr>
          <p:cNvGrpSpPr/>
          <p:nvPr/>
        </p:nvGrpSpPr>
        <p:grpSpPr>
          <a:xfrm>
            <a:off x="6232527" y="1666734"/>
            <a:ext cx="5477245" cy="4557441"/>
            <a:chOff x="6232527" y="1409559"/>
            <a:chExt cx="5477245" cy="4557441"/>
          </a:xfrm>
        </p:grpSpPr>
        <p:grpSp>
          <p:nvGrpSpPr>
            <p:cNvPr id="10" name="Group 9">
              <a:extLst>
                <a:ext uri="{FF2B5EF4-FFF2-40B4-BE49-F238E27FC236}">
                  <a16:creationId xmlns:a16="http://schemas.microsoft.com/office/drawing/2014/main" id="{CD2FDFBE-DBEC-183B-E227-F6AC819813BE}"/>
                </a:ext>
              </a:extLst>
            </p:cNvPr>
            <p:cNvGrpSpPr/>
            <p:nvPr/>
          </p:nvGrpSpPr>
          <p:grpSpPr>
            <a:xfrm>
              <a:off x="6867687" y="1752101"/>
              <a:ext cx="4842085" cy="4202430"/>
              <a:chOff x="873701" y="1116986"/>
              <a:chExt cx="5858923" cy="5084940"/>
            </a:xfrm>
          </p:grpSpPr>
          <p:sp>
            <p:nvSpPr>
              <p:cNvPr id="51" name="Freeform: Shape 50">
                <a:extLst>
                  <a:ext uri="{FF2B5EF4-FFF2-40B4-BE49-F238E27FC236}">
                    <a16:creationId xmlns:a16="http://schemas.microsoft.com/office/drawing/2014/main" id="{91303265-FCFB-4710-8F43-287A098DED62}"/>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2" name="Freeform: Shape 51">
                <a:extLst>
                  <a:ext uri="{FF2B5EF4-FFF2-40B4-BE49-F238E27FC236}">
                    <a16:creationId xmlns:a16="http://schemas.microsoft.com/office/drawing/2014/main" id="{996BD469-12AC-F141-F086-B26DB2E76EC4}"/>
                  </a:ext>
                </a:extLst>
              </p:cNvPr>
              <p:cNvSpPr/>
              <p:nvPr/>
            </p:nvSpPr>
            <p:spPr>
              <a:xfrm>
                <a:off x="1762377" y="1962835"/>
                <a:ext cx="3672867" cy="3152143"/>
              </a:xfrm>
              <a:custGeom>
                <a:avLst/>
                <a:gdLst>
                  <a:gd name="connsiteX0" fmla="*/ 1810617 w 3672867"/>
                  <a:gd name="connsiteY0" fmla="*/ 3116082 h 3116082"/>
                  <a:gd name="connsiteX1" fmla="*/ 1676233 w 3672867"/>
                  <a:gd name="connsiteY1" fmla="*/ 3093954 h 3116082"/>
                  <a:gd name="connsiteX2" fmla="*/ 1534587 w 3672867"/>
                  <a:gd name="connsiteY2" fmla="*/ 3071019 h 3116082"/>
                  <a:gd name="connsiteX3" fmla="*/ 1376807 w 3672867"/>
                  <a:gd name="connsiteY3" fmla="*/ 3092916 h 3116082"/>
                  <a:gd name="connsiteX4" fmla="*/ 1207385 w 3672867"/>
                  <a:gd name="connsiteY4" fmla="*/ 3116082 h 3116082"/>
                  <a:gd name="connsiteX5" fmla="*/ 919139 w 3672867"/>
                  <a:gd name="connsiteY5" fmla="*/ 2960146 h 3116082"/>
                  <a:gd name="connsiteX6" fmla="*/ 868658 w 3672867"/>
                  <a:gd name="connsiteY6" fmla="*/ 2966369 h 3116082"/>
                  <a:gd name="connsiteX7" fmla="*/ 661319 w 3672867"/>
                  <a:gd name="connsiteY7" fmla="*/ 2790724 h 3116082"/>
                  <a:gd name="connsiteX8" fmla="*/ 603001 w 3672867"/>
                  <a:gd name="connsiteY8" fmla="*/ 2715004 h 3116082"/>
                  <a:gd name="connsiteX9" fmla="*/ 559205 w 3672867"/>
                  <a:gd name="connsiteY9" fmla="*/ 2652652 h 3116082"/>
                  <a:gd name="connsiteX10" fmla="*/ 594934 w 3672867"/>
                  <a:gd name="connsiteY10" fmla="*/ 2485075 h 3116082"/>
                  <a:gd name="connsiteX11" fmla="*/ 595279 w 3672867"/>
                  <a:gd name="connsiteY11" fmla="*/ 2484383 h 3116082"/>
                  <a:gd name="connsiteX12" fmla="*/ 1178342 w 3672867"/>
                  <a:gd name="connsiteY12" fmla="*/ 1755642 h 3116082"/>
                  <a:gd name="connsiteX13" fmla="*/ 1107807 w 3672867"/>
                  <a:gd name="connsiteY13" fmla="*/ 1741811 h 3116082"/>
                  <a:gd name="connsiteX14" fmla="*/ 955674 w 3672867"/>
                  <a:gd name="connsiteY14" fmla="*/ 1790563 h 3116082"/>
                  <a:gd name="connsiteX15" fmla="*/ 618791 w 3672867"/>
                  <a:gd name="connsiteY15" fmla="*/ 1875389 h 3116082"/>
                  <a:gd name="connsiteX16" fmla="*/ 225895 w 3672867"/>
                  <a:gd name="connsiteY16" fmla="*/ 1739967 h 3116082"/>
                  <a:gd name="connsiteX17" fmla="*/ 0 w 3672867"/>
                  <a:gd name="connsiteY17" fmla="*/ 1284605 h 3116082"/>
                  <a:gd name="connsiteX18" fmla="*/ 0 w 3672867"/>
                  <a:gd name="connsiteY18" fmla="*/ 1281954 h 3116082"/>
                  <a:gd name="connsiteX19" fmla="*/ 1959 w 3672867"/>
                  <a:gd name="connsiteY19" fmla="*/ 1280225 h 3116082"/>
                  <a:gd name="connsiteX20" fmla="*/ 109259 w 3672867"/>
                  <a:gd name="connsiteY20" fmla="*/ 1135122 h 3116082"/>
                  <a:gd name="connsiteX21" fmla="*/ 115137 w 3672867"/>
                  <a:gd name="connsiteY21" fmla="*/ 1120600 h 3116082"/>
                  <a:gd name="connsiteX22" fmla="*/ 115829 w 3672867"/>
                  <a:gd name="connsiteY22" fmla="*/ 1118526 h 3116082"/>
                  <a:gd name="connsiteX23" fmla="*/ 124012 w 3672867"/>
                  <a:gd name="connsiteY23" fmla="*/ 1093862 h 3116082"/>
                  <a:gd name="connsiteX24" fmla="*/ 125395 w 3672867"/>
                  <a:gd name="connsiteY24" fmla="*/ 1089021 h 3116082"/>
                  <a:gd name="connsiteX25" fmla="*/ 128276 w 3672867"/>
                  <a:gd name="connsiteY25" fmla="*/ 1077842 h 3116082"/>
                  <a:gd name="connsiteX26" fmla="*/ 130351 w 3672867"/>
                  <a:gd name="connsiteY26" fmla="*/ 1069082 h 3116082"/>
                  <a:gd name="connsiteX27" fmla="*/ 132540 w 3672867"/>
                  <a:gd name="connsiteY27" fmla="*/ 1058710 h 3116082"/>
                  <a:gd name="connsiteX28" fmla="*/ 135422 w 3672867"/>
                  <a:gd name="connsiteY28" fmla="*/ 1041306 h 3116082"/>
                  <a:gd name="connsiteX29" fmla="*/ 136459 w 3672867"/>
                  <a:gd name="connsiteY29" fmla="*/ 1032893 h 3116082"/>
                  <a:gd name="connsiteX30" fmla="*/ 137842 w 3672867"/>
                  <a:gd name="connsiteY30" fmla="*/ 1018487 h 3116082"/>
                  <a:gd name="connsiteX31" fmla="*/ 138418 w 3672867"/>
                  <a:gd name="connsiteY31" fmla="*/ 1009958 h 3116082"/>
                  <a:gd name="connsiteX32" fmla="*/ 138995 w 3672867"/>
                  <a:gd name="connsiteY32" fmla="*/ 993592 h 3116082"/>
                  <a:gd name="connsiteX33" fmla="*/ 138995 w 3672867"/>
                  <a:gd name="connsiteY33" fmla="*/ 987368 h 3116082"/>
                  <a:gd name="connsiteX34" fmla="*/ 138418 w 3672867"/>
                  <a:gd name="connsiteY34" fmla="*/ 964433 h 3116082"/>
                  <a:gd name="connsiteX35" fmla="*/ 137957 w 3672867"/>
                  <a:gd name="connsiteY35" fmla="*/ 957864 h 3116082"/>
                  <a:gd name="connsiteX36" fmla="*/ 136228 w 3672867"/>
                  <a:gd name="connsiteY36" fmla="*/ 939193 h 3116082"/>
                  <a:gd name="connsiteX37" fmla="*/ 135306 w 3672867"/>
                  <a:gd name="connsiteY37" fmla="*/ 931817 h 3116082"/>
                  <a:gd name="connsiteX38" fmla="*/ 131273 w 3672867"/>
                  <a:gd name="connsiteY38" fmla="*/ 906230 h 3116082"/>
                  <a:gd name="connsiteX39" fmla="*/ 130466 w 3672867"/>
                  <a:gd name="connsiteY39" fmla="*/ 901736 h 3116082"/>
                  <a:gd name="connsiteX40" fmla="*/ 134730 w 3672867"/>
                  <a:gd name="connsiteY40" fmla="*/ 899892 h 3116082"/>
                  <a:gd name="connsiteX41" fmla="*/ 403038 w 3672867"/>
                  <a:gd name="connsiteY41" fmla="*/ 606459 h 3116082"/>
                  <a:gd name="connsiteX42" fmla="*/ 532121 w 3672867"/>
                  <a:gd name="connsiteY42" fmla="*/ 438305 h 3116082"/>
                  <a:gd name="connsiteX43" fmla="*/ 545951 w 3672867"/>
                  <a:gd name="connsiteY43" fmla="*/ 430353 h 3116082"/>
                  <a:gd name="connsiteX44" fmla="*/ 550216 w 3672867"/>
                  <a:gd name="connsiteY44" fmla="*/ 428048 h 3116082"/>
                  <a:gd name="connsiteX45" fmla="*/ 561395 w 3672867"/>
                  <a:gd name="connsiteY45" fmla="*/ 422170 h 3116082"/>
                  <a:gd name="connsiteX46" fmla="*/ 565544 w 3672867"/>
                  <a:gd name="connsiteY46" fmla="*/ 420095 h 3116082"/>
                  <a:gd name="connsiteX47" fmla="*/ 580642 w 3672867"/>
                  <a:gd name="connsiteY47" fmla="*/ 412719 h 3116082"/>
                  <a:gd name="connsiteX48" fmla="*/ 596778 w 3672867"/>
                  <a:gd name="connsiteY48" fmla="*/ 405228 h 3116082"/>
                  <a:gd name="connsiteX49" fmla="*/ 613028 w 3672867"/>
                  <a:gd name="connsiteY49" fmla="*/ 397967 h 3116082"/>
                  <a:gd name="connsiteX50" fmla="*/ 649333 w 3672867"/>
                  <a:gd name="connsiteY50" fmla="*/ 382177 h 3116082"/>
                  <a:gd name="connsiteX51" fmla="*/ 752484 w 3672867"/>
                  <a:gd name="connsiteY51" fmla="*/ 334924 h 3116082"/>
                  <a:gd name="connsiteX52" fmla="*/ 802273 w 3672867"/>
                  <a:gd name="connsiteY52" fmla="*/ 305419 h 3116082"/>
                  <a:gd name="connsiteX53" fmla="*/ 803425 w 3672867"/>
                  <a:gd name="connsiteY53" fmla="*/ 304612 h 3116082"/>
                  <a:gd name="connsiteX54" fmla="*/ 865201 w 3672867"/>
                  <a:gd name="connsiteY54" fmla="*/ 236613 h 3116082"/>
                  <a:gd name="connsiteX55" fmla="*/ 865546 w 3672867"/>
                  <a:gd name="connsiteY55" fmla="*/ 235691 h 3116082"/>
                  <a:gd name="connsiteX56" fmla="*/ 868543 w 3672867"/>
                  <a:gd name="connsiteY56" fmla="*/ 232349 h 3116082"/>
                  <a:gd name="connsiteX57" fmla="*/ 872116 w 3672867"/>
                  <a:gd name="connsiteY57" fmla="*/ 233156 h 3116082"/>
                  <a:gd name="connsiteX58" fmla="*/ 978840 w 3672867"/>
                  <a:gd name="connsiteY58" fmla="*/ 249176 h 3116082"/>
                  <a:gd name="connsiteX59" fmla="*/ 1199202 w 3672867"/>
                  <a:gd name="connsiteY59" fmla="*/ 139571 h 3116082"/>
                  <a:gd name="connsiteX60" fmla="*/ 1201392 w 3672867"/>
                  <a:gd name="connsiteY60" fmla="*/ 137151 h 3116082"/>
                  <a:gd name="connsiteX61" fmla="*/ 1204619 w 3672867"/>
                  <a:gd name="connsiteY61" fmla="*/ 137727 h 3116082"/>
                  <a:gd name="connsiteX62" fmla="*/ 1268008 w 3672867"/>
                  <a:gd name="connsiteY62" fmla="*/ 143374 h 3116082"/>
                  <a:gd name="connsiteX63" fmla="*/ 1494940 w 3672867"/>
                  <a:gd name="connsiteY63" fmla="*/ 78717 h 3116082"/>
                  <a:gd name="connsiteX64" fmla="*/ 1793329 w 3672867"/>
                  <a:gd name="connsiteY64" fmla="*/ 0 h 3116082"/>
                  <a:gd name="connsiteX65" fmla="*/ 2454072 w 3672867"/>
                  <a:gd name="connsiteY65" fmla="*/ 196390 h 3116082"/>
                  <a:gd name="connsiteX66" fmla="*/ 2466404 w 3672867"/>
                  <a:gd name="connsiteY66" fmla="*/ 196045 h 3116082"/>
                  <a:gd name="connsiteX67" fmla="*/ 2990457 w 3672867"/>
                  <a:gd name="connsiteY67" fmla="*/ 565198 h 3116082"/>
                  <a:gd name="connsiteX68" fmla="*/ 3322384 w 3672867"/>
                  <a:gd name="connsiteY68" fmla="*/ 964087 h 3116082"/>
                  <a:gd name="connsiteX69" fmla="*/ 3200562 w 3672867"/>
                  <a:gd name="connsiteY69" fmla="*/ 1346726 h 3116082"/>
                  <a:gd name="connsiteX70" fmla="*/ 3068598 w 3672867"/>
                  <a:gd name="connsiteY70" fmla="*/ 1599013 h 3116082"/>
                  <a:gd name="connsiteX71" fmla="*/ 3380702 w 3672867"/>
                  <a:gd name="connsiteY71" fmla="*/ 1788258 h 3116082"/>
                  <a:gd name="connsiteX72" fmla="*/ 3672867 w 3672867"/>
                  <a:gd name="connsiteY72" fmla="*/ 2268169 h 3116082"/>
                  <a:gd name="connsiteX73" fmla="*/ 3157458 w 3672867"/>
                  <a:gd name="connsiteY73" fmla="*/ 2800521 h 3116082"/>
                  <a:gd name="connsiteX74" fmla="*/ 2634442 w 3672867"/>
                  <a:gd name="connsiteY74" fmla="*/ 2674320 h 3116082"/>
                  <a:gd name="connsiteX75" fmla="*/ 2564714 w 3672867"/>
                  <a:gd name="connsiteY75" fmla="*/ 2324759 h 3116082"/>
                  <a:gd name="connsiteX76" fmla="*/ 2313925 w 3672867"/>
                  <a:gd name="connsiteY76" fmla="*/ 2346772 h 3116082"/>
                  <a:gd name="connsiteX77" fmla="*/ 2303322 w 3672867"/>
                  <a:gd name="connsiteY77" fmla="*/ 2346772 h 3116082"/>
                  <a:gd name="connsiteX78" fmla="*/ 2281424 w 3672867"/>
                  <a:gd name="connsiteY78" fmla="*/ 2827721 h 3116082"/>
                  <a:gd name="connsiteX79" fmla="*/ 1810386 w 3672867"/>
                  <a:gd name="connsiteY79" fmla="*/ 3115737 h 311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72867" h="3116082">
                    <a:moveTo>
                      <a:pt x="1810617" y="3116082"/>
                    </a:moveTo>
                    <a:cubicBezTo>
                      <a:pt x="1751954" y="3116082"/>
                      <a:pt x="1713459" y="3104787"/>
                      <a:pt x="1676233" y="3093954"/>
                    </a:cubicBezTo>
                    <a:cubicBezTo>
                      <a:pt x="1637738" y="3082659"/>
                      <a:pt x="1597976" y="3071019"/>
                      <a:pt x="1534587" y="3071019"/>
                    </a:cubicBezTo>
                    <a:cubicBezTo>
                      <a:pt x="1471198" y="3071019"/>
                      <a:pt x="1426250" y="3081622"/>
                      <a:pt x="1376807" y="3092916"/>
                    </a:cubicBezTo>
                    <a:cubicBezTo>
                      <a:pt x="1327018" y="3104327"/>
                      <a:pt x="1275615" y="3116082"/>
                      <a:pt x="1207385" y="3116082"/>
                    </a:cubicBezTo>
                    <a:cubicBezTo>
                      <a:pt x="1065049" y="3116082"/>
                      <a:pt x="991056" y="3056497"/>
                      <a:pt x="919139" y="2960146"/>
                    </a:cubicBezTo>
                    <a:cubicBezTo>
                      <a:pt x="901966" y="2964295"/>
                      <a:pt x="885024" y="2966369"/>
                      <a:pt x="868658" y="2966369"/>
                    </a:cubicBezTo>
                    <a:cubicBezTo>
                      <a:pt x="760897" y="2966369"/>
                      <a:pt x="686905" y="2878201"/>
                      <a:pt x="661319" y="2790724"/>
                    </a:cubicBezTo>
                    <a:cubicBezTo>
                      <a:pt x="647719" y="2743932"/>
                      <a:pt x="623977" y="2728603"/>
                      <a:pt x="603001" y="2715004"/>
                    </a:cubicBezTo>
                    <a:cubicBezTo>
                      <a:pt x="582601" y="2701749"/>
                      <a:pt x="563354" y="2689302"/>
                      <a:pt x="559205" y="2652652"/>
                    </a:cubicBezTo>
                    <a:cubicBezTo>
                      <a:pt x="551253" y="2581311"/>
                      <a:pt x="593205" y="2488993"/>
                      <a:pt x="594934" y="2485075"/>
                    </a:cubicBezTo>
                    <a:lnTo>
                      <a:pt x="595279" y="2484383"/>
                    </a:lnTo>
                    <a:lnTo>
                      <a:pt x="1178342" y="1755642"/>
                    </a:lnTo>
                    <a:cubicBezTo>
                      <a:pt x="1157366" y="1746537"/>
                      <a:pt x="1133624" y="1741811"/>
                      <a:pt x="1107807" y="1741811"/>
                    </a:cubicBezTo>
                    <a:cubicBezTo>
                      <a:pt x="1050527" y="1741811"/>
                      <a:pt x="1006500" y="1764401"/>
                      <a:pt x="955674" y="1790563"/>
                    </a:cubicBezTo>
                    <a:cubicBezTo>
                      <a:pt x="882143" y="1828366"/>
                      <a:pt x="790747" y="1875389"/>
                      <a:pt x="618791" y="1875389"/>
                    </a:cubicBezTo>
                    <a:cubicBezTo>
                      <a:pt x="516792" y="1875389"/>
                      <a:pt x="360049" y="1839776"/>
                      <a:pt x="225895" y="1739967"/>
                    </a:cubicBezTo>
                    <a:cubicBezTo>
                      <a:pt x="122859" y="1663209"/>
                      <a:pt x="0" y="1522025"/>
                      <a:pt x="0" y="1284605"/>
                    </a:cubicBezTo>
                    <a:lnTo>
                      <a:pt x="0" y="1281954"/>
                    </a:lnTo>
                    <a:lnTo>
                      <a:pt x="1959" y="1280225"/>
                    </a:lnTo>
                    <a:cubicBezTo>
                      <a:pt x="49904" y="1237812"/>
                      <a:pt x="85978" y="1188945"/>
                      <a:pt x="109259" y="1135122"/>
                    </a:cubicBezTo>
                    <a:cubicBezTo>
                      <a:pt x="111564" y="1129705"/>
                      <a:pt x="113409" y="1125210"/>
                      <a:pt x="115137" y="1120600"/>
                    </a:cubicBezTo>
                    <a:lnTo>
                      <a:pt x="115829" y="1118526"/>
                    </a:lnTo>
                    <a:cubicBezTo>
                      <a:pt x="118825" y="1110689"/>
                      <a:pt x="121591" y="1102390"/>
                      <a:pt x="124012" y="1093862"/>
                    </a:cubicBezTo>
                    <a:lnTo>
                      <a:pt x="125395" y="1089021"/>
                    </a:lnTo>
                    <a:cubicBezTo>
                      <a:pt x="126432" y="1085333"/>
                      <a:pt x="127354" y="1081645"/>
                      <a:pt x="128276" y="1077842"/>
                    </a:cubicBezTo>
                    <a:cubicBezTo>
                      <a:pt x="128968" y="1074960"/>
                      <a:pt x="129659" y="1072079"/>
                      <a:pt x="130351" y="1069082"/>
                    </a:cubicBezTo>
                    <a:cubicBezTo>
                      <a:pt x="131157" y="1065510"/>
                      <a:pt x="131849" y="1062167"/>
                      <a:pt x="132540" y="1058710"/>
                    </a:cubicBezTo>
                    <a:cubicBezTo>
                      <a:pt x="133578" y="1052947"/>
                      <a:pt x="134615" y="1047184"/>
                      <a:pt x="135422" y="1041306"/>
                    </a:cubicBezTo>
                    <a:cubicBezTo>
                      <a:pt x="135652" y="1039347"/>
                      <a:pt x="136459" y="1032893"/>
                      <a:pt x="136459" y="1032893"/>
                    </a:cubicBezTo>
                    <a:cubicBezTo>
                      <a:pt x="137035" y="1028168"/>
                      <a:pt x="137496" y="1023327"/>
                      <a:pt x="137842" y="1018487"/>
                    </a:cubicBezTo>
                    <a:cubicBezTo>
                      <a:pt x="138073" y="1015720"/>
                      <a:pt x="138303" y="1012839"/>
                      <a:pt x="138418" y="1009958"/>
                    </a:cubicBezTo>
                    <a:cubicBezTo>
                      <a:pt x="138764" y="1004541"/>
                      <a:pt x="138879" y="999124"/>
                      <a:pt x="138995" y="993592"/>
                    </a:cubicBezTo>
                    <a:lnTo>
                      <a:pt x="138995" y="987368"/>
                    </a:lnTo>
                    <a:cubicBezTo>
                      <a:pt x="139110" y="979877"/>
                      <a:pt x="138995" y="972155"/>
                      <a:pt x="138418" y="964433"/>
                    </a:cubicBezTo>
                    <a:lnTo>
                      <a:pt x="137957" y="957864"/>
                    </a:lnTo>
                    <a:cubicBezTo>
                      <a:pt x="137496" y="951755"/>
                      <a:pt x="136920" y="945416"/>
                      <a:pt x="136228" y="939193"/>
                    </a:cubicBezTo>
                    <a:lnTo>
                      <a:pt x="135306" y="931817"/>
                    </a:lnTo>
                    <a:cubicBezTo>
                      <a:pt x="134154" y="923403"/>
                      <a:pt x="132886" y="914990"/>
                      <a:pt x="131273" y="906230"/>
                    </a:cubicBezTo>
                    <a:lnTo>
                      <a:pt x="130466" y="901736"/>
                    </a:lnTo>
                    <a:lnTo>
                      <a:pt x="134730" y="899892"/>
                    </a:lnTo>
                    <a:cubicBezTo>
                      <a:pt x="262430" y="844686"/>
                      <a:pt x="337114" y="718138"/>
                      <a:pt x="403038" y="606459"/>
                    </a:cubicBezTo>
                    <a:cubicBezTo>
                      <a:pt x="447295" y="531429"/>
                      <a:pt x="485559" y="466657"/>
                      <a:pt x="532121" y="438305"/>
                    </a:cubicBezTo>
                    <a:cubicBezTo>
                      <a:pt x="536501" y="435655"/>
                      <a:pt x="541226" y="433004"/>
                      <a:pt x="545951" y="430353"/>
                    </a:cubicBezTo>
                    <a:lnTo>
                      <a:pt x="550216" y="428048"/>
                    </a:lnTo>
                    <a:cubicBezTo>
                      <a:pt x="553788" y="426089"/>
                      <a:pt x="557592" y="424129"/>
                      <a:pt x="561395" y="422170"/>
                    </a:cubicBezTo>
                    <a:lnTo>
                      <a:pt x="565544" y="420095"/>
                    </a:lnTo>
                    <a:cubicBezTo>
                      <a:pt x="570500" y="417675"/>
                      <a:pt x="575456" y="415140"/>
                      <a:pt x="580642" y="412719"/>
                    </a:cubicBezTo>
                    <a:cubicBezTo>
                      <a:pt x="580642" y="412719"/>
                      <a:pt x="592629" y="407072"/>
                      <a:pt x="596778" y="405228"/>
                    </a:cubicBezTo>
                    <a:lnTo>
                      <a:pt x="613028" y="397967"/>
                    </a:lnTo>
                    <a:cubicBezTo>
                      <a:pt x="624899" y="392781"/>
                      <a:pt x="637116" y="387479"/>
                      <a:pt x="649333" y="382177"/>
                    </a:cubicBezTo>
                    <a:cubicBezTo>
                      <a:pt x="684024" y="367310"/>
                      <a:pt x="719982" y="351866"/>
                      <a:pt x="752484" y="334924"/>
                    </a:cubicBezTo>
                    <a:cubicBezTo>
                      <a:pt x="771731" y="324897"/>
                      <a:pt x="787982" y="315216"/>
                      <a:pt x="802273" y="305419"/>
                    </a:cubicBezTo>
                    <a:lnTo>
                      <a:pt x="803425" y="304612"/>
                    </a:lnTo>
                    <a:cubicBezTo>
                      <a:pt x="834543" y="282830"/>
                      <a:pt x="854828" y="260586"/>
                      <a:pt x="865201" y="236613"/>
                    </a:cubicBezTo>
                    <a:lnTo>
                      <a:pt x="865546" y="235691"/>
                    </a:lnTo>
                    <a:lnTo>
                      <a:pt x="868543" y="232349"/>
                    </a:lnTo>
                    <a:lnTo>
                      <a:pt x="872116" y="233156"/>
                    </a:lnTo>
                    <a:cubicBezTo>
                      <a:pt x="910034" y="243759"/>
                      <a:pt x="945877" y="249176"/>
                      <a:pt x="978840" y="249176"/>
                    </a:cubicBezTo>
                    <a:cubicBezTo>
                      <a:pt x="1064357" y="249176"/>
                      <a:pt x="1132356" y="215407"/>
                      <a:pt x="1199202" y="139571"/>
                    </a:cubicBezTo>
                    <a:lnTo>
                      <a:pt x="1201392" y="137151"/>
                    </a:lnTo>
                    <a:lnTo>
                      <a:pt x="1204619" y="137727"/>
                    </a:lnTo>
                    <a:cubicBezTo>
                      <a:pt x="1226056" y="141415"/>
                      <a:pt x="1247378" y="143374"/>
                      <a:pt x="1268008" y="143374"/>
                    </a:cubicBezTo>
                    <a:cubicBezTo>
                      <a:pt x="1353065" y="143374"/>
                      <a:pt x="1421986" y="112025"/>
                      <a:pt x="1494940" y="78717"/>
                    </a:cubicBezTo>
                    <a:cubicBezTo>
                      <a:pt x="1579881" y="39993"/>
                      <a:pt x="1667704" y="0"/>
                      <a:pt x="1793329" y="0"/>
                    </a:cubicBezTo>
                    <a:cubicBezTo>
                      <a:pt x="2039970" y="0"/>
                      <a:pt x="2353456" y="93355"/>
                      <a:pt x="2454072" y="196390"/>
                    </a:cubicBezTo>
                    <a:cubicBezTo>
                      <a:pt x="2457875" y="196160"/>
                      <a:pt x="2462024" y="196045"/>
                      <a:pt x="2466404" y="196045"/>
                    </a:cubicBezTo>
                    <a:cubicBezTo>
                      <a:pt x="2583155" y="196045"/>
                      <a:pt x="2936865" y="287094"/>
                      <a:pt x="2990457" y="565198"/>
                    </a:cubicBezTo>
                    <a:cubicBezTo>
                      <a:pt x="3216928" y="568425"/>
                      <a:pt x="3322384" y="804347"/>
                      <a:pt x="3322384" y="964087"/>
                    </a:cubicBezTo>
                    <a:cubicBezTo>
                      <a:pt x="3322384" y="1146302"/>
                      <a:pt x="3271328" y="1230436"/>
                      <a:pt x="3200562" y="1346726"/>
                    </a:cubicBezTo>
                    <a:cubicBezTo>
                      <a:pt x="3159994" y="1413342"/>
                      <a:pt x="3114123" y="1488832"/>
                      <a:pt x="3068598" y="1599013"/>
                    </a:cubicBezTo>
                    <a:lnTo>
                      <a:pt x="3380702" y="1788258"/>
                    </a:lnTo>
                    <a:lnTo>
                      <a:pt x="3672867" y="2268169"/>
                    </a:lnTo>
                    <a:lnTo>
                      <a:pt x="3157458" y="2800521"/>
                    </a:lnTo>
                    <a:lnTo>
                      <a:pt x="2634442" y="2674320"/>
                    </a:lnTo>
                    <a:lnTo>
                      <a:pt x="2564714" y="2324759"/>
                    </a:lnTo>
                    <a:cubicBezTo>
                      <a:pt x="2490376" y="2339395"/>
                      <a:pt x="2406011" y="2346772"/>
                      <a:pt x="2313925" y="2346772"/>
                    </a:cubicBezTo>
                    <a:cubicBezTo>
                      <a:pt x="2310352" y="2346772"/>
                      <a:pt x="2306895" y="2346772"/>
                      <a:pt x="2303322" y="2346772"/>
                    </a:cubicBezTo>
                    <a:cubicBezTo>
                      <a:pt x="2311505" y="2510430"/>
                      <a:pt x="2319226" y="2783809"/>
                      <a:pt x="2281424" y="2827721"/>
                    </a:cubicBezTo>
                    <a:cubicBezTo>
                      <a:pt x="2232902" y="2884194"/>
                      <a:pt x="1933361" y="3115737"/>
                      <a:pt x="1810386" y="3115737"/>
                    </a:cubicBezTo>
                    <a:close/>
                  </a:path>
                </a:pathLst>
              </a:custGeom>
              <a:solidFill>
                <a:schemeClr val="accent4">
                  <a:lumMod val="40000"/>
                  <a:lumOff val="6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3" name="Freeform: Shape 52">
                <a:extLst>
                  <a:ext uri="{FF2B5EF4-FFF2-40B4-BE49-F238E27FC236}">
                    <a16:creationId xmlns:a16="http://schemas.microsoft.com/office/drawing/2014/main" id="{D3351242-159E-021D-CC4D-2C7EC620C6F3}"/>
                  </a:ext>
                </a:extLst>
              </p:cNvPr>
              <p:cNvSpPr/>
              <p:nvPr/>
            </p:nvSpPr>
            <p:spPr>
              <a:xfrm>
                <a:off x="2575853" y="2677736"/>
                <a:ext cx="2550089" cy="1654565"/>
              </a:xfrm>
              <a:custGeom>
                <a:avLst/>
                <a:gdLst>
                  <a:gd name="connsiteX0" fmla="*/ 967557 w 2550089"/>
                  <a:gd name="connsiteY0" fmla="*/ 0 h 1654565"/>
                  <a:gd name="connsiteX1" fmla="*/ 177501 w 2550089"/>
                  <a:gd name="connsiteY1" fmla="*/ 174031 h 1654565"/>
                  <a:gd name="connsiteX2" fmla="*/ 82418 w 2550089"/>
                  <a:gd name="connsiteY2" fmla="*/ 697623 h 1654565"/>
                  <a:gd name="connsiteX3" fmla="*/ 280076 w 2550089"/>
                  <a:gd name="connsiteY3" fmla="*/ 791324 h 1654565"/>
                  <a:gd name="connsiteX4" fmla="*/ 547462 w 2550089"/>
                  <a:gd name="connsiteY4" fmla="*/ 866238 h 1654565"/>
                  <a:gd name="connsiteX5" fmla="*/ 621454 w 2550089"/>
                  <a:gd name="connsiteY5" fmla="*/ 1042574 h 1654565"/>
                  <a:gd name="connsiteX6" fmla="*/ 661562 w 2550089"/>
                  <a:gd name="connsiteY6" fmla="*/ 1241154 h 1654565"/>
                  <a:gd name="connsiteX7" fmla="*/ 783845 w 2550089"/>
                  <a:gd name="connsiteY7" fmla="*/ 1241154 h 1654565"/>
                  <a:gd name="connsiteX8" fmla="*/ 817153 w 2550089"/>
                  <a:gd name="connsiteY8" fmla="*/ 1292211 h 1654565"/>
                  <a:gd name="connsiteX9" fmla="*/ 920189 w 2550089"/>
                  <a:gd name="connsiteY9" fmla="*/ 1213148 h 1654565"/>
                  <a:gd name="connsiteX10" fmla="*/ 1116233 w 2550089"/>
                  <a:gd name="connsiteY10" fmla="*/ 908305 h 1654565"/>
                  <a:gd name="connsiteX11" fmla="*/ 1504865 w 2550089"/>
                  <a:gd name="connsiteY11" fmla="*/ 812645 h 1654565"/>
                  <a:gd name="connsiteX12" fmla="*/ 1764874 w 2550089"/>
                  <a:gd name="connsiteY12" fmla="*/ 1042574 h 1654565"/>
                  <a:gd name="connsiteX13" fmla="*/ 1880818 w 2550089"/>
                  <a:gd name="connsiteY13" fmla="*/ 1317106 h 1654565"/>
                  <a:gd name="connsiteX14" fmla="*/ 2050816 w 2550089"/>
                  <a:gd name="connsiteY14" fmla="*/ 1654565 h 1654565"/>
                  <a:gd name="connsiteX15" fmla="*/ 2310365 w 2550089"/>
                  <a:gd name="connsiteY15" fmla="*/ 1594518 h 1654565"/>
                  <a:gd name="connsiteX16" fmla="*/ 2550090 w 2550089"/>
                  <a:gd name="connsiteY16" fmla="*/ 1428901 h 1654565"/>
                  <a:gd name="connsiteX17" fmla="*/ 2212746 w 2550089"/>
                  <a:gd name="connsiteY17" fmla="*/ 1292211 h 1654565"/>
                  <a:gd name="connsiteX18" fmla="*/ 2064531 w 2550089"/>
                  <a:gd name="connsiteY18" fmla="*/ 1225134 h 1654565"/>
                  <a:gd name="connsiteX19" fmla="*/ 1978437 w 2550089"/>
                  <a:gd name="connsiteY19" fmla="*/ 1002812 h 1654565"/>
                  <a:gd name="connsiteX20" fmla="*/ 2034911 w 2550089"/>
                  <a:gd name="connsiteY20" fmla="*/ 754673 h 1654565"/>
                  <a:gd name="connsiteX21" fmla="*/ 2100144 w 2550089"/>
                  <a:gd name="connsiteY21" fmla="*/ 597584 h 1654565"/>
                  <a:gd name="connsiteX22" fmla="*/ 1492532 w 2550089"/>
                  <a:gd name="connsiteY22" fmla="*/ 131734 h 1654565"/>
                  <a:gd name="connsiteX23" fmla="*/ 967673 w 2550089"/>
                  <a:gd name="connsiteY23" fmla="*/ 0 h 165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0089" h="1654565">
                    <a:moveTo>
                      <a:pt x="967557" y="0"/>
                    </a:moveTo>
                    <a:cubicBezTo>
                      <a:pt x="967557" y="0"/>
                      <a:pt x="365017" y="16596"/>
                      <a:pt x="177501" y="174031"/>
                    </a:cubicBezTo>
                    <a:cubicBezTo>
                      <a:pt x="177501" y="174031"/>
                      <a:pt x="-147856" y="429777"/>
                      <a:pt x="82418" y="697623"/>
                    </a:cubicBezTo>
                    <a:lnTo>
                      <a:pt x="280076" y="791324"/>
                    </a:lnTo>
                    <a:lnTo>
                      <a:pt x="547462" y="866238"/>
                    </a:lnTo>
                    <a:lnTo>
                      <a:pt x="621454" y="1042574"/>
                    </a:lnTo>
                    <a:lnTo>
                      <a:pt x="661562" y="1241154"/>
                    </a:lnTo>
                    <a:lnTo>
                      <a:pt x="783845" y="1241154"/>
                    </a:lnTo>
                    <a:lnTo>
                      <a:pt x="817153" y="1292211"/>
                    </a:lnTo>
                    <a:lnTo>
                      <a:pt x="920189" y="1213148"/>
                    </a:lnTo>
                    <a:lnTo>
                      <a:pt x="1116233" y="908305"/>
                    </a:lnTo>
                    <a:lnTo>
                      <a:pt x="1504865" y="812645"/>
                    </a:lnTo>
                    <a:lnTo>
                      <a:pt x="1764874" y="1042574"/>
                    </a:lnTo>
                    <a:lnTo>
                      <a:pt x="1880818" y="1317106"/>
                    </a:lnTo>
                    <a:lnTo>
                      <a:pt x="2050816" y="1654565"/>
                    </a:lnTo>
                    <a:lnTo>
                      <a:pt x="2310365" y="1594518"/>
                    </a:lnTo>
                    <a:lnTo>
                      <a:pt x="2550090" y="1428901"/>
                    </a:lnTo>
                    <a:lnTo>
                      <a:pt x="2212746" y="1292211"/>
                    </a:lnTo>
                    <a:lnTo>
                      <a:pt x="2064531" y="1225134"/>
                    </a:lnTo>
                    <a:cubicBezTo>
                      <a:pt x="2064531" y="1225134"/>
                      <a:pt x="1976708" y="1160362"/>
                      <a:pt x="1978437" y="1002812"/>
                    </a:cubicBezTo>
                    <a:cubicBezTo>
                      <a:pt x="1978437" y="1002812"/>
                      <a:pt x="1974634" y="887790"/>
                      <a:pt x="2034911" y="754673"/>
                    </a:cubicBezTo>
                    <a:cubicBezTo>
                      <a:pt x="2034911" y="754673"/>
                      <a:pt x="2101066" y="635963"/>
                      <a:pt x="2100144" y="597584"/>
                    </a:cubicBezTo>
                    <a:lnTo>
                      <a:pt x="1492532" y="131734"/>
                    </a:lnTo>
                    <a:lnTo>
                      <a:pt x="967673" y="0"/>
                    </a:lnTo>
                    <a:close/>
                  </a:path>
                </a:pathLst>
              </a:custGeom>
              <a:solidFill>
                <a:schemeClr val="accent2">
                  <a:lumMod val="60000"/>
                  <a:lumOff val="40000"/>
                </a:schemeClr>
              </a:solidFill>
              <a:ln w="11509"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58851CA7-DF26-8BD7-ADDB-002CDD163EB0}"/>
                  </a:ext>
                </a:extLst>
              </p:cNvPr>
              <p:cNvSpPr/>
              <p:nvPr/>
            </p:nvSpPr>
            <p:spPr>
              <a:xfrm>
                <a:off x="3123315" y="4209839"/>
                <a:ext cx="840190" cy="634759"/>
              </a:xfrm>
              <a:custGeom>
                <a:avLst/>
                <a:gdLst>
                  <a:gd name="connsiteX0" fmla="*/ 0 w 840190"/>
                  <a:gd name="connsiteY0" fmla="*/ 634759 h 634759"/>
                  <a:gd name="connsiteX1" fmla="*/ 252403 w 840190"/>
                  <a:gd name="connsiteY1" fmla="*/ 404254 h 634759"/>
                  <a:gd name="connsiteX2" fmla="*/ 840191 w 840190"/>
                  <a:gd name="connsiteY2" fmla="*/ 871 h 634759"/>
                </a:gdLst>
                <a:ahLst/>
                <a:cxnLst>
                  <a:cxn ang="0">
                    <a:pos x="connsiteX0" y="connsiteY0"/>
                  </a:cxn>
                  <a:cxn ang="0">
                    <a:pos x="connsiteX1" y="connsiteY1"/>
                  </a:cxn>
                  <a:cxn ang="0">
                    <a:pos x="connsiteX2" y="connsiteY2"/>
                  </a:cxn>
                </a:cxnLst>
                <a:rect l="l" t="t" r="r" b="b"/>
                <a:pathLst>
                  <a:path w="840190" h="634759">
                    <a:moveTo>
                      <a:pt x="0" y="634759"/>
                    </a:moveTo>
                    <a:cubicBezTo>
                      <a:pt x="50711" y="519507"/>
                      <a:pt x="135076" y="508558"/>
                      <a:pt x="252403" y="404254"/>
                    </a:cubicBezTo>
                    <a:cubicBezTo>
                      <a:pt x="405113" y="268602"/>
                      <a:pt x="405113" y="-17800"/>
                      <a:pt x="840191" y="87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Freeform: Shape 54">
                <a:extLst>
                  <a:ext uri="{FF2B5EF4-FFF2-40B4-BE49-F238E27FC236}">
                    <a16:creationId xmlns:a16="http://schemas.microsoft.com/office/drawing/2014/main" id="{2C53EFCF-698A-E095-D869-1F8BE9FA37FD}"/>
                  </a:ext>
                </a:extLst>
              </p:cNvPr>
              <p:cNvSpPr/>
              <p:nvPr/>
            </p:nvSpPr>
            <p:spPr>
              <a:xfrm>
                <a:off x="3237427" y="4683936"/>
                <a:ext cx="47701" cy="160662"/>
              </a:xfrm>
              <a:custGeom>
                <a:avLst/>
                <a:gdLst>
                  <a:gd name="connsiteX0" fmla="*/ 14394 w 47701"/>
                  <a:gd name="connsiteY0" fmla="*/ 160662 h 160662"/>
                  <a:gd name="connsiteX1" fmla="*/ 47702 w 47701"/>
                  <a:gd name="connsiteY1" fmla="*/ 0 h 160662"/>
                </a:gdLst>
                <a:ahLst/>
                <a:cxnLst>
                  <a:cxn ang="0">
                    <a:pos x="connsiteX0" y="connsiteY0"/>
                  </a:cxn>
                  <a:cxn ang="0">
                    <a:pos x="connsiteX1" y="connsiteY1"/>
                  </a:cxn>
                </a:cxnLst>
                <a:rect l="l" t="t" r="r" b="b"/>
                <a:pathLst>
                  <a:path w="47701" h="160662">
                    <a:moveTo>
                      <a:pt x="14394" y="160662"/>
                    </a:moveTo>
                    <a:cubicBezTo>
                      <a:pt x="-23063" y="91511"/>
                      <a:pt x="21424" y="33539"/>
                      <a:pt x="47702"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6" name="Freeform: Shape 55">
                <a:extLst>
                  <a:ext uri="{FF2B5EF4-FFF2-40B4-BE49-F238E27FC236}">
                    <a16:creationId xmlns:a16="http://schemas.microsoft.com/office/drawing/2014/main" id="{B86C51AF-C196-96C5-8F89-1DAAF2CBF289}"/>
                  </a:ext>
                </a:extLst>
              </p:cNvPr>
              <p:cNvSpPr/>
              <p:nvPr/>
            </p:nvSpPr>
            <p:spPr>
              <a:xfrm>
                <a:off x="3477140" y="4651925"/>
                <a:ext cx="429776" cy="139926"/>
              </a:xfrm>
              <a:custGeom>
                <a:avLst/>
                <a:gdLst>
                  <a:gd name="connsiteX0" fmla="*/ 0 w 429776"/>
                  <a:gd name="connsiteY0" fmla="*/ 137928 h 139926"/>
                  <a:gd name="connsiteX1" fmla="*/ 429777 w 429776"/>
                  <a:gd name="connsiteY1" fmla="*/ 2506 h 139926"/>
                </a:gdLst>
                <a:ahLst/>
                <a:cxnLst>
                  <a:cxn ang="0">
                    <a:pos x="connsiteX0" y="connsiteY0"/>
                  </a:cxn>
                  <a:cxn ang="0">
                    <a:pos x="connsiteX1" y="connsiteY1"/>
                  </a:cxn>
                </a:cxnLst>
                <a:rect l="l" t="t" r="r" b="b"/>
                <a:pathLst>
                  <a:path w="429776" h="139926">
                    <a:moveTo>
                      <a:pt x="0" y="137928"/>
                    </a:moveTo>
                    <a:cubicBezTo>
                      <a:pt x="114676" y="160978"/>
                      <a:pt x="219441" y="-23426"/>
                      <a:pt x="429777" y="25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7" name="Freeform: Shape 56">
                <a:extLst>
                  <a:ext uri="{FF2B5EF4-FFF2-40B4-BE49-F238E27FC236}">
                    <a16:creationId xmlns:a16="http://schemas.microsoft.com/office/drawing/2014/main" id="{B1378CA5-A97A-CBA2-EFFE-5FC1C1EE4256}"/>
                  </a:ext>
                </a:extLst>
              </p:cNvPr>
              <p:cNvSpPr/>
              <p:nvPr/>
            </p:nvSpPr>
            <p:spPr>
              <a:xfrm>
                <a:off x="3528427" y="4753664"/>
                <a:ext cx="70188" cy="105340"/>
              </a:xfrm>
              <a:custGeom>
                <a:avLst/>
                <a:gdLst>
                  <a:gd name="connsiteX0" fmla="*/ 0 w 70188"/>
                  <a:gd name="connsiteY0" fmla="*/ 105341 h 105340"/>
                  <a:gd name="connsiteX1" fmla="*/ 70189 w 70188"/>
                  <a:gd name="connsiteY1" fmla="*/ 0 h 105340"/>
                </a:gdLst>
                <a:ahLst/>
                <a:cxnLst>
                  <a:cxn ang="0">
                    <a:pos x="connsiteX0" y="connsiteY0"/>
                  </a:cxn>
                  <a:cxn ang="0">
                    <a:pos x="connsiteX1" y="connsiteY1"/>
                  </a:cxn>
                </a:cxnLst>
                <a:rect l="l" t="t" r="r" b="b"/>
                <a:pathLst>
                  <a:path w="70188" h="105340">
                    <a:moveTo>
                      <a:pt x="0" y="105341"/>
                    </a:moveTo>
                    <a:cubicBezTo>
                      <a:pt x="50481" y="60623"/>
                      <a:pt x="62582" y="34460"/>
                      <a:pt x="7018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Freeform: Shape 57">
                <a:extLst>
                  <a:ext uri="{FF2B5EF4-FFF2-40B4-BE49-F238E27FC236}">
                    <a16:creationId xmlns:a16="http://schemas.microsoft.com/office/drawing/2014/main" id="{D3216ACA-A481-EAC2-7C98-EDB0B440C9AF}"/>
                  </a:ext>
                </a:extLst>
              </p:cNvPr>
              <p:cNvSpPr/>
              <p:nvPr/>
            </p:nvSpPr>
            <p:spPr>
              <a:xfrm>
                <a:off x="3023750" y="4378863"/>
                <a:ext cx="190614" cy="223705"/>
              </a:xfrm>
              <a:custGeom>
                <a:avLst/>
                <a:gdLst>
                  <a:gd name="connsiteX0" fmla="*/ 190614 w 190614"/>
                  <a:gd name="connsiteY0" fmla="*/ 0 h 223705"/>
                  <a:gd name="connsiteX1" fmla="*/ 448 w 190614"/>
                  <a:gd name="connsiteY1" fmla="*/ 223705 h 223705"/>
                </a:gdLst>
                <a:ahLst/>
                <a:cxnLst>
                  <a:cxn ang="0">
                    <a:pos x="connsiteX0" y="connsiteY0"/>
                  </a:cxn>
                  <a:cxn ang="0">
                    <a:pos x="connsiteX1" y="connsiteY1"/>
                  </a:cxn>
                </a:cxnLst>
                <a:rect l="l" t="t" r="r" b="b"/>
                <a:pathLst>
                  <a:path w="190614" h="223705">
                    <a:moveTo>
                      <a:pt x="190614" y="0"/>
                    </a:moveTo>
                    <a:cubicBezTo>
                      <a:pt x="110283" y="39186"/>
                      <a:pt x="-8196" y="91165"/>
                      <a:pt x="448" y="2237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9" name="Freeform: Shape 58">
                <a:extLst>
                  <a:ext uri="{FF2B5EF4-FFF2-40B4-BE49-F238E27FC236}">
                    <a16:creationId xmlns:a16="http://schemas.microsoft.com/office/drawing/2014/main" id="{71F6296B-1D1A-70F6-42FE-F621621FDBB5}"/>
                  </a:ext>
                </a:extLst>
              </p:cNvPr>
              <p:cNvSpPr/>
              <p:nvPr/>
            </p:nvSpPr>
            <p:spPr>
              <a:xfrm>
                <a:off x="2836912" y="4155964"/>
                <a:ext cx="305419" cy="393817"/>
              </a:xfrm>
              <a:custGeom>
                <a:avLst/>
                <a:gdLst>
                  <a:gd name="connsiteX0" fmla="*/ 305419 w 305419"/>
                  <a:gd name="connsiteY0" fmla="*/ 0 h 393817"/>
                  <a:gd name="connsiteX1" fmla="*/ 0 w 305419"/>
                  <a:gd name="connsiteY1" fmla="*/ 393818 h 393817"/>
                </a:gdLst>
                <a:ahLst/>
                <a:cxnLst>
                  <a:cxn ang="0">
                    <a:pos x="connsiteX0" y="connsiteY0"/>
                  </a:cxn>
                  <a:cxn ang="0">
                    <a:pos x="connsiteX1" y="connsiteY1"/>
                  </a:cxn>
                </a:cxnLst>
                <a:rect l="l" t="t" r="r" b="b"/>
                <a:pathLst>
                  <a:path w="305419" h="393817">
                    <a:moveTo>
                      <a:pt x="305419" y="0"/>
                    </a:moveTo>
                    <a:cubicBezTo>
                      <a:pt x="246525" y="59586"/>
                      <a:pt x="227624" y="188323"/>
                      <a:pt x="0" y="3938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0" name="Freeform: Shape 59">
                <a:extLst>
                  <a:ext uri="{FF2B5EF4-FFF2-40B4-BE49-F238E27FC236}">
                    <a16:creationId xmlns:a16="http://schemas.microsoft.com/office/drawing/2014/main" id="{F24AE5F1-D570-C606-D44F-4FF633049EC2}"/>
                  </a:ext>
                </a:extLst>
              </p:cNvPr>
              <p:cNvSpPr/>
              <p:nvPr/>
            </p:nvSpPr>
            <p:spPr>
              <a:xfrm>
                <a:off x="2417424" y="4586548"/>
                <a:ext cx="8613" cy="127584"/>
              </a:xfrm>
              <a:custGeom>
                <a:avLst/>
                <a:gdLst>
                  <a:gd name="connsiteX0" fmla="*/ 1698 w 8613"/>
                  <a:gd name="connsiteY0" fmla="*/ 0 h 127584"/>
                  <a:gd name="connsiteX1" fmla="*/ 8613 w 8613"/>
                  <a:gd name="connsiteY1" fmla="*/ 127584 h 127584"/>
                </a:gdLst>
                <a:ahLst/>
                <a:cxnLst>
                  <a:cxn ang="0">
                    <a:pos x="connsiteX0" y="connsiteY0"/>
                  </a:cxn>
                  <a:cxn ang="0">
                    <a:pos x="connsiteX1" y="connsiteY1"/>
                  </a:cxn>
                </a:cxnLst>
                <a:rect l="l" t="t" r="r" b="b"/>
                <a:pathLst>
                  <a:path w="8613" h="127584">
                    <a:moveTo>
                      <a:pt x="1698" y="0"/>
                    </a:moveTo>
                    <a:cubicBezTo>
                      <a:pt x="-1183" y="44833"/>
                      <a:pt x="-1299" y="73531"/>
                      <a:pt x="8613" y="127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1" name="Freeform: Shape 60">
                <a:extLst>
                  <a:ext uri="{FF2B5EF4-FFF2-40B4-BE49-F238E27FC236}">
                    <a16:creationId xmlns:a16="http://schemas.microsoft.com/office/drawing/2014/main" id="{DB27458F-62DB-50D6-F7A5-6F1AC3AE1B5A}"/>
                  </a:ext>
                </a:extLst>
              </p:cNvPr>
              <p:cNvSpPr/>
              <p:nvPr/>
            </p:nvSpPr>
            <p:spPr>
              <a:xfrm>
                <a:off x="2619996" y="4467261"/>
                <a:ext cx="69969" cy="433234"/>
              </a:xfrm>
              <a:custGeom>
                <a:avLst/>
                <a:gdLst>
                  <a:gd name="connsiteX0" fmla="*/ 69970 w 69969"/>
                  <a:gd name="connsiteY0" fmla="*/ 433234 h 433234"/>
                  <a:gd name="connsiteX1" fmla="*/ 40926 w 69969"/>
                  <a:gd name="connsiteY1" fmla="*/ 0 h 433234"/>
                </a:gdLst>
                <a:ahLst/>
                <a:cxnLst>
                  <a:cxn ang="0">
                    <a:pos x="connsiteX0" y="connsiteY0"/>
                  </a:cxn>
                  <a:cxn ang="0">
                    <a:pos x="connsiteX1" y="connsiteY1"/>
                  </a:cxn>
                </a:cxnLst>
                <a:rect l="l" t="t" r="r" b="b"/>
                <a:pathLst>
                  <a:path w="69969" h="433234">
                    <a:moveTo>
                      <a:pt x="69970" y="433234"/>
                    </a:moveTo>
                    <a:cubicBezTo>
                      <a:pt x="-12090" y="294701"/>
                      <a:pt x="-22233" y="132425"/>
                      <a:pt x="4092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2" name="Freeform: Shape 61">
                <a:extLst>
                  <a:ext uri="{FF2B5EF4-FFF2-40B4-BE49-F238E27FC236}">
                    <a16:creationId xmlns:a16="http://schemas.microsoft.com/office/drawing/2014/main" id="{F90F8B42-7FD9-FD22-D259-2FB81ECFE5D6}"/>
                  </a:ext>
                </a:extLst>
              </p:cNvPr>
              <p:cNvSpPr/>
              <p:nvPr/>
            </p:nvSpPr>
            <p:spPr>
              <a:xfrm>
                <a:off x="3306715" y="2825587"/>
                <a:ext cx="970853" cy="679776"/>
              </a:xfrm>
              <a:custGeom>
                <a:avLst/>
                <a:gdLst>
                  <a:gd name="connsiteX0" fmla="*/ 970854 w 970853"/>
                  <a:gd name="connsiteY0" fmla="*/ 173588 h 679776"/>
                  <a:gd name="connsiteX1" fmla="*/ 317372 w 970853"/>
                  <a:gd name="connsiteY1" fmla="*/ 65481 h 679776"/>
                  <a:gd name="connsiteX2" fmla="*/ 3078 w 970853"/>
                  <a:gd name="connsiteY2" fmla="*/ 462872 h 679776"/>
                  <a:gd name="connsiteX3" fmla="*/ 240729 w 970853"/>
                  <a:gd name="connsiteY3" fmla="*/ 619615 h 679776"/>
                  <a:gd name="connsiteX4" fmla="*/ 587754 w 970853"/>
                  <a:gd name="connsiteY4" fmla="*/ 679777 h 67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853" h="679776">
                    <a:moveTo>
                      <a:pt x="970854" y="173588"/>
                    </a:moveTo>
                    <a:cubicBezTo>
                      <a:pt x="761555" y="-64178"/>
                      <a:pt x="538311" y="-12891"/>
                      <a:pt x="317372" y="65481"/>
                    </a:cubicBezTo>
                    <a:cubicBezTo>
                      <a:pt x="101158" y="142239"/>
                      <a:pt x="-21355" y="333212"/>
                      <a:pt x="3078" y="462872"/>
                    </a:cubicBezTo>
                    <a:cubicBezTo>
                      <a:pt x="31085" y="611547"/>
                      <a:pt x="153368" y="639669"/>
                      <a:pt x="240729" y="619615"/>
                    </a:cubicBezTo>
                    <a:cubicBezTo>
                      <a:pt x="328090" y="599561"/>
                      <a:pt x="489905" y="528796"/>
                      <a:pt x="587754" y="679777"/>
                    </a:cubicBezTo>
                  </a:path>
                </a:pathLst>
              </a:custGeom>
              <a:noFill/>
              <a:ln w="9525" cap="flat">
                <a:solidFill>
                  <a:schemeClr val="accent2"/>
                </a:solid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235A39D6-B55B-4F7E-F99E-8301AC93EAA2}"/>
                  </a:ext>
                </a:extLst>
              </p:cNvPr>
              <p:cNvSpPr/>
              <p:nvPr/>
            </p:nvSpPr>
            <p:spPr>
              <a:xfrm>
                <a:off x="3926740" y="2171316"/>
                <a:ext cx="283175" cy="17645"/>
              </a:xfrm>
              <a:custGeom>
                <a:avLst/>
                <a:gdLst>
                  <a:gd name="connsiteX0" fmla="*/ 283175 w 283175"/>
                  <a:gd name="connsiteY0" fmla="*/ 0 h 17645"/>
                  <a:gd name="connsiteX1" fmla="*/ 0 w 283175"/>
                  <a:gd name="connsiteY1" fmla="*/ 15674 h 17645"/>
                </a:gdLst>
                <a:ahLst/>
                <a:cxnLst>
                  <a:cxn ang="0">
                    <a:pos x="connsiteX0" y="connsiteY0"/>
                  </a:cxn>
                  <a:cxn ang="0">
                    <a:pos x="connsiteX1" y="connsiteY1"/>
                  </a:cxn>
                </a:cxnLst>
                <a:rect l="l" t="t" r="r" b="b"/>
                <a:pathLst>
                  <a:path w="283175" h="17645">
                    <a:moveTo>
                      <a:pt x="283175" y="0"/>
                    </a:moveTo>
                    <a:cubicBezTo>
                      <a:pt x="79524" y="8413"/>
                      <a:pt x="119286" y="22935"/>
                      <a:pt x="0" y="1567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4" name="Freeform: Shape 63">
                <a:extLst>
                  <a:ext uri="{FF2B5EF4-FFF2-40B4-BE49-F238E27FC236}">
                    <a16:creationId xmlns:a16="http://schemas.microsoft.com/office/drawing/2014/main" id="{14F4CBF2-2520-3EB8-7CFB-CC9D0512D4C5}"/>
                  </a:ext>
                </a:extLst>
              </p:cNvPr>
              <p:cNvSpPr/>
              <p:nvPr/>
            </p:nvSpPr>
            <p:spPr>
              <a:xfrm>
                <a:off x="4710918" y="2532748"/>
                <a:ext cx="13470" cy="64426"/>
              </a:xfrm>
              <a:custGeom>
                <a:avLst/>
                <a:gdLst>
                  <a:gd name="connsiteX0" fmla="*/ 13369 w 13470"/>
                  <a:gd name="connsiteY0" fmla="*/ 0 h 64426"/>
                  <a:gd name="connsiteX1" fmla="*/ 0 w 13470"/>
                  <a:gd name="connsiteY1" fmla="*/ 64426 h 64426"/>
                </a:gdLst>
                <a:ahLst/>
                <a:cxnLst>
                  <a:cxn ang="0">
                    <a:pos x="connsiteX0" y="connsiteY0"/>
                  </a:cxn>
                  <a:cxn ang="0">
                    <a:pos x="connsiteX1" y="connsiteY1"/>
                  </a:cxn>
                </a:cxnLst>
                <a:rect l="l" t="t" r="r" b="b"/>
                <a:pathLst>
                  <a:path w="13470" h="64426">
                    <a:moveTo>
                      <a:pt x="13369" y="0"/>
                    </a:moveTo>
                    <a:cubicBezTo>
                      <a:pt x="14407" y="24664"/>
                      <a:pt x="7261" y="50020"/>
                      <a:pt x="0" y="64426"/>
                    </a:cubicBezTo>
                  </a:path>
                </a:pathLst>
              </a:custGeom>
              <a:solidFill>
                <a:srgbClr val="EDECE5"/>
              </a:solidFill>
              <a:ln w="9525" cap="flat">
                <a:solidFill>
                  <a:schemeClr val="accent1">
                    <a:lumMod val="60000"/>
                    <a:lumOff val="40000"/>
                  </a:schemeClr>
                </a:solid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090D8B16-93E0-1829-462F-1CBA785ED050}"/>
                  </a:ext>
                </a:extLst>
              </p:cNvPr>
              <p:cNvSpPr/>
              <p:nvPr/>
            </p:nvSpPr>
            <p:spPr>
              <a:xfrm>
                <a:off x="3393006" y="2298901"/>
                <a:ext cx="201807" cy="161583"/>
              </a:xfrm>
              <a:custGeom>
                <a:avLst/>
                <a:gdLst>
                  <a:gd name="connsiteX0" fmla="*/ 0 w 201807"/>
                  <a:gd name="connsiteY0" fmla="*/ 0 h 161583"/>
                  <a:gd name="connsiteX1" fmla="*/ 201807 w 201807"/>
                  <a:gd name="connsiteY1" fmla="*/ 161584 h 161583"/>
                </a:gdLst>
                <a:ahLst/>
                <a:cxnLst>
                  <a:cxn ang="0">
                    <a:pos x="connsiteX0" y="connsiteY0"/>
                  </a:cxn>
                  <a:cxn ang="0">
                    <a:pos x="connsiteX1" y="connsiteY1"/>
                  </a:cxn>
                </a:cxnLst>
                <a:rect l="l" t="t" r="r" b="b"/>
                <a:pathLst>
                  <a:path w="201807" h="161583">
                    <a:moveTo>
                      <a:pt x="0" y="0"/>
                    </a:moveTo>
                    <a:cubicBezTo>
                      <a:pt x="24433" y="57626"/>
                      <a:pt x="89551" y="135883"/>
                      <a:pt x="201807" y="161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Freeform: Shape 65">
                <a:extLst>
                  <a:ext uri="{FF2B5EF4-FFF2-40B4-BE49-F238E27FC236}">
                    <a16:creationId xmlns:a16="http://schemas.microsoft.com/office/drawing/2014/main" id="{357A532C-C737-9A04-EBB3-7C69FAD4809C}"/>
                  </a:ext>
                </a:extLst>
              </p:cNvPr>
              <p:cNvSpPr/>
              <p:nvPr/>
            </p:nvSpPr>
            <p:spPr>
              <a:xfrm>
                <a:off x="2340750" y="2738358"/>
                <a:ext cx="33807" cy="169421"/>
              </a:xfrm>
              <a:custGeom>
                <a:avLst/>
                <a:gdLst>
                  <a:gd name="connsiteX0" fmla="*/ 24664 w 33807"/>
                  <a:gd name="connsiteY0" fmla="*/ 0 h 169421"/>
                  <a:gd name="connsiteX1" fmla="*/ 0 w 33807"/>
                  <a:gd name="connsiteY1" fmla="*/ 169421 h 169421"/>
                </a:gdLst>
                <a:ahLst/>
                <a:cxnLst>
                  <a:cxn ang="0">
                    <a:pos x="connsiteX0" y="connsiteY0"/>
                  </a:cxn>
                  <a:cxn ang="0">
                    <a:pos x="connsiteX1" y="connsiteY1"/>
                  </a:cxn>
                </a:cxnLst>
                <a:rect l="l" t="t" r="r" b="b"/>
                <a:pathLst>
                  <a:path w="33807" h="169421">
                    <a:moveTo>
                      <a:pt x="24664" y="0"/>
                    </a:moveTo>
                    <a:cubicBezTo>
                      <a:pt x="39993" y="55667"/>
                      <a:pt x="38725" y="97389"/>
                      <a:pt x="0" y="1694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7" name="Freeform: Shape 66">
                <a:extLst>
                  <a:ext uri="{FF2B5EF4-FFF2-40B4-BE49-F238E27FC236}">
                    <a16:creationId xmlns:a16="http://schemas.microsoft.com/office/drawing/2014/main" id="{2E7FD2F8-0C86-AD89-3D8F-B8CFCF520ABA}"/>
                  </a:ext>
                </a:extLst>
              </p:cNvPr>
              <p:cNvSpPr/>
              <p:nvPr/>
            </p:nvSpPr>
            <p:spPr>
              <a:xfrm>
                <a:off x="2092611" y="3375359"/>
                <a:ext cx="101540" cy="164811"/>
              </a:xfrm>
              <a:custGeom>
                <a:avLst/>
                <a:gdLst>
                  <a:gd name="connsiteX0" fmla="*/ 0 w 101540"/>
                  <a:gd name="connsiteY0" fmla="*/ 0 h 164811"/>
                  <a:gd name="connsiteX1" fmla="*/ 100615 w 101540"/>
                  <a:gd name="connsiteY1" fmla="*/ 164811 h 164811"/>
                </a:gdLst>
                <a:ahLst/>
                <a:cxnLst>
                  <a:cxn ang="0">
                    <a:pos x="connsiteX0" y="connsiteY0"/>
                  </a:cxn>
                  <a:cxn ang="0">
                    <a:pos x="connsiteX1" y="connsiteY1"/>
                  </a:cxn>
                </a:cxnLst>
                <a:rect l="l" t="t" r="r" b="b"/>
                <a:pathLst>
                  <a:path w="101540" h="164811">
                    <a:moveTo>
                      <a:pt x="0" y="0"/>
                    </a:moveTo>
                    <a:cubicBezTo>
                      <a:pt x="0" y="0"/>
                      <a:pt x="112832" y="34921"/>
                      <a:pt x="100615" y="16481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8" name="Freeform: Shape 67">
                <a:extLst>
                  <a:ext uri="{FF2B5EF4-FFF2-40B4-BE49-F238E27FC236}">
                    <a16:creationId xmlns:a16="http://schemas.microsoft.com/office/drawing/2014/main" id="{357BD9C3-2EAE-B26B-8408-47655EC78152}"/>
                  </a:ext>
                </a:extLst>
              </p:cNvPr>
              <p:cNvSpPr/>
              <p:nvPr/>
            </p:nvSpPr>
            <p:spPr>
              <a:xfrm>
                <a:off x="2753354" y="2085799"/>
                <a:ext cx="319364" cy="304958"/>
              </a:xfrm>
              <a:custGeom>
                <a:avLst/>
                <a:gdLst>
                  <a:gd name="connsiteX0" fmla="*/ 0 w 319364"/>
                  <a:gd name="connsiteY0" fmla="*/ 304958 h 304958"/>
                  <a:gd name="connsiteX1" fmla="*/ 319365 w 319364"/>
                  <a:gd name="connsiteY1" fmla="*/ 0 h 304958"/>
                </a:gdLst>
                <a:ahLst/>
                <a:cxnLst>
                  <a:cxn ang="0">
                    <a:pos x="connsiteX0" y="connsiteY0"/>
                  </a:cxn>
                  <a:cxn ang="0">
                    <a:pos x="connsiteX1" y="connsiteY1"/>
                  </a:cxn>
                </a:cxnLst>
                <a:rect l="l" t="t" r="r" b="b"/>
                <a:pathLst>
                  <a:path w="319364" h="304958">
                    <a:moveTo>
                      <a:pt x="0" y="304958"/>
                    </a:moveTo>
                    <a:cubicBezTo>
                      <a:pt x="143374" y="256898"/>
                      <a:pt x="256783" y="188668"/>
                      <a:pt x="319365"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69" name="Graphic 167">
                <a:extLst>
                  <a:ext uri="{FF2B5EF4-FFF2-40B4-BE49-F238E27FC236}">
                    <a16:creationId xmlns:a16="http://schemas.microsoft.com/office/drawing/2014/main" id="{CAF940A3-5472-5101-509D-38628FB85B4E}"/>
                  </a:ext>
                </a:extLst>
              </p:cNvPr>
              <p:cNvGrpSpPr/>
              <p:nvPr/>
            </p:nvGrpSpPr>
            <p:grpSpPr>
              <a:xfrm>
                <a:off x="873701" y="1116986"/>
                <a:ext cx="5858923" cy="3469462"/>
                <a:chOff x="873701" y="1116986"/>
                <a:chExt cx="5858923" cy="3469462"/>
              </a:xfrm>
            </p:grpSpPr>
            <p:sp>
              <p:nvSpPr>
                <p:cNvPr id="168" name="Freeform: Shape 167">
                  <a:extLst>
                    <a:ext uri="{FF2B5EF4-FFF2-40B4-BE49-F238E27FC236}">
                      <a16:creationId xmlns:a16="http://schemas.microsoft.com/office/drawing/2014/main" id="{6FFF0BCC-79A0-B488-9411-E394F0779442}"/>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9" name="Freeform: Shape 168">
                  <a:extLst>
                    <a:ext uri="{FF2B5EF4-FFF2-40B4-BE49-F238E27FC236}">
                      <a16:creationId xmlns:a16="http://schemas.microsoft.com/office/drawing/2014/main" id="{2164EC56-FCEE-75F3-F4CA-9215E8442349}"/>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70" name="Freeform: Shape 69">
                <a:extLst>
                  <a:ext uri="{FF2B5EF4-FFF2-40B4-BE49-F238E27FC236}">
                    <a16:creationId xmlns:a16="http://schemas.microsoft.com/office/drawing/2014/main" id="{FBCEAB79-1708-AFFE-19B5-FEC3DE8E8500}"/>
                  </a:ext>
                </a:extLst>
              </p:cNvPr>
              <p:cNvSpPr/>
              <p:nvPr/>
            </p:nvSpPr>
            <p:spPr>
              <a:xfrm>
                <a:off x="5284645" y="4259807"/>
                <a:ext cx="49789" cy="41721"/>
              </a:xfrm>
              <a:custGeom>
                <a:avLst/>
                <a:gdLst>
                  <a:gd name="connsiteX0" fmla="*/ 0 w 49789"/>
                  <a:gd name="connsiteY0" fmla="*/ 41721 h 41721"/>
                  <a:gd name="connsiteX1" fmla="*/ 45410 w 49789"/>
                  <a:gd name="connsiteY1" fmla="*/ 36881 h 41721"/>
                  <a:gd name="connsiteX2" fmla="*/ 49789 w 49789"/>
                  <a:gd name="connsiteY2" fmla="*/ 0 h 41721"/>
                  <a:gd name="connsiteX3" fmla="*/ 0 w 49789"/>
                  <a:gd name="connsiteY3" fmla="*/ 41721 h 41721"/>
                </a:gdLst>
                <a:ahLst/>
                <a:cxnLst>
                  <a:cxn ang="0">
                    <a:pos x="connsiteX0" y="connsiteY0"/>
                  </a:cxn>
                  <a:cxn ang="0">
                    <a:pos x="connsiteX1" y="connsiteY1"/>
                  </a:cxn>
                  <a:cxn ang="0">
                    <a:pos x="connsiteX2" y="connsiteY2"/>
                  </a:cxn>
                  <a:cxn ang="0">
                    <a:pos x="connsiteX3" y="connsiteY3"/>
                  </a:cxn>
                </a:cxnLst>
                <a:rect l="l" t="t" r="r" b="b"/>
                <a:pathLst>
                  <a:path w="49789" h="41721">
                    <a:moveTo>
                      <a:pt x="0" y="41721"/>
                    </a:moveTo>
                    <a:lnTo>
                      <a:pt x="45410" y="36881"/>
                    </a:lnTo>
                    <a:cubicBezTo>
                      <a:pt x="45410" y="36881"/>
                      <a:pt x="47023" y="23627"/>
                      <a:pt x="49789" y="0"/>
                    </a:cubicBezTo>
                    <a:cubicBezTo>
                      <a:pt x="33423" y="11064"/>
                      <a:pt x="16827" y="25701"/>
                      <a:pt x="0" y="41721"/>
                    </a:cubicBezTo>
                    <a:close/>
                  </a:path>
                </a:pathLst>
              </a:custGeom>
              <a:solidFill>
                <a:srgbClr val="EDECE5"/>
              </a:solidFill>
              <a:ln w="11509" cap="flat">
                <a:noFill/>
                <a:prstDash val="solid"/>
                <a:miter/>
              </a:ln>
            </p:spPr>
            <p:txBody>
              <a:bodyPr rtlCol="0" anchor="ctr"/>
              <a:lstStyle/>
              <a:p>
                <a:endParaRPr lang="en-GB"/>
              </a:p>
            </p:txBody>
          </p:sp>
          <p:grpSp>
            <p:nvGrpSpPr>
              <p:cNvPr id="71" name="Graphic 167">
                <a:extLst>
                  <a:ext uri="{FF2B5EF4-FFF2-40B4-BE49-F238E27FC236}">
                    <a16:creationId xmlns:a16="http://schemas.microsoft.com/office/drawing/2014/main" id="{D113B8B0-F210-BE41-8AB2-1141ECE959F6}"/>
                  </a:ext>
                </a:extLst>
              </p:cNvPr>
              <p:cNvGrpSpPr/>
              <p:nvPr/>
            </p:nvGrpSpPr>
            <p:grpSpPr>
              <a:xfrm>
                <a:off x="4268003" y="3753011"/>
                <a:ext cx="2057135" cy="1483560"/>
                <a:chOff x="4268003" y="3753011"/>
                <a:chExt cx="2057135" cy="1483560"/>
              </a:xfrm>
              <a:solidFill>
                <a:srgbClr val="B2A499"/>
              </a:solidFill>
            </p:grpSpPr>
            <p:grpSp>
              <p:nvGrpSpPr>
                <p:cNvPr id="162" name="Graphic 167">
                  <a:extLst>
                    <a:ext uri="{FF2B5EF4-FFF2-40B4-BE49-F238E27FC236}">
                      <a16:creationId xmlns:a16="http://schemas.microsoft.com/office/drawing/2014/main" id="{2C7CEF4C-408E-E36B-B4BF-259A6CF4A29A}"/>
                    </a:ext>
                  </a:extLst>
                </p:cNvPr>
                <p:cNvGrpSpPr/>
                <p:nvPr/>
              </p:nvGrpSpPr>
              <p:grpSpPr>
                <a:xfrm>
                  <a:off x="4268003" y="3753011"/>
                  <a:ext cx="2057135" cy="1483560"/>
                  <a:chOff x="4268003" y="3753011"/>
                  <a:chExt cx="2057135" cy="1483560"/>
                </a:xfrm>
                <a:grpFill/>
              </p:grpSpPr>
              <p:sp>
                <p:nvSpPr>
                  <p:cNvPr id="166" name="Freeform: Shape 165">
                    <a:extLst>
                      <a:ext uri="{FF2B5EF4-FFF2-40B4-BE49-F238E27FC236}">
                        <a16:creationId xmlns:a16="http://schemas.microsoft.com/office/drawing/2014/main" id="{F4AEB69B-8A5B-ABB6-4275-66D742E867A1}"/>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167" name="Freeform: Shape 166">
                    <a:extLst>
                      <a:ext uri="{FF2B5EF4-FFF2-40B4-BE49-F238E27FC236}">
                        <a16:creationId xmlns:a16="http://schemas.microsoft.com/office/drawing/2014/main" id="{98CAEBDC-A0C3-A3AF-E8A1-689DD83F6442}"/>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nvGrpSpPr>
                <p:cNvPr id="163" name="Graphic 167">
                  <a:extLst>
                    <a:ext uri="{FF2B5EF4-FFF2-40B4-BE49-F238E27FC236}">
                      <a16:creationId xmlns:a16="http://schemas.microsoft.com/office/drawing/2014/main" id="{93E81F68-6CF2-2432-EEED-13C38CCDE3DD}"/>
                    </a:ext>
                  </a:extLst>
                </p:cNvPr>
                <p:cNvGrpSpPr/>
                <p:nvPr/>
              </p:nvGrpSpPr>
              <p:grpSpPr>
                <a:xfrm>
                  <a:off x="4268003" y="3753011"/>
                  <a:ext cx="2057135" cy="1483560"/>
                  <a:chOff x="4268003" y="3753011"/>
                  <a:chExt cx="2057135" cy="1483560"/>
                </a:xfrm>
                <a:grpFill/>
              </p:grpSpPr>
              <p:sp>
                <p:nvSpPr>
                  <p:cNvPr id="164" name="Freeform: Shape 163">
                    <a:extLst>
                      <a:ext uri="{FF2B5EF4-FFF2-40B4-BE49-F238E27FC236}">
                        <a16:creationId xmlns:a16="http://schemas.microsoft.com/office/drawing/2014/main" id="{07C8CF77-C7AF-4D99-927A-86D22F27718B}"/>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165" name="Freeform: Shape 164">
                    <a:extLst>
                      <a:ext uri="{FF2B5EF4-FFF2-40B4-BE49-F238E27FC236}">
                        <a16:creationId xmlns:a16="http://schemas.microsoft.com/office/drawing/2014/main" id="{74715538-785A-D418-DB4C-30CDF311B7F8}"/>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sp>
            <p:nvSpPr>
              <p:cNvPr id="72" name="Freeform: Shape 71">
                <a:extLst>
                  <a:ext uri="{FF2B5EF4-FFF2-40B4-BE49-F238E27FC236}">
                    <a16:creationId xmlns:a16="http://schemas.microsoft.com/office/drawing/2014/main" id="{BEC23F4A-84A2-B3A6-B0F2-588755EBC8F3}"/>
                  </a:ext>
                </a:extLst>
              </p:cNvPr>
              <p:cNvSpPr/>
              <p:nvPr/>
            </p:nvSpPr>
            <p:spPr>
              <a:xfrm>
                <a:off x="4295779" y="4549782"/>
                <a:ext cx="1632667" cy="317855"/>
              </a:xfrm>
              <a:custGeom>
                <a:avLst/>
                <a:gdLst>
                  <a:gd name="connsiteX0" fmla="*/ 0 w 1632667"/>
                  <a:gd name="connsiteY0" fmla="*/ 314524 h 317855"/>
                  <a:gd name="connsiteX1" fmla="*/ 531314 w 1632667"/>
                  <a:gd name="connsiteY1" fmla="*/ 224166 h 317855"/>
                  <a:gd name="connsiteX2" fmla="*/ 859092 w 1632667"/>
                  <a:gd name="connsiteY2" fmla="*/ 238572 h 317855"/>
                  <a:gd name="connsiteX3" fmla="*/ 1632667 w 1632667"/>
                  <a:gd name="connsiteY3" fmla="*/ 0 h 317855"/>
                </a:gdLst>
                <a:ahLst/>
                <a:cxnLst>
                  <a:cxn ang="0">
                    <a:pos x="connsiteX0" y="connsiteY0"/>
                  </a:cxn>
                  <a:cxn ang="0">
                    <a:pos x="connsiteX1" y="connsiteY1"/>
                  </a:cxn>
                  <a:cxn ang="0">
                    <a:pos x="connsiteX2" y="connsiteY2"/>
                  </a:cxn>
                  <a:cxn ang="0">
                    <a:pos x="connsiteX3" y="connsiteY3"/>
                  </a:cxn>
                </a:cxnLst>
                <a:rect l="l" t="t" r="r" b="b"/>
                <a:pathLst>
                  <a:path w="1632667" h="317855">
                    <a:moveTo>
                      <a:pt x="0" y="314524"/>
                    </a:moveTo>
                    <a:cubicBezTo>
                      <a:pt x="120439" y="338612"/>
                      <a:pt x="372265" y="224166"/>
                      <a:pt x="531314" y="224166"/>
                    </a:cubicBezTo>
                    <a:cubicBezTo>
                      <a:pt x="690363" y="224166"/>
                      <a:pt x="709610" y="238572"/>
                      <a:pt x="859092" y="238572"/>
                    </a:cubicBezTo>
                    <a:cubicBezTo>
                      <a:pt x="1150681" y="238572"/>
                      <a:pt x="1314570" y="0"/>
                      <a:pt x="1632667"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CAFAE84B-1BBF-3B26-9AB0-09F0F727A0A7}"/>
                  </a:ext>
                </a:extLst>
              </p:cNvPr>
              <p:cNvSpPr/>
              <p:nvPr/>
            </p:nvSpPr>
            <p:spPr>
              <a:xfrm>
                <a:off x="5605508" y="4135219"/>
                <a:ext cx="718138" cy="394048"/>
              </a:xfrm>
              <a:custGeom>
                <a:avLst/>
                <a:gdLst>
                  <a:gd name="connsiteX0" fmla="*/ 0 w 718138"/>
                  <a:gd name="connsiteY0" fmla="*/ 394048 h 394048"/>
                  <a:gd name="connsiteX1" fmla="*/ 381371 w 718138"/>
                  <a:gd name="connsiteY1" fmla="*/ 303690 h 394048"/>
                  <a:gd name="connsiteX2" fmla="*/ 718138 w 718138"/>
                  <a:gd name="connsiteY2" fmla="*/ 0 h 394048"/>
                </a:gdLst>
                <a:ahLst/>
                <a:cxnLst>
                  <a:cxn ang="0">
                    <a:pos x="connsiteX0" y="connsiteY0"/>
                  </a:cxn>
                  <a:cxn ang="0">
                    <a:pos x="connsiteX1" y="connsiteY1"/>
                  </a:cxn>
                  <a:cxn ang="0">
                    <a:pos x="connsiteX2" y="connsiteY2"/>
                  </a:cxn>
                </a:cxnLst>
                <a:rect l="l" t="t" r="r" b="b"/>
                <a:pathLst>
                  <a:path w="718138" h="394048">
                    <a:moveTo>
                      <a:pt x="0" y="394048"/>
                    </a:moveTo>
                    <a:cubicBezTo>
                      <a:pt x="0" y="394048"/>
                      <a:pt x="133693" y="318443"/>
                      <a:pt x="381371" y="303690"/>
                    </a:cubicBezTo>
                    <a:cubicBezTo>
                      <a:pt x="583178" y="291589"/>
                      <a:pt x="718138" y="0"/>
                      <a:pt x="718138"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1E0A07D7-02E2-772F-7033-65F7A241DAAA}"/>
                  </a:ext>
                </a:extLst>
              </p:cNvPr>
              <p:cNvSpPr/>
              <p:nvPr/>
            </p:nvSpPr>
            <p:spPr>
              <a:xfrm>
                <a:off x="4525707" y="4833649"/>
                <a:ext cx="909918" cy="187272"/>
              </a:xfrm>
              <a:custGeom>
                <a:avLst/>
                <a:gdLst>
                  <a:gd name="connsiteX0" fmla="*/ 909919 w 909918"/>
                  <a:gd name="connsiteY0" fmla="*/ 183597 h 187272"/>
                  <a:gd name="connsiteX1" fmla="*/ 354401 w 909918"/>
                  <a:gd name="connsiteY1" fmla="*/ 108913 h 187272"/>
                  <a:gd name="connsiteX2" fmla="*/ 0 w 909918"/>
                  <a:gd name="connsiteY2" fmla="*/ 0 h 187272"/>
                </a:gdLst>
                <a:ahLst/>
                <a:cxnLst>
                  <a:cxn ang="0">
                    <a:pos x="connsiteX0" y="connsiteY0"/>
                  </a:cxn>
                  <a:cxn ang="0">
                    <a:pos x="connsiteX1" y="connsiteY1"/>
                  </a:cxn>
                  <a:cxn ang="0">
                    <a:pos x="connsiteX2" y="connsiteY2"/>
                  </a:cxn>
                </a:cxnLst>
                <a:rect l="l" t="t" r="r" b="b"/>
                <a:pathLst>
                  <a:path w="909918" h="187272">
                    <a:moveTo>
                      <a:pt x="909919" y="183597"/>
                    </a:moveTo>
                    <a:cubicBezTo>
                      <a:pt x="585829" y="208953"/>
                      <a:pt x="602656" y="94276"/>
                      <a:pt x="354401" y="108913"/>
                    </a:cubicBezTo>
                    <a:cubicBezTo>
                      <a:pt x="110412" y="123320"/>
                      <a:pt x="0" y="0"/>
                      <a:pt x="0"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grpSp>
            <p:nvGrpSpPr>
              <p:cNvPr id="75" name="Graphic 167">
                <a:extLst>
                  <a:ext uri="{FF2B5EF4-FFF2-40B4-BE49-F238E27FC236}">
                    <a16:creationId xmlns:a16="http://schemas.microsoft.com/office/drawing/2014/main" id="{29F3BC9E-F329-C00D-0E28-49C2A9757C7C}"/>
                  </a:ext>
                </a:extLst>
              </p:cNvPr>
              <p:cNvGrpSpPr/>
              <p:nvPr/>
            </p:nvGrpSpPr>
            <p:grpSpPr>
              <a:xfrm>
                <a:off x="4386021" y="3762608"/>
                <a:ext cx="1940852" cy="1473964"/>
                <a:chOff x="4386021" y="3762608"/>
                <a:chExt cx="1940852" cy="1473964"/>
              </a:xfrm>
              <a:solidFill>
                <a:srgbClr val="B2A499"/>
              </a:solidFill>
            </p:grpSpPr>
            <p:sp>
              <p:nvSpPr>
                <p:cNvPr id="137" name="Freeform: Shape 136">
                  <a:extLst>
                    <a:ext uri="{FF2B5EF4-FFF2-40B4-BE49-F238E27FC236}">
                      <a16:creationId xmlns:a16="http://schemas.microsoft.com/office/drawing/2014/main" id="{CA2177D2-E73A-F305-162F-E64CDE85E12F}"/>
                    </a:ext>
                  </a:extLst>
                </p:cNvPr>
                <p:cNvSpPr/>
                <p:nvPr/>
              </p:nvSpPr>
              <p:spPr>
                <a:xfrm>
                  <a:off x="4386021" y="4311440"/>
                  <a:ext cx="662817" cy="892284"/>
                </a:xfrm>
                <a:custGeom>
                  <a:avLst/>
                  <a:gdLst>
                    <a:gd name="connsiteX0" fmla="*/ 346449 w 662817"/>
                    <a:gd name="connsiteY0" fmla="*/ 892285 h 892284"/>
                    <a:gd name="connsiteX1" fmla="*/ 0 w 662817"/>
                    <a:gd name="connsiteY1" fmla="*/ 552059 h 892284"/>
                    <a:gd name="connsiteX2" fmla="*/ 662817 w 662817"/>
                    <a:gd name="connsiteY2" fmla="*/ 0 h 892284"/>
                  </a:gdLst>
                  <a:ahLst/>
                  <a:cxnLst>
                    <a:cxn ang="0">
                      <a:pos x="connsiteX0" y="connsiteY0"/>
                    </a:cxn>
                    <a:cxn ang="0">
                      <a:pos x="connsiteX1" y="connsiteY1"/>
                    </a:cxn>
                    <a:cxn ang="0">
                      <a:pos x="connsiteX2" y="connsiteY2"/>
                    </a:cxn>
                  </a:cxnLst>
                  <a:rect l="l" t="t" r="r" b="b"/>
                  <a:pathLst>
                    <a:path w="662817" h="892284">
                      <a:moveTo>
                        <a:pt x="346449" y="892285"/>
                      </a:moveTo>
                      <a:cubicBezTo>
                        <a:pt x="109721" y="761819"/>
                        <a:pt x="0" y="552059"/>
                        <a:pt x="0" y="552059"/>
                      </a:cubicBezTo>
                      <a:cubicBezTo>
                        <a:pt x="0" y="552059"/>
                        <a:pt x="477261" y="339880"/>
                        <a:pt x="662817"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8" name="Freeform: Shape 137">
                  <a:extLst>
                    <a:ext uri="{FF2B5EF4-FFF2-40B4-BE49-F238E27FC236}">
                      <a16:creationId xmlns:a16="http://schemas.microsoft.com/office/drawing/2014/main" id="{AA5D8C4B-04F8-693E-E7FF-4EA2F98D59B7}"/>
                    </a:ext>
                  </a:extLst>
                </p:cNvPr>
                <p:cNvSpPr/>
                <p:nvPr/>
              </p:nvSpPr>
              <p:spPr>
                <a:xfrm>
                  <a:off x="4460705" y="4849554"/>
                  <a:ext cx="346103" cy="372035"/>
                </a:xfrm>
                <a:custGeom>
                  <a:avLst/>
                  <a:gdLst>
                    <a:gd name="connsiteX0" fmla="*/ 346103 w 346103"/>
                    <a:gd name="connsiteY0" fmla="*/ 372035 h 372035"/>
                    <a:gd name="connsiteX1" fmla="*/ 0 w 346103"/>
                    <a:gd name="connsiteY1" fmla="*/ 0 h 372035"/>
                  </a:gdLst>
                  <a:ahLst/>
                  <a:cxnLst>
                    <a:cxn ang="0">
                      <a:pos x="connsiteX0" y="connsiteY0"/>
                    </a:cxn>
                    <a:cxn ang="0">
                      <a:pos x="connsiteX1" y="connsiteY1"/>
                    </a:cxn>
                  </a:cxnLst>
                  <a:rect l="l" t="t" r="r" b="b"/>
                  <a:pathLst>
                    <a:path w="346103" h="372035">
                      <a:moveTo>
                        <a:pt x="346103" y="372035"/>
                      </a:moveTo>
                      <a:cubicBezTo>
                        <a:pt x="104649" y="250674"/>
                        <a:pt x="0" y="0"/>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9" name="Freeform: Shape 138">
                  <a:extLst>
                    <a:ext uri="{FF2B5EF4-FFF2-40B4-BE49-F238E27FC236}">
                      <a16:creationId xmlns:a16="http://schemas.microsoft.com/office/drawing/2014/main" id="{D9B72105-728D-32C0-6DE5-05730C68E383}"/>
                    </a:ext>
                  </a:extLst>
                </p:cNvPr>
                <p:cNvSpPr/>
                <p:nvPr/>
              </p:nvSpPr>
              <p:spPr>
                <a:xfrm>
                  <a:off x="4525707" y="4833649"/>
                  <a:ext cx="413756" cy="402461"/>
                </a:xfrm>
                <a:custGeom>
                  <a:avLst/>
                  <a:gdLst>
                    <a:gd name="connsiteX0" fmla="*/ 413757 w 413756"/>
                    <a:gd name="connsiteY0" fmla="*/ 402462 h 402461"/>
                    <a:gd name="connsiteX1" fmla="*/ 0 w 413756"/>
                    <a:gd name="connsiteY1" fmla="*/ 0 h 402461"/>
                  </a:gdLst>
                  <a:ahLst/>
                  <a:cxnLst>
                    <a:cxn ang="0">
                      <a:pos x="connsiteX0" y="connsiteY0"/>
                    </a:cxn>
                    <a:cxn ang="0">
                      <a:pos x="connsiteX1" y="connsiteY1"/>
                    </a:cxn>
                  </a:cxnLst>
                  <a:rect l="l" t="t" r="r" b="b"/>
                  <a:pathLst>
                    <a:path w="413756" h="402461">
                      <a:moveTo>
                        <a:pt x="413757" y="402462"/>
                      </a:moveTo>
                      <a:cubicBezTo>
                        <a:pt x="299426" y="352327"/>
                        <a:pt x="151788" y="28870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0" name="Freeform: Shape 139">
                  <a:extLst>
                    <a:ext uri="{FF2B5EF4-FFF2-40B4-BE49-F238E27FC236}">
                      <a16:creationId xmlns:a16="http://schemas.microsoft.com/office/drawing/2014/main" id="{0E5D10CE-547D-E70F-2094-48326155E119}"/>
                    </a:ext>
                  </a:extLst>
                </p:cNvPr>
                <p:cNvSpPr/>
                <p:nvPr/>
              </p:nvSpPr>
              <p:spPr>
                <a:xfrm>
                  <a:off x="4588290" y="4279861"/>
                  <a:ext cx="579950" cy="956711"/>
                </a:xfrm>
                <a:custGeom>
                  <a:avLst/>
                  <a:gdLst>
                    <a:gd name="connsiteX0" fmla="*/ 444298 w 579950"/>
                    <a:gd name="connsiteY0" fmla="*/ 956711 h 956711"/>
                    <a:gd name="connsiteX1" fmla="*/ 0 w 579950"/>
                    <a:gd name="connsiteY1" fmla="*/ 537423 h 956711"/>
                    <a:gd name="connsiteX2" fmla="*/ 301501 w 579950"/>
                    <a:gd name="connsiteY2" fmla="*/ 365466 h 956711"/>
                    <a:gd name="connsiteX3" fmla="*/ 579950 w 579950"/>
                    <a:gd name="connsiteY3" fmla="*/ 0 h 956711"/>
                  </a:gdLst>
                  <a:ahLst/>
                  <a:cxnLst>
                    <a:cxn ang="0">
                      <a:pos x="connsiteX0" y="connsiteY0"/>
                    </a:cxn>
                    <a:cxn ang="0">
                      <a:pos x="connsiteX1" y="connsiteY1"/>
                    </a:cxn>
                    <a:cxn ang="0">
                      <a:pos x="connsiteX2" y="connsiteY2"/>
                    </a:cxn>
                    <a:cxn ang="0">
                      <a:pos x="connsiteX3" y="connsiteY3"/>
                    </a:cxn>
                  </a:cxnLst>
                  <a:rect l="l" t="t" r="r" b="b"/>
                  <a:pathLst>
                    <a:path w="579950" h="956711">
                      <a:moveTo>
                        <a:pt x="444298" y="956711"/>
                      </a:moveTo>
                      <a:cubicBezTo>
                        <a:pt x="189475" y="809649"/>
                        <a:pt x="65694" y="669617"/>
                        <a:pt x="0" y="537423"/>
                      </a:cubicBezTo>
                      <a:cubicBezTo>
                        <a:pt x="0" y="537423"/>
                        <a:pt x="196505" y="457783"/>
                        <a:pt x="301501" y="365466"/>
                      </a:cubicBezTo>
                      <a:cubicBezTo>
                        <a:pt x="457552" y="228085"/>
                        <a:pt x="579950" y="0"/>
                        <a:pt x="57995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1" name="Freeform: Shape 140">
                  <a:extLst>
                    <a:ext uri="{FF2B5EF4-FFF2-40B4-BE49-F238E27FC236}">
                      <a16:creationId xmlns:a16="http://schemas.microsoft.com/office/drawing/2014/main" id="{9D4330F7-03EE-9B56-0DA6-364C53D5B91A}"/>
                    </a:ext>
                  </a:extLst>
                </p:cNvPr>
                <p:cNvSpPr/>
                <p:nvPr/>
              </p:nvSpPr>
              <p:spPr>
                <a:xfrm>
                  <a:off x="4667698" y="4797344"/>
                  <a:ext cx="444413" cy="434847"/>
                </a:xfrm>
                <a:custGeom>
                  <a:avLst/>
                  <a:gdLst>
                    <a:gd name="connsiteX0" fmla="*/ 0 w 444413"/>
                    <a:gd name="connsiteY0" fmla="*/ 0 h 434847"/>
                    <a:gd name="connsiteX1" fmla="*/ 444414 w 444413"/>
                    <a:gd name="connsiteY1" fmla="*/ 434848 h 434847"/>
                  </a:gdLst>
                  <a:ahLst/>
                  <a:cxnLst>
                    <a:cxn ang="0">
                      <a:pos x="connsiteX0" y="connsiteY0"/>
                    </a:cxn>
                    <a:cxn ang="0">
                      <a:pos x="connsiteX1" y="connsiteY1"/>
                    </a:cxn>
                  </a:cxnLst>
                  <a:rect l="l" t="t" r="r" b="b"/>
                  <a:pathLst>
                    <a:path w="444413" h="434847">
                      <a:moveTo>
                        <a:pt x="0" y="0"/>
                      </a:moveTo>
                      <a:cubicBezTo>
                        <a:pt x="46216" y="97043"/>
                        <a:pt x="245027" y="317060"/>
                        <a:pt x="444414" y="434848"/>
                      </a:cubicBezTo>
                    </a:path>
                  </a:pathLst>
                </a:custGeom>
                <a:grpFill/>
                <a:ln w="9525" cap="flat">
                  <a:solidFill>
                    <a:schemeClr val="accent4">
                      <a:lumMod val="75000"/>
                    </a:schemeClr>
                  </a:solidFill>
                  <a:prstDash val="solid"/>
                  <a:miter/>
                </a:ln>
              </p:spPr>
              <p:txBody>
                <a:bodyPr rtlCol="0" anchor="ctr"/>
                <a:lstStyle/>
                <a:p>
                  <a:endParaRPr lang="en-GB"/>
                </a:p>
              </p:txBody>
            </p:sp>
            <p:sp>
              <p:nvSpPr>
                <p:cNvPr id="142" name="Freeform: Shape 141">
                  <a:extLst>
                    <a:ext uri="{FF2B5EF4-FFF2-40B4-BE49-F238E27FC236}">
                      <a16:creationId xmlns:a16="http://schemas.microsoft.com/office/drawing/2014/main" id="{0F007824-AAE5-23C2-3A53-1CF603A7B6D0}"/>
                    </a:ext>
                  </a:extLst>
                </p:cNvPr>
                <p:cNvSpPr/>
                <p:nvPr/>
              </p:nvSpPr>
              <p:spPr>
                <a:xfrm>
                  <a:off x="4724287" y="4785243"/>
                  <a:ext cx="474033" cy="439112"/>
                </a:xfrm>
                <a:custGeom>
                  <a:avLst/>
                  <a:gdLst>
                    <a:gd name="connsiteX0" fmla="*/ 0 w 474033"/>
                    <a:gd name="connsiteY0" fmla="*/ 0 h 439112"/>
                    <a:gd name="connsiteX1" fmla="*/ 474034 w 474033"/>
                    <a:gd name="connsiteY1" fmla="*/ 439112 h 439112"/>
                  </a:gdLst>
                  <a:ahLst/>
                  <a:cxnLst>
                    <a:cxn ang="0">
                      <a:pos x="connsiteX0" y="connsiteY0"/>
                    </a:cxn>
                    <a:cxn ang="0">
                      <a:pos x="connsiteX1" y="connsiteY1"/>
                    </a:cxn>
                  </a:cxnLst>
                  <a:rect l="l" t="t" r="r" b="b"/>
                  <a:pathLst>
                    <a:path w="474033" h="439112">
                      <a:moveTo>
                        <a:pt x="0" y="0"/>
                      </a:moveTo>
                      <a:cubicBezTo>
                        <a:pt x="154093" y="107530"/>
                        <a:pt x="224512" y="329392"/>
                        <a:pt x="474034" y="439112"/>
                      </a:cubicBezTo>
                    </a:path>
                  </a:pathLst>
                </a:custGeom>
                <a:grpFill/>
                <a:ln w="9525" cap="flat">
                  <a:solidFill>
                    <a:schemeClr val="accent4">
                      <a:lumMod val="75000"/>
                    </a:schemeClr>
                  </a:solidFill>
                  <a:prstDash val="solid"/>
                  <a:miter/>
                </a:ln>
              </p:spPr>
              <p:txBody>
                <a:bodyPr rtlCol="0" anchor="ctr"/>
                <a:lstStyle/>
                <a:p>
                  <a:endParaRPr lang="en-GB"/>
                </a:p>
              </p:txBody>
            </p:sp>
            <p:sp>
              <p:nvSpPr>
                <p:cNvPr id="143" name="Freeform: Shape 142">
                  <a:extLst>
                    <a:ext uri="{FF2B5EF4-FFF2-40B4-BE49-F238E27FC236}">
                      <a16:creationId xmlns:a16="http://schemas.microsoft.com/office/drawing/2014/main" id="{0A334ED4-4056-11B6-1FAA-AA21BE46E3D8}"/>
                    </a:ext>
                  </a:extLst>
                </p:cNvPr>
                <p:cNvSpPr/>
                <p:nvPr/>
              </p:nvSpPr>
              <p:spPr>
                <a:xfrm>
                  <a:off x="4827093" y="4175557"/>
                  <a:ext cx="525320" cy="1031279"/>
                </a:xfrm>
                <a:custGeom>
                  <a:avLst/>
                  <a:gdLst>
                    <a:gd name="connsiteX0" fmla="*/ 486135 w 525320"/>
                    <a:gd name="connsiteY0" fmla="*/ 1031279 h 1031279"/>
                    <a:gd name="connsiteX1" fmla="*/ 0 w 525320"/>
                    <a:gd name="connsiteY1" fmla="*/ 598391 h 1031279"/>
                    <a:gd name="connsiteX2" fmla="*/ 525321 w 525320"/>
                    <a:gd name="connsiteY2" fmla="*/ 0 h 1031279"/>
                  </a:gdLst>
                  <a:ahLst/>
                  <a:cxnLst>
                    <a:cxn ang="0">
                      <a:pos x="connsiteX0" y="connsiteY0"/>
                    </a:cxn>
                    <a:cxn ang="0">
                      <a:pos x="connsiteX1" y="connsiteY1"/>
                    </a:cxn>
                    <a:cxn ang="0">
                      <a:pos x="connsiteX2" y="connsiteY2"/>
                    </a:cxn>
                  </a:cxnLst>
                  <a:rect l="l" t="t" r="r" b="b"/>
                  <a:pathLst>
                    <a:path w="525320" h="1031279">
                      <a:moveTo>
                        <a:pt x="486135" y="1031279"/>
                      </a:moveTo>
                      <a:cubicBezTo>
                        <a:pt x="286748" y="942996"/>
                        <a:pt x="175875" y="689901"/>
                        <a:pt x="0" y="598391"/>
                      </a:cubicBezTo>
                      <a:cubicBezTo>
                        <a:pt x="173455" y="509186"/>
                        <a:pt x="418136" y="300924"/>
                        <a:pt x="52532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4" name="Freeform: Shape 143">
                  <a:extLst>
                    <a:ext uri="{FF2B5EF4-FFF2-40B4-BE49-F238E27FC236}">
                      <a16:creationId xmlns:a16="http://schemas.microsoft.com/office/drawing/2014/main" id="{F74D0147-7DF7-D8B6-B9FB-83302D864302}"/>
                    </a:ext>
                  </a:extLst>
                </p:cNvPr>
                <p:cNvSpPr/>
                <p:nvPr/>
              </p:nvSpPr>
              <p:spPr>
                <a:xfrm>
                  <a:off x="4961246" y="4071139"/>
                  <a:ext cx="579720" cy="1113915"/>
                </a:xfrm>
                <a:custGeom>
                  <a:avLst/>
                  <a:gdLst>
                    <a:gd name="connsiteX0" fmla="*/ 445451 w 579720"/>
                    <a:gd name="connsiteY0" fmla="*/ 1113916 h 1113915"/>
                    <a:gd name="connsiteX1" fmla="*/ 0 w 579720"/>
                    <a:gd name="connsiteY1" fmla="*/ 707305 h 1113915"/>
                    <a:gd name="connsiteX2" fmla="*/ 579720 w 579720"/>
                    <a:gd name="connsiteY2" fmla="*/ 0 h 1113915"/>
                  </a:gdLst>
                  <a:ahLst/>
                  <a:cxnLst>
                    <a:cxn ang="0">
                      <a:pos x="connsiteX0" y="connsiteY0"/>
                    </a:cxn>
                    <a:cxn ang="0">
                      <a:pos x="connsiteX1" y="connsiteY1"/>
                    </a:cxn>
                    <a:cxn ang="0">
                      <a:pos x="connsiteX2" y="connsiteY2"/>
                    </a:cxn>
                  </a:cxnLst>
                  <a:rect l="l" t="t" r="r" b="b"/>
                  <a:pathLst>
                    <a:path w="579720" h="1113915">
                      <a:moveTo>
                        <a:pt x="445451" y="1113916"/>
                      </a:moveTo>
                      <a:cubicBezTo>
                        <a:pt x="230390" y="997971"/>
                        <a:pt x="150866" y="776226"/>
                        <a:pt x="0" y="707305"/>
                      </a:cubicBezTo>
                      <a:cubicBezTo>
                        <a:pt x="150866" y="609801"/>
                        <a:pt x="463546" y="364198"/>
                        <a:pt x="57972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5" name="Freeform: Shape 144">
                  <a:extLst>
                    <a:ext uri="{FF2B5EF4-FFF2-40B4-BE49-F238E27FC236}">
                      <a16:creationId xmlns:a16="http://schemas.microsoft.com/office/drawing/2014/main" id="{DF48FD83-9A92-B3E1-5AD2-5C2D91714A6A}"/>
                    </a:ext>
                  </a:extLst>
                </p:cNvPr>
                <p:cNvSpPr/>
                <p:nvPr/>
              </p:nvSpPr>
              <p:spPr>
                <a:xfrm>
                  <a:off x="6026525" y="4135334"/>
                  <a:ext cx="297236" cy="297581"/>
                </a:xfrm>
                <a:custGeom>
                  <a:avLst/>
                  <a:gdLst>
                    <a:gd name="connsiteX0" fmla="*/ 0 w 297236"/>
                    <a:gd name="connsiteY0" fmla="*/ 297582 h 297581"/>
                    <a:gd name="connsiteX1" fmla="*/ 297236 w 297236"/>
                    <a:gd name="connsiteY1" fmla="*/ 0 h 297581"/>
                  </a:gdLst>
                  <a:ahLst/>
                  <a:cxnLst>
                    <a:cxn ang="0">
                      <a:pos x="connsiteX0" y="connsiteY0"/>
                    </a:cxn>
                    <a:cxn ang="0">
                      <a:pos x="connsiteX1" y="connsiteY1"/>
                    </a:cxn>
                  </a:cxnLst>
                  <a:rect l="l" t="t" r="r" b="b"/>
                  <a:pathLst>
                    <a:path w="297236" h="297581">
                      <a:moveTo>
                        <a:pt x="0" y="297582"/>
                      </a:moveTo>
                      <a:cubicBezTo>
                        <a:pt x="99578" y="115713"/>
                        <a:pt x="297236" y="0"/>
                        <a:pt x="29723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6" name="Freeform: Shape 145">
                  <a:extLst>
                    <a:ext uri="{FF2B5EF4-FFF2-40B4-BE49-F238E27FC236}">
                      <a16:creationId xmlns:a16="http://schemas.microsoft.com/office/drawing/2014/main" id="{4E0CDDCB-712E-0460-1CA4-D608812303B5}"/>
                    </a:ext>
                  </a:extLst>
                </p:cNvPr>
                <p:cNvSpPr/>
                <p:nvPr/>
              </p:nvSpPr>
              <p:spPr>
                <a:xfrm>
                  <a:off x="5079496" y="3941940"/>
                  <a:ext cx="871193" cy="843417"/>
                </a:xfrm>
                <a:custGeom>
                  <a:avLst/>
                  <a:gdLst>
                    <a:gd name="connsiteX0" fmla="*/ 871194 w 871193"/>
                    <a:gd name="connsiteY0" fmla="*/ 0 h 843417"/>
                    <a:gd name="connsiteX1" fmla="*/ 0 w 871193"/>
                    <a:gd name="connsiteY1" fmla="*/ 843418 h 843417"/>
                  </a:gdLst>
                  <a:ahLst/>
                  <a:cxnLst>
                    <a:cxn ang="0">
                      <a:pos x="connsiteX0" y="connsiteY0"/>
                    </a:cxn>
                    <a:cxn ang="0">
                      <a:pos x="connsiteX1" y="connsiteY1"/>
                    </a:cxn>
                  </a:cxnLst>
                  <a:rect l="l" t="t" r="r" b="b"/>
                  <a:pathLst>
                    <a:path w="871193" h="843417">
                      <a:moveTo>
                        <a:pt x="871194" y="0"/>
                      </a:moveTo>
                      <a:cubicBezTo>
                        <a:pt x="453634" y="258511"/>
                        <a:pt x="283752" y="643455"/>
                        <a:pt x="0" y="843418"/>
                      </a:cubicBezTo>
                    </a:path>
                  </a:pathLst>
                </a:custGeom>
                <a:grpFill/>
                <a:ln w="9525" cap="flat">
                  <a:solidFill>
                    <a:schemeClr val="accent4">
                      <a:lumMod val="75000"/>
                    </a:schemeClr>
                  </a:solidFill>
                  <a:prstDash val="solid"/>
                  <a:miter/>
                </a:ln>
              </p:spPr>
              <p:txBody>
                <a:bodyPr rtlCol="0" anchor="ctr"/>
                <a:lstStyle/>
                <a:p>
                  <a:endParaRPr lang="en-GB"/>
                </a:p>
              </p:txBody>
            </p:sp>
            <p:sp>
              <p:nvSpPr>
                <p:cNvPr id="147" name="Freeform: Shape 146">
                  <a:extLst>
                    <a:ext uri="{FF2B5EF4-FFF2-40B4-BE49-F238E27FC236}">
                      <a16:creationId xmlns:a16="http://schemas.microsoft.com/office/drawing/2014/main" id="{39EF7B93-DAAD-3B2D-8A28-35D41D1A0AE5}"/>
                    </a:ext>
                  </a:extLst>
                </p:cNvPr>
                <p:cNvSpPr/>
                <p:nvPr/>
              </p:nvSpPr>
              <p:spPr>
                <a:xfrm>
                  <a:off x="5079611" y="4785243"/>
                  <a:ext cx="435538" cy="364428"/>
                </a:xfrm>
                <a:custGeom>
                  <a:avLst/>
                  <a:gdLst>
                    <a:gd name="connsiteX0" fmla="*/ 435539 w 435538"/>
                    <a:gd name="connsiteY0" fmla="*/ 364428 h 364428"/>
                    <a:gd name="connsiteX1" fmla="*/ 0 w 435538"/>
                    <a:gd name="connsiteY1" fmla="*/ 0 h 364428"/>
                  </a:gdLst>
                  <a:ahLst/>
                  <a:cxnLst>
                    <a:cxn ang="0">
                      <a:pos x="connsiteX0" y="connsiteY0"/>
                    </a:cxn>
                    <a:cxn ang="0">
                      <a:pos x="connsiteX1" y="connsiteY1"/>
                    </a:cxn>
                  </a:cxnLst>
                  <a:rect l="l" t="t" r="r" b="b"/>
                  <a:pathLst>
                    <a:path w="435538" h="364428">
                      <a:moveTo>
                        <a:pt x="435539" y="364428"/>
                      </a:moveTo>
                      <a:cubicBezTo>
                        <a:pt x="229467" y="297121"/>
                        <a:pt x="171495" y="7848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8" name="Freeform: Shape 147">
                  <a:extLst>
                    <a:ext uri="{FF2B5EF4-FFF2-40B4-BE49-F238E27FC236}">
                      <a16:creationId xmlns:a16="http://schemas.microsoft.com/office/drawing/2014/main" id="{C2A8EC9C-C694-43CA-978D-555CA5DA6B22}"/>
                    </a:ext>
                  </a:extLst>
                </p:cNvPr>
                <p:cNvSpPr/>
                <p:nvPr/>
              </p:nvSpPr>
              <p:spPr>
                <a:xfrm>
                  <a:off x="5229670" y="3762608"/>
                  <a:ext cx="884678" cy="102044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9" name="Freeform: Shape 148">
                  <a:extLst>
                    <a:ext uri="{FF2B5EF4-FFF2-40B4-BE49-F238E27FC236}">
                      <a16:creationId xmlns:a16="http://schemas.microsoft.com/office/drawing/2014/main" id="{987DCF02-F684-1C82-F18E-B61787B663C3}"/>
                    </a:ext>
                  </a:extLst>
                </p:cNvPr>
                <p:cNvSpPr/>
                <p:nvPr/>
              </p:nvSpPr>
              <p:spPr>
                <a:xfrm>
                  <a:off x="5229785" y="4783053"/>
                  <a:ext cx="394624" cy="317059"/>
                </a:xfrm>
                <a:custGeom>
                  <a:avLst/>
                  <a:gdLst>
                    <a:gd name="connsiteX0" fmla="*/ 394625 w 394624"/>
                    <a:gd name="connsiteY0" fmla="*/ 317060 h 317059"/>
                    <a:gd name="connsiteX1" fmla="*/ 0 w 394624"/>
                    <a:gd name="connsiteY1" fmla="*/ 0 h 317059"/>
                  </a:gdLst>
                  <a:ahLst/>
                  <a:cxnLst>
                    <a:cxn ang="0">
                      <a:pos x="connsiteX0" y="connsiteY0"/>
                    </a:cxn>
                    <a:cxn ang="0">
                      <a:pos x="connsiteX1" y="connsiteY1"/>
                    </a:cxn>
                  </a:cxnLst>
                  <a:rect l="l" t="t" r="r" b="b"/>
                  <a:pathLst>
                    <a:path w="394624" h="317059">
                      <a:moveTo>
                        <a:pt x="394625" y="317060"/>
                      </a:moveTo>
                      <a:cubicBezTo>
                        <a:pt x="169767" y="214370"/>
                        <a:pt x="113869" y="76528"/>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50" name="Freeform: Shape 149">
                  <a:extLst>
                    <a:ext uri="{FF2B5EF4-FFF2-40B4-BE49-F238E27FC236}">
                      <a16:creationId xmlns:a16="http://schemas.microsoft.com/office/drawing/2014/main" id="{ED0D0256-37D2-4236-BC6E-0607F59F8790}"/>
                    </a:ext>
                  </a:extLst>
                </p:cNvPr>
                <p:cNvSpPr/>
                <p:nvPr/>
              </p:nvSpPr>
              <p:spPr>
                <a:xfrm>
                  <a:off x="5333512" y="4758274"/>
                  <a:ext cx="397736" cy="277297"/>
                </a:xfrm>
                <a:custGeom>
                  <a:avLst/>
                  <a:gdLst>
                    <a:gd name="connsiteX0" fmla="*/ 0 w 397736"/>
                    <a:gd name="connsiteY0" fmla="*/ 0 h 277297"/>
                    <a:gd name="connsiteX1" fmla="*/ 397736 w 397736"/>
                    <a:gd name="connsiteY1" fmla="*/ 277298 h 277297"/>
                  </a:gdLst>
                  <a:ahLst/>
                  <a:cxnLst>
                    <a:cxn ang="0">
                      <a:pos x="connsiteX0" y="connsiteY0"/>
                    </a:cxn>
                    <a:cxn ang="0">
                      <a:pos x="connsiteX1" y="connsiteY1"/>
                    </a:cxn>
                  </a:cxnLst>
                  <a:rect l="l" t="t" r="r" b="b"/>
                  <a:pathLst>
                    <a:path w="397736" h="277297">
                      <a:moveTo>
                        <a:pt x="0" y="0"/>
                      </a:moveTo>
                      <a:cubicBezTo>
                        <a:pt x="111103" y="85517"/>
                        <a:pt x="218058" y="239610"/>
                        <a:pt x="397736" y="277298"/>
                      </a:cubicBezTo>
                    </a:path>
                  </a:pathLst>
                </a:custGeom>
                <a:grpFill/>
                <a:ln w="9525" cap="flat">
                  <a:solidFill>
                    <a:schemeClr val="accent4">
                      <a:lumMod val="75000"/>
                    </a:schemeClr>
                  </a:solidFill>
                  <a:prstDash val="solid"/>
                  <a:miter/>
                </a:ln>
              </p:spPr>
              <p:txBody>
                <a:bodyPr rtlCol="0" anchor="ctr"/>
                <a:lstStyle/>
                <a:p>
                  <a:endParaRPr lang="en-GB"/>
                </a:p>
              </p:txBody>
            </p:sp>
            <p:sp>
              <p:nvSpPr>
                <p:cNvPr id="151" name="Freeform: Shape 150">
                  <a:extLst>
                    <a:ext uri="{FF2B5EF4-FFF2-40B4-BE49-F238E27FC236}">
                      <a16:creationId xmlns:a16="http://schemas.microsoft.com/office/drawing/2014/main" id="{7D9804CD-E7D0-E63A-A451-27A157C99108}"/>
                    </a:ext>
                  </a:extLst>
                </p:cNvPr>
                <p:cNvSpPr/>
                <p:nvPr/>
              </p:nvSpPr>
              <p:spPr>
                <a:xfrm>
                  <a:off x="5412114" y="4727501"/>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152" name="Freeform: Shape 151">
                  <a:extLst>
                    <a:ext uri="{FF2B5EF4-FFF2-40B4-BE49-F238E27FC236}">
                      <a16:creationId xmlns:a16="http://schemas.microsoft.com/office/drawing/2014/main" id="{03A1CE57-4520-9167-5363-3DC6DD852937}"/>
                    </a:ext>
                  </a:extLst>
                </p:cNvPr>
                <p:cNvSpPr/>
                <p:nvPr/>
              </p:nvSpPr>
              <p:spPr>
                <a:xfrm>
                  <a:off x="5549957" y="4659848"/>
                  <a:ext cx="540764" cy="116002"/>
                </a:xfrm>
                <a:custGeom>
                  <a:avLst/>
                  <a:gdLst>
                    <a:gd name="connsiteX0" fmla="*/ 0 w 540764"/>
                    <a:gd name="connsiteY0" fmla="*/ 0 h 116002"/>
                    <a:gd name="connsiteX1" fmla="*/ 540765 w 540764"/>
                    <a:gd name="connsiteY1" fmla="*/ 98426 h 116002"/>
                  </a:gdLst>
                  <a:ahLst/>
                  <a:cxnLst>
                    <a:cxn ang="0">
                      <a:pos x="connsiteX0" y="connsiteY0"/>
                    </a:cxn>
                    <a:cxn ang="0">
                      <a:pos x="connsiteX1" y="connsiteY1"/>
                    </a:cxn>
                  </a:cxnLst>
                  <a:rect l="l" t="t" r="r" b="b"/>
                  <a:pathLst>
                    <a:path w="540764" h="116002">
                      <a:moveTo>
                        <a:pt x="0" y="0"/>
                      </a:moveTo>
                      <a:cubicBezTo>
                        <a:pt x="129198" y="73416"/>
                        <a:pt x="332157" y="151788"/>
                        <a:pt x="540765" y="98426"/>
                      </a:cubicBezTo>
                    </a:path>
                  </a:pathLst>
                </a:custGeom>
                <a:grpFill/>
                <a:ln w="9525" cap="flat">
                  <a:solidFill>
                    <a:schemeClr val="accent4">
                      <a:lumMod val="75000"/>
                    </a:schemeClr>
                  </a:solidFill>
                  <a:prstDash val="solid"/>
                  <a:miter/>
                </a:ln>
              </p:spPr>
              <p:txBody>
                <a:bodyPr rtlCol="0" anchor="ctr"/>
                <a:lstStyle/>
                <a:p>
                  <a:endParaRPr lang="en-GB"/>
                </a:p>
              </p:txBody>
            </p:sp>
            <p:sp>
              <p:nvSpPr>
                <p:cNvPr id="153" name="Freeform: Shape 152">
                  <a:extLst>
                    <a:ext uri="{FF2B5EF4-FFF2-40B4-BE49-F238E27FC236}">
                      <a16:creationId xmlns:a16="http://schemas.microsoft.com/office/drawing/2014/main" id="{3D662381-6720-642F-2C72-77C9A33D3655}"/>
                    </a:ext>
                  </a:extLst>
                </p:cNvPr>
                <p:cNvSpPr/>
                <p:nvPr/>
              </p:nvSpPr>
              <p:spPr>
                <a:xfrm>
                  <a:off x="5633399" y="4619510"/>
                  <a:ext cx="565083" cy="85981"/>
                </a:xfrm>
                <a:custGeom>
                  <a:avLst/>
                  <a:gdLst>
                    <a:gd name="connsiteX0" fmla="*/ 0 w 565083"/>
                    <a:gd name="connsiteY0" fmla="*/ 0 h 85981"/>
                    <a:gd name="connsiteX1" fmla="*/ 565083 w 565083"/>
                    <a:gd name="connsiteY1" fmla="*/ 27430 h 85981"/>
                  </a:gdLst>
                  <a:ahLst/>
                  <a:cxnLst>
                    <a:cxn ang="0">
                      <a:pos x="connsiteX0" y="connsiteY0"/>
                    </a:cxn>
                    <a:cxn ang="0">
                      <a:pos x="connsiteX1" y="connsiteY1"/>
                    </a:cxn>
                  </a:cxnLst>
                  <a:rect l="l" t="t" r="r" b="b"/>
                  <a:pathLst>
                    <a:path w="565083" h="85981">
                      <a:moveTo>
                        <a:pt x="0" y="0"/>
                      </a:moveTo>
                      <a:cubicBezTo>
                        <a:pt x="135191" y="69382"/>
                        <a:pt x="331121" y="138764"/>
                        <a:pt x="565083" y="27430"/>
                      </a:cubicBezTo>
                    </a:path>
                  </a:pathLst>
                </a:custGeom>
                <a:grpFill/>
                <a:ln w="9525" cap="flat">
                  <a:solidFill>
                    <a:schemeClr val="accent4">
                      <a:lumMod val="75000"/>
                    </a:schemeClr>
                  </a:solidFill>
                  <a:prstDash val="solid"/>
                  <a:miter/>
                </a:ln>
              </p:spPr>
              <p:txBody>
                <a:bodyPr rtlCol="0" anchor="ctr"/>
                <a:lstStyle/>
                <a:p>
                  <a:endParaRPr lang="en-GB"/>
                </a:p>
              </p:txBody>
            </p:sp>
            <p:sp>
              <p:nvSpPr>
                <p:cNvPr id="154" name="Freeform: Shape 153">
                  <a:extLst>
                    <a:ext uri="{FF2B5EF4-FFF2-40B4-BE49-F238E27FC236}">
                      <a16:creationId xmlns:a16="http://schemas.microsoft.com/office/drawing/2014/main" id="{555F6491-5FA8-A4A8-7A3A-258A2C424E9B}"/>
                    </a:ext>
                  </a:extLst>
                </p:cNvPr>
                <p:cNvSpPr/>
                <p:nvPr/>
              </p:nvSpPr>
              <p:spPr>
                <a:xfrm>
                  <a:off x="5707045" y="4570413"/>
                  <a:ext cx="534541" cy="78487"/>
                </a:xfrm>
                <a:custGeom>
                  <a:avLst/>
                  <a:gdLst>
                    <a:gd name="connsiteX0" fmla="*/ 0 w 534541"/>
                    <a:gd name="connsiteY0" fmla="*/ 19247 h 78487"/>
                    <a:gd name="connsiteX1" fmla="*/ 534541 w 534541"/>
                    <a:gd name="connsiteY1" fmla="*/ 0 h 78487"/>
                  </a:gdLst>
                  <a:ahLst/>
                  <a:cxnLst>
                    <a:cxn ang="0">
                      <a:pos x="connsiteX0" y="connsiteY0"/>
                    </a:cxn>
                    <a:cxn ang="0">
                      <a:pos x="connsiteX1" y="connsiteY1"/>
                    </a:cxn>
                  </a:cxnLst>
                  <a:rect l="l" t="t" r="r" b="b"/>
                  <a:pathLst>
                    <a:path w="534541" h="78487">
                      <a:moveTo>
                        <a:pt x="0" y="19247"/>
                      </a:moveTo>
                      <a:cubicBezTo>
                        <a:pt x="141184" y="84595"/>
                        <a:pt x="377337" y="118018"/>
                        <a:pt x="53454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55" name="Freeform: Shape 154">
                  <a:extLst>
                    <a:ext uri="{FF2B5EF4-FFF2-40B4-BE49-F238E27FC236}">
                      <a16:creationId xmlns:a16="http://schemas.microsoft.com/office/drawing/2014/main" id="{95492EB1-A76B-A69D-7A25-D0C3484B591D}"/>
                    </a:ext>
                  </a:extLst>
                </p:cNvPr>
                <p:cNvSpPr/>
                <p:nvPr/>
              </p:nvSpPr>
              <p:spPr>
                <a:xfrm>
                  <a:off x="5928446" y="4315589"/>
                  <a:ext cx="378719" cy="234193"/>
                </a:xfrm>
                <a:custGeom>
                  <a:avLst/>
                  <a:gdLst>
                    <a:gd name="connsiteX0" fmla="*/ 378720 w 378719"/>
                    <a:gd name="connsiteY0" fmla="*/ 0 h 234193"/>
                    <a:gd name="connsiteX1" fmla="*/ 0 w 378719"/>
                    <a:gd name="connsiteY1" fmla="*/ 234193 h 234193"/>
                  </a:gdLst>
                  <a:ahLst/>
                  <a:cxnLst>
                    <a:cxn ang="0">
                      <a:pos x="connsiteX0" y="connsiteY0"/>
                    </a:cxn>
                    <a:cxn ang="0">
                      <a:pos x="connsiteX1" y="connsiteY1"/>
                    </a:cxn>
                  </a:cxnLst>
                  <a:rect l="l" t="t" r="r" b="b"/>
                  <a:pathLst>
                    <a:path w="378719" h="234193">
                      <a:moveTo>
                        <a:pt x="378720" y="0"/>
                      </a:moveTo>
                      <a:cubicBezTo>
                        <a:pt x="302423" y="134154"/>
                        <a:pt x="213793" y="213678"/>
                        <a:pt x="0" y="234193"/>
                      </a:cubicBezTo>
                    </a:path>
                  </a:pathLst>
                </a:custGeom>
                <a:grpFill/>
                <a:ln w="9525" cap="flat">
                  <a:solidFill>
                    <a:schemeClr val="accent4">
                      <a:lumMod val="75000"/>
                    </a:schemeClr>
                  </a:solidFill>
                  <a:prstDash val="solid"/>
                  <a:miter/>
                </a:ln>
              </p:spPr>
              <p:txBody>
                <a:bodyPr rtlCol="0" anchor="ctr"/>
                <a:lstStyle/>
                <a:p>
                  <a:endParaRPr lang="en-GB"/>
                </a:p>
              </p:txBody>
            </p:sp>
            <p:sp>
              <p:nvSpPr>
                <p:cNvPr id="156" name="Freeform: Shape 155">
                  <a:extLst>
                    <a:ext uri="{FF2B5EF4-FFF2-40B4-BE49-F238E27FC236}">
                      <a16:creationId xmlns:a16="http://schemas.microsoft.com/office/drawing/2014/main" id="{7EB2C0A2-7DD8-9E22-C0C7-1F5A90CD1767}"/>
                    </a:ext>
                  </a:extLst>
                </p:cNvPr>
                <p:cNvSpPr/>
                <p:nvPr/>
              </p:nvSpPr>
              <p:spPr>
                <a:xfrm>
                  <a:off x="5915998" y="4071254"/>
                  <a:ext cx="410875" cy="373879"/>
                </a:xfrm>
                <a:custGeom>
                  <a:avLst/>
                  <a:gdLst>
                    <a:gd name="connsiteX0" fmla="*/ 0 w 410875"/>
                    <a:gd name="connsiteY0" fmla="*/ 373879 h 373879"/>
                    <a:gd name="connsiteX1" fmla="*/ 410876 w 410875"/>
                    <a:gd name="connsiteY1" fmla="*/ 0 h 373879"/>
                  </a:gdLst>
                  <a:ahLst/>
                  <a:cxnLst>
                    <a:cxn ang="0">
                      <a:pos x="connsiteX0" y="connsiteY0"/>
                    </a:cxn>
                    <a:cxn ang="0">
                      <a:pos x="connsiteX1" y="connsiteY1"/>
                    </a:cxn>
                  </a:cxnLst>
                  <a:rect l="l" t="t" r="r" b="b"/>
                  <a:pathLst>
                    <a:path w="410875" h="373879">
                      <a:moveTo>
                        <a:pt x="0" y="373879"/>
                      </a:moveTo>
                      <a:cubicBezTo>
                        <a:pt x="49213" y="232234"/>
                        <a:pt x="293548" y="22705"/>
                        <a:pt x="41087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57" name="Freeform: Shape 156">
                  <a:extLst>
                    <a:ext uri="{FF2B5EF4-FFF2-40B4-BE49-F238E27FC236}">
                      <a16:creationId xmlns:a16="http://schemas.microsoft.com/office/drawing/2014/main" id="{A5BE94BA-85C9-BF6C-61E3-CEA975A331E8}"/>
                    </a:ext>
                  </a:extLst>
                </p:cNvPr>
                <p:cNvSpPr/>
                <p:nvPr/>
              </p:nvSpPr>
              <p:spPr>
                <a:xfrm>
                  <a:off x="5752455" y="3846972"/>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58" name="Freeform: Shape 157">
                  <a:extLst>
                    <a:ext uri="{FF2B5EF4-FFF2-40B4-BE49-F238E27FC236}">
                      <a16:creationId xmlns:a16="http://schemas.microsoft.com/office/drawing/2014/main" id="{8276C7B5-5014-2895-0B6E-E0F90D2692CB}"/>
                    </a:ext>
                  </a:extLst>
                </p:cNvPr>
                <p:cNvSpPr/>
                <p:nvPr/>
              </p:nvSpPr>
              <p:spPr>
                <a:xfrm>
                  <a:off x="5489337" y="4653164"/>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159" name="Freeform: Shape 158">
                  <a:extLst>
                    <a:ext uri="{FF2B5EF4-FFF2-40B4-BE49-F238E27FC236}">
                      <a16:creationId xmlns:a16="http://schemas.microsoft.com/office/drawing/2014/main" id="{D5C6C96B-59F1-9DE8-A134-20C8E0B0CC28}"/>
                    </a:ext>
                  </a:extLst>
                </p:cNvPr>
                <p:cNvSpPr/>
                <p:nvPr/>
              </p:nvSpPr>
              <p:spPr>
                <a:xfrm>
                  <a:off x="5698517" y="3796961"/>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60" name="Freeform: Shape 159">
                  <a:extLst>
                    <a:ext uri="{FF2B5EF4-FFF2-40B4-BE49-F238E27FC236}">
                      <a16:creationId xmlns:a16="http://schemas.microsoft.com/office/drawing/2014/main" id="{80160B0D-91A9-9D8A-D9B9-D8998EBD1A49}"/>
                    </a:ext>
                  </a:extLst>
                </p:cNvPr>
                <p:cNvSpPr/>
                <p:nvPr/>
              </p:nvSpPr>
              <p:spPr>
                <a:xfrm>
                  <a:off x="5666469" y="3772754"/>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61" name="Freeform: Shape 160">
                  <a:extLst>
                    <a:ext uri="{FF2B5EF4-FFF2-40B4-BE49-F238E27FC236}">
                      <a16:creationId xmlns:a16="http://schemas.microsoft.com/office/drawing/2014/main" id="{2AF86CB8-1193-FB3C-BF4E-873D84E90C8D}"/>
                    </a:ext>
                  </a:extLst>
                </p:cNvPr>
                <p:cNvSpPr/>
                <p:nvPr/>
              </p:nvSpPr>
              <p:spPr>
                <a:xfrm>
                  <a:off x="5237341" y="3762608"/>
                  <a:ext cx="804487" cy="90859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grpSp>
          <p:sp>
            <p:nvSpPr>
              <p:cNvPr id="76" name="Freeform: Shape 75">
                <a:extLst>
                  <a:ext uri="{FF2B5EF4-FFF2-40B4-BE49-F238E27FC236}">
                    <a16:creationId xmlns:a16="http://schemas.microsoft.com/office/drawing/2014/main" id="{A562890B-A24A-A4D1-66CC-6FC186995966}"/>
                  </a:ext>
                </a:extLst>
              </p:cNvPr>
              <p:cNvSpPr/>
              <p:nvPr/>
            </p:nvSpPr>
            <p:spPr>
              <a:xfrm>
                <a:off x="6065827" y="3434023"/>
                <a:ext cx="607380" cy="212064"/>
              </a:xfrm>
              <a:custGeom>
                <a:avLst/>
                <a:gdLst>
                  <a:gd name="connsiteX0" fmla="*/ 0 w 607380"/>
                  <a:gd name="connsiteY0" fmla="*/ 212065 h 212064"/>
                  <a:gd name="connsiteX1" fmla="*/ 303690 w 607380"/>
                  <a:gd name="connsiteY1" fmla="*/ 0 h 212064"/>
                  <a:gd name="connsiteX2" fmla="*/ 607381 w 607380"/>
                  <a:gd name="connsiteY2" fmla="*/ 106032 h 212064"/>
                </a:gdLst>
                <a:ahLst/>
                <a:cxnLst>
                  <a:cxn ang="0">
                    <a:pos x="connsiteX0" y="connsiteY0"/>
                  </a:cxn>
                  <a:cxn ang="0">
                    <a:pos x="connsiteX1" y="connsiteY1"/>
                  </a:cxn>
                  <a:cxn ang="0">
                    <a:pos x="connsiteX2" y="connsiteY2"/>
                  </a:cxn>
                </a:cxnLst>
                <a:rect l="l" t="t" r="r" b="b"/>
                <a:pathLst>
                  <a:path w="607380" h="212064">
                    <a:moveTo>
                      <a:pt x="0" y="212065"/>
                    </a:moveTo>
                    <a:cubicBezTo>
                      <a:pt x="0" y="212065"/>
                      <a:pt x="96351" y="0"/>
                      <a:pt x="303690" y="0"/>
                    </a:cubicBezTo>
                    <a:cubicBezTo>
                      <a:pt x="511030" y="0"/>
                      <a:pt x="468732" y="121131"/>
                      <a:pt x="607381" y="10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7" name="Freeform: Shape 76">
                <a:extLst>
                  <a:ext uri="{FF2B5EF4-FFF2-40B4-BE49-F238E27FC236}">
                    <a16:creationId xmlns:a16="http://schemas.microsoft.com/office/drawing/2014/main" id="{656D3261-983C-E5BD-A8E8-2F7CD637E8DE}"/>
                  </a:ext>
                </a:extLst>
              </p:cNvPr>
              <p:cNvSpPr/>
              <p:nvPr/>
            </p:nvSpPr>
            <p:spPr>
              <a:xfrm>
                <a:off x="6032058" y="3409935"/>
                <a:ext cx="164695" cy="80446"/>
              </a:xfrm>
              <a:custGeom>
                <a:avLst/>
                <a:gdLst>
                  <a:gd name="connsiteX0" fmla="*/ 0 w 164695"/>
                  <a:gd name="connsiteY0" fmla="*/ 0 h 80446"/>
                  <a:gd name="connsiteX1" fmla="*/ 164696 w 164695"/>
                  <a:gd name="connsiteY1" fmla="*/ 80446 h 80446"/>
                </a:gdLst>
                <a:ahLst/>
                <a:cxnLst>
                  <a:cxn ang="0">
                    <a:pos x="connsiteX0" y="connsiteY0"/>
                  </a:cxn>
                  <a:cxn ang="0">
                    <a:pos x="connsiteX1" y="connsiteY1"/>
                  </a:cxn>
                </a:cxnLst>
                <a:rect l="l" t="t" r="r" b="b"/>
                <a:pathLst>
                  <a:path w="164695" h="80446">
                    <a:moveTo>
                      <a:pt x="0" y="0"/>
                    </a:moveTo>
                    <a:cubicBezTo>
                      <a:pt x="0" y="0"/>
                      <a:pt x="107646" y="1844"/>
                      <a:pt x="164696" y="8044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8" name="Freeform: Shape 77">
                <a:extLst>
                  <a:ext uri="{FF2B5EF4-FFF2-40B4-BE49-F238E27FC236}">
                    <a16:creationId xmlns:a16="http://schemas.microsoft.com/office/drawing/2014/main" id="{EF25E721-A44F-A00B-87DD-3BF5CCE08288}"/>
                  </a:ext>
                </a:extLst>
              </p:cNvPr>
              <p:cNvSpPr/>
              <p:nvPr/>
            </p:nvSpPr>
            <p:spPr>
              <a:xfrm>
                <a:off x="6299559" y="3090063"/>
                <a:ext cx="320517" cy="134315"/>
              </a:xfrm>
              <a:custGeom>
                <a:avLst/>
                <a:gdLst>
                  <a:gd name="connsiteX0" fmla="*/ 0 w 320517"/>
                  <a:gd name="connsiteY0" fmla="*/ 134316 h 134315"/>
                  <a:gd name="connsiteX1" fmla="*/ 320517 w 320517"/>
                  <a:gd name="connsiteY1" fmla="*/ 17219 h 134315"/>
                </a:gdLst>
                <a:ahLst/>
                <a:cxnLst>
                  <a:cxn ang="0">
                    <a:pos x="connsiteX0" y="connsiteY0"/>
                  </a:cxn>
                  <a:cxn ang="0">
                    <a:pos x="connsiteX1" y="connsiteY1"/>
                  </a:cxn>
                </a:cxnLst>
                <a:rect l="l" t="t" r="r" b="b"/>
                <a:pathLst>
                  <a:path w="320517" h="134315">
                    <a:moveTo>
                      <a:pt x="0" y="134316"/>
                    </a:moveTo>
                    <a:cubicBezTo>
                      <a:pt x="106032" y="90981"/>
                      <a:pt x="189821" y="-48245"/>
                      <a:pt x="320517" y="1721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9" name="Freeform: Shape 78">
                <a:extLst>
                  <a:ext uri="{FF2B5EF4-FFF2-40B4-BE49-F238E27FC236}">
                    <a16:creationId xmlns:a16="http://schemas.microsoft.com/office/drawing/2014/main" id="{135EBEBB-58B1-F74E-7D00-5B81E6F6D488}"/>
                  </a:ext>
                </a:extLst>
              </p:cNvPr>
              <p:cNvSpPr/>
              <p:nvPr/>
            </p:nvSpPr>
            <p:spPr>
              <a:xfrm>
                <a:off x="5048838" y="3331249"/>
                <a:ext cx="607265" cy="173979"/>
              </a:xfrm>
              <a:custGeom>
                <a:avLst/>
                <a:gdLst>
                  <a:gd name="connsiteX0" fmla="*/ 0 w 607265"/>
                  <a:gd name="connsiteY0" fmla="*/ 159132 h 173979"/>
                  <a:gd name="connsiteX1" fmla="*/ 607266 w 607265"/>
                  <a:gd name="connsiteY1" fmla="*/ 1582 h 173979"/>
                </a:gdLst>
                <a:ahLst/>
                <a:cxnLst>
                  <a:cxn ang="0">
                    <a:pos x="connsiteX0" y="connsiteY0"/>
                  </a:cxn>
                  <a:cxn ang="0">
                    <a:pos x="connsiteX1" y="connsiteY1"/>
                  </a:cxn>
                </a:cxnLst>
                <a:rect l="l" t="t" r="r" b="b"/>
                <a:pathLst>
                  <a:path w="607265" h="173979">
                    <a:moveTo>
                      <a:pt x="0" y="159132"/>
                    </a:moveTo>
                    <a:cubicBezTo>
                      <a:pt x="303690" y="237734"/>
                      <a:pt x="496393" y="-22506"/>
                      <a:pt x="607266" y="158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0" name="Freeform: Shape 79">
                <a:extLst>
                  <a:ext uri="{FF2B5EF4-FFF2-40B4-BE49-F238E27FC236}">
                    <a16:creationId xmlns:a16="http://schemas.microsoft.com/office/drawing/2014/main" id="{C4FDF260-2879-58B0-332D-0F589CBC3179}"/>
                  </a:ext>
                </a:extLst>
              </p:cNvPr>
              <p:cNvSpPr/>
              <p:nvPr/>
            </p:nvSpPr>
            <p:spPr>
              <a:xfrm>
                <a:off x="5294672" y="2180075"/>
                <a:ext cx="448233" cy="738307"/>
              </a:xfrm>
              <a:custGeom>
                <a:avLst/>
                <a:gdLst>
                  <a:gd name="connsiteX0" fmla="*/ 255169 w 448233"/>
                  <a:gd name="connsiteY0" fmla="*/ 0 h 738307"/>
                  <a:gd name="connsiteX1" fmla="*/ 0 w 448233"/>
                  <a:gd name="connsiteY1" fmla="*/ 386442 h 738307"/>
                  <a:gd name="connsiteX2" fmla="*/ 448217 w 448233"/>
                  <a:gd name="connsiteY2" fmla="*/ 738308 h 738307"/>
                </a:gdLst>
                <a:ahLst/>
                <a:cxnLst>
                  <a:cxn ang="0">
                    <a:pos x="connsiteX0" y="connsiteY0"/>
                  </a:cxn>
                  <a:cxn ang="0">
                    <a:pos x="connsiteX1" y="connsiteY1"/>
                  </a:cxn>
                  <a:cxn ang="0">
                    <a:pos x="connsiteX2" y="connsiteY2"/>
                  </a:cxn>
                </a:cxnLst>
                <a:rect l="l" t="t" r="r" b="b"/>
                <a:pathLst>
                  <a:path w="448233" h="738307">
                    <a:moveTo>
                      <a:pt x="255169" y="0"/>
                    </a:moveTo>
                    <a:cubicBezTo>
                      <a:pt x="292050" y="151211"/>
                      <a:pt x="202499" y="302653"/>
                      <a:pt x="0" y="386442"/>
                    </a:cubicBezTo>
                    <a:cubicBezTo>
                      <a:pt x="457898" y="386442"/>
                      <a:pt x="448217" y="738308"/>
                      <a:pt x="448217" y="73830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1" name="Freeform: Shape 80">
                <a:extLst>
                  <a:ext uri="{FF2B5EF4-FFF2-40B4-BE49-F238E27FC236}">
                    <a16:creationId xmlns:a16="http://schemas.microsoft.com/office/drawing/2014/main" id="{8CBEF976-B906-F015-D05E-E297DEC7C2D1}"/>
                  </a:ext>
                </a:extLst>
              </p:cNvPr>
              <p:cNvSpPr/>
              <p:nvPr/>
            </p:nvSpPr>
            <p:spPr>
              <a:xfrm>
                <a:off x="4295779" y="1932974"/>
                <a:ext cx="830163" cy="409607"/>
              </a:xfrm>
              <a:custGeom>
                <a:avLst/>
                <a:gdLst>
                  <a:gd name="connsiteX0" fmla="*/ 0 w 830163"/>
                  <a:gd name="connsiteY0" fmla="*/ 0 h 409607"/>
                  <a:gd name="connsiteX1" fmla="*/ 77104 w 830163"/>
                  <a:gd name="connsiteY1" fmla="*/ 96351 h 409607"/>
                  <a:gd name="connsiteX2" fmla="*/ 585598 w 830163"/>
                  <a:gd name="connsiteY2" fmla="*/ 409607 h 409607"/>
                  <a:gd name="connsiteX3" fmla="*/ 830164 w 830163"/>
                  <a:gd name="connsiteY3" fmla="*/ 375838 h 409607"/>
                </a:gdLst>
                <a:ahLst/>
                <a:cxnLst>
                  <a:cxn ang="0">
                    <a:pos x="connsiteX0" y="connsiteY0"/>
                  </a:cxn>
                  <a:cxn ang="0">
                    <a:pos x="connsiteX1" y="connsiteY1"/>
                  </a:cxn>
                  <a:cxn ang="0">
                    <a:pos x="connsiteX2" y="connsiteY2"/>
                  </a:cxn>
                  <a:cxn ang="0">
                    <a:pos x="connsiteX3" y="connsiteY3"/>
                  </a:cxn>
                </a:cxnLst>
                <a:rect l="l" t="t" r="r" b="b"/>
                <a:pathLst>
                  <a:path w="830163" h="409607">
                    <a:moveTo>
                      <a:pt x="0" y="0"/>
                    </a:moveTo>
                    <a:cubicBezTo>
                      <a:pt x="0" y="0"/>
                      <a:pt x="62697" y="43335"/>
                      <a:pt x="77104" y="96351"/>
                    </a:cubicBezTo>
                    <a:cubicBezTo>
                      <a:pt x="279487" y="48176"/>
                      <a:pt x="520480" y="187977"/>
                      <a:pt x="585598" y="409607"/>
                    </a:cubicBezTo>
                    <a:cubicBezTo>
                      <a:pt x="698891" y="322822"/>
                      <a:pt x="830164" y="375838"/>
                      <a:pt x="830164" y="37583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2" name="Freeform: Shape 81">
                <a:extLst>
                  <a:ext uri="{FF2B5EF4-FFF2-40B4-BE49-F238E27FC236}">
                    <a16:creationId xmlns:a16="http://schemas.microsoft.com/office/drawing/2014/main" id="{77B90E18-7A08-6C65-E092-5A3DDD53516E}"/>
                  </a:ext>
                </a:extLst>
              </p:cNvPr>
              <p:cNvSpPr/>
              <p:nvPr/>
            </p:nvSpPr>
            <p:spPr>
              <a:xfrm>
                <a:off x="1756996" y="3841555"/>
                <a:ext cx="1055482" cy="265045"/>
              </a:xfrm>
              <a:custGeom>
                <a:avLst/>
                <a:gdLst>
                  <a:gd name="connsiteX0" fmla="*/ 0 w 1055482"/>
                  <a:gd name="connsiteY0" fmla="*/ 156398 h 265045"/>
                  <a:gd name="connsiteX1" fmla="*/ 1055483 w 1055482"/>
                  <a:gd name="connsiteY1" fmla="*/ 0 h 265045"/>
                </a:gdLst>
                <a:ahLst/>
                <a:cxnLst>
                  <a:cxn ang="0">
                    <a:pos x="connsiteX0" y="connsiteY0"/>
                  </a:cxn>
                  <a:cxn ang="0">
                    <a:pos x="connsiteX1" y="connsiteY1"/>
                  </a:cxn>
                </a:cxnLst>
                <a:rect l="l" t="t" r="r" b="b"/>
                <a:pathLst>
                  <a:path w="1055482" h="265045">
                    <a:moveTo>
                      <a:pt x="0" y="156398"/>
                    </a:moveTo>
                    <a:cubicBezTo>
                      <a:pt x="260240" y="291358"/>
                      <a:pt x="689210" y="359242"/>
                      <a:pt x="1055483"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3" name="Freeform: Shape 82">
                <a:extLst>
                  <a:ext uri="{FF2B5EF4-FFF2-40B4-BE49-F238E27FC236}">
                    <a16:creationId xmlns:a16="http://schemas.microsoft.com/office/drawing/2014/main" id="{89D8AA9D-1B3E-D750-53C9-670C124E70D5}"/>
                  </a:ext>
                </a:extLst>
              </p:cNvPr>
              <p:cNvSpPr/>
              <p:nvPr/>
            </p:nvSpPr>
            <p:spPr>
              <a:xfrm>
                <a:off x="1756996" y="4056847"/>
                <a:ext cx="139455" cy="75843"/>
              </a:xfrm>
              <a:custGeom>
                <a:avLst/>
                <a:gdLst>
                  <a:gd name="connsiteX0" fmla="*/ 0 w 139455"/>
                  <a:gd name="connsiteY0" fmla="*/ 75836 h 75843"/>
                  <a:gd name="connsiteX1" fmla="*/ 139456 w 139455"/>
                  <a:gd name="connsiteY1" fmla="*/ 0 h 75843"/>
                </a:gdLst>
                <a:ahLst/>
                <a:cxnLst>
                  <a:cxn ang="0">
                    <a:pos x="connsiteX0" y="connsiteY0"/>
                  </a:cxn>
                  <a:cxn ang="0">
                    <a:pos x="connsiteX1" y="connsiteY1"/>
                  </a:cxn>
                </a:cxnLst>
                <a:rect l="l" t="t" r="r" b="b"/>
                <a:pathLst>
                  <a:path w="139455" h="75843">
                    <a:moveTo>
                      <a:pt x="0" y="75836"/>
                    </a:moveTo>
                    <a:cubicBezTo>
                      <a:pt x="0" y="75836"/>
                      <a:pt x="81253" y="78141"/>
                      <a:pt x="13945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4" name="Freeform: Shape 83">
                <a:extLst>
                  <a:ext uri="{FF2B5EF4-FFF2-40B4-BE49-F238E27FC236}">
                    <a16:creationId xmlns:a16="http://schemas.microsoft.com/office/drawing/2014/main" id="{1CBA7EDA-EA30-B977-9FEB-7549BDE6CF9C}"/>
                  </a:ext>
                </a:extLst>
              </p:cNvPr>
              <p:cNvSpPr/>
              <p:nvPr/>
            </p:nvSpPr>
            <p:spPr>
              <a:xfrm>
                <a:off x="2724656" y="3918890"/>
                <a:ext cx="131272" cy="79063"/>
              </a:xfrm>
              <a:custGeom>
                <a:avLst/>
                <a:gdLst>
                  <a:gd name="connsiteX0" fmla="*/ 131273 w 131272"/>
                  <a:gd name="connsiteY0" fmla="*/ 79063 h 79063"/>
                  <a:gd name="connsiteX1" fmla="*/ 0 w 131272"/>
                  <a:gd name="connsiteY1" fmla="*/ 0 h 79063"/>
                </a:gdLst>
                <a:ahLst/>
                <a:cxnLst>
                  <a:cxn ang="0">
                    <a:pos x="connsiteX0" y="connsiteY0"/>
                  </a:cxn>
                  <a:cxn ang="0">
                    <a:pos x="connsiteX1" y="connsiteY1"/>
                  </a:cxn>
                </a:cxnLst>
                <a:rect l="l" t="t" r="r" b="b"/>
                <a:pathLst>
                  <a:path w="131272" h="79063">
                    <a:moveTo>
                      <a:pt x="131273" y="79063"/>
                    </a:moveTo>
                    <a:cubicBezTo>
                      <a:pt x="87938" y="21206"/>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5" name="Freeform: Shape 84">
                <a:extLst>
                  <a:ext uri="{FF2B5EF4-FFF2-40B4-BE49-F238E27FC236}">
                    <a16:creationId xmlns:a16="http://schemas.microsoft.com/office/drawing/2014/main" id="{96D3EE34-9F6D-9B5C-6D16-1052CB8B98F7}"/>
                  </a:ext>
                </a:extLst>
              </p:cNvPr>
              <p:cNvSpPr/>
              <p:nvPr/>
            </p:nvSpPr>
            <p:spPr>
              <a:xfrm>
                <a:off x="1397013" y="3502252"/>
                <a:ext cx="471201" cy="592513"/>
              </a:xfrm>
              <a:custGeom>
                <a:avLst/>
                <a:gdLst>
                  <a:gd name="connsiteX0" fmla="*/ 41886 w 471201"/>
                  <a:gd name="connsiteY0" fmla="*/ 592513 h 592513"/>
                  <a:gd name="connsiteX1" fmla="*/ 471201 w 471201"/>
                  <a:gd name="connsiteY1" fmla="*/ 0 h 592513"/>
                </a:gdLst>
                <a:ahLst/>
                <a:cxnLst>
                  <a:cxn ang="0">
                    <a:pos x="connsiteX0" y="connsiteY0"/>
                  </a:cxn>
                  <a:cxn ang="0">
                    <a:pos x="connsiteX1" y="connsiteY1"/>
                  </a:cxn>
                </a:cxnLst>
                <a:rect l="l" t="t" r="r" b="b"/>
                <a:pathLst>
                  <a:path w="471201" h="592513">
                    <a:moveTo>
                      <a:pt x="41886" y="592513"/>
                    </a:moveTo>
                    <a:cubicBezTo>
                      <a:pt x="-83394" y="370306"/>
                      <a:pt x="76001" y="104880"/>
                      <a:pt x="471201"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6" name="Freeform: Shape 85">
                <a:extLst>
                  <a:ext uri="{FF2B5EF4-FFF2-40B4-BE49-F238E27FC236}">
                    <a16:creationId xmlns:a16="http://schemas.microsoft.com/office/drawing/2014/main" id="{89C19F7E-37F1-178E-688C-F3F02D181526}"/>
                  </a:ext>
                </a:extLst>
              </p:cNvPr>
              <p:cNvSpPr/>
              <p:nvPr/>
            </p:nvSpPr>
            <p:spPr>
              <a:xfrm>
                <a:off x="1101555" y="3726303"/>
                <a:ext cx="329737" cy="70658"/>
              </a:xfrm>
              <a:custGeom>
                <a:avLst/>
                <a:gdLst>
                  <a:gd name="connsiteX0" fmla="*/ 0 w 329737"/>
                  <a:gd name="connsiteY0" fmla="*/ 0 h 70658"/>
                  <a:gd name="connsiteX1" fmla="*/ 329737 w 329737"/>
                  <a:gd name="connsiteY1" fmla="*/ 63735 h 70658"/>
                </a:gdLst>
                <a:ahLst/>
                <a:cxnLst>
                  <a:cxn ang="0">
                    <a:pos x="connsiteX0" y="connsiteY0"/>
                  </a:cxn>
                  <a:cxn ang="0">
                    <a:pos x="connsiteX1" y="connsiteY1"/>
                  </a:cxn>
                </a:cxnLst>
                <a:rect l="l" t="t" r="r" b="b"/>
                <a:pathLst>
                  <a:path w="329737" h="70658">
                    <a:moveTo>
                      <a:pt x="0" y="0"/>
                    </a:moveTo>
                    <a:cubicBezTo>
                      <a:pt x="0" y="0"/>
                      <a:pt x="57050" y="96927"/>
                      <a:pt x="329737" y="6373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7" name="Freeform: Shape 86">
                <a:extLst>
                  <a:ext uri="{FF2B5EF4-FFF2-40B4-BE49-F238E27FC236}">
                    <a16:creationId xmlns:a16="http://schemas.microsoft.com/office/drawing/2014/main" id="{159981F4-897E-20AD-54B7-581D215A9312}"/>
                  </a:ext>
                </a:extLst>
              </p:cNvPr>
              <p:cNvSpPr/>
              <p:nvPr/>
            </p:nvSpPr>
            <p:spPr>
              <a:xfrm>
                <a:off x="1101555" y="3779204"/>
                <a:ext cx="86785" cy="39821"/>
              </a:xfrm>
              <a:custGeom>
                <a:avLst/>
                <a:gdLst>
                  <a:gd name="connsiteX0" fmla="*/ 0 w 86785"/>
                  <a:gd name="connsiteY0" fmla="*/ 39762 h 39821"/>
                  <a:gd name="connsiteX1" fmla="*/ 86785 w 86785"/>
                  <a:gd name="connsiteY1" fmla="*/ 0 h 39821"/>
                </a:gdLst>
                <a:ahLst/>
                <a:cxnLst>
                  <a:cxn ang="0">
                    <a:pos x="connsiteX0" y="connsiteY0"/>
                  </a:cxn>
                  <a:cxn ang="0">
                    <a:pos x="connsiteX1" y="connsiteY1"/>
                  </a:cxn>
                </a:cxnLst>
                <a:rect l="l" t="t" r="r" b="b"/>
                <a:pathLst>
                  <a:path w="86785" h="39821">
                    <a:moveTo>
                      <a:pt x="0" y="39762"/>
                    </a:moveTo>
                    <a:cubicBezTo>
                      <a:pt x="41606" y="41606"/>
                      <a:pt x="86785" y="0"/>
                      <a:pt x="86785" y="0"/>
                    </a:cubicBezTo>
                  </a:path>
                </a:pathLst>
              </a:custGeom>
              <a:noFill/>
              <a:ln w="11509" cap="flat">
                <a:solidFill>
                  <a:srgbClr val="B1AF9F"/>
                </a:solidFill>
                <a:prstDash val="solid"/>
                <a:miter/>
              </a:ln>
            </p:spPr>
            <p:txBody>
              <a:bodyPr rtlCol="0" anchor="ctr"/>
              <a:lstStyle/>
              <a:p>
                <a:endParaRPr lang="en-GB"/>
              </a:p>
            </p:txBody>
          </p:sp>
          <p:sp>
            <p:nvSpPr>
              <p:cNvPr id="88" name="Freeform: Shape 87">
                <a:extLst>
                  <a:ext uri="{FF2B5EF4-FFF2-40B4-BE49-F238E27FC236}">
                    <a16:creationId xmlns:a16="http://schemas.microsoft.com/office/drawing/2014/main" id="{8AA5D7AF-E5B1-F1DA-8A9B-5E28D1893D57}"/>
                  </a:ext>
                </a:extLst>
              </p:cNvPr>
              <p:cNvSpPr/>
              <p:nvPr/>
            </p:nvSpPr>
            <p:spPr>
              <a:xfrm>
                <a:off x="1938980" y="4400415"/>
                <a:ext cx="254247" cy="93873"/>
              </a:xfrm>
              <a:custGeom>
                <a:avLst/>
                <a:gdLst>
                  <a:gd name="connsiteX0" fmla="*/ 0 w 254247"/>
                  <a:gd name="connsiteY0" fmla="*/ 0 h 93873"/>
                  <a:gd name="connsiteX1" fmla="*/ 254247 w 254247"/>
                  <a:gd name="connsiteY1" fmla="*/ 92778 h 93873"/>
                </a:gdLst>
                <a:ahLst/>
                <a:cxnLst>
                  <a:cxn ang="0">
                    <a:pos x="connsiteX0" y="connsiteY0"/>
                  </a:cxn>
                  <a:cxn ang="0">
                    <a:pos x="connsiteX1" y="connsiteY1"/>
                  </a:cxn>
                </a:cxnLst>
                <a:rect l="l" t="t" r="r" b="b"/>
                <a:pathLst>
                  <a:path w="254247" h="93873">
                    <a:moveTo>
                      <a:pt x="0" y="0"/>
                    </a:moveTo>
                    <a:cubicBezTo>
                      <a:pt x="100039" y="110873"/>
                      <a:pt x="254247" y="92778"/>
                      <a:pt x="254247" y="927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9" name="Freeform: Shape 88">
                <a:extLst>
                  <a:ext uri="{FF2B5EF4-FFF2-40B4-BE49-F238E27FC236}">
                    <a16:creationId xmlns:a16="http://schemas.microsoft.com/office/drawing/2014/main" id="{AD7AAEBE-1539-F996-AFA4-705A64A55052}"/>
                  </a:ext>
                </a:extLst>
              </p:cNvPr>
              <p:cNvSpPr/>
              <p:nvPr/>
            </p:nvSpPr>
            <p:spPr>
              <a:xfrm>
                <a:off x="5894677" y="1914073"/>
                <a:ext cx="40453" cy="101422"/>
              </a:xfrm>
              <a:custGeom>
                <a:avLst/>
                <a:gdLst>
                  <a:gd name="connsiteX0" fmla="*/ 0 w 40453"/>
                  <a:gd name="connsiteY0" fmla="*/ 0 h 101422"/>
                  <a:gd name="connsiteX1" fmla="*/ 40453 w 40453"/>
                  <a:gd name="connsiteY1" fmla="*/ 101422 h 101422"/>
                </a:gdLst>
                <a:ahLst/>
                <a:cxnLst>
                  <a:cxn ang="0">
                    <a:pos x="connsiteX0" y="connsiteY0"/>
                  </a:cxn>
                  <a:cxn ang="0">
                    <a:pos x="connsiteX1" y="connsiteY1"/>
                  </a:cxn>
                </a:cxnLst>
                <a:rect l="l" t="t" r="r" b="b"/>
                <a:pathLst>
                  <a:path w="40453" h="101422">
                    <a:moveTo>
                      <a:pt x="0" y="0"/>
                    </a:moveTo>
                    <a:cubicBezTo>
                      <a:pt x="19362" y="62697"/>
                      <a:pt x="40453" y="101422"/>
                      <a:pt x="40453" y="101422"/>
                    </a:cubicBezTo>
                  </a:path>
                </a:pathLst>
              </a:custGeom>
              <a:noFill/>
              <a:ln w="11509" cap="flat">
                <a:solidFill>
                  <a:srgbClr val="B1AF9F"/>
                </a:solid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FC074D2D-C94A-5D79-2B19-E1C5F04F3DB5}"/>
                  </a:ext>
                </a:extLst>
              </p:cNvPr>
              <p:cNvSpPr/>
              <p:nvPr/>
            </p:nvSpPr>
            <p:spPr>
              <a:xfrm>
                <a:off x="6268210" y="2262827"/>
                <a:ext cx="922" cy="72263"/>
              </a:xfrm>
              <a:custGeom>
                <a:avLst/>
                <a:gdLst>
                  <a:gd name="connsiteX0" fmla="*/ 0 w 922"/>
                  <a:gd name="connsiteY0" fmla="*/ 0 h 72263"/>
                  <a:gd name="connsiteX1" fmla="*/ 0 w 922"/>
                  <a:gd name="connsiteY1" fmla="*/ 72263 h 72263"/>
                </a:gdLst>
                <a:ahLst/>
                <a:cxnLst>
                  <a:cxn ang="0">
                    <a:pos x="connsiteX0" y="connsiteY0"/>
                  </a:cxn>
                  <a:cxn ang="0">
                    <a:pos x="connsiteX1" y="connsiteY1"/>
                  </a:cxn>
                </a:cxnLst>
                <a:rect l="l" t="t" r="r" b="b"/>
                <a:pathLst>
                  <a:path w="922" h="72263">
                    <a:moveTo>
                      <a:pt x="0" y="0"/>
                    </a:moveTo>
                    <a:cubicBezTo>
                      <a:pt x="2075" y="31464"/>
                      <a:pt x="0" y="72263"/>
                      <a:pt x="0" y="72263"/>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1" name="Freeform: Shape 90">
                <a:extLst>
                  <a:ext uri="{FF2B5EF4-FFF2-40B4-BE49-F238E27FC236}">
                    <a16:creationId xmlns:a16="http://schemas.microsoft.com/office/drawing/2014/main" id="{8ABC72F8-ACB0-BEB7-D986-ED2FFF023698}"/>
                  </a:ext>
                </a:extLst>
              </p:cNvPr>
              <p:cNvSpPr/>
              <p:nvPr/>
            </p:nvSpPr>
            <p:spPr>
              <a:xfrm>
                <a:off x="6446391" y="2677736"/>
                <a:ext cx="91740" cy="28582"/>
              </a:xfrm>
              <a:custGeom>
                <a:avLst/>
                <a:gdLst>
                  <a:gd name="connsiteX0" fmla="*/ 0 w 91740"/>
                  <a:gd name="connsiteY0" fmla="*/ 0 h 28582"/>
                  <a:gd name="connsiteX1" fmla="*/ 91741 w 91740"/>
                  <a:gd name="connsiteY1" fmla="*/ 28583 h 28582"/>
                </a:gdLst>
                <a:ahLst/>
                <a:cxnLst>
                  <a:cxn ang="0">
                    <a:pos x="connsiteX0" y="connsiteY0"/>
                  </a:cxn>
                  <a:cxn ang="0">
                    <a:pos x="connsiteX1" y="connsiteY1"/>
                  </a:cxn>
                </a:cxnLst>
                <a:rect l="l" t="t" r="r" b="b"/>
                <a:pathLst>
                  <a:path w="91740" h="28582">
                    <a:moveTo>
                      <a:pt x="0" y="0"/>
                    </a:moveTo>
                    <a:cubicBezTo>
                      <a:pt x="0" y="0"/>
                      <a:pt x="61660" y="3227"/>
                      <a:pt x="91741" y="28583"/>
                    </a:cubicBezTo>
                  </a:path>
                </a:pathLst>
              </a:custGeom>
              <a:noFill/>
              <a:ln w="11509" cap="flat">
                <a:solidFill>
                  <a:srgbClr val="B1AF9F"/>
                </a:solidFill>
                <a:prstDash val="solid"/>
                <a:miter/>
              </a:ln>
            </p:spPr>
            <p:txBody>
              <a:bodyPr rtlCol="0" anchor="ctr"/>
              <a:lstStyle/>
              <a:p>
                <a:endParaRPr lang="en-GB"/>
              </a:p>
            </p:txBody>
          </p:sp>
          <p:sp>
            <p:nvSpPr>
              <p:cNvPr id="92" name="Freeform: Shape 91">
                <a:extLst>
                  <a:ext uri="{FF2B5EF4-FFF2-40B4-BE49-F238E27FC236}">
                    <a16:creationId xmlns:a16="http://schemas.microsoft.com/office/drawing/2014/main" id="{DAE10C40-F8E3-4B08-8E04-C216614BF571}"/>
                  </a:ext>
                </a:extLst>
              </p:cNvPr>
              <p:cNvSpPr/>
              <p:nvPr/>
            </p:nvSpPr>
            <p:spPr>
              <a:xfrm>
                <a:off x="2830228" y="1182104"/>
                <a:ext cx="66615" cy="78025"/>
              </a:xfrm>
              <a:custGeom>
                <a:avLst/>
                <a:gdLst>
                  <a:gd name="connsiteX0" fmla="*/ 66616 w 66615"/>
                  <a:gd name="connsiteY0" fmla="*/ 0 h 78025"/>
                  <a:gd name="connsiteX1" fmla="*/ 0 w 66615"/>
                  <a:gd name="connsiteY1" fmla="*/ 78026 h 78025"/>
                </a:gdLst>
                <a:ahLst/>
                <a:cxnLst>
                  <a:cxn ang="0">
                    <a:pos x="connsiteX0" y="connsiteY0"/>
                  </a:cxn>
                  <a:cxn ang="0">
                    <a:pos x="connsiteX1" y="connsiteY1"/>
                  </a:cxn>
                </a:cxnLst>
                <a:rect l="l" t="t" r="r" b="b"/>
                <a:pathLst>
                  <a:path w="66615" h="78025">
                    <a:moveTo>
                      <a:pt x="66616" y="0"/>
                    </a:moveTo>
                    <a:cubicBezTo>
                      <a:pt x="26278" y="35037"/>
                      <a:pt x="0" y="78026"/>
                      <a:pt x="0" y="78026"/>
                    </a:cubicBezTo>
                  </a:path>
                </a:pathLst>
              </a:custGeom>
              <a:solidFill>
                <a:srgbClr val="CECBBA"/>
              </a:solidFill>
              <a:ln w="11509" cap="flat">
                <a:solidFill>
                  <a:srgbClr val="B1AF9F"/>
                </a:solidFill>
                <a:prstDash val="solid"/>
                <a:miter/>
              </a:ln>
            </p:spPr>
            <p:txBody>
              <a:bodyPr rtlCol="0" anchor="ctr"/>
              <a:lstStyle/>
              <a:p>
                <a:endParaRPr lang="en-GB"/>
              </a:p>
            </p:txBody>
          </p:sp>
          <p:sp>
            <p:nvSpPr>
              <p:cNvPr id="93" name="Freeform: Shape 92">
                <a:extLst>
                  <a:ext uri="{FF2B5EF4-FFF2-40B4-BE49-F238E27FC236}">
                    <a16:creationId xmlns:a16="http://schemas.microsoft.com/office/drawing/2014/main" id="{BC41A256-00CF-AE1C-D6A4-C1741E20B975}"/>
                  </a:ext>
                </a:extLst>
              </p:cNvPr>
              <p:cNvSpPr/>
              <p:nvPr/>
            </p:nvSpPr>
            <p:spPr>
              <a:xfrm>
                <a:off x="3127925" y="1160321"/>
                <a:ext cx="138879" cy="252518"/>
              </a:xfrm>
              <a:custGeom>
                <a:avLst/>
                <a:gdLst>
                  <a:gd name="connsiteX0" fmla="*/ 138879 w 138879"/>
                  <a:gd name="connsiteY0" fmla="*/ 0 h 252518"/>
                  <a:gd name="connsiteX1" fmla="*/ 0 w 138879"/>
                  <a:gd name="connsiteY1" fmla="*/ 252518 h 252518"/>
                </a:gdLst>
                <a:ahLst/>
                <a:cxnLst>
                  <a:cxn ang="0">
                    <a:pos x="connsiteX0" y="connsiteY0"/>
                  </a:cxn>
                  <a:cxn ang="0">
                    <a:pos x="connsiteX1" y="connsiteY1"/>
                  </a:cxn>
                </a:cxnLst>
                <a:rect l="l" t="t" r="r" b="b"/>
                <a:pathLst>
                  <a:path w="138879" h="252518">
                    <a:moveTo>
                      <a:pt x="138879" y="0"/>
                    </a:moveTo>
                    <a:cubicBezTo>
                      <a:pt x="89321" y="40684"/>
                      <a:pt x="10603" y="113754"/>
                      <a:pt x="0" y="2525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4" name="Freeform: Shape 93">
                <a:extLst>
                  <a:ext uri="{FF2B5EF4-FFF2-40B4-BE49-F238E27FC236}">
                    <a16:creationId xmlns:a16="http://schemas.microsoft.com/office/drawing/2014/main" id="{FA51A748-A350-3E3E-A1B1-236BB43DEF30}"/>
                  </a:ext>
                </a:extLst>
              </p:cNvPr>
              <p:cNvSpPr/>
              <p:nvPr/>
            </p:nvSpPr>
            <p:spPr>
              <a:xfrm>
                <a:off x="4147679" y="1230856"/>
                <a:ext cx="90826" cy="175414"/>
              </a:xfrm>
              <a:custGeom>
                <a:avLst/>
                <a:gdLst>
                  <a:gd name="connsiteX0" fmla="*/ 89666 w 90826"/>
                  <a:gd name="connsiteY0" fmla="*/ 0 h 175414"/>
                  <a:gd name="connsiteX1" fmla="*/ 0 w 90826"/>
                  <a:gd name="connsiteY1" fmla="*/ 175414 h 175414"/>
                </a:gdLst>
                <a:ahLst/>
                <a:cxnLst>
                  <a:cxn ang="0">
                    <a:pos x="connsiteX0" y="connsiteY0"/>
                  </a:cxn>
                  <a:cxn ang="0">
                    <a:pos x="connsiteX1" y="connsiteY1"/>
                  </a:cxn>
                </a:cxnLst>
                <a:rect l="l" t="t" r="r" b="b"/>
                <a:pathLst>
                  <a:path w="90826" h="175414">
                    <a:moveTo>
                      <a:pt x="89666" y="0"/>
                    </a:moveTo>
                    <a:cubicBezTo>
                      <a:pt x="102805" y="135883"/>
                      <a:pt x="0" y="175414"/>
                      <a:pt x="0" y="17541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5" name="Freeform: Shape 94">
                <a:extLst>
                  <a:ext uri="{FF2B5EF4-FFF2-40B4-BE49-F238E27FC236}">
                    <a16:creationId xmlns:a16="http://schemas.microsoft.com/office/drawing/2014/main" id="{161DB886-FD47-3A4E-CDAF-170FAACB6E74}"/>
                  </a:ext>
                </a:extLst>
              </p:cNvPr>
              <p:cNvSpPr/>
              <p:nvPr/>
            </p:nvSpPr>
            <p:spPr>
              <a:xfrm>
                <a:off x="1584578" y="2015379"/>
                <a:ext cx="374224" cy="639766"/>
              </a:xfrm>
              <a:custGeom>
                <a:avLst/>
                <a:gdLst>
                  <a:gd name="connsiteX0" fmla="*/ 374225 w 374224"/>
                  <a:gd name="connsiteY0" fmla="*/ 0 h 639766"/>
                  <a:gd name="connsiteX1" fmla="*/ 0 w 374224"/>
                  <a:gd name="connsiteY1" fmla="*/ 375377 h 639766"/>
                  <a:gd name="connsiteX2" fmla="*/ 278565 w 374224"/>
                  <a:gd name="connsiteY2" fmla="*/ 639767 h 639766"/>
                </a:gdLst>
                <a:ahLst/>
                <a:cxnLst>
                  <a:cxn ang="0">
                    <a:pos x="connsiteX0" y="connsiteY0"/>
                  </a:cxn>
                  <a:cxn ang="0">
                    <a:pos x="connsiteX1" y="connsiteY1"/>
                  </a:cxn>
                  <a:cxn ang="0">
                    <a:pos x="connsiteX2" y="connsiteY2"/>
                  </a:cxn>
                </a:cxnLst>
                <a:rect l="l" t="t" r="r" b="b"/>
                <a:pathLst>
                  <a:path w="374224" h="639766">
                    <a:moveTo>
                      <a:pt x="374225" y="0"/>
                    </a:moveTo>
                    <a:cubicBezTo>
                      <a:pt x="157665" y="32271"/>
                      <a:pt x="0" y="181753"/>
                      <a:pt x="0" y="375377"/>
                    </a:cubicBezTo>
                    <a:cubicBezTo>
                      <a:pt x="0" y="569002"/>
                      <a:pt x="160547" y="639767"/>
                      <a:pt x="278565" y="639767"/>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6" name="Freeform: Shape 95">
                <a:extLst>
                  <a:ext uri="{FF2B5EF4-FFF2-40B4-BE49-F238E27FC236}">
                    <a16:creationId xmlns:a16="http://schemas.microsoft.com/office/drawing/2014/main" id="{55124276-CB1B-989D-A2ED-27E231C4BF3C}"/>
                  </a:ext>
                </a:extLst>
              </p:cNvPr>
              <p:cNvSpPr/>
              <p:nvPr/>
            </p:nvSpPr>
            <p:spPr>
              <a:xfrm>
                <a:off x="1410968" y="2390757"/>
                <a:ext cx="173610" cy="411105"/>
              </a:xfrm>
              <a:custGeom>
                <a:avLst/>
                <a:gdLst>
                  <a:gd name="connsiteX0" fmla="*/ 173611 w 173610"/>
                  <a:gd name="connsiteY0" fmla="*/ 0 h 411105"/>
                  <a:gd name="connsiteX1" fmla="*/ 22745 w 173610"/>
                  <a:gd name="connsiteY1" fmla="*/ 411106 h 411105"/>
                </a:gdLst>
                <a:ahLst/>
                <a:cxnLst>
                  <a:cxn ang="0">
                    <a:pos x="connsiteX0" y="connsiteY0"/>
                  </a:cxn>
                  <a:cxn ang="0">
                    <a:pos x="connsiteX1" y="connsiteY1"/>
                  </a:cxn>
                </a:cxnLst>
                <a:rect l="l" t="t" r="r" b="b"/>
                <a:pathLst>
                  <a:path w="173610" h="411105">
                    <a:moveTo>
                      <a:pt x="173611" y="0"/>
                    </a:moveTo>
                    <a:cubicBezTo>
                      <a:pt x="35538" y="80216"/>
                      <a:pt x="-40989" y="234078"/>
                      <a:pt x="22745" y="4111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7" name="Freeform: Shape 96">
                <a:extLst>
                  <a:ext uri="{FF2B5EF4-FFF2-40B4-BE49-F238E27FC236}">
                    <a16:creationId xmlns:a16="http://schemas.microsoft.com/office/drawing/2014/main" id="{F06C1FCB-279E-8B24-675A-450AADF3AA7C}"/>
                  </a:ext>
                </a:extLst>
              </p:cNvPr>
              <p:cNvSpPr/>
              <p:nvPr/>
            </p:nvSpPr>
            <p:spPr>
              <a:xfrm>
                <a:off x="1294257" y="2773491"/>
                <a:ext cx="276145" cy="467218"/>
              </a:xfrm>
              <a:custGeom>
                <a:avLst/>
                <a:gdLst>
                  <a:gd name="connsiteX0" fmla="*/ 261969 w 276145"/>
                  <a:gd name="connsiteY0" fmla="*/ 6819 h 467218"/>
                  <a:gd name="connsiteX1" fmla="*/ 0 w 276145"/>
                  <a:gd name="connsiteY1" fmla="*/ 259453 h 467218"/>
                  <a:gd name="connsiteX2" fmla="*/ 276145 w 276145"/>
                  <a:gd name="connsiteY2" fmla="*/ 448351 h 467218"/>
                </a:gdLst>
                <a:ahLst/>
                <a:cxnLst>
                  <a:cxn ang="0">
                    <a:pos x="connsiteX0" y="connsiteY0"/>
                  </a:cxn>
                  <a:cxn ang="0">
                    <a:pos x="connsiteX1" y="connsiteY1"/>
                  </a:cxn>
                  <a:cxn ang="0">
                    <a:pos x="connsiteX2" y="connsiteY2"/>
                  </a:cxn>
                </a:cxnLst>
                <a:rect l="l" t="t" r="r" b="b"/>
                <a:pathLst>
                  <a:path w="276145" h="467218">
                    <a:moveTo>
                      <a:pt x="261969" y="6819"/>
                    </a:moveTo>
                    <a:cubicBezTo>
                      <a:pt x="194661" y="-28564"/>
                      <a:pt x="0" y="76432"/>
                      <a:pt x="0" y="259453"/>
                    </a:cubicBezTo>
                    <a:cubicBezTo>
                      <a:pt x="0" y="442473"/>
                      <a:pt x="173455" y="501829"/>
                      <a:pt x="276145" y="44835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8" name="Freeform: Shape 97">
                <a:extLst>
                  <a:ext uri="{FF2B5EF4-FFF2-40B4-BE49-F238E27FC236}">
                    <a16:creationId xmlns:a16="http://schemas.microsoft.com/office/drawing/2014/main" id="{0601E8B3-966C-5514-0465-BD8EAF2DBDF6}"/>
                  </a:ext>
                </a:extLst>
              </p:cNvPr>
              <p:cNvSpPr/>
              <p:nvPr/>
            </p:nvSpPr>
            <p:spPr>
              <a:xfrm>
                <a:off x="1166673" y="3032829"/>
                <a:ext cx="127469" cy="38321"/>
              </a:xfrm>
              <a:custGeom>
                <a:avLst/>
                <a:gdLst>
                  <a:gd name="connsiteX0" fmla="*/ 0 w 127469"/>
                  <a:gd name="connsiteY0" fmla="*/ 30657 h 38321"/>
                  <a:gd name="connsiteX1" fmla="*/ 127469 w 127469"/>
                  <a:gd name="connsiteY1" fmla="*/ 0 h 38321"/>
                </a:gdLst>
                <a:ahLst/>
                <a:cxnLst>
                  <a:cxn ang="0">
                    <a:pos x="connsiteX0" y="connsiteY0"/>
                  </a:cxn>
                  <a:cxn ang="0">
                    <a:pos x="connsiteX1" y="connsiteY1"/>
                  </a:cxn>
                </a:cxnLst>
                <a:rect l="l" t="t" r="r" b="b"/>
                <a:pathLst>
                  <a:path w="127469" h="38321">
                    <a:moveTo>
                      <a:pt x="0" y="30657"/>
                    </a:moveTo>
                    <a:cubicBezTo>
                      <a:pt x="0" y="30657"/>
                      <a:pt x="70765" y="61314"/>
                      <a:pt x="12746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9" name="Freeform: Shape 98">
                <a:extLst>
                  <a:ext uri="{FF2B5EF4-FFF2-40B4-BE49-F238E27FC236}">
                    <a16:creationId xmlns:a16="http://schemas.microsoft.com/office/drawing/2014/main" id="{3A6A7A74-4F16-2C90-FC5D-AB1F38AB5E0A}"/>
                  </a:ext>
                </a:extLst>
              </p:cNvPr>
              <p:cNvSpPr/>
              <p:nvPr/>
            </p:nvSpPr>
            <p:spPr>
              <a:xfrm>
                <a:off x="2599262" y="2053182"/>
                <a:ext cx="59009" cy="153746"/>
              </a:xfrm>
              <a:custGeom>
                <a:avLst/>
                <a:gdLst>
                  <a:gd name="connsiteX0" fmla="*/ 50596 w 59009"/>
                  <a:gd name="connsiteY0" fmla="*/ 153747 h 153746"/>
                  <a:gd name="connsiteX1" fmla="*/ 59009 w 59009"/>
                  <a:gd name="connsiteY1" fmla="*/ 113293 h 153746"/>
                  <a:gd name="connsiteX2" fmla="*/ 0 w 59009"/>
                  <a:gd name="connsiteY2" fmla="*/ 0 h 153746"/>
                </a:gdLst>
                <a:ahLst/>
                <a:cxnLst>
                  <a:cxn ang="0">
                    <a:pos x="connsiteX0" y="connsiteY0"/>
                  </a:cxn>
                  <a:cxn ang="0">
                    <a:pos x="connsiteX1" y="connsiteY1"/>
                  </a:cxn>
                  <a:cxn ang="0">
                    <a:pos x="connsiteX2" y="connsiteY2"/>
                  </a:cxn>
                </a:cxnLst>
                <a:rect l="l" t="t" r="r" b="b"/>
                <a:pathLst>
                  <a:path w="59009" h="153746">
                    <a:moveTo>
                      <a:pt x="50596" y="153747"/>
                    </a:moveTo>
                    <a:cubicBezTo>
                      <a:pt x="56013" y="141184"/>
                      <a:pt x="59009" y="127815"/>
                      <a:pt x="59009" y="113293"/>
                    </a:cubicBezTo>
                    <a:cubicBezTo>
                      <a:pt x="59009" y="19362"/>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00" name="Freeform: Shape 99">
                <a:extLst>
                  <a:ext uri="{FF2B5EF4-FFF2-40B4-BE49-F238E27FC236}">
                    <a16:creationId xmlns:a16="http://schemas.microsoft.com/office/drawing/2014/main" id="{B8BE5DA4-610C-4C45-5A1C-8755514315FC}"/>
                  </a:ext>
                </a:extLst>
              </p:cNvPr>
              <p:cNvSpPr/>
              <p:nvPr/>
            </p:nvSpPr>
            <p:spPr>
              <a:xfrm>
                <a:off x="2878403" y="1772081"/>
                <a:ext cx="131746" cy="341377"/>
              </a:xfrm>
              <a:custGeom>
                <a:avLst/>
                <a:gdLst>
                  <a:gd name="connsiteX0" fmla="*/ 0 w 131746"/>
                  <a:gd name="connsiteY0" fmla="*/ 0 h 341377"/>
                  <a:gd name="connsiteX1" fmla="*/ 97965 w 131746"/>
                  <a:gd name="connsiteY1" fmla="*/ 341378 h 341377"/>
                </a:gdLst>
                <a:ahLst/>
                <a:cxnLst>
                  <a:cxn ang="0">
                    <a:pos x="connsiteX0" y="connsiteY0"/>
                  </a:cxn>
                  <a:cxn ang="0">
                    <a:pos x="connsiteX1" y="connsiteY1"/>
                  </a:cxn>
                </a:cxnLst>
                <a:rect l="l" t="t" r="r" b="b"/>
                <a:pathLst>
                  <a:path w="131746" h="341377">
                    <a:moveTo>
                      <a:pt x="0" y="0"/>
                    </a:moveTo>
                    <a:cubicBezTo>
                      <a:pt x="147984" y="90012"/>
                      <a:pt x="156513" y="265311"/>
                      <a:pt x="97965" y="3413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01" name="Freeform: Shape 100">
                <a:extLst>
                  <a:ext uri="{FF2B5EF4-FFF2-40B4-BE49-F238E27FC236}">
                    <a16:creationId xmlns:a16="http://schemas.microsoft.com/office/drawing/2014/main" id="{CEFA983D-D3A0-2890-39E1-1C97A779CE97}"/>
                  </a:ext>
                </a:extLst>
              </p:cNvPr>
              <p:cNvSpPr/>
              <p:nvPr/>
            </p:nvSpPr>
            <p:spPr>
              <a:xfrm>
                <a:off x="1191913" y="2429129"/>
                <a:ext cx="113408" cy="18101"/>
              </a:xfrm>
              <a:custGeom>
                <a:avLst/>
                <a:gdLst>
                  <a:gd name="connsiteX0" fmla="*/ 113408 w 113408"/>
                  <a:gd name="connsiteY0" fmla="*/ 7 h 18101"/>
                  <a:gd name="connsiteX1" fmla="*/ 0 w 113408"/>
                  <a:gd name="connsiteY1" fmla="*/ 18102 h 18101"/>
                </a:gdLst>
                <a:ahLst/>
                <a:cxnLst>
                  <a:cxn ang="0">
                    <a:pos x="connsiteX0" y="connsiteY0"/>
                  </a:cxn>
                  <a:cxn ang="0">
                    <a:pos x="connsiteX1" y="connsiteY1"/>
                  </a:cxn>
                </a:cxnLst>
                <a:rect l="l" t="t" r="r" b="b"/>
                <a:pathLst>
                  <a:path w="113408" h="18101">
                    <a:moveTo>
                      <a:pt x="113408" y="7"/>
                    </a:moveTo>
                    <a:cubicBezTo>
                      <a:pt x="113408" y="7"/>
                      <a:pt x="54975" y="-915"/>
                      <a:pt x="0" y="18102"/>
                    </a:cubicBezTo>
                  </a:path>
                </a:pathLst>
              </a:custGeom>
              <a:solidFill>
                <a:srgbClr val="CECBBA"/>
              </a:solidFill>
              <a:ln w="11509" cap="flat">
                <a:solidFill>
                  <a:srgbClr val="B1AF9F"/>
                </a:solidFill>
                <a:prstDash val="solid"/>
                <a:miter/>
              </a:ln>
            </p:spPr>
            <p:txBody>
              <a:bodyPr rtlCol="0" anchor="ctr"/>
              <a:lstStyle/>
              <a:p>
                <a:endParaRPr lang="en-GB"/>
              </a:p>
            </p:txBody>
          </p:sp>
          <p:sp>
            <p:nvSpPr>
              <p:cNvPr id="102" name="Freeform: Shape 101">
                <a:extLst>
                  <a:ext uri="{FF2B5EF4-FFF2-40B4-BE49-F238E27FC236}">
                    <a16:creationId xmlns:a16="http://schemas.microsoft.com/office/drawing/2014/main" id="{B3AA9867-903B-9329-3A87-8F7A27E47AED}"/>
                  </a:ext>
                </a:extLst>
              </p:cNvPr>
              <p:cNvSpPr/>
              <p:nvPr/>
            </p:nvSpPr>
            <p:spPr>
              <a:xfrm>
                <a:off x="4710918" y="1329397"/>
                <a:ext cx="175299" cy="200308"/>
              </a:xfrm>
              <a:custGeom>
                <a:avLst/>
                <a:gdLst>
                  <a:gd name="connsiteX0" fmla="*/ 175299 w 175299"/>
                  <a:gd name="connsiteY0" fmla="*/ 0 h 200308"/>
                  <a:gd name="connsiteX1" fmla="*/ 0 w 175299"/>
                  <a:gd name="connsiteY1" fmla="*/ 200309 h 200308"/>
                </a:gdLst>
                <a:ahLst/>
                <a:cxnLst>
                  <a:cxn ang="0">
                    <a:pos x="connsiteX0" y="connsiteY0"/>
                  </a:cxn>
                  <a:cxn ang="0">
                    <a:pos x="connsiteX1" y="connsiteY1"/>
                  </a:cxn>
                </a:cxnLst>
                <a:rect l="l" t="t" r="r" b="b"/>
                <a:pathLst>
                  <a:path w="175299" h="200308">
                    <a:moveTo>
                      <a:pt x="175299" y="0"/>
                    </a:moveTo>
                    <a:cubicBezTo>
                      <a:pt x="168499" y="116059"/>
                      <a:pt x="84480" y="172303"/>
                      <a:pt x="0" y="20030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03" name="Freeform: Shape 102">
                <a:extLst>
                  <a:ext uri="{FF2B5EF4-FFF2-40B4-BE49-F238E27FC236}">
                    <a16:creationId xmlns:a16="http://schemas.microsoft.com/office/drawing/2014/main" id="{259F389C-74B0-43D3-E3F3-C1AEA31EA995}"/>
                  </a:ext>
                </a:extLst>
              </p:cNvPr>
              <p:cNvSpPr/>
              <p:nvPr/>
            </p:nvSpPr>
            <p:spPr>
              <a:xfrm>
                <a:off x="4788598" y="1713737"/>
                <a:ext cx="656362" cy="99720"/>
              </a:xfrm>
              <a:custGeom>
                <a:avLst/>
                <a:gdLst>
                  <a:gd name="connsiteX0" fmla="*/ 0 w 656362"/>
                  <a:gd name="connsiteY0" fmla="*/ 99720 h 99720"/>
                  <a:gd name="connsiteX1" fmla="*/ 413987 w 656362"/>
                  <a:gd name="connsiteY1" fmla="*/ 36447 h 99720"/>
                  <a:gd name="connsiteX2" fmla="*/ 656363 w 656362"/>
                  <a:gd name="connsiteY2" fmla="*/ 75056 h 99720"/>
                </a:gdLst>
                <a:ahLst/>
                <a:cxnLst>
                  <a:cxn ang="0">
                    <a:pos x="connsiteX0" y="connsiteY0"/>
                  </a:cxn>
                  <a:cxn ang="0">
                    <a:pos x="connsiteX1" y="connsiteY1"/>
                  </a:cxn>
                  <a:cxn ang="0">
                    <a:pos x="connsiteX2" y="connsiteY2"/>
                  </a:cxn>
                </a:cxnLst>
                <a:rect l="l" t="t" r="r" b="b"/>
                <a:pathLst>
                  <a:path w="656362" h="99720">
                    <a:moveTo>
                      <a:pt x="0" y="99720"/>
                    </a:moveTo>
                    <a:cubicBezTo>
                      <a:pt x="97619" y="2908"/>
                      <a:pt x="273494" y="-33742"/>
                      <a:pt x="413987" y="36447"/>
                    </a:cubicBezTo>
                    <a:cubicBezTo>
                      <a:pt x="554480" y="106751"/>
                      <a:pt x="656363" y="75056"/>
                      <a:pt x="656363" y="7505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04" name="Freeform: Shape 103">
                <a:extLst>
                  <a:ext uri="{FF2B5EF4-FFF2-40B4-BE49-F238E27FC236}">
                    <a16:creationId xmlns:a16="http://schemas.microsoft.com/office/drawing/2014/main" id="{D4E457D5-E2BF-1FC2-D0B6-FF552D52051B}"/>
                  </a:ext>
                </a:extLst>
              </p:cNvPr>
              <p:cNvSpPr/>
              <p:nvPr/>
            </p:nvSpPr>
            <p:spPr>
              <a:xfrm>
                <a:off x="1703980" y="3232331"/>
                <a:ext cx="97734" cy="66731"/>
              </a:xfrm>
              <a:custGeom>
                <a:avLst/>
                <a:gdLst>
                  <a:gd name="connsiteX0" fmla="*/ 0 w 97734"/>
                  <a:gd name="connsiteY0" fmla="*/ 66731 h 66731"/>
                  <a:gd name="connsiteX1" fmla="*/ 97734 w 97734"/>
                  <a:gd name="connsiteY1" fmla="*/ 0 h 66731"/>
                </a:gdLst>
                <a:ahLst/>
                <a:cxnLst>
                  <a:cxn ang="0">
                    <a:pos x="connsiteX0" y="connsiteY0"/>
                  </a:cxn>
                  <a:cxn ang="0">
                    <a:pos x="connsiteX1" y="connsiteY1"/>
                  </a:cxn>
                </a:cxnLst>
                <a:rect l="l" t="t" r="r" b="b"/>
                <a:pathLst>
                  <a:path w="97734" h="66731">
                    <a:moveTo>
                      <a:pt x="0" y="66731"/>
                    </a:moveTo>
                    <a:cubicBezTo>
                      <a:pt x="0" y="66731"/>
                      <a:pt x="46332" y="45525"/>
                      <a:pt x="97734" y="0"/>
                    </a:cubicBezTo>
                  </a:path>
                </a:pathLst>
              </a:custGeom>
              <a:noFill/>
              <a:ln w="11509" cap="flat">
                <a:solidFill>
                  <a:srgbClr val="B1AF9F"/>
                </a:solidFill>
                <a:prstDash val="solid"/>
                <a:miter/>
              </a:ln>
            </p:spPr>
            <p:txBody>
              <a:bodyPr rtlCol="0" anchor="ctr"/>
              <a:lstStyle/>
              <a:p>
                <a:endParaRPr lang="en-GB"/>
              </a:p>
            </p:txBody>
          </p:sp>
          <p:grpSp>
            <p:nvGrpSpPr>
              <p:cNvPr id="105" name="Graphic 167">
                <a:extLst>
                  <a:ext uri="{FF2B5EF4-FFF2-40B4-BE49-F238E27FC236}">
                    <a16:creationId xmlns:a16="http://schemas.microsoft.com/office/drawing/2014/main" id="{BA7FE1EC-41B5-833D-FC03-C8AA5A81CB65}"/>
                  </a:ext>
                </a:extLst>
              </p:cNvPr>
              <p:cNvGrpSpPr/>
              <p:nvPr/>
            </p:nvGrpSpPr>
            <p:grpSpPr>
              <a:xfrm>
                <a:off x="2257077" y="2446654"/>
                <a:ext cx="3309591" cy="3755272"/>
                <a:chOff x="2257077" y="2446654"/>
                <a:chExt cx="3309591" cy="3755272"/>
              </a:xfrm>
            </p:grpSpPr>
            <p:sp>
              <p:nvSpPr>
                <p:cNvPr id="135" name="Freeform: Shape 134">
                  <a:extLst>
                    <a:ext uri="{FF2B5EF4-FFF2-40B4-BE49-F238E27FC236}">
                      <a16:creationId xmlns:a16="http://schemas.microsoft.com/office/drawing/2014/main" id="{A105E0FD-E651-C958-3E30-C282374FAFF4}"/>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6" name="Freeform: Shape 135">
                  <a:extLst>
                    <a:ext uri="{FF2B5EF4-FFF2-40B4-BE49-F238E27FC236}">
                      <a16:creationId xmlns:a16="http://schemas.microsoft.com/office/drawing/2014/main" id="{027EB89A-5064-3605-EB66-6D50EC4212C2}"/>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06" name="Graphic 167">
                <a:extLst>
                  <a:ext uri="{FF2B5EF4-FFF2-40B4-BE49-F238E27FC236}">
                    <a16:creationId xmlns:a16="http://schemas.microsoft.com/office/drawing/2014/main" id="{19F25507-DEF2-FDBE-370D-D590274902B6}"/>
                  </a:ext>
                </a:extLst>
              </p:cNvPr>
              <p:cNvGrpSpPr/>
              <p:nvPr/>
            </p:nvGrpSpPr>
            <p:grpSpPr>
              <a:xfrm>
                <a:off x="2257077" y="2446654"/>
                <a:ext cx="3309591" cy="3755272"/>
                <a:chOff x="2257077" y="2446654"/>
                <a:chExt cx="3309591" cy="3755272"/>
              </a:xfrm>
            </p:grpSpPr>
            <p:sp>
              <p:nvSpPr>
                <p:cNvPr id="133" name="Freeform: Shape 132">
                  <a:extLst>
                    <a:ext uri="{FF2B5EF4-FFF2-40B4-BE49-F238E27FC236}">
                      <a16:creationId xmlns:a16="http://schemas.microsoft.com/office/drawing/2014/main" id="{1A03FCDA-0FF8-99BD-2424-D1C5BA642AA9}"/>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4" name="Freeform: Shape 133">
                  <a:extLst>
                    <a:ext uri="{FF2B5EF4-FFF2-40B4-BE49-F238E27FC236}">
                      <a16:creationId xmlns:a16="http://schemas.microsoft.com/office/drawing/2014/main" id="{38B1DCC5-AF11-692A-AED2-44FC7D54A9BA}"/>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07" name="Freeform: Shape 106">
                <a:extLst>
                  <a:ext uri="{FF2B5EF4-FFF2-40B4-BE49-F238E27FC236}">
                    <a16:creationId xmlns:a16="http://schemas.microsoft.com/office/drawing/2014/main" id="{22337E77-90A9-1D91-E102-CD83E9483E44}"/>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solidFill>
                <a:srgbClr val="F0ECDF"/>
              </a:solidFill>
              <a:ln w="11509" cap="flat">
                <a:no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B22BF73C-28DE-6D3C-124E-480B4FEA3EE6}"/>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 name="connsiteX8" fmla="*/ 934925 w 1328997"/>
                  <a:gd name="connsiteY8" fmla="*/ 1249897 h 1446935"/>
                  <a:gd name="connsiteX9" fmla="*/ 846180 w 1328997"/>
                  <a:gd name="connsiteY9" fmla="*/ 1083242 h 1446935"/>
                  <a:gd name="connsiteX10" fmla="*/ 772649 w 1328997"/>
                  <a:gd name="connsiteY10" fmla="*/ 1303835 h 1446935"/>
                  <a:gd name="connsiteX11" fmla="*/ 718826 w 1328997"/>
                  <a:gd name="connsiteY11" fmla="*/ 1068374 h 1446935"/>
                  <a:gd name="connsiteX12" fmla="*/ 536497 w 1328997"/>
                  <a:gd name="connsiteY12" fmla="*/ 1149281 h 1446935"/>
                  <a:gd name="connsiteX13" fmla="*/ 708569 w 1328997"/>
                  <a:gd name="connsiteY13" fmla="*/ 966952 h 1446935"/>
                  <a:gd name="connsiteX14" fmla="*/ 547100 w 1328997"/>
                  <a:gd name="connsiteY14" fmla="*/ 937332 h 1446935"/>
                  <a:gd name="connsiteX15" fmla="*/ 788208 w 1328997"/>
                  <a:gd name="connsiteY15" fmla="*/ 859652 h 1446935"/>
                  <a:gd name="connsiteX16" fmla="*/ 631465 w 1328997"/>
                  <a:gd name="connsiteY16" fmla="*/ 778975 h 1446935"/>
                  <a:gd name="connsiteX17" fmla="*/ 760433 w 1328997"/>
                  <a:gd name="connsiteY17" fmla="*/ 655770 h 1446935"/>
                  <a:gd name="connsiteX18" fmla="*/ 491894 w 1328997"/>
                  <a:gd name="connsiteY18" fmla="*/ 693573 h 1446935"/>
                  <a:gd name="connsiteX19" fmla="*/ 579717 w 1328997"/>
                  <a:gd name="connsiteY19" fmla="*/ 543514 h 1446935"/>
                  <a:gd name="connsiteX20" fmla="*/ 185553 w 1328997"/>
                  <a:gd name="connsiteY20" fmla="*/ 583507 h 1446935"/>
                  <a:gd name="connsiteX21" fmla="*/ 241450 w 1328997"/>
                  <a:gd name="connsiteY21" fmla="*/ 510206 h 1446935"/>
                  <a:gd name="connsiteX22" fmla="*/ 429427 w 1328997"/>
                  <a:gd name="connsiteY22" fmla="*/ 477128 h 1446935"/>
                  <a:gd name="connsiteX23" fmla="*/ 195004 w 1328997"/>
                  <a:gd name="connsiteY23" fmla="*/ 472403 h 1446935"/>
                  <a:gd name="connsiteX24" fmla="*/ 131961 w 1328997"/>
                  <a:gd name="connsiteY24" fmla="*/ 437712 h 1446935"/>
                  <a:gd name="connsiteX25" fmla="*/ 377794 w 1328997"/>
                  <a:gd name="connsiteY25" fmla="*/ 344703 h 1446935"/>
                  <a:gd name="connsiteX26" fmla="*/ 267728 w 1328997"/>
                  <a:gd name="connsiteY26" fmla="*/ 191187 h 1446935"/>
                  <a:gd name="connsiteX27" fmla="*/ 505148 w 1328997"/>
                  <a:gd name="connsiteY27" fmla="*/ 276935 h 1446935"/>
                  <a:gd name="connsiteX28" fmla="*/ 594123 w 1328997"/>
                  <a:gd name="connsiteY28" fmla="*/ 151771 h 1446935"/>
                  <a:gd name="connsiteX29" fmla="*/ 669152 w 1328997"/>
                  <a:gd name="connsiteY29" fmla="*/ 347354 h 1446935"/>
                  <a:gd name="connsiteX30" fmla="*/ 781409 w 1328997"/>
                  <a:gd name="connsiteY30" fmla="*/ 272555 h 1446935"/>
                  <a:gd name="connsiteX31" fmla="*/ 743721 w 1328997"/>
                  <a:gd name="connsiteY31" fmla="*/ 487616 h 1446935"/>
                  <a:gd name="connsiteX32" fmla="*/ 932274 w 1328997"/>
                  <a:gd name="connsiteY32" fmla="*/ 328683 h 1446935"/>
                  <a:gd name="connsiteX33" fmla="*/ 865082 w 1328997"/>
                  <a:gd name="connsiteY33" fmla="*/ 561609 h 1446935"/>
                  <a:gd name="connsiteX34" fmla="*/ 1050523 w 1328997"/>
                  <a:gd name="connsiteY34" fmla="*/ 436214 h 1446935"/>
                  <a:gd name="connsiteX35" fmla="*/ 1189633 w 1328997"/>
                  <a:gd name="connsiteY35" fmla="*/ 550199 h 1446935"/>
                  <a:gd name="connsiteX36" fmla="*/ 877875 w 1328997"/>
                  <a:gd name="connsiteY36" fmla="*/ 718352 h 1446935"/>
                  <a:gd name="connsiteX37" fmla="*/ 1155864 w 1328997"/>
                  <a:gd name="connsiteY37" fmla="*/ 722155 h 1446935"/>
                  <a:gd name="connsiteX38" fmla="*/ 1147450 w 1328997"/>
                  <a:gd name="connsiteY38" fmla="*/ 914857 h 1446935"/>
                  <a:gd name="connsiteX39" fmla="*/ 912911 w 1328997"/>
                  <a:gd name="connsiteY39" fmla="*/ 874750 h 1446935"/>
                  <a:gd name="connsiteX40" fmla="*/ 1125437 w 1328997"/>
                  <a:gd name="connsiteY40" fmla="*/ 997033 h 1446935"/>
                  <a:gd name="connsiteX41" fmla="*/ 951406 w 1328997"/>
                  <a:gd name="connsiteY41" fmla="*/ 1045900 h 1446935"/>
                  <a:gd name="connsiteX42" fmla="*/ 1047296 w 1328997"/>
                  <a:gd name="connsiteY42" fmla="*/ 1153315 h 1446935"/>
                  <a:gd name="connsiteX43" fmla="*/ 934810 w 1328997"/>
                  <a:gd name="connsiteY43" fmla="*/ 124989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moveTo>
                      <a:pt x="934925" y="1249897"/>
                    </a:moveTo>
                    <a:cubicBezTo>
                      <a:pt x="914064" y="1188813"/>
                      <a:pt x="888247" y="1132685"/>
                      <a:pt x="846180" y="1083242"/>
                    </a:cubicBezTo>
                    <a:cubicBezTo>
                      <a:pt x="859434" y="1170027"/>
                      <a:pt x="951982" y="1343482"/>
                      <a:pt x="772649" y="1303835"/>
                    </a:cubicBezTo>
                    <a:cubicBezTo>
                      <a:pt x="623628" y="1270873"/>
                      <a:pt x="666502" y="1165647"/>
                      <a:pt x="718826" y="1068374"/>
                    </a:cubicBezTo>
                    <a:cubicBezTo>
                      <a:pt x="659587" y="1106753"/>
                      <a:pt x="587784" y="1351664"/>
                      <a:pt x="536497" y="1149281"/>
                    </a:cubicBezTo>
                    <a:cubicBezTo>
                      <a:pt x="504456" y="1023080"/>
                      <a:pt x="630197" y="1003832"/>
                      <a:pt x="708569" y="966952"/>
                    </a:cubicBezTo>
                    <a:cubicBezTo>
                      <a:pt x="629967" y="963148"/>
                      <a:pt x="463081" y="1059960"/>
                      <a:pt x="547100" y="937332"/>
                    </a:cubicBezTo>
                    <a:cubicBezTo>
                      <a:pt x="615330" y="837869"/>
                      <a:pt x="685288" y="821272"/>
                      <a:pt x="788208" y="859652"/>
                    </a:cubicBezTo>
                    <a:cubicBezTo>
                      <a:pt x="760663" y="817815"/>
                      <a:pt x="639302" y="796032"/>
                      <a:pt x="631465" y="778975"/>
                    </a:cubicBezTo>
                    <a:cubicBezTo>
                      <a:pt x="597005" y="704061"/>
                      <a:pt x="727931" y="669716"/>
                      <a:pt x="760433" y="655770"/>
                    </a:cubicBezTo>
                    <a:cubicBezTo>
                      <a:pt x="654400" y="646780"/>
                      <a:pt x="579256" y="735525"/>
                      <a:pt x="491894" y="693573"/>
                    </a:cubicBezTo>
                    <a:cubicBezTo>
                      <a:pt x="367537" y="633872"/>
                      <a:pt x="522436" y="586964"/>
                      <a:pt x="579717" y="543514"/>
                    </a:cubicBezTo>
                    <a:cubicBezTo>
                      <a:pt x="468037" y="564836"/>
                      <a:pt x="280636" y="735525"/>
                      <a:pt x="185553" y="583507"/>
                    </a:cubicBezTo>
                    <a:cubicBezTo>
                      <a:pt x="144408" y="517697"/>
                      <a:pt x="167689" y="529223"/>
                      <a:pt x="241450" y="510206"/>
                    </a:cubicBezTo>
                    <a:cubicBezTo>
                      <a:pt x="303111" y="494301"/>
                      <a:pt x="373530" y="490152"/>
                      <a:pt x="429427" y="477128"/>
                    </a:cubicBezTo>
                    <a:cubicBezTo>
                      <a:pt x="348520" y="456844"/>
                      <a:pt x="275680" y="468369"/>
                      <a:pt x="195004" y="472403"/>
                    </a:cubicBezTo>
                    <a:cubicBezTo>
                      <a:pt x="152706" y="474478"/>
                      <a:pt x="117323" y="507901"/>
                      <a:pt x="131961" y="437712"/>
                    </a:cubicBezTo>
                    <a:cubicBezTo>
                      <a:pt x="156855" y="318080"/>
                      <a:pt x="306222" y="357727"/>
                      <a:pt x="377794" y="344703"/>
                    </a:cubicBezTo>
                    <a:cubicBezTo>
                      <a:pt x="315903" y="320385"/>
                      <a:pt x="107757" y="268522"/>
                      <a:pt x="267728" y="191187"/>
                    </a:cubicBezTo>
                    <a:cubicBezTo>
                      <a:pt x="387360" y="133330"/>
                      <a:pt x="440146" y="215620"/>
                      <a:pt x="505148" y="276935"/>
                    </a:cubicBezTo>
                    <a:cubicBezTo>
                      <a:pt x="490281" y="190956"/>
                      <a:pt x="450518" y="65908"/>
                      <a:pt x="594123" y="151771"/>
                    </a:cubicBezTo>
                    <a:cubicBezTo>
                      <a:pt x="673762" y="199485"/>
                      <a:pt x="651980" y="259993"/>
                      <a:pt x="669152" y="347354"/>
                    </a:cubicBezTo>
                    <a:cubicBezTo>
                      <a:pt x="695200" y="283389"/>
                      <a:pt x="722399" y="156496"/>
                      <a:pt x="781409" y="272555"/>
                    </a:cubicBezTo>
                    <a:cubicBezTo>
                      <a:pt x="824398" y="357035"/>
                      <a:pt x="747179" y="405326"/>
                      <a:pt x="743721" y="487616"/>
                    </a:cubicBezTo>
                    <a:cubicBezTo>
                      <a:pt x="781293" y="432065"/>
                      <a:pt x="847563" y="305057"/>
                      <a:pt x="932274" y="328683"/>
                    </a:cubicBezTo>
                    <a:cubicBezTo>
                      <a:pt x="1086597" y="371788"/>
                      <a:pt x="897583" y="503060"/>
                      <a:pt x="865082" y="561609"/>
                    </a:cubicBezTo>
                    <a:cubicBezTo>
                      <a:pt x="900118" y="540517"/>
                      <a:pt x="999696" y="433448"/>
                      <a:pt x="1050523" y="436214"/>
                    </a:cubicBezTo>
                    <a:cubicBezTo>
                      <a:pt x="1090861" y="438404"/>
                      <a:pt x="1176609" y="517697"/>
                      <a:pt x="1189633" y="550199"/>
                    </a:cubicBezTo>
                    <a:cubicBezTo>
                      <a:pt x="1247374" y="694610"/>
                      <a:pt x="967656" y="681471"/>
                      <a:pt x="877875" y="718352"/>
                    </a:cubicBezTo>
                    <a:cubicBezTo>
                      <a:pt x="935270" y="721003"/>
                      <a:pt x="1115987" y="674556"/>
                      <a:pt x="1155864" y="722155"/>
                    </a:cubicBezTo>
                    <a:cubicBezTo>
                      <a:pt x="1179145" y="749931"/>
                      <a:pt x="1130854" y="904715"/>
                      <a:pt x="1147450" y="914857"/>
                    </a:cubicBezTo>
                    <a:cubicBezTo>
                      <a:pt x="1083831" y="877170"/>
                      <a:pt x="983446" y="857923"/>
                      <a:pt x="912911" y="874750"/>
                    </a:cubicBezTo>
                    <a:cubicBezTo>
                      <a:pt x="986558" y="898031"/>
                      <a:pt x="1109763" y="906559"/>
                      <a:pt x="1125437" y="997033"/>
                    </a:cubicBezTo>
                    <a:cubicBezTo>
                      <a:pt x="1157362" y="1181552"/>
                      <a:pt x="1025859" y="1058693"/>
                      <a:pt x="951406" y="1045900"/>
                    </a:cubicBezTo>
                    <a:cubicBezTo>
                      <a:pt x="973650" y="1069411"/>
                      <a:pt x="1038767" y="1114821"/>
                      <a:pt x="1047296" y="1153315"/>
                    </a:cubicBezTo>
                    <a:cubicBezTo>
                      <a:pt x="1057092" y="1197572"/>
                      <a:pt x="941840" y="1270066"/>
                      <a:pt x="934810" y="1249897"/>
                    </a:cubicBezTo>
                    <a:close/>
                  </a:path>
                </a:pathLst>
              </a:custGeom>
              <a:solidFill>
                <a:srgbClr val="E1D8BF"/>
              </a:solidFill>
              <a:ln w="11509" cap="flat">
                <a:no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18C224AF-E85C-FBED-E7E1-C1EDDC9364EB}"/>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noFill/>
              <a:ln w="9525" cap="flat">
                <a:solidFill>
                  <a:schemeClr val="accent2">
                    <a:lumMod val="60000"/>
                    <a:lumOff val="40000"/>
                  </a:schemeClr>
                </a:solid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75476DC2-C9AB-5569-8F87-8C6293E7292C}"/>
                  </a:ext>
                </a:extLst>
              </p:cNvPr>
              <p:cNvSpPr/>
              <p:nvPr/>
            </p:nvSpPr>
            <p:spPr>
              <a:xfrm>
                <a:off x="1674269" y="1837889"/>
                <a:ext cx="3640687" cy="1976409"/>
              </a:xfrm>
              <a:custGeom>
                <a:avLst/>
                <a:gdLst>
                  <a:gd name="connsiteX0" fmla="*/ 784154 w 3640687"/>
                  <a:gd name="connsiteY0" fmla="*/ 1933824 h 1976409"/>
                  <a:gd name="connsiteX1" fmla="*/ 118801 w 3640687"/>
                  <a:gd name="connsiteY1" fmla="*/ 1060556 h 1976409"/>
                  <a:gd name="connsiteX2" fmla="*/ 182190 w 3640687"/>
                  <a:gd name="connsiteY2" fmla="*/ 939080 h 1976409"/>
                  <a:gd name="connsiteX3" fmla="*/ 280500 w 3640687"/>
                  <a:gd name="connsiteY3" fmla="*/ 695436 h 1976409"/>
                  <a:gd name="connsiteX4" fmla="*/ 625912 w 3640687"/>
                  <a:gd name="connsiteY4" fmla="*/ 330200 h 1976409"/>
                  <a:gd name="connsiteX5" fmla="*/ 1327570 w 3640687"/>
                  <a:gd name="connsiteY5" fmla="*/ 116522 h 1976409"/>
                  <a:gd name="connsiteX6" fmla="*/ 1575823 w 3640687"/>
                  <a:gd name="connsiteY6" fmla="*/ 100617 h 1976409"/>
                  <a:gd name="connsiteX7" fmla="*/ 1943479 w 3640687"/>
                  <a:gd name="connsiteY7" fmla="*/ 23629 h 1976409"/>
                  <a:gd name="connsiteX8" fmla="*/ 3640688 w 3640687"/>
                  <a:gd name="connsiteY8" fmla="*/ 54171 h 1976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0687" h="1976409">
                    <a:moveTo>
                      <a:pt x="784154" y="1933824"/>
                    </a:moveTo>
                    <a:cubicBezTo>
                      <a:pt x="172048" y="2130214"/>
                      <a:pt x="-205174" y="1614459"/>
                      <a:pt x="118801" y="1060556"/>
                    </a:cubicBezTo>
                    <a:cubicBezTo>
                      <a:pt x="140469" y="1020333"/>
                      <a:pt x="162712" y="980340"/>
                      <a:pt x="182190" y="939080"/>
                    </a:cubicBezTo>
                    <a:cubicBezTo>
                      <a:pt x="220223" y="860362"/>
                      <a:pt x="245003" y="775190"/>
                      <a:pt x="280500" y="695436"/>
                    </a:cubicBezTo>
                    <a:cubicBezTo>
                      <a:pt x="348384" y="537540"/>
                      <a:pt x="477582" y="413643"/>
                      <a:pt x="625912" y="330200"/>
                    </a:cubicBezTo>
                    <a:cubicBezTo>
                      <a:pt x="841089" y="212873"/>
                      <a:pt x="1086116" y="153864"/>
                      <a:pt x="1327570" y="116522"/>
                    </a:cubicBezTo>
                    <a:cubicBezTo>
                      <a:pt x="1410206" y="106611"/>
                      <a:pt x="1494225" y="111451"/>
                      <a:pt x="1575823" y="100617"/>
                    </a:cubicBezTo>
                    <a:cubicBezTo>
                      <a:pt x="1699835" y="82292"/>
                      <a:pt x="1817969" y="35154"/>
                      <a:pt x="1943479" y="23629"/>
                    </a:cubicBezTo>
                    <a:cubicBezTo>
                      <a:pt x="2797385" y="-102457"/>
                      <a:pt x="2713827" y="330431"/>
                      <a:pt x="3640688" y="54171"/>
                    </a:cubicBezTo>
                  </a:path>
                </a:pathLst>
              </a:custGeom>
              <a:noFill/>
              <a:ln w="57543" cap="rnd">
                <a:solidFill>
                  <a:srgbClr val="DB2E2E"/>
                </a:solidFill>
                <a:prstDash val="solid"/>
                <a:round/>
              </a:ln>
            </p:spPr>
            <p:txBody>
              <a:bodyPr rtlCol="0" anchor="ctr"/>
              <a:lstStyle/>
              <a:p>
                <a:endParaRPr lang="en-GB"/>
              </a:p>
            </p:txBody>
          </p:sp>
          <p:sp>
            <p:nvSpPr>
              <p:cNvPr id="111" name="Freeform: Shape 110">
                <a:extLst>
                  <a:ext uri="{FF2B5EF4-FFF2-40B4-BE49-F238E27FC236}">
                    <a16:creationId xmlns:a16="http://schemas.microsoft.com/office/drawing/2014/main" id="{D5D0E26E-8528-27A7-BB03-CEC2FD92C1B2}"/>
                  </a:ext>
                </a:extLst>
              </p:cNvPr>
              <p:cNvSpPr/>
              <p:nvPr/>
            </p:nvSpPr>
            <p:spPr>
              <a:xfrm>
                <a:off x="5198667" y="1850643"/>
                <a:ext cx="234308" cy="82435"/>
              </a:xfrm>
              <a:custGeom>
                <a:avLst/>
                <a:gdLst>
                  <a:gd name="connsiteX0" fmla="*/ 234308 w 234308"/>
                  <a:gd name="connsiteY0" fmla="*/ 3729 h 82435"/>
                  <a:gd name="connsiteX1" fmla="*/ 0 w 234308"/>
                  <a:gd name="connsiteY1" fmla="*/ 78643 h 82435"/>
                  <a:gd name="connsiteX2" fmla="*/ 234308 w 234308"/>
                  <a:gd name="connsiteY2" fmla="*/ 3729 h 82435"/>
                  <a:gd name="connsiteX3" fmla="*/ 234308 w 234308"/>
                  <a:gd name="connsiteY3" fmla="*/ 3729 h 82435"/>
                </a:gdLst>
                <a:ahLst/>
                <a:cxnLst>
                  <a:cxn ang="0">
                    <a:pos x="connsiteX0" y="connsiteY0"/>
                  </a:cxn>
                  <a:cxn ang="0">
                    <a:pos x="connsiteX1" y="connsiteY1"/>
                  </a:cxn>
                  <a:cxn ang="0">
                    <a:pos x="connsiteX2" y="connsiteY2"/>
                  </a:cxn>
                  <a:cxn ang="0">
                    <a:pos x="connsiteX3" y="connsiteY3"/>
                  </a:cxn>
                </a:cxnLst>
                <a:rect l="l" t="t" r="r" b="b"/>
                <a:pathLst>
                  <a:path w="234308" h="82435">
                    <a:moveTo>
                      <a:pt x="234308" y="3729"/>
                    </a:moveTo>
                    <a:cubicBezTo>
                      <a:pt x="176106" y="63314"/>
                      <a:pt x="81944" y="93625"/>
                      <a:pt x="0" y="78643"/>
                    </a:cubicBezTo>
                    <a:cubicBezTo>
                      <a:pt x="58087" y="18827"/>
                      <a:pt x="152364" y="-11024"/>
                      <a:pt x="234308" y="3729"/>
                    </a:cubicBezTo>
                    <a:lnTo>
                      <a:pt x="234308" y="3729"/>
                    </a:lnTo>
                    <a:close/>
                  </a:path>
                </a:pathLst>
              </a:custGeom>
              <a:solidFill>
                <a:srgbClr val="DB2E2E"/>
              </a:solidFill>
              <a:ln w="11509" cap="flat">
                <a:noFill/>
                <a:prstDash val="solid"/>
                <a:miter/>
              </a:ln>
            </p:spPr>
            <p:txBody>
              <a:bodyPr rtlCol="0" anchor="ctr"/>
              <a:lstStyle/>
              <a:p>
                <a:endParaRPr lang="en-GB"/>
              </a:p>
            </p:txBody>
          </p:sp>
          <p:sp>
            <p:nvSpPr>
              <p:cNvPr id="112" name="Freeform: Shape 111">
                <a:extLst>
                  <a:ext uri="{FF2B5EF4-FFF2-40B4-BE49-F238E27FC236}">
                    <a16:creationId xmlns:a16="http://schemas.microsoft.com/office/drawing/2014/main" id="{39F51A65-4462-CBE1-10BA-1010245EEB9A}"/>
                  </a:ext>
                </a:extLst>
              </p:cNvPr>
              <p:cNvSpPr/>
              <p:nvPr/>
            </p:nvSpPr>
            <p:spPr>
              <a:xfrm>
                <a:off x="4503036" y="1447069"/>
                <a:ext cx="225043" cy="526216"/>
              </a:xfrm>
              <a:custGeom>
                <a:avLst/>
                <a:gdLst>
                  <a:gd name="connsiteX0" fmla="*/ 658 w 225043"/>
                  <a:gd name="connsiteY0" fmla="*/ 491667 h 526216"/>
                  <a:gd name="connsiteX1" fmla="*/ 2617 w 225043"/>
                  <a:gd name="connsiteY1" fmla="*/ 426204 h 526216"/>
                  <a:gd name="connsiteX2" fmla="*/ 23363 w 225043"/>
                  <a:gd name="connsiteY2" fmla="*/ 347256 h 526216"/>
                  <a:gd name="connsiteX3" fmla="*/ 170886 w 225043"/>
                  <a:gd name="connsiteY3" fmla="*/ 187862 h 526216"/>
                  <a:gd name="connsiteX4" fmla="*/ 189787 w 225043"/>
                  <a:gd name="connsiteY4" fmla="*/ 0 h 526216"/>
                  <a:gd name="connsiteX5" fmla="*/ 220560 w 225043"/>
                  <a:gd name="connsiteY5" fmla="*/ 136344 h 526216"/>
                  <a:gd name="connsiteX6" fmla="*/ 138961 w 225043"/>
                  <a:gd name="connsiteY6" fmla="*/ 254708 h 526216"/>
                  <a:gd name="connsiteX7" fmla="*/ 60589 w 225043"/>
                  <a:gd name="connsiteY7" fmla="*/ 366272 h 526216"/>
                  <a:gd name="connsiteX8" fmla="*/ 57593 w 225043"/>
                  <a:gd name="connsiteY8" fmla="*/ 499735 h 526216"/>
                  <a:gd name="connsiteX9" fmla="*/ 543 w 225043"/>
                  <a:gd name="connsiteY9" fmla="*/ 491667 h 526216"/>
                  <a:gd name="connsiteX10" fmla="*/ 543 w 225043"/>
                  <a:gd name="connsiteY10" fmla="*/ 491667 h 52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043" h="526216">
                    <a:moveTo>
                      <a:pt x="658" y="491667"/>
                    </a:moveTo>
                    <a:cubicBezTo>
                      <a:pt x="5499" y="469885"/>
                      <a:pt x="2502" y="450061"/>
                      <a:pt x="2617" y="426204"/>
                    </a:cubicBezTo>
                    <a:cubicBezTo>
                      <a:pt x="2272" y="399235"/>
                      <a:pt x="9994" y="370076"/>
                      <a:pt x="23363" y="347256"/>
                    </a:cubicBezTo>
                    <a:cubicBezTo>
                      <a:pt x="63240" y="285135"/>
                      <a:pt x="117524" y="236383"/>
                      <a:pt x="170886" y="187862"/>
                    </a:cubicBezTo>
                    <a:cubicBezTo>
                      <a:pt x="222174" y="140954"/>
                      <a:pt x="230126" y="57972"/>
                      <a:pt x="189787" y="0"/>
                    </a:cubicBezTo>
                    <a:cubicBezTo>
                      <a:pt x="220906" y="35959"/>
                      <a:pt x="232201" y="88399"/>
                      <a:pt x="220560" y="136344"/>
                    </a:cubicBezTo>
                    <a:cubicBezTo>
                      <a:pt x="210763" y="185326"/>
                      <a:pt x="168581" y="218865"/>
                      <a:pt x="138961" y="254708"/>
                    </a:cubicBezTo>
                    <a:cubicBezTo>
                      <a:pt x="112107" y="289284"/>
                      <a:pt x="79145" y="327548"/>
                      <a:pt x="60589" y="366272"/>
                    </a:cubicBezTo>
                    <a:cubicBezTo>
                      <a:pt x="38922" y="409492"/>
                      <a:pt x="63010" y="453634"/>
                      <a:pt x="57593" y="499735"/>
                    </a:cubicBezTo>
                    <a:cubicBezTo>
                      <a:pt x="52983" y="540073"/>
                      <a:pt x="-6257" y="531890"/>
                      <a:pt x="543" y="491667"/>
                    </a:cubicBezTo>
                    <a:lnTo>
                      <a:pt x="543" y="491667"/>
                    </a:lnTo>
                    <a:close/>
                  </a:path>
                </a:pathLst>
              </a:custGeom>
              <a:solidFill>
                <a:srgbClr val="DB2E2E"/>
              </a:solidFill>
              <a:ln w="11509" cap="flat">
                <a:no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F0521627-6653-A32D-F0EE-6CD468490250}"/>
                  </a:ext>
                </a:extLst>
              </p:cNvPr>
              <p:cNvSpPr/>
              <p:nvPr/>
            </p:nvSpPr>
            <p:spPr>
              <a:xfrm>
                <a:off x="4556161" y="1604043"/>
                <a:ext cx="330056" cy="173138"/>
              </a:xfrm>
              <a:custGeom>
                <a:avLst/>
                <a:gdLst>
                  <a:gd name="connsiteX0" fmla="*/ 8041 w 330056"/>
                  <a:gd name="connsiteY0" fmla="*/ 141300 h 173138"/>
                  <a:gd name="connsiteX1" fmla="*/ 88372 w 330056"/>
                  <a:gd name="connsiteY1" fmla="*/ 86209 h 173138"/>
                  <a:gd name="connsiteX2" fmla="*/ 232553 w 330056"/>
                  <a:gd name="connsiteY2" fmla="*/ 79409 h 173138"/>
                  <a:gd name="connsiteX3" fmla="*/ 330057 w 330056"/>
                  <a:gd name="connsiteY3" fmla="*/ 0 h 173138"/>
                  <a:gd name="connsiteX4" fmla="*/ 279922 w 330056"/>
                  <a:gd name="connsiteY4" fmla="*/ 78026 h 173138"/>
                  <a:gd name="connsiteX5" fmla="*/ 185991 w 330056"/>
                  <a:gd name="connsiteY5" fmla="*/ 94392 h 173138"/>
                  <a:gd name="connsiteX6" fmla="*/ 96555 w 330056"/>
                  <a:gd name="connsiteY6" fmla="*/ 110066 h 173138"/>
                  <a:gd name="connsiteX7" fmla="*/ 28671 w 330056"/>
                  <a:gd name="connsiteY7" fmla="*/ 168845 h 173138"/>
                  <a:gd name="connsiteX8" fmla="*/ 7926 w 330056"/>
                  <a:gd name="connsiteY8" fmla="*/ 141184 h 173138"/>
                  <a:gd name="connsiteX9" fmla="*/ 7926 w 330056"/>
                  <a:gd name="connsiteY9" fmla="*/ 141184 h 17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056" h="173138">
                    <a:moveTo>
                      <a:pt x="8041" y="141300"/>
                    </a:moveTo>
                    <a:cubicBezTo>
                      <a:pt x="33051" y="124242"/>
                      <a:pt x="55871" y="94853"/>
                      <a:pt x="88372" y="86209"/>
                    </a:cubicBezTo>
                    <a:cubicBezTo>
                      <a:pt x="136087" y="74799"/>
                      <a:pt x="184608" y="77334"/>
                      <a:pt x="232553" y="79409"/>
                    </a:cubicBezTo>
                    <a:cubicBezTo>
                      <a:pt x="278885" y="81714"/>
                      <a:pt x="321989" y="46332"/>
                      <a:pt x="330057" y="0"/>
                    </a:cubicBezTo>
                    <a:cubicBezTo>
                      <a:pt x="327636" y="31579"/>
                      <a:pt x="308044" y="61314"/>
                      <a:pt x="279922" y="78026"/>
                    </a:cubicBezTo>
                    <a:cubicBezTo>
                      <a:pt x="252031" y="96005"/>
                      <a:pt x="216879" y="91395"/>
                      <a:pt x="185991" y="94392"/>
                    </a:cubicBezTo>
                    <a:cubicBezTo>
                      <a:pt x="157063" y="98080"/>
                      <a:pt x="123524" y="100039"/>
                      <a:pt x="96555" y="110066"/>
                    </a:cubicBezTo>
                    <a:cubicBezTo>
                      <a:pt x="67742" y="121476"/>
                      <a:pt x="53796" y="148676"/>
                      <a:pt x="28671" y="168845"/>
                    </a:cubicBezTo>
                    <a:cubicBezTo>
                      <a:pt x="10000" y="184058"/>
                      <a:pt x="-12128" y="155015"/>
                      <a:pt x="7926" y="141184"/>
                    </a:cubicBezTo>
                    <a:lnTo>
                      <a:pt x="7926" y="141184"/>
                    </a:lnTo>
                    <a:close/>
                  </a:path>
                </a:pathLst>
              </a:custGeom>
              <a:solidFill>
                <a:srgbClr val="DB2E2E"/>
              </a:solidFill>
              <a:ln w="11509" cap="flat">
                <a:noFill/>
                <a:prstDash val="solid"/>
                <a:miter/>
              </a:ln>
            </p:spPr>
            <p:txBody>
              <a:bodyPr rtlCol="0" anchor="ctr"/>
              <a:lstStyle/>
              <a:p>
                <a:endParaRPr lang="en-GB"/>
              </a:p>
            </p:txBody>
          </p:sp>
          <p:sp>
            <p:nvSpPr>
              <p:cNvPr id="114" name="Freeform: Shape 113">
                <a:extLst>
                  <a:ext uri="{FF2B5EF4-FFF2-40B4-BE49-F238E27FC236}">
                    <a16:creationId xmlns:a16="http://schemas.microsoft.com/office/drawing/2014/main" id="{BCB33889-9854-0D70-7912-6CEC2F60861E}"/>
                  </a:ext>
                </a:extLst>
              </p:cNvPr>
              <p:cNvSpPr/>
              <p:nvPr/>
            </p:nvSpPr>
            <p:spPr>
              <a:xfrm>
                <a:off x="3666551" y="1447646"/>
                <a:ext cx="392268" cy="430582"/>
              </a:xfrm>
              <a:custGeom>
                <a:avLst/>
                <a:gdLst>
                  <a:gd name="connsiteX0" fmla="*/ 3291 w 392268"/>
                  <a:gd name="connsiteY0" fmla="*/ 388516 h 430582"/>
                  <a:gd name="connsiteX1" fmla="*/ 201064 w 392268"/>
                  <a:gd name="connsiteY1" fmla="*/ 134500 h 430582"/>
                  <a:gd name="connsiteX2" fmla="*/ 270446 w 392268"/>
                  <a:gd name="connsiteY2" fmla="*/ 115137 h 430582"/>
                  <a:gd name="connsiteX3" fmla="*/ 392268 w 392268"/>
                  <a:gd name="connsiteY3" fmla="*/ 0 h 430582"/>
                  <a:gd name="connsiteX4" fmla="*/ 242785 w 392268"/>
                  <a:gd name="connsiteY4" fmla="*/ 143835 h 430582"/>
                  <a:gd name="connsiteX5" fmla="*/ 192996 w 392268"/>
                  <a:gd name="connsiteY5" fmla="*/ 178180 h 430582"/>
                  <a:gd name="connsiteX6" fmla="*/ 55846 w 392268"/>
                  <a:gd name="connsiteY6" fmla="*/ 412374 h 430582"/>
                  <a:gd name="connsiteX7" fmla="*/ 3406 w 392268"/>
                  <a:gd name="connsiteY7" fmla="*/ 388516 h 430582"/>
                  <a:gd name="connsiteX8" fmla="*/ 3406 w 392268"/>
                  <a:gd name="connsiteY8" fmla="*/ 388516 h 43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68" h="430582">
                    <a:moveTo>
                      <a:pt x="3291" y="388516"/>
                    </a:moveTo>
                    <a:cubicBezTo>
                      <a:pt x="54693" y="293087"/>
                      <a:pt x="116814" y="201692"/>
                      <a:pt x="201064" y="134500"/>
                    </a:cubicBezTo>
                    <a:cubicBezTo>
                      <a:pt x="222040" y="121361"/>
                      <a:pt x="248202" y="123781"/>
                      <a:pt x="270446" y="115137"/>
                    </a:cubicBezTo>
                    <a:cubicBezTo>
                      <a:pt x="324269" y="95199"/>
                      <a:pt x="362302" y="48867"/>
                      <a:pt x="392268" y="0"/>
                    </a:cubicBezTo>
                    <a:cubicBezTo>
                      <a:pt x="363455" y="62352"/>
                      <a:pt x="314703" y="128161"/>
                      <a:pt x="242785" y="143835"/>
                    </a:cubicBezTo>
                    <a:cubicBezTo>
                      <a:pt x="219389" y="148676"/>
                      <a:pt x="207288" y="160086"/>
                      <a:pt x="192996" y="178180"/>
                    </a:cubicBezTo>
                    <a:cubicBezTo>
                      <a:pt x="135024" y="249061"/>
                      <a:pt x="88578" y="328470"/>
                      <a:pt x="55846" y="412374"/>
                    </a:cubicBezTo>
                    <a:cubicBezTo>
                      <a:pt x="40172" y="449024"/>
                      <a:pt x="-13997" y="424821"/>
                      <a:pt x="3406" y="388516"/>
                    </a:cubicBezTo>
                    <a:lnTo>
                      <a:pt x="3406" y="388516"/>
                    </a:lnTo>
                    <a:close/>
                  </a:path>
                </a:pathLst>
              </a:custGeom>
              <a:solidFill>
                <a:srgbClr val="DB2E2E"/>
              </a:solidFill>
              <a:ln w="11509" cap="flat">
                <a:no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769A870B-07FB-D4E0-0FA0-57B66CF246FE}"/>
                  </a:ext>
                </a:extLst>
              </p:cNvPr>
              <p:cNvSpPr/>
              <p:nvPr/>
            </p:nvSpPr>
            <p:spPr>
              <a:xfrm>
                <a:off x="3666332" y="1366393"/>
                <a:ext cx="178965" cy="511687"/>
              </a:xfrm>
              <a:custGeom>
                <a:avLst/>
                <a:gdLst>
                  <a:gd name="connsiteX0" fmla="*/ 4086 w 178965"/>
                  <a:gd name="connsiteY0" fmla="*/ 468386 h 511687"/>
                  <a:gd name="connsiteX1" fmla="*/ 113230 w 178965"/>
                  <a:gd name="connsiteY1" fmla="*/ 241800 h 511687"/>
                  <a:gd name="connsiteX2" fmla="*/ 135935 w 178965"/>
                  <a:gd name="connsiteY2" fmla="*/ 121246 h 511687"/>
                  <a:gd name="connsiteX3" fmla="*/ 159446 w 178965"/>
                  <a:gd name="connsiteY3" fmla="*/ 58779 h 511687"/>
                  <a:gd name="connsiteX4" fmla="*/ 176850 w 178965"/>
                  <a:gd name="connsiteY4" fmla="*/ 0 h 511687"/>
                  <a:gd name="connsiteX5" fmla="*/ 168090 w 178965"/>
                  <a:gd name="connsiteY5" fmla="*/ 63619 h 511687"/>
                  <a:gd name="connsiteX6" fmla="*/ 157602 w 178965"/>
                  <a:gd name="connsiteY6" fmla="*/ 92202 h 511687"/>
                  <a:gd name="connsiteX7" fmla="*/ 158640 w 178965"/>
                  <a:gd name="connsiteY7" fmla="*/ 153055 h 511687"/>
                  <a:gd name="connsiteX8" fmla="*/ 145962 w 178965"/>
                  <a:gd name="connsiteY8" fmla="*/ 252403 h 511687"/>
                  <a:gd name="connsiteX9" fmla="*/ 55258 w 178965"/>
                  <a:gd name="connsiteY9" fmla="*/ 494894 h 511687"/>
                  <a:gd name="connsiteX10" fmla="*/ 4086 w 178965"/>
                  <a:gd name="connsiteY10" fmla="*/ 468386 h 511687"/>
                  <a:gd name="connsiteX11" fmla="*/ 4086 w 178965"/>
                  <a:gd name="connsiteY11" fmla="*/ 468386 h 511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965" h="511687">
                    <a:moveTo>
                      <a:pt x="4086" y="468386"/>
                    </a:moveTo>
                    <a:cubicBezTo>
                      <a:pt x="44655" y="396008"/>
                      <a:pt x="83149" y="319249"/>
                      <a:pt x="113230" y="241800"/>
                    </a:cubicBezTo>
                    <a:cubicBezTo>
                      <a:pt x="130633" y="200539"/>
                      <a:pt x="134091" y="167001"/>
                      <a:pt x="135935" y="121246"/>
                    </a:cubicBezTo>
                    <a:cubicBezTo>
                      <a:pt x="137664" y="99348"/>
                      <a:pt x="146308" y="76067"/>
                      <a:pt x="159446" y="58779"/>
                    </a:cubicBezTo>
                    <a:cubicBezTo>
                      <a:pt x="171548" y="41952"/>
                      <a:pt x="178233" y="21552"/>
                      <a:pt x="176850" y="0"/>
                    </a:cubicBezTo>
                    <a:cubicBezTo>
                      <a:pt x="181690" y="20745"/>
                      <a:pt x="178002" y="44026"/>
                      <a:pt x="168090" y="63619"/>
                    </a:cubicBezTo>
                    <a:cubicBezTo>
                      <a:pt x="163480" y="73416"/>
                      <a:pt x="159446" y="82521"/>
                      <a:pt x="157602" y="92202"/>
                    </a:cubicBezTo>
                    <a:cubicBezTo>
                      <a:pt x="153684" y="112256"/>
                      <a:pt x="156450" y="132540"/>
                      <a:pt x="158640" y="153055"/>
                    </a:cubicBezTo>
                    <a:cubicBezTo>
                      <a:pt x="163826" y="186363"/>
                      <a:pt x="154145" y="221054"/>
                      <a:pt x="145962" y="252403"/>
                    </a:cubicBezTo>
                    <a:cubicBezTo>
                      <a:pt x="121874" y="336192"/>
                      <a:pt x="90756" y="415370"/>
                      <a:pt x="55258" y="494894"/>
                    </a:cubicBezTo>
                    <a:cubicBezTo>
                      <a:pt x="37624" y="530507"/>
                      <a:pt x="-14931" y="503653"/>
                      <a:pt x="4086" y="468386"/>
                    </a:cubicBezTo>
                    <a:lnTo>
                      <a:pt x="4086" y="468386"/>
                    </a:lnTo>
                    <a:close/>
                  </a:path>
                </a:pathLst>
              </a:custGeom>
              <a:solidFill>
                <a:srgbClr val="DB2E2E"/>
              </a:solidFill>
              <a:ln w="11509" cap="flat">
                <a:noFill/>
                <a:prstDash val="solid"/>
                <a:miter/>
              </a:ln>
            </p:spPr>
            <p:txBody>
              <a:bodyPr rtlCol="0" anchor="ctr"/>
              <a:lstStyle/>
              <a:p>
                <a:endParaRPr lang="en-GB"/>
              </a:p>
            </p:txBody>
          </p:sp>
          <p:sp>
            <p:nvSpPr>
              <p:cNvPr id="116" name="Freeform: Shape 115">
                <a:extLst>
                  <a:ext uri="{FF2B5EF4-FFF2-40B4-BE49-F238E27FC236}">
                    <a16:creationId xmlns:a16="http://schemas.microsoft.com/office/drawing/2014/main" id="{D66A7ADF-AD5A-40F2-B2BC-4D97F14E6FB6}"/>
                  </a:ext>
                </a:extLst>
              </p:cNvPr>
              <p:cNvSpPr/>
              <p:nvPr/>
            </p:nvSpPr>
            <p:spPr>
              <a:xfrm>
                <a:off x="2970453" y="1261859"/>
                <a:ext cx="618943" cy="712362"/>
              </a:xfrm>
              <a:custGeom>
                <a:avLst/>
                <a:gdLst>
                  <a:gd name="connsiteX0" fmla="*/ 4763 w 618943"/>
                  <a:gd name="connsiteY0" fmla="*/ 667658 h 712362"/>
                  <a:gd name="connsiteX1" fmla="*/ 109988 w 618943"/>
                  <a:gd name="connsiteY1" fmla="*/ 586866 h 712362"/>
                  <a:gd name="connsiteX2" fmla="*/ 204610 w 618943"/>
                  <a:gd name="connsiteY2" fmla="*/ 526243 h 712362"/>
                  <a:gd name="connsiteX3" fmla="*/ 243451 w 618943"/>
                  <a:gd name="connsiteY3" fmla="*/ 460319 h 712362"/>
                  <a:gd name="connsiteX4" fmla="*/ 250596 w 618943"/>
                  <a:gd name="connsiteY4" fmla="*/ 371574 h 712362"/>
                  <a:gd name="connsiteX5" fmla="*/ 429699 w 618943"/>
                  <a:gd name="connsiteY5" fmla="*/ 132195 h 712362"/>
                  <a:gd name="connsiteX6" fmla="*/ 540572 w 618943"/>
                  <a:gd name="connsiteY6" fmla="*/ 88629 h 712362"/>
                  <a:gd name="connsiteX7" fmla="*/ 618943 w 618943"/>
                  <a:gd name="connsiteY7" fmla="*/ 0 h 712362"/>
                  <a:gd name="connsiteX8" fmla="*/ 490322 w 618943"/>
                  <a:gd name="connsiteY8" fmla="*/ 121937 h 712362"/>
                  <a:gd name="connsiteX9" fmla="*/ 293125 w 618943"/>
                  <a:gd name="connsiteY9" fmla="*/ 319941 h 712362"/>
                  <a:gd name="connsiteX10" fmla="*/ 281945 w 618943"/>
                  <a:gd name="connsiteY10" fmla="*/ 375608 h 712362"/>
                  <a:gd name="connsiteX11" fmla="*/ 271342 w 618943"/>
                  <a:gd name="connsiteY11" fmla="*/ 499504 h 712362"/>
                  <a:gd name="connsiteX12" fmla="*/ 132808 w 618943"/>
                  <a:gd name="connsiteY12" fmla="*/ 630662 h 712362"/>
                  <a:gd name="connsiteX13" fmla="*/ 54321 w 618943"/>
                  <a:gd name="connsiteY13" fmla="*/ 697393 h 712362"/>
                  <a:gd name="connsiteX14" fmla="*/ 4878 w 618943"/>
                  <a:gd name="connsiteY14" fmla="*/ 667773 h 712362"/>
                  <a:gd name="connsiteX15" fmla="*/ 4878 w 618943"/>
                  <a:gd name="connsiteY15" fmla="*/ 667773 h 71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8943" h="712362">
                    <a:moveTo>
                      <a:pt x="4763" y="667658"/>
                    </a:moveTo>
                    <a:cubicBezTo>
                      <a:pt x="26661" y="628703"/>
                      <a:pt x="71955" y="602771"/>
                      <a:pt x="109988" y="586866"/>
                    </a:cubicBezTo>
                    <a:cubicBezTo>
                      <a:pt x="144564" y="570385"/>
                      <a:pt x="178448" y="550907"/>
                      <a:pt x="204610" y="526243"/>
                    </a:cubicBezTo>
                    <a:cubicBezTo>
                      <a:pt x="224088" y="507803"/>
                      <a:pt x="238380" y="486250"/>
                      <a:pt x="243451" y="460319"/>
                    </a:cubicBezTo>
                    <a:cubicBezTo>
                      <a:pt x="248637" y="431505"/>
                      <a:pt x="245179" y="402116"/>
                      <a:pt x="250596" y="371574"/>
                    </a:cubicBezTo>
                    <a:cubicBezTo>
                      <a:pt x="266271" y="268654"/>
                      <a:pt x="336690" y="175645"/>
                      <a:pt x="429699" y="132195"/>
                    </a:cubicBezTo>
                    <a:cubicBezTo>
                      <a:pt x="465658" y="113985"/>
                      <a:pt x="507494" y="111795"/>
                      <a:pt x="540572" y="88629"/>
                    </a:cubicBezTo>
                    <a:cubicBezTo>
                      <a:pt x="573188" y="66385"/>
                      <a:pt x="596469" y="32732"/>
                      <a:pt x="618943" y="0"/>
                    </a:cubicBezTo>
                    <a:cubicBezTo>
                      <a:pt x="589669" y="51287"/>
                      <a:pt x="550829" y="105456"/>
                      <a:pt x="490322" y="121937"/>
                    </a:cubicBezTo>
                    <a:cubicBezTo>
                      <a:pt x="396736" y="150059"/>
                      <a:pt x="321016" y="227969"/>
                      <a:pt x="293125" y="319941"/>
                    </a:cubicBezTo>
                    <a:cubicBezTo>
                      <a:pt x="287477" y="338151"/>
                      <a:pt x="283674" y="356822"/>
                      <a:pt x="281945" y="375608"/>
                    </a:cubicBezTo>
                    <a:cubicBezTo>
                      <a:pt x="277911" y="415255"/>
                      <a:pt x="287823" y="460319"/>
                      <a:pt x="271342" y="499504"/>
                    </a:cubicBezTo>
                    <a:cubicBezTo>
                      <a:pt x="246447" y="561280"/>
                      <a:pt x="186516" y="599774"/>
                      <a:pt x="132808" y="630662"/>
                    </a:cubicBezTo>
                    <a:cubicBezTo>
                      <a:pt x="98924" y="649217"/>
                      <a:pt x="71609" y="663393"/>
                      <a:pt x="54321" y="697393"/>
                    </a:cubicBezTo>
                    <a:cubicBezTo>
                      <a:pt x="34498" y="731277"/>
                      <a:pt x="-15752" y="701657"/>
                      <a:pt x="4878" y="667773"/>
                    </a:cubicBezTo>
                    <a:lnTo>
                      <a:pt x="4878" y="667773"/>
                    </a:lnTo>
                    <a:close/>
                  </a:path>
                </a:pathLst>
              </a:custGeom>
              <a:solidFill>
                <a:srgbClr val="DB2E2E"/>
              </a:solidFill>
              <a:ln w="11509" cap="flat">
                <a:noFill/>
                <a:prstDash val="solid"/>
                <a:miter/>
              </a:ln>
            </p:spPr>
            <p:txBody>
              <a:bodyPr rtlCol="0" anchor="ctr"/>
              <a:lstStyle/>
              <a:p>
                <a:endParaRPr lang="en-GB"/>
              </a:p>
            </p:txBody>
          </p:sp>
          <p:sp>
            <p:nvSpPr>
              <p:cNvPr id="117" name="Freeform: Shape 116">
                <a:extLst>
                  <a:ext uri="{FF2B5EF4-FFF2-40B4-BE49-F238E27FC236}">
                    <a16:creationId xmlns:a16="http://schemas.microsoft.com/office/drawing/2014/main" id="{F17E0668-9596-FC8E-39C8-AAD90DFF5B3A}"/>
                  </a:ext>
                </a:extLst>
              </p:cNvPr>
              <p:cNvSpPr/>
              <p:nvPr/>
            </p:nvSpPr>
            <p:spPr>
              <a:xfrm>
                <a:off x="1925561" y="1614531"/>
                <a:ext cx="503672" cy="573148"/>
              </a:xfrm>
              <a:custGeom>
                <a:avLst/>
                <a:gdLst>
                  <a:gd name="connsiteX0" fmla="*/ 382919 w 503672"/>
                  <a:gd name="connsiteY0" fmla="*/ 518175 h 573148"/>
                  <a:gd name="connsiteX1" fmla="*/ 457026 w 503672"/>
                  <a:gd name="connsiteY1" fmla="*/ 349215 h 573148"/>
                  <a:gd name="connsiteX2" fmla="*/ 348458 w 503672"/>
                  <a:gd name="connsiteY2" fmla="*/ 178065 h 573148"/>
                  <a:gd name="connsiteX3" fmla="*/ 25060 w 503672"/>
                  <a:gd name="connsiteY3" fmla="*/ 103843 h 573148"/>
                  <a:gd name="connsiteX4" fmla="*/ 165 w 503672"/>
                  <a:gd name="connsiteY4" fmla="*/ 56589 h 573148"/>
                  <a:gd name="connsiteX5" fmla="*/ 50 w 503672"/>
                  <a:gd name="connsiteY5" fmla="*/ 0 h 573148"/>
                  <a:gd name="connsiteX6" fmla="*/ 3853 w 503672"/>
                  <a:gd name="connsiteY6" fmla="*/ 56474 h 573148"/>
                  <a:gd name="connsiteX7" fmla="*/ 26558 w 503672"/>
                  <a:gd name="connsiteY7" fmla="*/ 96812 h 573148"/>
                  <a:gd name="connsiteX8" fmla="*/ 138814 w 503672"/>
                  <a:gd name="connsiteY8" fmla="*/ 105917 h 573148"/>
                  <a:gd name="connsiteX9" fmla="*/ 363556 w 503672"/>
                  <a:gd name="connsiteY9" fmla="*/ 153286 h 573148"/>
                  <a:gd name="connsiteX10" fmla="*/ 490449 w 503672"/>
                  <a:gd name="connsiteY10" fmla="*/ 466773 h 573148"/>
                  <a:gd name="connsiteX11" fmla="*/ 409542 w 503672"/>
                  <a:gd name="connsiteY11" fmla="*/ 569347 h 573148"/>
                  <a:gd name="connsiteX12" fmla="*/ 383149 w 503672"/>
                  <a:gd name="connsiteY12" fmla="*/ 518060 h 573148"/>
                  <a:gd name="connsiteX13" fmla="*/ 383149 w 503672"/>
                  <a:gd name="connsiteY13" fmla="*/ 518060 h 57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672" h="573148">
                    <a:moveTo>
                      <a:pt x="382919" y="518175"/>
                    </a:moveTo>
                    <a:cubicBezTo>
                      <a:pt x="441352" y="489938"/>
                      <a:pt x="462673" y="412028"/>
                      <a:pt x="457026" y="349215"/>
                    </a:cubicBezTo>
                    <a:cubicBezTo>
                      <a:pt x="452186" y="280525"/>
                      <a:pt x="408735" y="216905"/>
                      <a:pt x="348458" y="178065"/>
                    </a:cubicBezTo>
                    <a:cubicBezTo>
                      <a:pt x="253375" y="115368"/>
                      <a:pt x="132475" y="128391"/>
                      <a:pt x="25060" y="103843"/>
                    </a:cubicBezTo>
                    <a:cubicBezTo>
                      <a:pt x="-2140" y="99348"/>
                      <a:pt x="-181" y="78141"/>
                      <a:pt x="165" y="56589"/>
                    </a:cubicBezTo>
                    <a:cubicBezTo>
                      <a:pt x="165" y="56589"/>
                      <a:pt x="50" y="0"/>
                      <a:pt x="50" y="0"/>
                    </a:cubicBezTo>
                    <a:cubicBezTo>
                      <a:pt x="50" y="0"/>
                      <a:pt x="3853" y="56474"/>
                      <a:pt x="3853" y="56474"/>
                    </a:cubicBezTo>
                    <a:cubicBezTo>
                      <a:pt x="5351" y="75029"/>
                      <a:pt x="2585" y="94853"/>
                      <a:pt x="26558" y="96812"/>
                    </a:cubicBezTo>
                    <a:cubicBezTo>
                      <a:pt x="63554" y="102575"/>
                      <a:pt x="101126" y="104304"/>
                      <a:pt x="138814" y="105917"/>
                    </a:cubicBezTo>
                    <a:cubicBezTo>
                      <a:pt x="214765" y="108914"/>
                      <a:pt x="295903" y="113985"/>
                      <a:pt x="363556" y="153286"/>
                    </a:cubicBezTo>
                    <a:cubicBezTo>
                      <a:pt x="474890" y="213332"/>
                      <a:pt x="531133" y="344836"/>
                      <a:pt x="490449" y="466773"/>
                    </a:cubicBezTo>
                    <a:cubicBezTo>
                      <a:pt x="476965" y="508494"/>
                      <a:pt x="449189" y="547449"/>
                      <a:pt x="409542" y="569347"/>
                    </a:cubicBezTo>
                    <a:cubicBezTo>
                      <a:pt x="374505" y="587442"/>
                      <a:pt x="348112" y="536039"/>
                      <a:pt x="383149" y="518060"/>
                    </a:cubicBezTo>
                    <a:lnTo>
                      <a:pt x="383149" y="518060"/>
                    </a:lnTo>
                    <a:close/>
                  </a:path>
                </a:pathLst>
              </a:custGeom>
              <a:solidFill>
                <a:srgbClr val="DB2E2E"/>
              </a:solidFill>
              <a:ln w="11509" cap="flat">
                <a:noFill/>
                <a:prstDash val="solid"/>
                <a:miter/>
              </a:ln>
            </p:spPr>
            <p:txBody>
              <a:bodyPr rtlCol="0" anchor="ctr"/>
              <a:lstStyle/>
              <a:p>
                <a:endParaRPr lang="en-GB"/>
              </a:p>
            </p:txBody>
          </p:sp>
          <p:sp>
            <p:nvSpPr>
              <p:cNvPr id="118" name="Freeform: Shape 117">
                <a:extLst>
                  <a:ext uri="{FF2B5EF4-FFF2-40B4-BE49-F238E27FC236}">
                    <a16:creationId xmlns:a16="http://schemas.microsoft.com/office/drawing/2014/main" id="{258F9F60-0A90-CD12-FACB-7B9E032B02C9}"/>
                  </a:ext>
                </a:extLst>
              </p:cNvPr>
              <p:cNvSpPr/>
              <p:nvPr/>
            </p:nvSpPr>
            <p:spPr>
              <a:xfrm>
                <a:off x="2278053" y="1430242"/>
                <a:ext cx="230159" cy="381946"/>
              </a:xfrm>
              <a:custGeom>
                <a:avLst/>
                <a:gdLst>
                  <a:gd name="connsiteX0" fmla="*/ 20976 w 230159"/>
                  <a:gd name="connsiteY0" fmla="*/ 329161 h 381946"/>
                  <a:gd name="connsiteX1" fmla="*/ 28698 w 230159"/>
                  <a:gd name="connsiteY1" fmla="*/ 323053 h 381946"/>
                  <a:gd name="connsiteX2" fmla="*/ 23166 w 230159"/>
                  <a:gd name="connsiteY2" fmla="*/ 252979 h 381946"/>
                  <a:gd name="connsiteX3" fmla="*/ 73531 w 230159"/>
                  <a:gd name="connsiteY3" fmla="*/ 148445 h 381946"/>
                  <a:gd name="connsiteX4" fmla="*/ 192241 w 230159"/>
                  <a:gd name="connsiteY4" fmla="*/ 38149 h 381946"/>
                  <a:gd name="connsiteX5" fmla="*/ 230159 w 230159"/>
                  <a:gd name="connsiteY5" fmla="*/ 0 h 381946"/>
                  <a:gd name="connsiteX6" fmla="*/ 196275 w 230159"/>
                  <a:gd name="connsiteY6" fmla="*/ 42067 h 381946"/>
                  <a:gd name="connsiteX7" fmla="*/ 90012 w 230159"/>
                  <a:gd name="connsiteY7" fmla="*/ 163889 h 381946"/>
                  <a:gd name="connsiteX8" fmla="*/ 54860 w 230159"/>
                  <a:gd name="connsiteY8" fmla="*/ 225664 h 381946"/>
                  <a:gd name="connsiteX9" fmla="*/ 69497 w 230159"/>
                  <a:gd name="connsiteY9" fmla="*/ 336883 h 381946"/>
                  <a:gd name="connsiteX10" fmla="*/ 22590 w 230159"/>
                  <a:gd name="connsiteY10" fmla="*/ 381947 h 381946"/>
                  <a:gd name="connsiteX11" fmla="*/ 0 w 230159"/>
                  <a:gd name="connsiteY11" fmla="*/ 338958 h 381946"/>
                  <a:gd name="connsiteX12" fmla="*/ 20861 w 230159"/>
                  <a:gd name="connsiteY12" fmla="*/ 329161 h 381946"/>
                  <a:gd name="connsiteX13" fmla="*/ 20861 w 230159"/>
                  <a:gd name="connsiteY13" fmla="*/ 329161 h 38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0159" h="381946">
                    <a:moveTo>
                      <a:pt x="20976" y="329161"/>
                    </a:moveTo>
                    <a:cubicBezTo>
                      <a:pt x="25471" y="327087"/>
                      <a:pt x="27084" y="326049"/>
                      <a:pt x="28698" y="323053"/>
                    </a:cubicBezTo>
                    <a:cubicBezTo>
                      <a:pt x="35037" y="302192"/>
                      <a:pt x="24664" y="278220"/>
                      <a:pt x="23166" y="252979"/>
                    </a:cubicBezTo>
                    <a:cubicBezTo>
                      <a:pt x="15559" y="210566"/>
                      <a:pt x="44833" y="175069"/>
                      <a:pt x="73531" y="148445"/>
                    </a:cubicBezTo>
                    <a:cubicBezTo>
                      <a:pt x="99463" y="124357"/>
                      <a:pt x="167001" y="61430"/>
                      <a:pt x="192241" y="38149"/>
                    </a:cubicBezTo>
                    <a:cubicBezTo>
                      <a:pt x="205956" y="26278"/>
                      <a:pt x="217712" y="13024"/>
                      <a:pt x="230159" y="0"/>
                    </a:cubicBezTo>
                    <a:cubicBezTo>
                      <a:pt x="219210" y="14176"/>
                      <a:pt x="208492" y="29044"/>
                      <a:pt x="196275" y="42067"/>
                    </a:cubicBezTo>
                    <a:cubicBezTo>
                      <a:pt x="173916" y="67538"/>
                      <a:pt x="113178" y="137381"/>
                      <a:pt x="90012" y="163889"/>
                    </a:cubicBezTo>
                    <a:cubicBezTo>
                      <a:pt x="75260" y="182675"/>
                      <a:pt x="57396" y="202383"/>
                      <a:pt x="54860" y="225664"/>
                    </a:cubicBezTo>
                    <a:cubicBezTo>
                      <a:pt x="53362" y="262776"/>
                      <a:pt x="80100" y="296084"/>
                      <a:pt x="69497" y="336883"/>
                    </a:cubicBezTo>
                    <a:cubicBezTo>
                      <a:pt x="64080" y="359242"/>
                      <a:pt x="40569" y="371344"/>
                      <a:pt x="22590" y="381947"/>
                    </a:cubicBezTo>
                    <a:cubicBezTo>
                      <a:pt x="22590" y="381947"/>
                      <a:pt x="0" y="338958"/>
                      <a:pt x="0" y="338958"/>
                    </a:cubicBezTo>
                    <a:cubicBezTo>
                      <a:pt x="0" y="338958"/>
                      <a:pt x="20861" y="329161"/>
                      <a:pt x="20861" y="329161"/>
                    </a:cubicBezTo>
                    <a:lnTo>
                      <a:pt x="20861" y="329161"/>
                    </a:lnTo>
                    <a:close/>
                  </a:path>
                </a:pathLst>
              </a:custGeom>
              <a:solidFill>
                <a:srgbClr val="DB2E2E"/>
              </a:solidFill>
              <a:ln w="11509" cap="flat">
                <a:noFill/>
                <a:prstDash val="solid"/>
                <a:miter/>
              </a:ln>
            </p:spPr>
            <p:txBody>
              <a:bodyPr rtlCol="0" anchor="ctr"/>
              <a:lstStyle/>
              <a:p>
                <a:endParaRPr lang="en-GB"/>
              </a:p>
            </p:txBody>
          </p:sp>
          <p:sp>
            <p:nvSpPr>
              <p:cNvPr id="119" name="Freeform: Shape 118">
                <a:extLst>
                  <a:ext uri="{FF2B5EF4-FFF2-40B4-BE49-F238E27FC236}">
                    <a16:creationId xmlns:a16="http://schemas.microsoft.com/office/drawing/2014/main" id="{AFBAAEEB-59A1-4E83-0FE8-01323084EBD4}"/>
                  </a:ext>
                </a:extLst>
              </p:cNvPr>
              <p:cNvSpPr/>
              <p:nvPr/>
            </p:nvSpPr>
            <p:spPr>
              <a:xfrm>
                <a:off x="2814438" y="1447300"/>
                <a:ext cx="406533" cy="356432"/>
              </a:xfrm>
              <a:custGeom>
                <a:avLst/>
                <a:gdLst>
                  <a:gd name="connsiteX0" fmla="*/ 361547 w 406533"/>
                  <a:gd name="connsiteY0" fmla="*/ 341147 h 356432"/>
                  <a:gd name="connsiteX1" fmla="*/ 331927 w 406533"/>
                  <a:gd name="connsiteY1" fmla="*/ 203305 h 356432"/>
                  <a:gd name="connsiteX2" fmla="*/ 248600 w 406533"/>
                  <a:gd name="connsiteY2" fmla="*/ 105571 h 356432"/>
                  <a:gd name="connsiteX3" fmla="*/ 192356 w 406533"/>
                  <a:gd name="connsiteY3" fmla="*/ 65694 h 356432"/>
                  <a:gd name="connsiteX4" fmla="*/ 129544 w 406533"/>
                  <a:gd name="connsiteY4" fmla="*/ 51057 h 356432"/>
                  <a:gd name="connsiteX5" fmla="*/ 0 w 406533"/>
                  <a:gd name="connsiteY5" fmla="*/ 0 h 356432"/>
                  <a:gd name="connsiteX6" fmla="*/ 146486 w 406533"/>
                  <a:gd name="connsiteY6" fmla="*/ 37572 h 356432"/>
                  <a:gd name="connsiteX7" fmla="*/ 261738 w 406533"/>
                  <a:gd name="connsiteY7" fmla="*/ 86785 h 356432"/>
                  <a:gd name="connsiteX8" fmla="*/ 345642 w 406533"/>
                  <a:gd name="connsiteY8" fmla="*/ 157435 h 356432"/>
                  <a:gd name="connsiteX9" fmla="*/ 404421 w 406533"/>
                  <a:gd name="connsiteY9" fmla="*/ 323975 h 356432"/>
                  <a:gd name="connsiteX10" fmla="*/ 361662 w 406533"/>
                  <a:gd name="connsiteY10" fmla="*/ 341147 h 356432"/>
                  <a:gd name="connsiteX11" fmla="*/ 361662 w 406533"/>
                  <a:gd name="connsiteY11" fmla="*/ 341147 h 35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6533" h="356432">
                    <a:moveTo>
                      <a:pt x="361547" y="341147"/>
                    </a:moveTo>
                    <a:cubicBezTo>
                      <a:pt x="344144" y="291935"/>
                      <a:pt x="345066" y="243874"/>
                      <a:pt x="331927" y="203305"/>
                    </a:cubicBezTo>
                    <a:cubicBezTo>
                      <a:pt x="319365" y="160316"/>
                      <a:pt x="282945" y="132425"/>
                      <a:pt x="248600" y="105571"/>
                    </a:cubicBezTo>
                    <a:cubicBezTo>
                      <a:pt x="230159" y="91972"/>
                      <a:pt x="211143" y="77450"/>
                      <a:pt x="192356" y="65694"/>
                    </a:cubicBezTo>
                    <a:cubicBezTo>
                      <a:pt x="172994" y="53131"/>
                      <a:pt x="152364" y="48406"/>
                      <a:pt x="129544" y="51057"/>
                    </a:cubicBezTo>
                    <a:cubicBezTo>
                      <a:pt x="81023" y="51864"/>
                      <a:pt x="36881" y="29505"/>
                      <a:pt x="0" y="0"/>
                    </a:cubicBezTo>
                    <a:cubicBezTo>
                      <a:pt x="42759" y="29505"/>
                      <a:pt x="94507" y="47599"/>
                      <a:pt x="146486" y="37572"/>
                    </a:cubicBezTo>
                    <a:cubicBezTo>
                      <a:pt x="190167" y="35613"/>
                      <a:pt x="226125" y="66501"/>
                      <a:pt x="261738" y="86785"/>
                    </a:cubicBezTo>
                    <a:cubicBezTo>
                      <a:pt x="292050" y="106609"/>
                      <a:pt x="323283" y="127354"/>
                      <a:pt x="345642" y="157435"/>
                    </a:cubicBezTo>
                    <a:cubicBezTo>
                      <a:pt x="381140" y="206417"/>
                      <a:pt x="380679" y="271881"/>
                      <a:pt x="404421" y="323975"/>
                    </a:cubicBezTo>
                    <a:cubicBezTo>
                      <a:pt x="416523" y="353134"/>
                      <a:pt x="373188" y="370767"/>
                      <a:pt x="361662" y="341147"/>
                    </a:cubicBezTo>
                    <a:lnTo>
                      <a:pt x="361662" y="341147"/>
                    </a:lnTo>
                    <a:close/>
                  </a:path>
                </a:pathLst>
              </a:custGeom>
              <a:solidFill>
                <a:srgbClr val="DB2E2E"/>
              </a:solidFill>
              <a:ln w="11509" cap="flat">
                <a:noFill/>
                <a:prstDash val="solid"/>
                <a:miter/>
              </a:ln>
            </p:spPr>
            <p:txBody>
              <a:bodyPr rtlCol="0" anchor="ctr"/>
              <a:lstStyle/>
              <a:p>
                <a:endParaRPr lang="en-GB"/>
              </a:p>
            </p:txBody>
          </p:sp>
          <p:sp>
            <p:nvSpPr>
              <p:cNvPr id="120" name="Freeform: Shape 119">
                <a:extLst>
                  <a:ext uri="{FF2B5EF4-FFF2-40B4-BE49-F238E27FC236}">
                    <a16:creationId xmlns:a16="http://schemas.microsoft.com/office/drawing/2014/main" id="{2A7839A8-6685-EB3E-FC9E-B2B94E55A6D9}"/>
                  </a:ext>
                </a:extLst>
              </p:cNvPr>
              <p:cNvSpPr/>
              <p:nvPr/>
            </p:nvSpPr>
            <p:spPr>
              <a:xfrm>
                <a:off x="3290491" y="1305078"/>
                <a:ext cx="69206" cy="189535"/>
              </a:xfrm>
              <a:custGeom>
                <a:avLst/>
                <a:gdLst>
                  <a:gd name="connsiteX0" fmla="*/ 2475 w 69206"/>
                  <a:gd name="connsiteY0" fmla="*/ 171035 h 189535"/>
                  <a:gd name="connsiteX1" fmla="*/ 69207 w 69206"/>
                  <a:gd name="connsiteY1" fmla="*/ 0 h 189535"/>
                  <a:gd name="connsiteX2" fmla="*/ 53532 w 69206"/>
                  <a:gd name="connsiteY2" fmla="*/ 92778 h 189535"/>
                  <a:gd name="connsiteX3" fmla="*/ 21607 w 69206"/>
                  <a:gd name="connsiteY3" fmla="*/ 183712 h 189535"/>
                  <a:gd name="connsiteX4" fmla="*/ 5818 w 69206"/>
                  <a:gd name="connsiteY4" fmla="*/ 187977 h 189535"/>
                  <a:gd name="connsiteX5" fmla="*/ 2360 w 69206"/>
                  <a:gd name="connsiteY5" fmla="*/ 170919 h 189535"/>
                  <a:gd name="connsiteX6" fmla="*/ 2360 w 69206"/>
                  <a:gd name="connsiteY6" fmla="*/ 170919 h 18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206" h="189535">
                    <a:moveTo>
                      <a:pt x="2475" y="171035"/>
                    </a:moveTo>
                    <a:cubicBezTo>
                      <a:pt x="38319" y="122052"/>
                      <a:pt x="52149" y="58087"/>
                      <a:pt x="69207" y="0"/>
                    </a:cubicBezTo>
                    <a:cubicBezTo>
                      <a:pt x="64251" y="30888"/>
                      <a:pt x="60217" y="61891"/>
                      <a:pt x="53532" y="92778"/>
                    </a:cubicBezTo>
                    <a:cubicBezTo>
                      <a:pt x="46848" y="123551"/>
                      <a:pt x="38204" y="154669"/>
                      <a:pt x="21607" y="183712"/>
                    </a:cubicBezTo>
                    <a:cubicBezTo>
                      <a:pt x="18495" y="189245"/>
                      <a:pt x="11350" y="191204"/>
                      <a:pt x="5818" y="187977"/>
                    </a:cubicBezTo>
                    <a:cubicBezTo>
                      <a:pt x="-175" y="184635"/>
                      <a:pt x="-1904" y="176452"/>
                      <a:pt x="2360" y="170919"/>
                    </a:cubicBezTo>
                    <a:lnTo>
                      <a:pt x="2360" y="170919"/>
                    </a:lnTo>
                    <a:close/>
                  </a:path>
                </a:pathLst>
              </a:custGeom>
              <a:solidFill>
                <a:srgbClr val="DB2E2E"/>
              </a:solidFill>
              <a:ln w="11509" cap="flat">
                <a:noFill/>
                <a:prstDash val="solid"/>
                <a:miter/>
              </a:ln>
            </p:spPr>
            <p:txBody>
              <a:bodyPr rtlCol="0" anchor="ctr"/>
              <a:lstStyle/>
              <a:p>
                <a:endParaRPr lang="en-GB"/>
              </a:p>
            </p:txBody>
          </p:sp>
          <p:sp>
            <p:nvSpPr>
              <p:cNvPr id="121" name="Freeform: Shape 120">
                <a:extLst>
                  <a:ext uri="{FF2B5EF4-FFF2-40B4-BE49-F238E27FC236}">
                    <a16:creationId xmlns:a16="http://schemas.microsoft.com/office/drawing/2014/main" id="{D075703F-4EB1-CB38-F73C-5CA4446BE0DB}"/>
                  </a:ext>
                </a:extLst>
              </p:cNvPr>
              <p:cNvSpPr/>
              <p:nvPr/>
            </p:nvSpPr>
            <p:spPr>
              <a:xfrm>
                <a:off x="5448487" y="2120888"/>
                <a:ext cx="411674" cy="339596"/>
              </a:xfrm>
              <a:custGeom>
                <a:avLst/>
                <a:gdLst>
                  <a:gd name="connsiteX0" fmla="*/ 411559 w 411674"/>
                  <a:gd name="connsiteY0" fmla="*/ 115 h 339596"/>
                  <a:gd name="connsiteX1" fmla="*/ 41483 w 411674"/>
                  <a:gd name="connsiteY1" fmla="*/ 336653 h 339596"/>
                  <a:gd name="connsiteX2" fmla="*/ 2874 w 411674"/>
                  <a:gd name="connsiteY2" fmla="*/ 323283 h 339596"/>
                  <a:gd name="connsiteX3" fmla="*/ 16243 w 411674"/>
                  <a:gd name="connsiteY3" fmla="*/ 284674 h 339596"/>
                  <a:gd name="connsiteX4" fmla="*/ 411674 w 411674"/>
                  <a:gd name="connsiteY4" fmla="*/ 0 h 339596"/>
                  <a:gd name="connsiteX5" fmla="*/ 411674 w 411674"/>
                  <a:gd name="connsiteY5" fmla="*/ 0 h 33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674" h="339596">
                    <a:moveTo>
                      <a:pt x="411559" y="115"/>
                    </a:moveTo>
                    <a:cubicBezTo>
                      <a:pt x="333418" y="150866"/>
                      <a:pt x="193271" y="263006"/>
                      <a:pt x="41483" y="336653"/>
                    </a:cubicBezTo>
                    <a:cubicBezTo>
                      <a:pt x="27192" y="343683"/>
                      <a:pt x="9789" y="337690"/>
                      <a:pt x="2874" y="323283"/>
                    </a:cubicBezTo>
                    <a:cubicBezTo>
                      <a:pt x="-4041" y="308992"/>
                      <a:pt x="1952" y="291704"/>
                      <a:pt x="16243" y="284674"/>
                    </a:cubicBezTo>
                    <a:cubicBezTo>
                      <a:pt x="171143" y="230274"/>
                      <a:pt x="317974" y="138879"/>
                      <a:pt x="411674" y="0"/>
                    </a:cubicBezTo>
                    <a:lnTo>
                      <a:pt x="411674" y="0"/>
                    </a:lnTo>
                    <a:close/>
                  </a:path>
                </a:pathLst>
              </a:custGeom>
              <a:solidFill>
                <a:srgbClr val="ED8A07"/>
              </a:solidFill>
              <a:ln w="11509" cap="flat">
                <a:noFill/>
                <a:prstDash val="solid"/>
                <a:miter/>
              </a:ln>
            </p:spPr>
            <p:txBody>
              <a:bodyPr rtlCol="0" anchor="ctr"/>
              <a:lstStyle/>
              <a:p>
                <a:endParaRPr lang="en-GB"/>
              </a:p>
            </p:txBody>
          </p:sp>
          <p:sp>
            <p:nvSpPr>
              <p:cNvPr id="122" name="Freeform: Shape 121">
                <a:extLst>
                  <a:ext uri="{FF2B5EF4-FFF2-40B4-BE49-F238E27FC236}">
                    <a16:creationId xmlns:a16="http://schemas.microsoft.com/office/drawing/2014/main" id="{72534D9B-5AC2-00CA-1267-FA9EAED76DAB}"/>
                  </a:ext>
                </a:extLst>
              </p:cNvPr>
              <p:cNvSpPr/>
              <p:nvPr/>
            </p:nvSpPr>
            <p:spPr>
              <a:xfrm>
                <a:off x="5457339" y="1946919"/>
                <a:ext cx="117817" cy="496276"/>
              </a:xfrm>
              <a:custGeom>
                <a:avLst/>
                <a:gdLst>
                  <a:gd name="connsiteX0" fmla="*/ 91580 w 117817"/>
                  <a:gd name="connsiteY0" fmla="*/ 0 h 496276"/>
                  <a:gd name="connsiteX1" fmla="*/ 54469 w 117817"/>
                  <a:gd name="connsiteY1" fmla="*/ 480603 h 496276"/>
                  <a:gd name="connsiteX2" fmla="*/ 15398 w 117817"/>
                  <a:gd name="connsiteY2" fmla="*/ 492935 h 496276"/>
                  <a:gd name="connsiteX3" fmla="*/ 3297 w 117817"/>
                  <a:gd name="connsiteY3" fmla="*/ 453980 h 496276"/>
                  <a:gd name="connsiteX4" fmla="*/ 91695 w 117817"/>
                  <a:gd name="connsiteY4" fmla="*/ 0 h 496276"/>
                  <a:gd name="connsiteX5" fmla="*/ 91695 w 117817"/>
                  <a:gd name="connsiteY5" fmla="*/ 0 h 49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817" h="496276">
                    <a:moveTo>
                      <a:pt x="91580" y="0"/>
                    </a:moveTo>
                    <a:cubicBezTo>
                      <a:pt x="130420" y="157781"/>
                      <a:pt x="132380" y="331581"/>
                      <a:pt x="54469" y="480603"/>
                    </a:cubicBezTo>
                    <a:cubicBezTo>
                      <a:pt x="47093" y="494894"/>
                      <a:pt x="29574" y="500426"/>
                      <a:pt x="15398" y="492935"/>
                    </a:cubicBezTo>
                    <a:cubicBezTo>
                      <a:pt x="1337" y="485559"/>
                      <a:pt x="-4079" y="468040"/>
                      <a:pt x="3297" y="453980"/>
                    </a:cubicBezTo>
                    <a:cubicBezTo>
                      <a:pt x="93194" y="324666"/>
                      <a:pt x="111058" y="155245"/>
                      <a:pt x="91695" y="0"/>
                    </a:cubicBezTo>
                    <a:lnTo>
                      <a:pt x="91695" y="0"/>
                    </a:lnTo>
                    <a:close/>
                  </a:path>
                </a:pathLst>
              </a:custGeom>
              <a:solidFill>
                <a:srgbClr val="ED8A07"/>
              </a:solidFill>
              <a:ln w="11509" cap="flat">
                <a:noFill/>
                <a:prstDash val="solid"/>
                <a:miter/>
              </a:ln>
            </p:spPr>
            <p:txBody>
              <a:bodyPr rtlCol="0" anchor="ctr"/>
              <a:lstStyle/>
              <a:p>
                <a:endParaRPr lang="en-GB"/>
              </a:p>
            </p:txBody>
          </p:sp>
          <p:sp>
            <p:nvSpPr>
              <p:cNvPr id="123" name="Freeform: Shape 122">
                <a:extLst>
                  <a:ext uri="{FF2B5EF4-FFF2-40B4-BE49-F238E27FC236}">
                    <a16:creationId xmlns:a16="http://schemas.microsoft.com/office/drawing/2014/main" id="{172396C9-3558-2117-CA95-B07FE336AFB7}"/>
                  </a:ext>
                </a:extLst>
              </p:cNvPr>
              <p:cNvSpPr/>
              <p:nvPr/>
            </p:nvSpPr>
            <p:spPr>
              <a:xfrm>
                <a:off x="2161940" y="2396003"/>
                <a:ext cx="3325203" cy="2177521"/>
              </a:xfrm>
              <a:custGeom>
                <a:avLst/>
                <a:gdLst>
                  <a:gd name="connsiteX0" fmla="*/ 3325204 w 3325203"/>
                  <a:gd name="connsiteY0" fmla="*/ 24028 h 2177521"/>
                  <a:gd name="connsiteX1" fmla="*/ 2584245 w 3325203"/>
                  <a:gd name="connsiteY1" fmla="*/ 262140 h 2177521"/>
                  <a:gd name="connsiteX2" fmla="*/ 1973638 w 3325203"/>
                  <a:gd name="connsiteY2" fmla="*/ 152765 h 2177521"/>
                  <a:gd name="connsiteX3" fmla="*/ 1649778 w 3325203"/>
                  <a:gd name="connsiteY3" fmla="*/ 48577 h 2177521"/>
                  <a:gd name="connsiteX4" fmla="*/ 549577 w 3325203"/>
                  <a:gd name="connsiteY4" fmla="*/ 62983 h 2177521"/>
                  <a:gd name="connsiteX5" fmla="*/ 331750 w 3325203"/>
                  <a:gd name="connsiteY5" fmla="*/ 118650 h 2177521"/>
                  <a:gd name="connsiteX6" fmla="*/ 127984 w 3325203"/>
                  <a:gd name="connsiteY6" fmla="*/ 329562 h 2177521"/>
                  <a:gd name="connsiteX7" fmla="*/ 6738 w 3325203"/>
                  <a:gd name="connsiteY7" fmla="*/ 889344 h 2177521"/>
                  <a:gd name="connsiteX8" fmla="*/ 296483 w 3325203"/>
                  <a:gd name="connsiteY8" fmla="*/ 1375825 h 2177521"/>
                  <a:gd name="connsiteX9" fmla="*/ 399980 w 3325203"/>
                  <a:gd name="connsiteY9" fmla="*/ 1455349 h 2177521"/>
                  <a:gd name="connsiteX10" fmla="*/ 484460 w 3325203"/>
                  <a:gd name="connsiteY10" fmla="*/ 1845133 h 2177521"/>
                  <a:gd name="connsiteX11" fmla="*/ 598329 w 3325203"/>
                  <a:gd name="connsiteY11" fmla="*/ 1999226 h 2177521"/>
                  <a:gd name="connsiteX12" fmla="*/ 644085 w 3325203"/>
                  <a:gd name="connsiteY12" fmla="*/ 2177521 h 217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5203" h="2177521">
                    <a:moveTo>
                      <a:pt x="3325204" y="24028"/>
                    </a:moveTo>
                    <a:cubicBezTo>
                      <a:pt x="3089512" y="136745"/>
                      <a:pt x="2845062" y="249001"/>
                      <a:pt x="2584245" y="262140"/>
                    </a:cubicBezTo>
                    <a:cubicBezTo>
                      <a:pt x="2376445" y="272628"/>
                      <a:pt x="2170719" y="219266"/>
                      <a:pt x="1973638" y="152765"/>
                    </a:cubicBezTo>
                    <a:cubicBezTo>
                      <a:pt x="1866107" y="116460"/>
                      <a:pt x="1759844" y="76122"/>
                      <a:pt x="1649778" y="48577"/>
                    </a:cubicBezTo>
                    <a:cubicBezTo>
                      <a:pt x="1291573" y="-40859"/>
                      <a:pt x="915158" y="10889"/>
                      <a:pt x="549577" y="62983"/>
                    </a:cubicBezTo>
                    <a:cubicBezTo>
                      <a:pt x="475009" y="73587"/>
                      <a:pt x="398943" y="84766"/>
                      <a:pt x="331750" y="118650"/>
                    </a:cubicBezTo>
                    <a:cubicBezTo>
                      <a:pt x="243236" y="163368"/>
                      <a:pt x="177888" y="243930"/>
                      <a:pt x="127984" y="329562"/>
                    </a:cubicBezTo>
                    <a:cubicBezTo>
                      <a:pt x="29904" y="497485"/>
                      <a:pt x="-18848" y="696526"/>
                      <a:pt x="6738" y="889344"/>
                    </a:cubicBezTo>
                    <a:cubicBezTo>
                      <a:pt x="32324" y="1082161"/>
                      <a:pt x="135821" y="1266335"/>
                      <a:pt x="296483" y="1375825"/>
                    </a:cubicBezTo>
                    <a:cubicBezTo>
                      <a:pt x="332557" y="1400373"/>
                      <a:pt x="371973" y="1421810"/>
                      <a:pt x="399980" y="1455349"/>
                    </a:cubicBezTo>
                    <a:cubicBezTo>
                      <a:pt x="486765" y="1558730"/>
                      <a:pt x="429600" y="1721813"/>
                      <a:pt x="484460" y="1845133"/>
                    </a:cubicBezTo>
                    <a:cubicBezTo>
                      <a:pt x="510507" y="1903681"/>
                      <a:pt x="559605" y="1948169"/>
                      <a:pt x="598329" y="1999226"/>
                    </a:cubicBezTo>
                    <a:cubicBezTo>
                      <a:pt x="637054" y="2050282"/>
                      <a:pt x="666328" y="2117359"/>
                      <a:pt x="644085" y="2177521"/>
                    </a:cubicBezTo>
                  </a:path>
                </a:pathLst>
              </a:custGeom>
              <a:noFill/>
              <a:ln w="57543" cap="rnd">
                <a:solidFill>
                  <a:srgbClr val="ED8A07"/>
                </a:solidFill>
                <a:prstDash val="solid"/>
                <a:round/>
              </a:ln>
            </p:spPr>
            <p:txBody>
              <a:bodyPr rtlCol="0" anchor="ctr"/>
              <a:lstStyle/>
              <a:p>
                <a:endParaRPr lang="en-GB"/>
              </a:p>
            </p:txBody>
          </p:sp>
          <p:sp>
            <p:nvSpPr>
              <p:cNvPr id="124" name="Freeform: Shape 123">
                <a:extLst>
                  <a:ext uri="{FF2B5EF4-FFF2-40B4-BE49-F238E27FC236}">
                    <a16:creationId xmlns:a16="http://schemas.microsoft.com/office/drawing/2014/main" id="{CF6262F8-AE63-0F25-6587-FD5E16835B56}"/>
                  </a:ext>
                </a:extLst>
              </p:cNvPr>
              <p:cNvSpPr/>
              <p:nvPr/>
            </p:nvSpPr>
            <p:spPr>
              <a:xfrm>
                <a:off x="2161940" y="2395888"/>
                <a:ext cx="1973637" cy="2177521"/>
              </a:xfrm>
              <a:custGeom>
                <a:avLst/>
                <a:gdLst>
                  <a:gd name="connsiteX0" fmla="*/ 1973638 w 1973637"/>
                  <a:gd name="connsiteY0" fmla="*/ 152765 h 2177521"/>
                  <a:gd name="connsiteX1" fmla="*/ 1649778 w 1973637"/>
                  <a:gd name="connsiteY1" fmla="*/ 48577 h 2177521"/>
                  <a:gd name="connsiteX2" fmla="*/ 549577 w 1973637"/>
                  <a:gd name="connsiteY2" fmla="*/ 62983 h 2177521"/>
                  <a:gd name="connsiteX3" fmla="*/ 331750 w 1973637"/>
                  <a:gd name="connsiteY3" fmla="*/ 118650 h 2177521"/>
                  <a:gd name="connsiteX4" fmla="*/ 127984 w 1973637"/>
                  <a:gd name="connsiteY4" fmla="*/ 329562 h 2177521"/>
                  <a:gd name="connsiteX5" fmla="*/ 6738 w 1973637"/>
                  <a:gd name="connsiteY5" fmla="*/ 889344 h 2177521"/>
                  <a:gd name="connsiteX6" fmla="*/ 296483 w 1973637"/>
                  <a:gd name="connsiteY6" fmla="*/ 1375825 h 2177521"/>
                  <a:gd name="connsiteX7" fmla="*/ 399980 w 1973637"/>
                  <a:gd name="connsiteY7" fmla="*/ 1455349 h 2177521"/>
                  <a:gd name="connsiteX8" fmla="*/ 484460 w 1973637"/>
                  <a:gd name="connsiteY8" fmla="*/ 1845133 h 2177521"/>
                  <a:gd name="connsiteX9" fmla="*/ 598329 w 1973637"/>
                  <a:gd name="connsiteY9" fmla="*/ 1999225 h 2177521"/>
                  <a:gd name="connsiteX10" fmla="*/ 644085 w 1973637"/>
                  <a:gd name="connsiteY10" fmla="*/ 2177521 h 217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3637" h="2177521">
                    <a:moveTo>
                      <a:pt x="1973638" y="152765"/>
                    </a:moveTo>
                    <a:cubicBezTo>
                      <a:pt x="1866107" y="116460"/>
                      <a:pt x="1759844" y="76122"/>
                      <a:pt x="1649778" y="48577"/>
                    </a:cubicBezTo>
                    <a:cubicBezTo>
                      <a:pt x="1291573" y="-40859"/>
                      <a:pt x="915158" y="10889"/>
                      <a:pt x="549577" y="62983"/>
                    </a:cubicBezTo>
                    <a:cubicBezTo>
                      <a:pt x="475009" y="73587"/>
                      <a:pt x="398943" y="84766"/>
                      <a:pt x="331750" y="118650"/>
                    </a:cubicBezTo>
                    <a:cubicBezTo>
                      <a:pt x="243236" y="163368"/>
                      <a:pt x="177888" y="243930"/>
                      <a:pt x="127984" y="329562"/>
                    </a:cubicBezTo>
                    <a:cubicBezTo>
                      <a:pt x="29904" y="497485"/>
                      <a:pt x="-18848" y="696526"/>
                      <a:pt x="6738" y="889344"/>
                    </a:cubicBezTo>
                    <a:cubicBezTo>
                      <a:pt x="32324" y="1082161"/>
                      <a:pt x="135821" y="1266335"/>
                      <a:pt x="296483" y="1375825"/>
                    </a:cubicBezTo>
                    <a:cubicBezTo>
                      <a:pt x="332557" y="1400374"/>
                      <a:pt x="371973" y="1421810"/>
                      <a:pt x="399980" y="1455349"/>
                    </a:cubicBezTo>
                    <a:cubicBezTo>
                      <a:pt x="486765" y="1558731"/>
                      <a:pt x="429600" y="1721813"/>
                      <a:pt x="484460" y="1845133"/>
                    </a:cubicBezTo>
                    <a:cubicBezTo>
                      <a:pt x="510507" y="1903681"/>
                      <a:pt x="559605" y="1948169"/>
                      <a:pt x="598329" y="1999225"/>
                    </a:cubicBezTo>
                    <a:cubicBezTo>
                      <a:pt x="637054" y="2050282"/>
                      <a:pt x="666328" y="2117359"/>
                      <a:pt x="644085" y="2177521"/>
                    </a:cubicBezTo>
                  </a:path>
                </a:pathLst>
              </a:custGeom>
              <a:noFill/>
              <a:ln w="57543" cap="rnd">
                <a:solidFill>
                  <a:srgbClr val="EAD40A"/>
                </a:solidFill>
                <a:prstDash val="solid"/>
                <a:round/>
              </a:ln>
            </p:spPr>
            <p:txBody>
              <a:bodyPr rtlCol="0" anchor="ctr"/>
              <a:lstStyle/>
              <a:p>
                <a:endParaRPr lang="en-GB"/>
              </a:p>
            </p:txBody>
          </p:sp>
          <p:sp>
            <p:nvSpPr>
              <p:cNvPr id="125" name="Freeform: Shape 124">
                <a:extLst>
                  <a:ext uri="{FF2B5EF4-FFF2-40B4-BE49-F238E27FC236}">
                    <a16:creationId xmlns:a16="http://schemas.microsoft.com/office/drawing/2014/main" id="{A8FC125F-4247-49DD-B08A-4EC125F9B74B}"/>
                  </a:ext>
                </a:extLst>
              </p:cNvPr>
              <p:cNvSpPr/>
              <p:nvPr/>
            </p:nvSpPr>
            <p:spPr>
              <a:xfrm>
                <a:off x="2184573" y="3945816"/>
                <a:ext cx="455907" cy="286223"/>
              </a:xfrm>
              <a:custGeom>
                <a:avLst/>
                <a:gdLst>
                  <a:gd name="connsiteX0" fmla="*/ 379642 w 382828"/>
                  <a:gd name="connsiteY0" fmla="*/ 41764 h 240343"/>
                  <a:gd name="connsiteX1" fmla="*/ 0 w 382828"/>
                  <a:gd name="connsiteY1" fmla="*/ 240344 h 240343"/>
                  <a:gd name="connsiteX2" fmla="*/ 203651 w 382828"/>
                  <a:gd name="connsiteY2" fmla="*/ 174535 h 240343"/>
                  <a:gd name="connsiteX3" fmla="*/ 326510 w 382828"/>
                  <a:gd name="connsiteY3" fmla="*/ 19174 h 240343"/>
                  <a:gd name="connsiteX4" fmla="*/ 379642 w 382828"/>
                  <a:gd name="connsiteY4" fmla="*/ 41764 h 240343"/>
                  <a:gd name="connsiteX5" fmla="*/ 379642 w 382828"/>
                  <a:gd name="connsiteY5" fmla="*/ 41764 h 24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2828" h="240343">
                    <a:moveTo>
                      <a:pt x="379642" y="41764"/>
                    </a:moveTo>
                    <a:cubicBezTo>
                      <a:pt x="294009" y="212683"/>
                      <a:pt x="169191" y="221904"/>
                      <a:pt x="0" y="240344"/>
                    </a:cubicBezTo>
                    <a:cubicBezTo>
                      <a:pt x="68114" y="220290"/>
                      <a:pt x="142106" y="210839"/>
                      <a:pt x="203651" y="174535"/>
                    </a:cubicBezTo>
                    <a:cubicBezTo>
                      <a:pt x="264735" y="141111"/>
                      <a:pt x="305304" y="83946"/>
                      <a:pt x="326510" y="19174"/>
                    </a:cubicBezTo>
                    <a:cubicBezTo>
                      <a:pt x="341147" y="-18513"/>
                      <a:pt x="396584" y="4883"/>
                      <a:pt x="379642" y="41764"/>
                    </a:cubicBezTo>
                    <a:lnTo>
                      <a:pt x="379642" y="41764"/>
                    </a:lnTo>
                    <a:close/>
                  </a:path>
                </a:pathLst>
              </a:custGeom>
              <a:solidFill>
                <a:srgbClr val="DB2E2E"/>
              </a:solidFill>
              <a:ln w="11509" cap="flat">
                <a:noFill/>
                <a:prstDash val="solid"/>
                <a:miter/>
              </a:ln>
            </p:spPr>
            <p:txBody>
              <a:bodyPr rtlCol="0" anchor="ctr"/>
              <a:lstStyle/>
              <a:p>
                <a:endParaRPr lang="en-GB"/>
              </a:p>
            </p:txBody>
          </p:sp>
          <p:sp>
            <p:nvSpPr>
              <p:cNvPr id="126" name="Freeform: Shape 125">
                <a:extLst>
                  <a:ext uri="{FF2B5EF4-FFF2-40B4-BE49-F238E27FC236}">
                    <a16:creationId xmlns:a16="http://schemas.microsoft.com/office/drawing/2014/main" id="{4D4A9490-39C7-79C8-64E3-94A33EBD1BE6}"/>
                  </a:ext>
                </a:extLst>
              </p:cNvPr>
              <p:cNvSpPr/>
              <p:nvPr/>
            </p:nvSpPr>
            <p:spPr>
              <a:xfrm>
                <a:off x="2161940" y="2514653"/>
                <a:ext cx="651779" cy="2058870"/>
              </a:xfrm>
              <a:custGeom>
                <a:avLst/>
                <a:gdLst>
                  <a:gd name="connsiteX0" fmla="*/ 331750 w 651779"/>
                  <a:gd name="connsiteY0" fmla="*/ 0 h 2058870"/>
                  <a:gd name="connsiteX1" fmla="*/ 127984 w 651779"/>
                  <a:gd name="connsiteY1" fmla="*/ 210912 h 2058870"/>
                  <a:gd name="connsiteX2" fmla="*/ 6738 w 651779"/>
                  <a:gd name="connsiteY2" fmla="*/ 770694 h 2058870"/>
                  <a:gd name="connsiteX3" fmla="*/ 296483 w 651779"/>
                  <a:gd name="connsiteY3" fmla="*/ 1257175 h 2058870"/>
                  <a:gd name="connsiteX4" fmla="*/ 399980 w 651779"/>
                  <a:gd name="connsiteY4" fmla="*/ 1336699 h 2058870"/>
                  <a:gd name="connsiteX5" fmla="*/ 484460 w 651779"/>
                  <a:gd name="connsiteY5" fmla="*/ 1726483 h 2058870"/>
                  <a:gd name="connsiteX6" fmla="*/ 598329 w 651779"/>
                  <a:gd name="connsiteY6" fmla="*/ 1880575 h 2058870"/>
                  <a:gd name="connsiteX7" fmla="*/ 644085 w 651779"/>
                  <a:gd name="connsiteY7" fmla="*/ 2058871 h 2058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779" h="2058870">
                    <a:moveTo>
                      <a:pt x="331750" y="0"/>
                    </a:moveTo>
                    <a:cubicBezTo>
                      <a:pt x="243236" y="44718"/>
                      <a:pt x="177888" y="125280"/>
                      <a:pt x="127984" y="210912"/>
                    </a:cubicBezTo>
                    <a:cubicBezTo>
                      <a:pt x="29904" y="378835"/>
                      <a:pt x="-18848" y="577876"/>
                      <a:pt x="6738" y="770694"/>
                    </a:cubicBezTo>
                    <a:cubicBezTo>
                      <a:pt x="32324" y="963511"/>
                      <a:pt x="135821" y="1147685"/>
                      <a:pt x="296483" y="1257175"/>
                    </a:cubicBezTo>
                    <a:cubicBezTo>
                      <a:pt x="332557" y="1281723"/>
                      <a:pt x="371973" y="1303160"/>
                      <a:pt x="399980" y="1336699"/>
                    </a:cubicBezTo>
                    <a:cubicBezTo>
                      <a:pt x="486765" y="1440080"/>
                      <a:pt x="429600" y="1603162"/>
                      <a:pt x="484460" y="1726483"/>
                    </a:cubicBezTo>
                    <a:cubicBezTo>
                      <a:pt x="510507" y="1785031"/>
                      <a:pt x="559605" y="1829519"/>
                      <a:pt x="598329" y="1880575"/>
                    </a:cubicBezTo>
                    <a:cubicBezTo>
                      <a:pt x="637054" y="1931632"/>
                      <a:pt x="666328" y="1998709"/>
                      <a:pt x="644085" y="2058871"/>
                    </a:cubicBezTo>
                  </a:path>
                </a:pathLst>
              </a:custGeom>
              <a:noFill/>
              <a:ln w="57543" cap="rnd">
                <a:solidFill>
                  <a:srgbClr val="67A835"/>
                </a:solidFill>
                <a:prstDash val="solid"/>
                <a:round/>
              </a:ln>
            </p:spPr>
            <p:txBody>
              <a:bodyPr rtlCol="0" anchor="ctr"/>
              <a:lstStyle/>
              <a:p>
                <a:endParaRPr lang="en-GB"/>
              </a:p>
            </p:txBody>
          </p:sp>
          <p:sp>
            <p:nvSpPr>
              <p:cNvPr id="127" name="Freeform: Shape 126">
                <a:extLst>
                  <a:ext uri="{FF2B5EF4-FFF2-40B4-BE49-F238E27FC236}">
                    <a16:creationId xmlns:a16="http://schemas.microsoft.com/office/drawing/2014/main" id="{3E0FA7B1-CC54-0C59-EA65-511795B8AABF}"/>
                  </a:ext>
                </a:extLst>
              </p:cNvPr>
              <p:cNvSpPr/>
              <p:nvPr/>
            </p:nvSpPr>
            <p:spPr>
              <a:xfrm>
                <a:off x="2458423" y="3771712"/>
                <a:ext cx="355296" cy="801696"/>
              </a:xfrm>
              <a:custGeom>
                <a:avLst/>
                <a:gdLst>
                  <a:gd name="connsiteX0" fmla="*/ 0 w 355296"/>
                  <a:gd name="connsiteY0" fmla="*/ 0 h 801696"/>
                  <a:gd name="connsiteX1" fmla="*/ 103497 w 355296"/>
                  <a:gd name="connsiteY1" fmla="*/ 79524 h 801696"/>
                  <a:gd name="connsiteX2" fmla="*/ 187977 w 355296"/>
                  <a:gd name="connsiteY2" fmla="*/ 469308 h 801696"/>
                  <a:gd name="connsiteX3" fmla="*/ 301846 w 355296"/>
                  <a:gd name="connsiteY3" fmla="*/ 623401 h 801696"/>
                  <a:gd name="connsiteX4" fmla="*/ 347601 w 355296"/>
                  <a:gd name="connsiteY4" fmla="*/ 801696 h 80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96" h="801696">
                    <a:moveTo>
                      <a:pt x="0" y="0"/>
                    </a:moveTo>
                    <a:cubicBezTo>
                      <a:pt x="36074" y="24549"/>
                      <a:pt x="75490" y="45986"/>
                      <a:pt x="103497" y="79524"/>
                    </a:cubicBezTo>
                    <a:cubicBezTo>
                      <a:pt x="190282" y="182906"/>
                      <a:pt x="133117" y="345988"/>
                      <a:pt x="187977" y="469308"/>
                    </a:cubicBezTo>
                    <a:cubicBezTo>
                      <a:pt x="214024" y="527857"/>
                      <a:pt x="263122" y="572344"/>
                      <a:pt x="301846" y="623401"/>
                    </a:cubicBezTo>
                    <a:cubicBezTo>
                      <a:pt x="340571" y="674458"/>
                      <a:pt x="369845" y="741535"/>
                      <a:pt x="347601" y="801696"/>
                    </a:cubicBezTo>
                  </a:path>
                </a:pathLst>
              </a:custGeom>
              <a:noFill/>
              <a:ln w="57543" cap="rnd">
                <a:solidFill>
                  <a:srgbClr val="3F77D1"/>
                </a:solidFill>
                <a:prstDash val="solid"/>
                <a:round/>
              </a:ln>
            </p:spPr>
            <p:txBody>
              <a:bodyPr rtlCol="0" anchor="ctr"/>
              <a:lstStyle/>
              <a:p>
                <a:endParaRPr lang="en-GB"/>
              </a:p>
            </p:txBody>
          </p:sp>
          <p:sp>
            <p:nvSpPr>
              <p:cNvPr id="128" name="Freeform: Shape 127">
                <a:extLst>
                  <a:ext uri="{FF2B5EF4-FFF2-40B4-BE49-F238E27FC236}">
                    <a16:creationId xmlns:a16="http://schemas.microsoft.com/office/drawing/2014/main" id="{BC3200F4-425A-C1FB-2A9C-39446525C288}"/>
                  </a:ext>
                </a:extLst>
              </p:cNvPr>
              <p:cNvSpPr/>
              <p:nvPr/>
            </p:nvSpPr>
            <p:spPr>
              <a:xfrm>
                <a:off x="2628997" y="4186160"/>
                <a:ext cx="184607" cy="387133"/>
              </a:xfrm>
              <a:custGeom>
                <a:avLst/>
                <a:gdLst>
                  <a:gd name="connsiteX0" fmla="*/ 0 w 184607"/>
                  <a:gd name="connsiteY0" fmla="*/ 0 h 387133"/>
                  <a:gd name="connsiteX1" fmla="*/ 17288 w 184607"/>
                  <a:gd name="connsiteY1" fmla="*/ 54745 h 387133"/>
                  <a:gd name="connsiteX2" fmla="*/ 131157 w 184607"/>
                  <a:gd name="connsiteY2" fmla="*/ 208838 h 387133"/>
                  <a:gd name="connsiteX3" fmla="*/ 176913 w 184607"/>
                  <a:gd name="connsiteY3" fmla="*/ 387134 h 387133"/>
                </a:gdLst>
                <a:ahLst/>
                <a:cxnLst>
                  <a:cxn ang="0">
                    <a:pos x="connsiteX0" y="connsiteY0"/>
                  </a:cxn>
                  <a:cxn ang="0">
                    <a:pos x="connsiteX1" y="connsiteY1"/>
                  </a:cxn>
                  <a:cxn ang="0">
                    <a:pos x="connsiteX2" y="connsiteY2"/>
                  </a:cxn>
                  <a:cxn ang="0">
                    <a:pos x="connsiteX3" y="connsiteY3"/>
                  </a:cxn>
                </a:cxnLst>
                <a:rect l="l" t="t" r="r" b="b"/>
                <a:pathLst>
                  <a:path w="184607" h="387133">
                    <a:moveTo>
                      <a:pt x="0" y="0"/>
                    </a:moveTo>
                    <a:cubicBezTo>
                      <a:pt x="4034" y="18902"/>
                      <a:pt x="9566" y="37227"/>
                      <a:pt x="17288" y="54745"/>
                    </a:cubicBezTo>
                    <a:cubicBezTo>
                      <a:pt x="43335" y="113293"/>
                      <a:pt x="92433" y="157781"/>
                      <a:pt x="131157" y="208838"/>
                    </a:cubicBezTo>
                    <a:cubicBezTo>
                      <a:pt x="169882" y="259895"/>
                      <a:pt x="199157" y="326972"/>
                      <a:pt x="176913" y="387134"/>
                    </a:cubicBezTo>
                  </a:path>
                </a:pathLst>
              </a:custGeom>
              <a:noFill/>
              <a:ln w="57543" cap="rnd">
                <a:solidFill>
                  <a:srgbClr val="9E41CE"/>
                </a:solidFill>
                <a:prstDash val="solid"/>
                <a:round/>
              </a:ln>
            </p:spPr>
            <p:txBody>
              <a:bodyPr rtlCol="0" anchor="ctr"/>
              <a:lstStyle/>
              <a:p>
                <a:endParaRPr lang="en-GB"/>
              </a:p>
            </p:txBody>
          </p:sp>
          <p:sp>
            <p:nvSpPr>
              <p:cNvPr id="129" name="Freeform: Shape 128">
                <a:extLst>
                  <a:ext uri="{FF2B5EF4-FFF2-40B4-BE49-F238E27FC236}">
                    <a16:creationId xmlns:a16="http://schemas.microsoft.com/office/drawing/2014/main" id="{4DD15A6B-25FA-9EB8-F7CE-04FA1F179707}"/>
                  </a:ext>
                </a:extLst>
              </p:cNvPr>
              <p:cNvSpPr/>
              <p:nvPr/>
            </p:nvSpPr>
            <p:spPr>
              <a:xfrm>
                <a:off x="2753354" y="4549782"/>
                <a:ext cx="384136" cy="368346"/>
              </a:xfrm>
              <a:custGeom>
                <a:avLst/>
                <a:gdLst>
                  <a:gd name="connsiteX0" fmla="*/ 176336 w 384136"/>
                  <a:gd name="connsiteY0" fmla="*/ 121591 h 368346"/>
                  <a:gd name="connsiteX1" fmla="*/ 93470 w 384136"/>
                  <a:gd name="connsiteY1" fmla="*/ 110412 h 368346"/>
                  <a:gd name="connsiteX2" fmla="*/ 83212 w 384136"/>
                  <a:gd name="connsiteY2" fmla="*/ 23166 h 368346"/>
                  <a:gd name="connsiteX3" fmla="*/ 83558 w 384136"/>
                  <a:gd name="connsiteY3" fmla="*/ 22128 h 368346"/>
                  <a:gd name="connsiteX4" fmla="*/ 24088 w 384136"/>
                  <a:gd name="connsiteY4" fmla="*/ 17288 h 368346"/>
                  <a:gd name="connsiteX5" fmla="*/ 3227 w 384136"/>
                  <a:gd name="connsiteY5" fmla="*/ 99809 h 368346"/>
                  <a:gd name="connsiteX6" fmla="*/ 0 w 384136"/>
                  <a:gd name="connsiteY6" fmla="*/ 125971 h 368346"/>
                  <a:gd name="connsiteX7" fmla="*/ 0 w 384136"/>
                  <a:gd name="connsiteY7" fmla="*/ 368347 h 368346"/>
                  <a:gd name="connsiteX8" fmla="*/ 270382 w 384136"/>
                  <a:gd name="connsiteY8" fmla="*/ 368347 h 368346"/>
                  <a:gd name="connsiteX9" fmla="*/ 384137 w 384136"/>
                  <a:gd name="connsiteY9" fmla="*/ 91511 h 368346"/>
                  <a:gd name="connsiteX10" fmla="*/ 384137 w 384136"/>
                  <a:gd name="connsiteY10" fmla="*/ 0 h 368346"/>
                  <a:gd name="connsiteX11" fmla="*/ 176336 w 384136"/>
                  <a:gd name="connsiteY11" fmla="*/ 121476 h 36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136" h="368346">
                    <a:moveTo>
                      <a:pt x="176336" y="121591"/>
                    </a:moveTo>
                    <a:cubicBezTo>
                      <a:pt x="168960" y="174262"/>
                      <a:pt x="113639" y="148215"/>
                      <a:pt x="93470" y="110412"/>
                    </a:cubicBezTo>
                    <a:cubicBezTo>
                      <a:pt x="73301" y="72609"/>
                      <a:pt x="80562" y="30657"/>
                      <a:pt x="83212" y="23166"/>
                    </a:cubicBezTo>
                    <a:lnTo>
                      <a:pt x="83558" y="22128"/>
                    </a:lnTo>
                    <a:lnTo>
                      <a:pt x="24088" y="17288"/>
                    </a:lnTo>
                    <a:lnTo>
                      <a:pt x="3227" y="99809"/>
                    </a:lnTo>
                    <a:cubicBezTo>
                      <a:pt x="1037" y="108337"/>
                      <a:pt x="0" y="117097"/>
                      <a:pt x="0" y="125971"/>
                    </a:cubicBezTo>
                    <a:lnTo>
                      <a:pt x="0" y="368347"/>
                    </a:lnTo>
                    <a:lnTo>
                      <a:pt x="270382" y="368347"/>
                    </a:lnTo>
                    <a:cubicBezTo>
                      <a:pt x="270382" y="368347"/>
                      <a:pt x="206532" y="144642"/>
                      <a:pt x="384137" y="91511"/>
                    </a:cubicBezTo>
                    <a:lnTo>
                      <a:pt x="384137" y="0"/>
                    </a:lnTo>
                    <a:cubicBezTo>
                      <a:pt x="384137" y="0"/>
                      <a:pt x="191665" y="11756"/>
                      <a:pt x="176336" y="121476"/>
                    </a:cubicBezTo>
                    <a:close/>
                  </a:path>
                </a:pathLst>
              </a:custGeom>
              <a:solidFill>
                <a:srgbClr val="DB2E2E"/>
              </a:solidFill>
              <a:ln w="11509" cap="flat">
                <a:noFill/>
                <a:prstDash val="solid"/>
                <a:miter/>
              </a:ln>
            </p:spPr>
            <p:txBody>
              <a:bodyPr rtlCol="0" anchor="ctr"/>
              <a:lstStyle/>
              <a:p>
                <a:endParaRPr lang="en-GB"/>
              </a:p>
            </p:txBody>
          </p:sp>
          <p:sp>
            <p:nvSpPr>
              <p:cNvPr id="130" name="Freeform: Shape 129">
                <a:extLst>
                  <a:ext uri="{FF2B5EF4-FFF2-40B4-BE49-F238E27FC236}">
                    <a16:creationId xmlns:a16="http://schemas.microsoft.com/office/drawing/2014/main" id="{228BFCDC-12F1-93AC-DC11-850ABDBAA84F}"/>
                  </a:ext>
                </a:extLst>
              </p:cNvPr>
              <p:cNvSpPr/>
              <p:nvPr/>
            </p:nvSpPr>
            <p:spPr>
              <a:xfrm>
                <a:off x="2753354" y="4867534"/>
                <a:ext cx="270382" cy="100960"/>
              </a:xfrm>
              <a:custGeom>
                <a:avLst/>
                <a:gdLst>
                  <a:gd name="connsiteX0" fmla="*/ 270382 w 270382"/>
                  <a:gd name="connsiteY0" fmla="*/ 50480 h 100960"/>
                  <a:gd name="connsiteX1" fmla="*/ 135191 w 270382"/>
                  <a:gd name="connsiteY1" fmla="*/ 100961 h 100960"/>
                  <a:gd name="connsiteX2" fmla="*/ 0 w 270382"/>
                  <a:gd name="connsiteY2" fmla="*/ 50480 h 100960"/>
                  <a:gd name="connsiteX3" fmla="*/ 135191 w 270382"/>
                  <a:gd name="connsiteY3" fmla="*/ 0 h 100960"/>
                  <a:gd name="connsiteX4" fmla="*/ 270382 w 270382"/>
                  <a:gd name="connsiteY4" fmla="*/ 50480 h 10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82" h="100960">
                    <a:moveTo>
                      <a:pt x="270382" y="50480"/>
                    </a:moveTo>
                    <a:cubicBezTo>
                      <a:pt x="270382" y="78372"/>
                      <a:pt x="209875" y="100961"/>
                      <a:pt x="135191" y="100961"/>
                    </a:cubicBezTo>
                    <a:cubicBezTo>
                      <a:pt x="60508" y="100961"/>
                      <a:pt x="0" y="78372"/>
                      <a:pt x="0" y="50480"/>
                    </a:cubicBezTo>
                    <a:cubicBezTo>
                      <a:pt x="0" y="22589"/>
                      <a:pt x="60508" y="0"/>
                      <a:pt x="135191" y="0"/>
                    </a:cubicBezTo>
                    <a:cubicBezTo>
                      <a:pt x="209875" y="0"/>
                      <a:pt x="270382" y="22589"/>
                      <a:pt x="270382" y="50480"/>
                    </a:cubicBezTo>
                    <a:close/>
                  </a:path>
                </a:pathLst>
              </a:custGeom>
              <a:solidFill>
                <a:srgbClr val="BA2A2A"/>
              </a:solidFill>
              <a:ln w="11509" cap="flat">
                <a:noFill/>
                <a:prstDash val="solid"/>
                <a:miter/>
              </a:ln>
            </p:spPr>
            <p:txBody>
              <a:bodyPr rtlCol="0" anchor="ctr"/>
              <a:lstStyle/>
              <a:p>
                <a:endParaRPr lang="en-GB"/>
              </a:p>
            </p:txBody>
          </p:sp>
          <p:sp>
            <p:nvSpPr>
              <p:cNvPr id="131" name="Freeform: Shape 130">
                <a:extLst>
                  <a:ext uri="{FF2B5EF4-FFF2-40B4-BE49-F238E27FC236}">
                    <a16:creationId xmlns:a16="http://schemas.microsoft.com/office/drawing/2014/main" id="{68D956E3-07C2-2188-A79A-A42E19C75217}"/>
                  </a:ext>
                </a:extLst>
              </p:cNvPr>
              <p:cNvSpPr/>
              <p:nvPr/>
            </p:nvSpPr>
            <p:spPr>
              <a:xfrm>
                <a:off x="3112250" y="4549782"/>
                <a:ext cx="50480" cy="91510"/>
              </a:xfrm>
              <a:custGeom>
                <a:avLst/>
                <a:gdLst>
                  <a:gd name="connsiteX0" fmla="*/ 50481 w 50480"/>
                  <a:gd name="connsiteY0" fmla="*/ 45755 h 91510"/>
                  <a:gd name="connsiteX1" fmla="*/ 25240 w 50480"/>
                  <a:gd name="connsiteY1" fmla="*/ 91511 h 91510"/>
                  <a:gd name="connsiteX2" fmla="*/ 0 w 50480"/>
                  <a:gd name="connsiteY2" fmla="*/ 45755 h 91510"/>
                  <a:gd name="connsiteX3" fmla="*/ 25240 w 50480"/>
                  <a:gd name="connsiteY3" fmla="*/ 0 h 91510"/>
                  <a:gd name="connsiteX4" fmla="*/ 50481 w 50480"/>
                  <a:gd name="connsiteY4" fmla="*/ 45755 h 91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80" h="91510">
                    <a:moveTo>
                      <a:pt x="50481" y="45755"/>
                    </a:moveTo>
                    <a:cubicBezTo>
                      <a:pt x="50481" y="71025"/>
                      <a:pt x="39180" y="91511"/>
                      <a:pt x="25240" y="91511"/>
                    </a:cubicBezTo>
                    <a:cubicBezTo>
                      <a:pt x="11301" y="91511"/>
                      <a:pt x="0" y="71025"/>
                      <a:pt x="0" y="45755"/>
                    </a:cubicBezTo>
                    <a:cubicBezTo>
                      <a:pt x="0" y="20485"/>
                      <a:pt x="11301" y="0"/>
                      <a:pt x="25240" y="0"/>
                    </a:cubicBezTo>
                    <a:cubicBezTo>
                      <a:pt x="39180" y="0"/>
                      <a:pt x="50481" y="20485"/>
                      <a:pt x="50481" y="45755"/>
                    </a:cubicBezTo>
                    <a:close/>
                  </a:path>
                </a:pathLst>
              </a:custGeom>
              <a:solidFill>
                <a:srgbClr val="BA2A2A"/>
              </a:solidFill>
              <a:ln w="11509" cap="flat">
                <a:noFill/>
                <a:prstDash val="solid"/>
                <a:miter/>
              </a:ln>
            </p:spPr>
            <p:txBody>
              <a:bodyPr rtlCol="0" anchor="ctr"/>
              <a:lstStyle/>
              <a:p>
                <a:endParaRPr lang="en-GB"/>
              </a:p>
            </p:txBody>
          </p:sp>
          <p:sp>
            <p:nvSpPr>
              <p:cNvPr id="132" name="Freeform: Shape 131">
                <a:extLst>
                  <a:ext uri="{FF2B5EF4-FFF2-40B4-BE49-F238E27FC236}">
                    <a16:creationId xmlns:a16="http://schemas.microsoft.com/office/drawing/2014/main" id="{E333800B-0A21-7773-3012-5835353D2DAE}"/>
                  </a:ext>
                </a:extLst>
              </p:cNvPr>
              <p:cNvSpPr/>
              <p:nvPr/>
            </p:nvSpPr>
            <p:spPr>
              <a:xfrm>
                <a:off x="3496041" y="3027412"/>
                <a:ext cx="399926" cy="259548"/>
              </a:xfrm>
              <a:custGeom>
                <a:avLst/>
                <a:gdLst>
                  <a:gd name="connsiteX0" fmla="*/ 399926 w 399926"/>
                  <a:gd name="connsiteY0" fmla="*/ 129774 h 259548"/>
                  <a:gd name="connsiteX1" fmla="*/ 199963 w 399926"/>
                  <a:gd name="connsiteY1" fmla="*/ 259549 h 259548"/>
                  <a:gd name="connsiteX2" fmla="*/ 0 w 399926"/>
                  <a:gd name="connsiteY2" fmla="*/ 129774 h 259548"/>
                  <a:gd name="connsiteX3" fmla="*/ 199963 w 399926"/>
                  <a:gd name="connsiteY3" fmla="*/ 0 h 259548"/>
                  <a:gd name="connsiteX4" fmla="*/ 399926 w 399926"/>
                  <a:gd name="connsiteY4" fmla="*/ 129774 h 259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926" h="259548">
                    <a:moveTo>
                      <a:pt x="399926" y="129774"/>
                    </a:moveTo>
                    <a:cubicBezTo>
                      <a:pt x="399926" y="201447"/>
                      <a:pt x="310400" y="259549"/>
                      <a:pt x="199963" y="259549"/>
                    </a:cubicBezTo>
                    <a:cubicBezTo>
                      <a:pt x="89527" y="259549"/>
                      <a:pt x="0" y="201447"/>
                      <a:pt x="0" y="129774"/>
                    </a:cubicBezTo>
                    <a:cubicBezTo>
                      <a:pt x="0" y="58102"/>
                      <a:pt x="89526" y="0"/>
                      <a:pt x="199963" y="0"/>
                    </a:cubicBezTo>
                    <a:cubicBezTo>
                      <a:pt x="310400" y="0"/>
                      <a:pt x="399926" y="58102"/>
                      <a:pt x="399926" y="129774"/>
                    </a:cubicBezTo>
                    <a:close/>
                  </a:path>
                </a:pathLst>
              </a:custGeom>
              <a:solidFill>
                <a:schemeClr val="accent2">
                  <a:lumMod val="20000"/>
                  <a:lumOff val="80000"/>
                </a:schemeClr>
              </a:solidFill>
              <a:ln w="11509" cap="flat">
                <a:noFill/>
                <a:prstDash val="solid"/>
                <a:miter/>
              </a:ln>
            </p:spPr>
            <p:txBody>
              <a:bodyPr rtlCol="0" anchor="ctr"/>
              <a:lstStyle/>
              <a:p>
                <a:endParaRPr lang="en-GB"/>
              </a:p>
            </p:txBody>
          </p:sp>
        </p:grpSp>
        <p:grpSp>
          <p:nvGrpSpPr>
            <p:cNvPr id="11" name="Group 10">
              <a:extLst>
                <a:ext uri="{FF2B5EF4-FFF2-40B4-BE49-F238E27FC236}">
                  <a16:creationId xmlns:a16="http://schemas.microsoft.com/office/drawing/2014/main" id="{AEDD2E2A-7842-1074-521B-0014013B3AFB}"/>
                </a:ext>
              </a:extLst>
            </p:cNvPr>
            <p:cNvGrpSpPr/>
            <p:nvPr/>
          </p:nvGrpSpPr>
          <p:grpSpPr>
            <a:xfrm rot="16200000" flipH="1">
              <a:off x="10135142" y="2048850"/>
              <a:ext cx="1146005" cy="312148"/>
              <a:chOff x="4745054" y="2019620"/>
              <a:chExt cx="1260606" cy="343363"/>
            </a:xfrm>
          </p:grpSpPr>
          <p:cxnSp>
            <p:nvCxnSpPr>
              <p:cNvPr id="48" name="Straight Connector 47">
                <a:extLst>
                  <a:ext uri="{FF2B5EF4-FFF2-40B4-BE49-F238E27FC236}">
                    <a16:creationId xmlns:a16="http://schemas.microsoft.com/office/drawing/2014/main" id="{1EE0826C-2D70-2129-CF2E-358DEC5DA498}"/>
                  </a:ext>
                </a:extLst>
              </p:cNvPr>
              <p:cNvCxnSpPr>
                <a:cxnSpLocks/>
              </p:cNvCxnSpPr>
              <p:nvPr/>
            </p:nvCxnSpPr>
            <p:spPr>
              <a:xfrm rot="16200000">
                <a:off x="5499242" y="1690668"/>
                <a:ext cx="1" cy="1012835"/>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33F56C13-51C8-59B1-91E2-3B248172A7AA}"/>
                  </a:ext>
                </a:extLst>
              </p:cNvPr>
              <p:cNvSpPr txBox="1"/>
              <p:nvPr/>
            </p:nvSpPr>
            <p:spPr>
              <a:xfrm rot="16200000">
                <a:off x="4696195" y="2068479"/>
                <a:ext cx="343363" cy="245645"/>
              </a:xfrm>
              <a:prstGeom prst="rect">
                <a:avLst/>
              </a:prstGeom>
              <a:noFill/>
            </p:spPr>
            <p:txBody>
              <a:bodyPr wrap="none" rtlCol="0" anchor="ctr">
                <a:spAutoFit/>
              </a:bodyPr>
              <a:lstStyle/>
              <a:p>
                <a:pPr algn="ctr">
                  <a:lnSpc>
                    <a:spcPct val="90000"/>
                  </a:lnSpc>
                </a:pPr>
                <a:r>
                  <a:rPr lang="en-GB" sz="1100">
                    <a:solidFill>
                      <a:schemeClr val="tx2"/>
                    </a:solidFill>
                  </a:rPr>
                  <a:t>A5</a:t>
                </a:r>
              </a:p>
            </p:txBody>
          </p:sp>
        </p:grpSp>
        <p:grpSp>
          <p:nvGrpSpPr>
            <p:cNvPr id="12" name="Group 11">
              <a:extLst>
                <a:ext uri="{FF2B5EF4-FFF2-40B4-BE49-F238E27FC236}">
                  <a16:creationId xmlns:a16="http://schemas.microsoft.com/office/drawing/2014/main" id="{BA2CE455-E095-97A1-0798-31530242AAB6}"/>
                </a:ext>
              </a:extLst>
            </p:cNvPr>
            <p:cNvGrpSpPr/>
            <p:nvPr/>
          </p:nvGrpSpPr>
          <p:grpSpPr>
            <a:xfrm rot="16200000" flipH="1">
              <a:off x="8377176" y="1952959"/>
              <a:ext cx="1398950" cy="312149"/>
              <a:chOff x="4466816" y="2019629"/>
              <a:chExt cx="1538845" cy="343364"/>
            </a:xfrm>
          </p:grpSpPr>
          <p:cxnSp>
            <p:nvCxnSpPr>
              <p:cNvPr id="45" name="Straight Connector 44">
                <a:extLst>
                  <a:ext uri="{FF2B5EF4-FFF2-40B4-BE49-F238E27FC236}">
                    <a16:creationId xmlns:a16="http://schemas.microsoft.com/office/drawing/2014/main" id="{0E3BDB0C-E5F5-1490-AC25-A4BE8338A48A}"/>
                  </a:ext>
                </a:extLst>
              </p:cNvPr>
              <p:cNvCxnSpPr>
                <a:cxnSpLocks/>
              </p:cNvCxnSpPr>
              <p:nvPr/>
            </p:nvCxnSpPr>
            <p:spPr>
              <a:xfrm rot="16200000" flipH="1">
                <a:off x="5358335" y="1549760"/>
                <a:ext cx="0" cy="1294652"/>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4ED8B55F-45C7-1BD9-8AE7-A62990542924}"/>
                  </a:ext>
                </a:extLst>
              </p:cNvPr>
              <p:cNvSpPr txBox="1"/>
              <p:nvPr/>
            </p:nvSpPr>
            <p:spPr>
              <a:xfrm rot="16200000">
                <a:off x="4417957" y="2068488"/>
                <a:ext cx="343364" cy="245645"/>
              </a:xfrm>
              <a:prstGeom prst="rect">
                <a:avLst/>
              </a:prstGeom>
              <a:noFill/>
            </p:spPr>
            <p:txBody>
              <a:bodyPr wrap="none" rtlCol="0" anchor="ctr">
                <a:spAutoFit/>
              </a:bodyPr>
              <a:lstStyle/>
              <a:p>
                <a:pPr algn="ctr">
                  <a:lnSpc>
                    <a:spcPct val="90000"/>
                  </a:lnSpc>
                </a:pPr>
                <a:r>
                  <a:rPr lang="en-GB" sz="1100">
                    <a:solidFill>
                      <a:schemeClr val="tx2"/>
                    </a:solidFill>
                  </a:rPr>
                  <a:t>A4</a:t>
                </a:r>
              </a:p>
            </p:txBody>
          </p:sp>
        </p:grpSp>
        <p:grpSp>
          <p:nvGrpSpPr>
            <p:cNvPr id="16" name="Group 15">
              <a:extLst>
                <a:ext uri="{FF2B5EF4-FFF2-40B4-BE49-F238E27FC236}">
                  <a16:creationId xmlns:a16="http://schemas.microsoft.com/office/drawing/2014/main" id="{5D7051F0-784F-2C32-CEF6-60507D9F609C}"/>
                </a:ext>
              </a:extLst>
            </p:cNvPr>
            <p:cNvGrpSpPr/>
            <p:nvPr/>
          </p:nvGrpSpPr>
          <p:grpSpPr>
            <a:xfrm rot="5400000" flipH="1">
              <a:off x="8203870" y="4953988"/>
              <a:ext cx="680756" cy="366068"/>
              <a:chOff x="5256829" y="1989971"/>
              <a:chExt cx="748832" cy="402675"/>
            </a:xfrm>
          </p:grpSpPr>
          <p:cxnSp>
            <p:nvCxnSpPr>
              <p:cNvPr id="39" name="Straight Connector 38">
                <a:extLst>
                  <a:ext uri="{FF2B5EF4-FFF2-40B4-BE49-F238E27FC236}">
                    <a16:creationId xmlns:a16="http://schemas.microsoft.com/office/drawing/2014/main" id="{B4FC0E5F-F1E2-AEA9-6A6C-C1110FCEAF6E}"/>
                  </a:ext>
                </a:extLst>
              </p:cNvPr>
              <p:cNvCxnSpPr>
                <a:cxnSpLocks/>
              </p:cNvCxnSpPr>
              <p:nvPr/>
            </p:nvCxnSpPr>
            <p:spPr>
              <a:xfrm rot="5400000" flipH="1" flipV="1">
                <a:off x="5755080" y="1946505"/>
                <a:ext cx="0" cy="501162"/>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81DBF16D-4084-30E1-C617-94998505BE89}"/>
                  </a:ext>
                </a:extLst>
              </p:cNvPr>
              <p:cNvSpPr txBox="1"/>
              <p:nvPr/>
            </p:nvSpPr>
            <p:spPr>
              <a:xfrm rot="5400000">
                <a:off x="5178314" y="2068486"/>
                <a:ext cx="402675" cy="245645"/>
              </a:xfrm>
              <a:prstGeom prst="rect">
                <a:avLst/>
              </a:prstGeom>
              <a:noFill/>
            </p:spPr>
            <p:txBody>
              <a:bodyPr wrap="none" rtlCol="0" anchor="ctr">
                <a:spAutoFit/>
              </a:bodyPr>
              <a:lstStyle/>
              <a:p>
                <a:pPr algn="ctr">
                  <a:lnSpc>
                    <a:spcPct val="90000"/>
                  </a:lnSpc>
                </a:pPr>
                <a:r>
                  <a:rPr lang="en-GB" sz="1100">
                    <a:solidFill>
                      <a:schemeClr val="tx2"/>
                    </a:solidFill>
                  </a:rPr>
                  <a:t>ICA</a:t>
                </a:r>
              </a:p>
            </p:txBody>
          </p:sp>
        </p:grpSp>
        <p:grpSp>
          <p:nvGrpSpPr>
            <p:cNvPr id="18" name="Group 17">
              <a:extLst>
                <a:ext uri="{FF2B5EF4-FFF2-40B4-BE49-F238E27FC236}">
                  <a16:creationId xmlns:a16="http://schemas.microsoft.com/office/drawing/2014/main" id="{186E3DE6-F442-A6E1-ACF8-2305272CD2ED}"/>
                </a:ext>
              </a:extLst>
            </p:cNvPr>
            <p:cNvGrpSpPr/>
            <p:nvPr/>
          </p:nvGrpSpPr>
          <p:grpSpPr>
            <a:xfrm rot="5400000" flipH="1">
              <a:off x="8086520" y="5075933"/>
              <a:ext cx="1347574" cy="434560"/>
              <a:chOff x="4523330" y="1952301"/>
              <a:chExt cx="1482331" cy="478016"/>
            </a:xfrm>
          </p:grpSpPr>
          <p:cxnSp>
            <p:nvCxnSpPr>
              <p:cNvPr id="36" name="Straight Connector 35">
                <a:extLst>
                  <a:ext uri="{FF2B5EF4-FFF2-40B4-BE49-F238E27FC236}">
                    <a16:creationId xmlns:a16="http://schemas.microsoft.com/office/drawing/2014/main" id="{0413D15C-EDC9-35B5-7BBE-B3B41C250546}"/>
                  </a:ext>
                </a:extLst>
              </p:cNvPr>
              <p:cNvCxnSpPr>
                <a:cxnSpLocks/>
              </p:cNvCxnSpPr>
              <p:nvPr/>
            </p:nvCxnSpPr>
            <p:spPr>
              <a:xfrm rot="5400000" flipH="1" flipV="1">
                <a:off x="5388529" y="1579954"/>
                <a:ext cx="0" cy="1234264"/>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043D1544-2C66-BF04-A3EB-25C09DC9FB24}"/>
                  </a:ext>
                </a:extLst>
              </p:cNvPr>
              <p:cNvSpPr txBox="1"/>
              <p:nvPr/>
            </p:nvSpPr>
            <p:spPr>
              <a:xfrm rot="5400000">
                <a:off x="4407145" y="2068486"/>
                <a:ext cx="478016" cy="245645"/>
              </a:xfrm>
              <a:prstGeom prst="rect">
                <a:avLst/>
              </a:prstGeom>
              <a:noFill/>
            </p:spPr>
            <p:txBody>
              <a:bodyPr wrap="none" rtlCol="0" anchor="ctr">
                <a:spAutoFit/>
              </a:bodyPr>
              <a:lstStyle/>
              <a:p>
                <a:pPr algn="ctr">
                  <a:lnSpc>
                    <a:spcPct val="90000"/>
                  </a:lnSpc>
                </a:pPr>
                <a:r>
                  <a:rPr lang="en-GB" sz="1100">
                    <a:solidFill>
                      <a:schemeClr val="tx2"/>
                    </a:solidFill>
                  </a:rPr>
                  <a:t>MCA</a:t>
                </a:r>
              </a:p>
            </p:txBody>
          </p:sp>
        </p:grpSp>
        <p:cxnSp>
          <p:nvCxnSpPr>
            <p:cNvPr id="19" name="Straight Connector 18">
              <a:extLst>
                <a:ext uri="{FF2B5EF4-FFF2-40B4-BE49-F238E27FC236}">
                  <a16:creationId xmlns:a16="http://schemas.microsoft.com/office/drawing/2014/main" id="{77AAD38C-699A-CF77-3DF4-F7F5BD6986DE}"/>
                </a:ext>
              </a:extLst>
            </p:cNvPr>
            <p:cNvCxnSpPr>
              <a:cxnSpLocks/>
            </p:cNvCxnSpPr>
            <p:nvPr/>
          </p:nvCxnSpPr>
          <p:spPr>
            <a:xfrm>
              <a:off x="6973275" y="4520924"/>
              <a:ext cx="1489364"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EA8559A2-E190-865A-98E7-A789DDC57233}"/>
                </a:ext>
              </a:extLst>
            </p:cNvPr>
            <p:cNvSpPr txBox="1"/>
            <p:nvPr/>
          </p:nvSpPr>
          <p:spPr>
            <a:xfrm>
              <a:off x="6688157" y="4402010"/>
              <a:ext cx="312149" cy="237827"/>
            </a:xfrm>
            <a:prstGeom prst="rect">
              <a:avLst/>
            </a:prstGeom>
            <a:noFill/>
          </p:spPr>
          <p:txBody>
            <a:bodyPr wrap="none" rtlCol="0" anchor="ctr">
              <a:spAutoFit/>
            </a:bodyPr>
            <a:lstStyle/>
            <a:p>
              <a:pPr algn="r"/>
              <a:r>
                <a:rPr lang="en-GB" sz="1100">
                  <a:solidFill>
                    <a:schemeClr val="tx2"/>
                  </a:solidFill>
                </a:rPr>
                <a:t>A1</a:t>
              </a:r>
            </a:p>
          </p:txBody>
        </p:sp>
        <p:cxnSp>
          <p:nvCxnSpPr>
            <p:cNvPr id="25" name="Straight Connector 24">
              <a:extLst>
                <a:ext uri="{FF2B5EF4-FFF2-40B4-BE49-F238E27FC236}">
                  <a16:creationId xmlns:a16="http://schemas.microsoft.com/office/drawing/2014/main" id="{9F548F04-91D9-FD95-720C-7FC543F561E5}"/>
                </a:ext>
              </a:extLst>
            </p:cNvPr>
            <p:cNvCxnSpPr>
              <a:cxnSpLocks/>
            </p:cNvCxnSpPr>
            <p:nvPr/>
          </p:nvCxnSpPr>
          <p:spPr>
            <a:xfrm>
              <a:off x="6522302" y="4045140"/>
              <a:ext cx="1753466"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449B8376-7990-F2B4-A80E-866EED1E85A8}"/>
                </a:ext>
              </a:extLst>
            </p:cNvPr>
            <p:cNvSpPr txBox="1"/>
            <p:nvPr/>
          </p:nvSpPr>
          <p:spPr>
            <a:xfrm>
              <a:off x="6232527" y="3926226"/>
              <a:ext cx="312149" cy="237827"/>
            </a:xfrm>
            <a:prstGeom prst="rect">
              <a:avLst/>
            </a:prstGeom>
            <a:noFill/>
          </p:spPr>
          <p:txBody>
            <a:bodyPr wrap="none" rtlCol="0" anchor="ctr">
              <a:spAutoFit/>
            </a:bodyPr>
            <a:lstStyle/>
            <a:p>
              <a:pPr algn="r"/>
              <a:r>
                <a:rPr lang="en-GB" sz="1100">
                  <a:solidFill>
                    <a:schemeClr val="tx2"/>
                  </a:solidFill>
                </a:rPr>
                <a:t>A2</a:t>
              </a:r>
            </a:p>
          </p:txBody>
        </p:sp>
        <p:cxnSp>
          <p:nvCxnSpPr>
            <p:cNvPr id="28" name="Straight Connector 27">
              <a:extLst>
                <a:ext uri="{FF2B5EF4-FFF2-40B4-BE49-F238E27FC236}">
                  <a16:creationId xmlns:a16="http://schemas.microsoft.com/office/drawing/2014/main" id="{6505A273-7494-014C-E5B3-52476FB8102D}"/>
                </a:ext>
              </a:extLst>
            </p:cNvPr>
            <p:cNvCxnSpPr>
              <a:cxnSpLocks/>
            </p:cNvCxnSpPr>
            <p:nvPr/>
          </p:nvCxnSpPr>
          <p:spPr>
            <a:xfrm>
              <a:off x="6522302" y="3483472"/>
              <a:ext cx="140710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8E0AE321-BC7A-61FF-FCA1-523B5BFAF671}"/>
                </a:ext>
              </a:extLst>
            </p:cNvPr>
            <p:cNvSpPr txBox="1"/>
            <p:nvPr/>
          </p:nvSpPr>
          <p:spPr>
            <a:xfrm>
              <a:off x="6232527" y="3364558"/>
              <a:ext cx="312149" cy="237827"/>
            </a:xfrm>
            <a:prstGeom prst="rect">
              <a:avLst/>
            </a:prstGeom>
            <a:noFill/>
          </p:spPr>
          <p:txBody>
            <a:bodyPr wrap="none" rtlCol="0" anchor="ctr">
              <a:spAutoFit/>
            </a:bodyPr>
            <a:lstStyle/>
            <a:p>
              <a:pPr algn="r"/>
              <a:r>
                <a:rPr lang="en-GB" sz="1100" dirty="0">
                  <a:solidFill>
                    <a:schemeClr val="tx2"/>
                  </a:solidFill>
                </a:rPr>
                <a:t>A3</a:t>
              </a:r>
            </a:p>
          </p:txBody>
        </p:sp>
        <p:sp>
          <p:nvSpPr>
            <p:cNvPr id="31" name="TextBox 30">
              <a:extLst>
                <a:ext uri="{FF2B5EF4-FFF2-40B4-BE49-F238E27FC236}">
                  <a16:creationId xmlns:a16="http://schemas.microsoft.com/office/drawing/2014/main" id="{D857B8D3-A27C-00A2-096F-CB88930A2560}"/>
                </a:ext>
              </a:extLst>
            </p:cNvPr>
            <p:cNvSpPr txBox="1"/>
            <p:nvPr/>
          </p:nvSpPr>
          <p:spPr>
            <a:xfrm>
              <a:off x="10060219" y="3050921"/>
              <a:ext cx="875045" cy="249023"/>
            </a:xfrm>
            <a:prstGeom prst="roundRect">
              <a:avLst>
                <a:gd name="adj" fmla="val 25948"/>
              </a:avLst>
            </a:prstGeom>
            <a:solidFill>
              <a:schemeClr val="bg1">
                <a:alpha val="50000"/>
              </a:schemeClr>
            </a:solidFill>
          </p:spPr>
          <p:txBody>
            <a:bodyPr wrap="square" lIns="36000" tIns="36000" rIns="36000" bIns="36000" rtlCol="0" anchor="ctr">
              <a:spAutoFit/>
            </a:bodyPr>
            <a:lstStyle>
              <a:defPPr>
                <a:defRPr lang="en-US"/>
              </a:defPPr>
              <a:lvl1pPr>
                <a:defRPr sz="1100">
                  <a:solidFill>
                    <a:schemeClr val="tx2"/>
                  </a:solidFill>
                </a:defRPr>
              </a:lvl1pPr>
            </a:lstStyle>
            <a:p>
              <a:pPr algn="ctr">
                <a:lnSpc>
                  <a:spcPct val="90000"/>
                </a:lnSpc>
              </a:pPr>
              <a:r>
                <a:rPr lang="en-GB" sz="1000" dirty="0"/>
                <a:t>Post-callosal</a:t>
              </a:r>
            </a:p>
          </p:txBody>
        </p:sp>
        <p:sp>
          <p:nvSpPr>
            <p:cNvPr id="32" name="TextBox 31">
              <a:extLst>
                <a:ext uri="{FF2B5EF4-FFF2-40B4-BE49-F238E27FC236}">
                  <a16:creationId xmlns:a16="http://schemas.microsoft.com/office/drawing/2014/main" id="{B3604834-8CC0-5EC3-406D-8FCAC9DCD14B}"/>
                </a:ext>
              </a:extLst>
            </p:cNvPr>
            <p:cNvSpPr txBox="1"/>
            <p:nvPr/>
          </p:nvSpPr>
          <p:spPr>
            <a:xfrm>
              <a:off x="8433053" y="2900294"/>
              <a:ext cx="1058356" cy="247969"/>
            </a:xfrm>
            <a:prstGeom prst="roundRect">
              <a:avLst>
                <a:gd name="adj" fmla="val 25948"/>
              </a:avLst>
            </a:prstGeom>
            <a:solidFill>
              <a:schemeClr val="bg1">
                <a:alpha val="50000"/>
              </a:schemeClr>
            </a:solidFill>
          </p:spPr>
          <p:txBody>
            <a:bodyPr wrap="square" lIns="0" tIns="36000" rIns="0" bIns="36000" rtlCol="0" anchor="ctr">
              <a:spAutoFit/>
            </a:bodyPr>
            <a:lstStyle>
              <a:defPPr>
                <a:defRPr lang="en-US"/>
              </a:defPPr>
              <a:lvl1pPr>
                <a:defRPr sz="1100">
                  <a:solidFill>
                    <a:schemeClr val="tx2"/>
                  </a:solidFill>
                </a:defRPr>
              </a:lvl1pPr>
            </a:lstStyle>
            <a:p>
              <a:pPr algn="ctr">
                <a:lnSpc>
                  <a:spcPct val="90000"/>
                </a:lnSpc>
              </a:pPr>
              <a:r>
                <a:rPr lang="en-GB" sz="1000" dirty="0"/>
                <a:t>Corpus callosum</a:t>
              </a:r>
            </a:p>
          </p:txBody>
        </p:sp>
        <p:sp>
          <p:nvSpPr>
            <p:cNvPr id="33" name="TextBox 32">
              <a:extLst>
                <a:ext uri="{FF2B5EF4-FFF2-40B4-BE49-F238E27FC236}">
                  <a16:creationId xmlns:a16="http://schemas.microsoft.com/office/drawing/2014/main" id="{58DD2F10-D67C-4EFE-BE87-877A7259B342}"/>
                </a:ext>
              </a:extLst>
            </p:cNvPr>
            <p:cNvSpPr txBox="1"/>
            <p:nvPr/>
          </p:nvSpPr>
          <p:spPr>
            <a:xfrm>
              <a:off x="8005987" y="3346528"/>
              <a:ext cx="815194" cy="247969"/>
            </a:xfrm>
            <a:prstGeom prst="roundRect">
              <a:avLst>
                <a:gd name="adj" fmla="val 25948"/>
              </a:avLst>
            </a:prstGeom>
            <a:solidFill>
              <a:schemeClr val="bg1">
                <a:alpha val="50000"/>
              </a:schemeClr>
            </a:solidFill>
          </p:spPr>
          <p:txBody>
            <a:bodyPr wrap="square" lIns="0" tIns="36000" rIns="0" bIns="36000" rtlCol="0" anchor="ctr">
              <a:spAutoFit/>
            </a:bodyPr>
            <a:lstStyle>
              <a:defPPr>
                <a:defRPr lang="en-US"/>
              </a:defPPr>
              <a:lvl1pPr>
                <a:defRPr sz="1100">
                  <a:solidFill>
                    <a:schemeClr val="tx2"/>
                  </a:solidFill>
                </a:defRPr>
              </a:lvl1pPr>
            </a:lstStyle>
            <a:p>
              <a:pPr algn="ctr">
                <a:lnSpc>
                  <a:spcPct val="90000"/>
                </a:lnSpc>
              </a:pPr>
              <a:r>
                <a:rPr lang="en-GB" sz="1000" dirty="0"/>
                <a:t>Pre-callosal</a:t>
              </a:r>
            </a:p>
          </p:txBody>
        </p:sp>
        <p:sp>
          <p:nvSpPr>
            <p:cNvPr id="34" name="TextBox 33">
              <a:extLst>
                <a:ext uri="{FF2B5EF4-FFF2-40B4-BE49-F238E27FC236}">
                  <a16:creationId xmlns:a16="http://schemas.microsoft.com/office/drawing/2014/main" id="{C26057A1-7E12-F70B-B6AD-A793FA849E0C}"/>
                </a:ext>
              </a:extLst>
            </p:cNvPr>
            <p:cNvSpPr txBox="1"/>
            <p:nvPr/>
          </p:nvSpPr>
          <p:spPr>
            <a:xfrm>
              <a:off x="8356660" y="3927455"/>
              <a:ext cx="1245675" cy="247969"/>
            </a:xfrm>
            <a:prstGeom prst="roundRect">
              <a:avLst>
                <a:gd name="adj" fmla="val 25948"/>
              </a:avLst>
            </a:prstGeom>
            <a:solidFill>
              <a:schemeClr val="bg1">
                <a:alpha val="50000"/>
              </a:schemeClr>
            </a:solidFill>
          </p:spPr>
          <p:txBody>
            <a:bodyPr wrap="square" lIns="0" tIns="36000" rIns="0" bIns="36000" rtlCol="0" anchor="ctr">
              <a:spAutoFit/>
            </a:bodyPr>
            <a:lstStyle>
              <a:defPPr>
                <a:defRPr lang="en-US"/>
              </a:defPPr>
              <a:lvl1pPr>
                <a:defRPr sz="1100">
                  <a:solidFill>
                    <a:schemeClr val="tx2"/>
                  </a:solidFill>
                </a:defRPr>
              </a:lvl1pPr>
            </a:lstStyle>
            <a:p>
              <a:pPr algn="ctr">
                <a:lnSpc>
                  <a:spcPct val="90000"/>
                </a:lnSpc>
              </a:pPr>
              <a:r>
                <a:rPr lang="en-GB" sz="1000" dirty="0"/>
                <a:t>Post-communicating</a:t>
              </a:r>
            </a:p>
          </p:txBody>
        </p:sp>
        <p:sp>
          <p:nvSpPr>
            <p:cNvPr id="35" name="TextBox 34">
              <a:extLst>
                <a:ext uri="{FF2B5EF4-FFF2-40B4-BE49-F238E27FC236}">
                  <a16:creationId xmlns:a16="http://schemas.microsoft.com/office/drawing/2014/main" id="{6F02CF30-FA55-530F-BC7E-08C33526B8D4}"/>
                </a:ext>
              </a:extLst>
            </p:cNvPr>
            <p:cNvSpPr txBox="1"/>
            <p:nvPr/>
          </p:nvSpPr>
          <p:spPr>
            <a:xfrm>
              <a:off x="8505889" y="4269516"/>
              <a:ext cx="1201868" cy="247969"/>
            </a:xfrm>
            <a:prstGeom prst="roundRect">
              <a:avLst>
                <a:gd name="adj" fmla="val 25948"/>
              </a:avLst>
            </a:prstGeom>
            <a:solidFill>
              <a:schemeClr val="bg1">
                <a:alpha val="50000"/>
              </a:schemeClr>
            </a:solidFill>
          </p:spPr>
          <p:txBody>
            <a:bodyPr wrap="square" lIns="0" tIns="36000" rIns="0" bIns="36000" rtlCol="0" anchor="ctr">
              <a:spAutoFit/>
            </a:bodyPr>
            <a:lstStyle>
              <a:defPPr>
                <a:defRPr lang="en-US"/>
              </a:defPPr>
              <a:lvl1pPr>
                <a:defRPr sz="1100">
                  <a:solidFill>
                    <a:schemeClr val="tx2"/>
                  </a:solidFill>
                </a:defRPr>
              </a:lvl1pPr>
            </a:lstStyle>
            <a:p>
              <a:pPr algn="ctr">
                <a:lnSpc>
                  <a:spcPct val="90000"/>
                </a:lnSpc>
              </a:pPr>
              <a:r>
                <a:rPr lang="en-GB" sz="1000" dirty="0"/>
                <a:t>Pre-communicating</a:t>
              </a:r>
            </a:p>
          </p:txBody>
        </p:sp>
      </p:grpSp>
      <p:sp>
        <p:nvSpPr>
          <p:cNvPr id="9" name="TextBox 8">
            <a:extLst>
              <a:ext uri="{FF2B5EF4-FFF2-40B4-BE49-F238E27FC236}">
                <a16:creationId xmlns:a16="http://schemas.microsoft.com/office/drawing/2014/main" id="{CF463739-DBA0-2916-C70F-974F2AA61C32}"/>
              </a:ext>
            </a:extLst>
          </p:cNvPr>
          <p:cNvSpPr txBox="1"/>
          <p:nvPr/>
        </p:nvSpPr>
        <p:spPr>
          <a:xfrm>
            <a:off x="6239894" y="1196627"/>
            <a:ext cx="5419726" cy="369332"/>
          </a:xfrm>
          <a:prstGeom prst="rect">
            <a:avLst/>
          </a:prstGeom>
          <a:noFill/>
        </p:spPr>
        <p:txBody>
          <a:bodyPr wrap="square">
            <a:spAutoFit/>
          </a:bodyPr>
          <a:lstStyle/>
          <a:p>
            <a:pPr algn="ctr"/>
            <a:r>
              <a:rPr lang="en-GB" b="1" dirty="0">
                <a:solidFill>
                  <a:schemeClr val="accent2">
                    <a:lumMod val="50000"/>
                  </a:schemeClr>
                </a:solidFill>
              </a:rPr>
              <a:t>Anterior cerebral artery</a:t>
            </a:r>
            <a:r>
              <a:rPr lang="en-GB" b="1" baseline="30000" dirty="0">
                <a:solidFill>
                  <a:schemeClr val="accent2">
                    <a:lumMod val="50000"/>
                  </a:schemeClr>
                </a:solidFill>
              </a:rPr>
              <a:t>5,6</a:t>
            </a:r>
          </a:p>
        </p:txBody>
      </p:sp>
    </p:spTree>
    <p:extLst>
      <p:ext uri="{BB962C8B-B14F-4D97-AF65-F5344CB8AC3E}">
        <p14:creationId xmlns:p14="http://schemas.microsoft.com/office/powerpoint/2010/main" val="585855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55505-15EF-8061-7E96-60B458073588}"/>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3C9A7CCC-E1CA-0D8D-8070-8663B2162EA8}"/>
              </a:ext>
            </a:extLst>
          </p:cNvPr>
          <p:cNvSpPr>
            <a:spLocks noGrp="1"/>
          </p:cNvSpPr>
          <p:nvPr>
            <p:ph type="title"/>
          </p:nvPr>
        </p:nvSpPr>
        <p:spPr/>
        <p:txBody>
          <a:bodyPr/>
          <a:lstStyle/>
          <a:p>
            <a:r>
              <a:rPr lang="en-US" dirty="0"/>
              <a:t>Middle cerebral artery (MCA) infarction</a:t>
            </a:r>
            <a:endParaRPr lang="en-GB" dirty="0"/>
          </a:p>
        </p:txBody>
      </p:sp>
      <p:sp>
        <p:nvSpPr>
          <p:cNvPr id="4" name="Content Placeholder 3">
            <a:extLst>
              <a:ext uri="{FF2B5EF4-FFF2-40B4-BE49-F238E27FC236}">
                <a16:creationId xmlns:a16="http://schemas.microsoft.com/office/drawing/2014/main" id="{15C21ADF-CE54-ABE5-BAD9-14C9FBF57CDF}"/>
              </a:ext>
            </a:extLst>
          </p:cNvPr>
          <p:cNvSpPr>
            <a:spLocks noGrp="1"/>
          </p:cNvSpPr>
          <p:nvPr>
            <p:ph idx="20"/>
          </p:nvPr>
        </p:nvSpPr>
        <p:spPr/>
        <p:txBody>
          <a:bodyPr/>
          <a:lstStyle/>
          <a:p>
            <a:r>
              <a:rPr lang="en-GB" dirty="0"/>
              <a:t>The MCA is the </a:t>
            </a:r>
            <a:r>
              <a:rPr lang="en-GB" b="1" dirty="0"/>
              <a:t>territory </a:t>
            </a:r>
            <a:r>
              <a:rPr lang="en-US" b="1" dirty="0"/>
              <a:t>most commonly involved in acute stroke</a:t>
            </a:r>
            <a:r>
              <a:rPr lang="en-US" baseline="30000" dirty="0"/>
              <a:t>1,2</a:t>
            </a:r>
            <a:endParaRPr lang="en-US" dirty="0"/>
          </a:p>
          <a:p>
            <a:r>
              <a:rPr lang="en-GB" dirty="0"/>
              <a:t>The MCA is subdivided into four branches, which supply blood to parts of many lobes of the brain as well as deeper structures such as the caudate and thalamus:</a:t>
            </a:r>
            <a:r>
              <a:rPr lang="en-GB" baseline="30000" dirty="0"/>
              <a:t>1,3</a:t>
            </a:r>
            <a:endParaRPr lang="en-GB" dirty="0"/>
          </a:p>
          <a:p>
            <a:pPr lvl="1"/>
            <a:r>
              <a:rPr lang="en-US" sz="1600" dirty="0"/>
              <a:t>M1: sphenoidal</a:t>
            </a:r>
          </a:p>
          <a:p>
            <a:pPr lvl="1"/>
            <a:r>
              <a:rPr lang="en-US" sz="1600" dirty="0"/>
              <a:t>M2: insular</a:t>
            </a:r>
          </a:p>
          <a:p>
            <a:pPr lvl="1"/>
            <a:r>
              <a:rPr lang="en-US" sz="1600" dirty="0"/>
              <a:t>M3: opercular</a:t>
            </a:r>
          </a:p>
          <a:p>
            <a:pPr lvl="1"/>
            <a:r>
              <a:rPr lang="en-US" sz="1600" dirty="0"/>
              <a:t>M4: cortical</a:t>
            </a:r>
          </a:p>
          <a:p>
            <a:r>
              <a:rPr lang="en-GB" dirty="0"/>
              <a:t>Symptoms of an MCA stroke include: contralateral hemiparesis, </a:t>
            </a:r>
            <a:r>
              <a:rPr lang="en-GB" dirty="0" err="1"/>
              <a:t>hemihypesthesia</a:t>
            </a:r>
            <a:r>
              <a:rPr lang="en-GB" dirty="0"/>
              <a:t>, hemianopsia, ipsilateral conjugated eye and head deviation</a:t>
            </a:r>
            <a:r>
              <a:rPr lang="en-GB" baseline="30000" dirty="0"/>
              <a:t>1,2</a:t>
            </a:r>
            <a:endParaRPr lang="en-GB" dirty="0"/>
          </a:p>
        </p:txBody>
      </p:sp>
      <p:sp>
        <p:nvSpPr>
          <p:cNvPr id="7" name="Text Placeholder 6">
            <a:extLst>
              <a:ext uri="{FF2B5EF4-FFF2-40B4-BE49-F238E27FC236}">
                <a16:creationId xmlns:a16="http://schemas.microsoft.com/office/drawing/2014/main" id="{9C26BD2C-B719-4E4A-EFCF-9F5DA3BD5E7F}"/>
              </a:ext>
            </a:extLst>
          </p:cNvPr>
          <p:cNvSpPr>
            <a:spLocks noGrp="1"/>
          </p:cNvSpPr>
          <p:nvPr>
            <p:ph type="body" sz="quarter" idx="18"/>
          </p:nvPr>
        </p:nvSpPr>
        <p:spPr/>
        <p:txBody>
          <a:bodyPr/>
          <a:lstStyle/>
          <a:p>
            <a:r>
              <a:rPr lang="en-GB" dirty="0"/>
              <a:t>MCA=middle cerebral artery </a:t>
            </a:r>
          </a:p>
          <a:p>
            <a:endParaRPr lang="en-GB" dirty="0"/>
          </a:p>
          <a:p>
            <a:r>
              <a:rPr lang="en-GB" dirty="0"/>
              <a:t>1. </a:t>
            </a:r>
            <a:r>
              <a:rPr lang="en-GB" dirty="0" err="1"/>
              <a:t>Nogles</a:t>
            </a:r>
            <a:r>
              <a:rPr lang="en-GB" dirty="0"/>
              <a:t> et al. </a:t>
            </a:r>
            <a:r>
              <a:rPr lang="en-GB" dirty="0" err="1"/>
              <a:t>StatPearls</a:t>
            </a:r>
            <a:r>
              <a:rPr lang="en-GB" dirty="0"/>
              <a:t> Publishing; 2024. Available at: https://www.ncbi.nlm.nih.gov/books/NBK556132/; </a:t>
            </a:r>
            <a:br>
              <a:rPr lang="en-GB" dirty="0"/>
            </a:br>
            <a:r>
              <a:rPr lang="en-GB" dirty="0"/>
              <a:t>2. </a:t>
            </a:r>
            <a:r>
              <a:rPr lang="en-US" dirty="0"/>
              <a:t>Odier &amp; Michel. In: </a:t>
            </a:r>
            <a:r>
              <a:rPr lang="en-US" dirty="0" err="1"/>
              <a:t>Brainin</a:t>
            </a:r>
            <a:r>
              <a:rPr lang="en-US" dirty="0"/>
              <a:t> &amp; </a:t>
            </a:r>
            <a:r>
              <a:rPr lang="en-US" dirty="0" err="1"/>
              <a:t>Heiss</a:t>
            </a:r>
            <a:r>
              <a:rPr lang="en-US" dirty="0"/>
              <a:t> (eds). Textbook of Stroke Medicine. 2010; </a:t>
            </a:r>
            <a:br>
              <a:rPr lang="en-US" dirty="0"/>
            </a:br>
            <a:r>
              <a:rPr lang="en-US" dirty="0"/>
              <a:t>3. Konan et al. </a:t>
            </a:r>
            <a:r>
              <a:rPr lang="en-US" dirty="0" err="1"/>
              <a:t>StatPearls</a:t>
            </a:r>
            <a:r>
              <a:rPr lang="en-US" dirty="0"/>
              <a:t> Publishing; 2023. Available at: https://www.ncbi.nlm.nih.gov/books/NBK532297/</a:t>
            </a:r>
            <a:br>
              <a:rPr lang="en-US" dirty="0"/>
            </a:br>
            <a:r>
              <a:rPr lang="en-US" dirty="0"/>
              <a:t>4. </a:t>
            </a:r>
            <a:r>
              <a:rPr lang="en-US" dirty="0" err="1"/>
              <a:t>Radiopaedia</a:t>
            </a:r>
            <a:r>
              <a:rPr lang="en-US" dirty="0"/>
              <a:t>. Anterior cerebral artery. Available at: https://radiopaedia.org/articles/middle-cerebral-artery. Accessed Jul 2024</a:t>
            </a:r>
            <a:endParaRPr lang="en-GB" dirty="0"/>
          </a:p>
        </p:txBody>
      </p:sp>
      <p:sp>
        <p:nvSpPr>
          <p:cNvPr id="6" name="Slide Number Placeholder 5">
            <a:extLst>
              <a:ext uri="{FF2B5EF4-FFF2-40B4-BE49-F238E27FC236}">
                <a16:creationId xmlns:a16="http://schemas.microsoft.com/office/drawing/2014/main" id="{9B9FBB48-D915-D780-9776-DB78721BEC21}"/>
              </a:ext>
            </a:extLst>
          </p:cNvPr>
          <p:cNvSpPr>
            <a:spLocks noGrp="1"/>
          </p:cNvSpPr>
          <p:nvPr>
            <p:ph type="sldNum" sz="quarter" idx="4"/>
          </p:nvPr>
        </p:nvSpPr>
        <p:spPr/>
        <p:txBody>
          <a:bodyPr/>
          <a:lstStyle/>
          <a:p>
            <a:fld id="{C5E73D8C-6D1C-4360-8101-83ED279A0FF1}" type="slidenum">
              <a:rPr lang="en-GB" smtClean="0"/>
              <a:pPr/>
              <a:t>11</a:t>
            </a:fld>
            <a:endParaRPr lang="en-GB"/>
          </a:p>
        </p:txBody>
      </p:sp>
      <p:grpSp>
        <p:nvGrpSpPr>
          <p:cNvPr id="5" name="Group 4">
            <a:extLst>
              <a:ext uri="{FF2B5EF4-FFF2-40B4-BE49-F238E27FC236}">
                <a16:creationId xmlns:a16="http://schemas.microsoft.com/office/drawing/2014/main" id="{557303A3-5916-69DF-A285-3AB2028D19D8}"/>
              </a:ext>
            </a:extLst>
          </p:cNvPr>
          <p:cNvGrpSpPr/>
          <p:nvPr/>
        </p:nvGrpSpPr>
        <p:grpSpPr>
          <a:xfrm>
            <a:off x="6581749" y="1749972"/>
            <a:ext cx="4189355" cy="3229060"/>
            <a:chOff x="2419302" y="595099"/>
            <a:chExt cx="7352796" cy="5667370"/>
          </a:xfrm>
        </p:grpSpPr>
        <p:sp>
          <p:nvSpPr>
            <p:cNvPr id="8" name="Graphic 1049">
              <a:extLst>
                <a:ext uri="{FF2B5EF4-FFF2-40B4-BE49-F238E27FC236}">
                  <a16:creationId xmlns:a16="http://schemas.microsoft.com/office/drawing/2014/main" id="{FCF17031-350B-2EC0-961A-B221BEA9AAF6}"/>
                </a:ext>
              </a:extLst>
            </p:cNvPr>
            <p:cNvSpPr/>
            <p:nvPr/>
          </p:nvSpPr>
          <p:spPr>
            <a:xfrm>
              <a:off x="2419302" y="595099"/>
              <a:ext cx="7352796" cy="5667370"/>
            </a:xfrm>
            <a:custGeom>
              <a:avLst/>
              <a:gdLst>
                <a:gd name="connsiteX0" fmla="*/ 7297964 w 7352796"/>
                <a:gd name="connsiteY0" fmla="*/ 3313093 h 5667370"/>
                <a:gd name="connsiteX1" fmla="*/ 7240512 w 7352796"/>
                <a:gd name="connsiteY1" fmla="*/ 2935194 h 5667370"/>
                <a:gd name="connsiteX2" fmla="*/ 7167557 w 7352796"/>
                <a:gd name="connsiteY2" fmla="*/ 2492623 h 5667370"/>
                <a:gd name="connsiteX3" fmla="*/ 7102111 w 7352796"/>
                <a:gd name="connsiteY3" fmla="*/ 2282771 h 5667370"/>
                <a:gd name="connsiteX4" fmla="*/ 7046208 w 7352796"/>
                <a:gd name="connsiteY4" fmla="*/ 2165491 h 5667370"/>
                <a:gd name="connsiteX5" fmla="*/ 7005856 w 7352796"/>
                <a:gd name="connsiteY5" fmla="*/ 2002386 h 5667370"/>
                <a:gd name="connsiteX6" fmla="*/ 6768634 w 7352796"/>
                <a:gd name="connsiteY6" fmla="*/ 1608694 h 5667370"/>
                <a:gd name="connsiteX7" fmla="*/ 6504380 w 7352796"/>
                <a:gd name="connsiteY7" fmla="*/ 1362655 h 5667370"/>
                <a:gd name="connsiteX8" fmla="*/ 6400568 w 7352796"/>
                <a:gd name="connsiteY8" fmla="*/ 1151300 h 5667370"/>
                <a:gd name="connsiteX9" fmla="*/ 6102453 w 7352796"/>
                <a:gd name="connsiteY9" fmla="*/ 882299 h 5667370"/>
                <a:gd name="connsiteX10" fmla="*/ 5996799 w 7352796"/>
                <a:gd name="connsiteY10" fmla="*/ 812881 h 5667370"/>
                <a:gd name="connsiteX11" fmla="*/ 5736179 w 7352796"/>
                <a:gd name="connsiteY11" fmla="*/ 526441 h 5667370"/>
                <a:gd name="connsiteX12" fmla="*/ 5146295 w 7352796"/>
                <a:gd name="connsiteY12" fmla="*/ 250028 h 5667370"/>
                <a:gd name="connsiteX13" fmla="*/ 4981397 w 7352796"/>
                <a:gd name="connsiteY13" fmla="*/ 223239 h 5667370"/>
                <a:gd name="connsiteX14" fmla="*/ 4801046 w 7352796"/>
                <a:gd name="connsiteY14" fmla="*/ 147233 h 5667370"/>
                <a:gd name="connsiteX15" fmla="*/ 4261978 w 7352796"/>
                <a:gd name="connsiteY15" fmla="*/ 49912 h 5667370"/>
                <a:gd name="connsiteX16" fmla="*/ 3766702 w 7352796"/>
                <a:gd name="connsiteY16" fmla="*/ 38819 h 5667370"/>
                <a:gd name="connsiteX17" fmla="*/ 3433660 w 7352796"/>
                <a:gd name="connsiteY17" fmla="*/ 8155 h 5667370"/>
                <a:gd name="connsiteX18" fmla="*/ 2908302 w 7352796"/>
                <a:gd name="connsiteY18" fmla="*/ 98452 h 5667370"/>
                <a:gd name="connsiteX19" fmla="*/ 2542464 w 7352796"/>
                <a:gd name="connsiteY19" fmla="*/ 143939 h 5667370"/>
                <a:gd name="connsiteX20" fmla="*/ 2285671 w 7352796"/>
                <a:gd name="connsiteY20" fmla="*/ 248962 h 5667370"/>
                <a:gd name="connsiteX21" fmla="*/ 2088704 w 7352796"/>
                <a:gd name="connsiteY21" fmla="*/ 295080 h 5667370"/>
                <a:gd name="connsiteX22" fmla="*/ 1547359 w 7352796"/>
                <a:gd name="connsiteY22" fmla="*/ 572655 h 5667370"/>
                <a:gd name="connsiteX23" fmla="*/ 1273078 w 7352796"/>
                <a:gd name="connsiteY23" fmla="*/ 814722 h 5667370"/>
                <a:gd name="connsiteX24" fmla="*/ 1060658 w 7352796"/>
                <a:gd name="connsiteY24" fmla="*/ 1030775 h 5667370"/>
                <a:gd name="connsiteX25" fmla="*/ 732412 w 7352796"/>
                <a:gd name="connsiteY25" fmla="*/ 1421367 h 5667370"/>
                <a:gd name="connsiteX26" fmla="*/ 671810 w 7352796"/>
                <a:gd name="connsiteY26" fmla="*/ 1521643 h 5667370"/>
                <a:gd name="connsiteX27" fmla="*/ 378539 w 7352796"/>
                <a:gd name="connsiteY27" fmla="*/ 1923909 h 5667370"/>
                <a:gd name="connsiteX28" fmla="*/ 323363 w 7352796"/>
                <a:gd name="connsiteY28" fmla="*/ 2151104 h 5667370"/>
                <a:gd name="connsiteX29" fmla="*/ 257046 w 7352796"/>
                <a:gd name="connsiteY29" fmla="*/ 2316777 h 5667370"/>
                <a:gd name="connsiteX30" fmla="*/ 192230 w 7352796"/>
                <a:gd name="connsiteY30" fmla="*/ 2967117 h 5667370"/>
                <a:gd name="connsiteX31" fmla="*/ 134050 w 7352796"/>
                <a:gd name="connsiteY31" fmla="*/ 3199011 h 5667370"/>
                <a:gd name="connsiteX32" fmla="*/ 85317 w 7352796"/>
                <a:gd name="connsiteY32" fmla="*/ 3466608 h 5667370"/>
                <a:gd name="connsiteX33" fmla="*/ 4515 w 7352796"/>
                <a:gd name="connsiteY33" fmla="*/ 3851871 h 5667370"/>
                <a:gd name="connsiteX34" fmla="*/ 7034 w 7352796"/>
                <a:gd name="connsiteY34" fmla="*/ 4128332 h 5667370"/>
                <a:gd name="connsiteX35" fmla="*/ 2335 w 7352796"/>
                <a:gd name="connsiteY35" fmla="*/ 4373160 h 5667370"/>
                <a:gd name="connsiteX36" fmla="*/ 582821 w 7352796"/>
                <a:gd name="connsiteY36" fmla="*/ 5578602 h 5667370"/>
                <a:gd name="connsiteX37" fmla="*/ 1143204 w 7352796"/>
                <a:gd name="connsiteY37" fmla="*/ 5664490 h 5667370"/>
                <a:gd name="connsiteX38" fmla="*/ 2378923 w 7352796"/>
                <a:gd name="connsiteY38" fmla="*/ 5433953 h 5667370"/>
                <a:gd name="connsiteX39" fmla="*/ 2497703 w 7352796"/>
                <a:gd name="connsiteY39" fmla="*/ 5355234 h 5667370"/>
                <a:gd name="connsiteX40" fmla="*/ 2690989 w 7352796"/>
                <a:gd name="connsiteY40" fmla="*/ 5283587 h 5667370"/>
                <a:gd name="connsiteX41" fmla="*/ 3041422 w 7352796"/>
                <a:gd name="connsiteY41" fmla="*/ 4935432 h 5667370"/>
                <a:gd name="connsiteX42" fmla="*/ 3181808 w 7352796"/>
                <a:gd name="connsiteY42" fmla="*/ 4623414 h 5667370"/>
                <a:gd name="connsiteX43" fmla="*/ 3524926 w 7352796"/>
                <a:gd name="connsiteY43" fmla="*/ 4588680 h 5667370"/>
                <a:gd name="connsiteX44" fmla="*/ 3719810 w 7352796"/>
                <a:gd name="connsiteY44" fmla="*/ 4562086 h 5667370"/>
                <a:gd name="connsiteX45" fmla="*/ 3874438 w 7352796"/>
                <a:gd name="connsiteY45" fmla="*/ 4596674 h 5667370"/>
                <a:gd name="connsiteX46" fmla="*/ 4176477 w 7352796"/>
                <a:gd name="connsiteY46" fmla="*/ 4688666 h 5667370"/>
                <a:gd name="connsiteX47" fmla="*/ 4269680 w 7352796"/>
                <a:gd name="connsiteY47" fmla="*/ 4966289 h 5667370"/>
                <a:gd name="connsiteX48" fmla="*/ 4609165 w 7352796"/>
                <a:gd name="connsiteY48" fmla="*/ 5284266 h 5667370"/>
                <a:gd name="connsiteX49" fmla="*/ 4811461 w 7352796"/>
                <a:gd name="connsiteY49" fmla="*/ 5360999 h 5667370"/>
                <a:gd name="connsiteX50" fmla="*/ 5872496 w 7352796"/>
                <a:gd name="connsiteY50" fmla="*/ 5653785 h 5667370"/>
                <a:gd name="connsiteX51" fmla="*/ 6751776 w 7352796"/>
                <a:gd name="connsiteY51" fmla="*/ 5556706 h 5667370"/>
                <a:gd name="connsiteX52" fmla="*/ 7024409 w 7352796"/>
                <a:gd name="connsiteY52" fmla="*/ 5269103 h 5667370"/>
                <a:gd name="connsiteX53" fmla="*/ 7243999 w 7352796"/>
                <a:gd name="connsiteY53" fmla="*/ 4829391 h 5667370"/>
                <a:gd name="connsiteX54" fmla="*/ 7275632 w 7352796"/>
                <a:gd name="connsiteY54" fmla="*/ 4592168 h 5667370"/>
                <a:gd name="connsiteX55" fmla="*/ 7303438 w 7352796"/>
                <a:gd name="connsiteY55" fmla="*/ 4343077 h 5667370"/>
                <a:gd name="connsiteX56" fmla="*/ 7294040 w 7352796"/>
                <a:gd name="connsiteY56" fmla="*/ 4052083 h 5667370"/>
                <a:gd name="connsiteX57" fmla="*/ 7301936 w 7352796"/>
                <a:gd name="connsiteY57" fmla="*/ 3910292 h 5667370"/>
                <a:gd name="connsiteX58" fmla="*/ 7336621 w 7352796"/>
                <a:gd name="connsiteY58" fmla="*/ 3753532 h 5667370"/>
                <a:gd name="connsiteX59" fmla="*/ 7298449 w 7352796"/>
                <a:gd name="connsiteY59" fmla="*/ 3313869 h 5667370"/>
                <a:gd name="connsiteX60" fmla="*/ 7298061 w 7352796"/>
                <a:gd name="connsiteY60" fmla="*/ 3312997 h 566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352796" h="5667370">
                  <a:moveTo>
                    <a:pt x="7297964" y="3313093"/>
                  </a:moveTo>
                  <a:cubicBezTo>
                    <a:pt x="7199093" y="3125040"/>
                    <a:pt x="7200692" y="3140977"/>
                    <a:pt x="7240512" y="2935194"/>
                  </a:cubicBezTo>
                  <a:cubicBezTo>
                    <a:pt x="7258581" y="2783230"/>
                    <a:pt x="7212124" y="2634899"/>
                    <a:pt x="7167557" y="2492623"/>
                  </a:cubicBezTo>
                  <a:cubicBezTo>
                    <a:pt x="7148180" y="2422721"/>
                    <a:pt x="7134568" y="2348798"/>
                    <a:pt x="7102111" y="2282771"/>
                  </a:cubicBezTo>
                  <a:cubicBezTo>
                    <a:pt x="7083267" y="2243920"/>
                    <a:pt x="7061178" y="2205844"/>
                    <a:pt x="7046208" y="2165491"/>
                  </a:cubicBezTo>
                  <a:cubicBezTo>
                    <a:pt x="7025911" y="2112980"/>
                    <a:pt x="7018258" y="2057223"/>
                    <a:pt x="7005856" y="2002386"/>
                  </a:cubicBezTo>
                  <a:cubicBezTo>
                    <a:pt x="6976985" y="1884574"/>
                    <a:pt x="6857719" y="1692838"/>
                    <a:pt x="6768634" y="1608694"/>
                  </a:cubicBezTo>
                  <a:cubicBezTo>
                    <a:pt x="6677852" y="1538549"/>
                    <a:pt x="6570116" y="1464481"/>
                    <a:pt x="6504380" y="1362655"/>
                  </a:cubicBezTo>
                  <a:cubicBezTo>
                    <a:pt x="6458553" y="1298081"/>
                    <a:pt x="6433751" y="1219701"/>
                    <a:pt x="6400568" y="1151300"/>
                  </a:cubicBezTo>
                  <a:cubicBezTo>
                    <a:pt x="6341080" y="1029128"/>
                    <a:pt x="6221476" y="945856"/>
                    <a:pt x="6102453" y="882299"/>
                  </a:cubicBezTo>
                  <a:cubicBezTo>
                    <a:pt x="6065443" y="861178"/>
                    <a:pt x="6028481" y="839621"/>
                    <a:pt x="5996799" y="812881"/>
                  </a:cubicBezTo>
                  <a:cubicBezTo>
                    <a:pt x="5901319" y="729705"/>
                    <a:pt x="5838199" y="608648"/>
                    <a:pt x="5736179" y="526441"/>
                  </a:cubicBezTo>
                  <a:cubicBezTo>
                    <a:pt x="5568132" y="391141"/>
                    <a:pt x="5373151" y="273474"/>
                    <a:pt x="5146295" y="250028"/>
                  </a:cubicBezTo>
                  <a:cubicBezTo>
                    <a:pt x="5090732" y="245184"/>
                    <a:pt x="5035653" y="239128"/>
                    <a:pt x="4981397" y="223239"/>
                  </a:cubicBezTo>
                  <a:cubicBezTo>
                    <a:pt x="4918858" y="205849"/>
                    <a:pt x="4859419" y="175378"/>
                    <a:pt x="4801046" y="147233"/>
                  </a:cubicBezTo>
                  <a:cubicBezTo>
                    <a:pt x="4593664" y="50542"/>
                    <a:pt x="4438793" y="85469"/>
                    <a:pt x="4261978" y="49912"/>
                  </a:cubicBezTo>
                  <a:cubicBezTo>
                    <a:pt x="4101440" y="23269"/>
                    <a:pt x="3917504" y="-41353"/>
                    <a:pt x="3766702" y="38819"/>
                  </a:cubicBezTo>
                  <a:cubicBezTo>
                    <a:pt x="3587756" y="148977"/>
                    <a:pt x="3594198" y="30874"/>
                    <a:pt x="3433660" y="8155"/>
                  </a:cubicBezTo>
                  <a:cubicBezTo>
                    <a:pt x="3253697" y="-16018"/>
                    <a:pt x="3085407" y="83967"/>
                    <a:pt x="2908302" y="98452"/>
                  </a:cubicBezTo>
                  <a:cubicBezTo>
                    <a:pt x="2786275" y="107946"/>
                    <a:pt x="2660470" y="105621"/>
                    <a:pt x="2542464" y="143939"/>
                  </a:cubicBezTo>
                  <a:cubicBezTo>
                    <a:pt x="2454202" y="169178"/>
                    <a:pt x="2371947" y="220527"/>
                    <a:pt x="2285671" y="248962"/>
                  </a:cubicBezTo>
                  <a:cubicBezTo>
                    <a:pt x="2219886" y="270907"/>
                    <a:pt x="2156814" y="275993"/>
                    <a:pt x="2088704" y="295080"/>
                  </a:cubicBezTo>
                  <a:cubicBezTo>
                    <a:pt x="1895903" y="353307"/>
                    <a:pt x="1702424" y="446850"/>
                    <a:pt x="1547359" y="572655"/>
                  </a:cubicBezTo>
                  <a:cubicBezTo>
                    <a:pt x="1451298" y="652536"/>
                    <a:pt x="1359499" y="722197"/>
                    <a:pt x="1273078" y="814722"/>
                  </a:cubicBezTo>
                  <a:cubicBezTo>
                    <a:pt x="1205694" y="889129"/>
                    <a:pt x="1147418" y="977682"/>
                    <a:pt x="1060658" y="1030775"/>
                  </a:cubicBezTo>
                  <a:cubicBezTo>
                    <a:pt x="905739" y="1111723"/>
                    <a:pt x="757650" y="1238448"/>
                    <a:pt x="732412" y="1421367"/>
                  </a:cubicBezTo>
                  <a:cubicBezTo>
                    <a:pt x="721367" y="1467581"/>
                    <a:pt x="706107" y="1495968"/>
                    <a:pt x="671810" y="1521643"/>
                  </a:cubicBezTo>
                  <a:cubicBezTo>
                    <a:pt x="545860" y="1609614"/>
                    <a:pt x="430082" y="1761627"/>
                    <a:pt x="378539" y="1923909"/>
                  </a:cubicBezTo>
                  <a:cubicBezTo>
                    <a:pt x="353591" y="1999624"/>
                    <a:pt x="347827" y="2075728"/>
                    <a:pt x="323363" y="2151104"/>
                  </a:cubicBezTo>
                  <a:cubicBezTo>
                    <a:pt x="306505" y="2204924"/>
                    <a:pt x="279281" y="2262716"/>
                    <a:pt x="257046" y="2316777"/>
                  </a:cubicBezTo>
                  <a:cubicBezTo>
                    <a:pt x="154202" y="2533073"/>
                    <a:pt x="211122" y="2747237"/>
                    <a:pt x="192230" y="2967117"/>
                  </a:cubicBezTo>
                  <a:cubicBezTo>
                    <a:pt x="184527" y="3045739"/>
                    <a:pt x="155801" y="3122908"/>
                    <a:pt x="134050" y="3199011"/>
                  </a:cubicBezTo>
                  <a:cubicBezTo>
                    <a:pt x="108909" y="3284852"/>
                    <a:pt x="99608" y="3386823"/>
                    <a:pt x="85317" y="3466608"/>
                  </a:cubicBezTo>
                  <a:cubicBezTo>
                    <a:pt x="58189" y="3595707"/>
                    <a:pt x="15027" y="3717588"/>
                    <a:pt x="4515" y="3851871"/>
                  </a:cubicBezTo>
                  <a:cubicBezTo>
                    <a:pt x="-6045" y="3944638"/>
                    <a:pt x="4951" y="4035903"/>
                    <a:pt x="7034" y="4128332"/>
                  </a:cubicBezTo>
                  <a:cubicBezTo>
                    <a:pt x="7809" y="4208649"/>
                    <a:pt x="591" y="4294780"/>
                    <a:pt x="2335" y="4373160"/>
                  </a:cubicBezTo>
                  <a:cubicBezTo>
                    <a:pt x="17498" y="4803474"/>
                    <a:pt x="203468" y="5340411"/>
                    <a:pt x="582821" y="5578602"/>
                  </a:cubicBezTo>
                  <a:cubicBezTo>
                    <a:pt x="752273" y="5672483"/>
                    <a:pt x="954666" y="5667688"/>
                    <a:pt x="1143204" y="5664490"/>
                  </a:cubicBezTo>
                  <a:cubicBezTo>
                    <a:pt x="1553705" y="5639591"/>
                    <a:pt x="2035417" y="5677570"/>
                    <a:pt x="2378923" y="5433953"/>
                  </a:cubicBezTo>
                  <a:cubicBezTo>
                    <a:pt x="2417386" y="5406438"/>
                    <a:pt x="2455704" y="5376888"/>
                    <a:pt x="2497703" y="5355234"/>
                  </a:cubicBezTo>
                  <a:cubicBezTo>
                    <a:pt x="2558596" y="5322681"/>
                    <a:pt x="2627433" y="5309698"/>
                    <a:pt x="2690989" y="5283587"/>
                  </a:cubicBezTo>
                  <a:cubicBezTo>
                    <a:pt x="2839223" y="5214266"/>
                    <a:pt x="2982031" y="5092240"/>
                    <a:pt x="3041422" y="4935432"/>
                  </a:cubicBezTo>
                  <a:cubicBezTo>
                    <a:pt x="3084826" y="4833170"/>
                    <a:pt x="3081532" y="4690797"/>
                    <a:pt x="3181808" y="4623414"/>
                  </a:cubicBezTo>
                  <a:cubicBezTo>
                    <a:pt x="3284506" y="4560196"/>
                    <a:pt x="3416948" y="4616680"/>
                    <a:pt x="3524926" y="4588680"/>
                  </a:cubicBezTo>
                  <a:cubicBezTo>
                    <a:pt x="3588821" y="4571774"/>
                    <a:pt x="3653250" y="4542176"/>
                    <a:pt x="3719810" y="4562086"/>
                  </a:cubicBezTo>
                  <a:cubicBezTo>
                    <a:pt x="3767962" y="4574293"/>
                    <a:pt x="3821442" y="4596916"/>
                    <a:pt x="3874438" y="4596674"/>
                  </a:cubicBezTo>
                  <a:cubicBezTo>
                    <a:pt x="3982271" y="4595414"/>
                    <a:pt x="4118152" y="4573324"/>
                    <a:pt x="4176477" y="4688666"/>
                  </a:cubicBezTo>
                  <a:cubicBezTo>
                    <a:pt x="4220899" y="4774893"/>
                    <a:pt x="4228650" y="4878076"/>
                    <a:pt x="4269680" y="4966289"/>
                  </a:cubicBezTo>
                  <a:cubicBezTo>
                    <a:pt x="4335320" y="5107209"/>
                    <a:pt x="4469699" y="5220176"/>
                    <a:pt x="4609165" y="5284266"/>
                  </a:cubicBezTo>
                  <a:cubicBezTo>
                    <a:pt x="4676016" y="5311248"/>
                    <a:pt x="4748534" y="5324812"/>
                    <a:pt x="4811461" y="5360999"/>
                  </a:cubicBezTo>
                  <a:cubicBezTo>
                    <a:pt x="5140143" y="5619100"/>
                    <a:pt x="5459088" y="5635813"/>
                    <a:pt x="5872496" y="5653785"/>
                  </a:cubicBezTo>
                  <a:cubicBezTo>
                    <a:pt x="6155304" y="5657466"/>
                    <a:pt x="6504041" y="5716276"/>
                    <a:pt x="6751776" y="5556706"/>
                  </a:cubicBezTo>
                  <a:cubicBezTo>
                    <a:pt x="6863581" y="5484139"/>
                    <a:pt x="6944722" y="5374417"/>
                    <a:pt x="7024409" y="5269103"/>
                  </a:cubicBezTo>
                  <a:cubicBezTo>
                    <a:pt x="7125654" y="5142281"/>
                    <a:pt x="7206505" y="4984940"/>
                    <a:pt x="7243999" y="4829391"/>
                  </a:cubicBezTo>
                  <a:cubicBezTo>
                    <a:pt x="7263134" y="4751932"/>
                    <a:pt x="7266525" y="4671275"/>
                    <a:pt x="7275632" y="4592168"/>
                  </a:cubicBezTo>
                  <a:cubicBezTo>
                    <a:pt x="7285417" y="4509429"/>
                    <a:pt x="7303729" y="4426544"/>
                    <a:pt x="7303438" y="4343077"/>
                  </a:cubicBezTo>
                  <a:cubicBezTo>
                    <a:pt x="7302082" y="4245998"/>
                    <a:pt x="7292878" y="4149356"/>
                    <a:pt x="7294040" y="4052083"/>
                  </a:cubicBezTo>
                  <a:cubicBezTo>
                    <a:pt x="7294573" y="4003883"/>
                    <a:pt x="7294961" y="3957330"/>
                    <a:pt x="7301936" y="3910292"/>
                  </a:cubicBezTo>
                  <a:cubicBezTo>
                    <a:pt x="7310462" y="3858362"/>
                    <a:pt x="7327272" y="3808030"/>
                    <a:pt x="7336621" y="3753532"/>
                  </a:cubicBezTo>
                  <a:cubicBezTo>
                    <a:pt x="7360697" y="3608544"/>
                    <a:pt x="7365154" y="3448829"/>
                    <a:pt x="7298449" y="3313869"/>
                  </a:cubicBezTo>
                  <a:lnTo>
                    <a:pt x="7298061" y="3312997"/>
                  </a:ln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Freeform: Shape 8">
              <a:extLst>
                <a:ext uri="{FF2B5EF4-FFF2-40B4-BE49-F238E27FC236}">
                  <a16:creationId xmlns:a16="http://schemas.microsoft.com/office/drawing/2014/main" id="{4FBD1BD3-2DF5-A1BF-394A-0B965EDB11FB}"/>
                </a:ext>
              </a:extLst>
            </p:cNvPr>
            <p:cNvSpPr/>
            <p:nvPr/>
          </p:nvSpPr>
          <p:spPr>
            <a:xfrm>
              <a:off x="2751282" y="752211"/>
              <a:ext cx="6622968" cy="5433676"/>
            </a:xfrm>
            <a:custGeom>
              <a:avLst/>
              <a:gdLst>
                <a:gd name="connsiteX0" fmla="*/ 781441 w 6622968"/>
                <a:gd name="connsiteY0" fmla="*/ 5433251 h 5433676"/>
                <a:gd name="connsiteX1" fmla="*/ 800367 w 6622968"/>
                <a:gd name="connsiteY1" fmla="*/ 5433103 h 5433676"/>
                <a:gd name="connsiteX2" fmla="*/ 1486693 w 6622968"/>
                <a:gd name="connsiteY2" fmla="*/ 5297234 h 5433676"/>
                <a:gd name="connsiteX3" fmla="*/ 1495098 w 6622968"/>
                <a:gd name="connsiteY3" fmla="*/ 5072146 h 5433676"/>
                <a:gd name="connsiteX4" fmla="*/ 1424460 w 6622968"/>
                <a:gd name="connsiteY4" fmla="*/ 4933377 h 5433676"/>
                <a:gd name="connsiteX5" fmla="*/ 1507437 w 6622968"/>
                <a:gd name="connsiteY5" fmla="*/ 5012568 h 5433676"/>
                <a:gd name="connsiteX6" fmla="*/ 1731788 w 6622968"/>
                <a:gd name="connsiteY6" fmla="*/ 5245128 h 5433676"/>
                <a:gd name="connsiteX7" fmla="*/ 2063547 w 6622968"/>
                <a:gd name="connsiteY7" fmla="*/ 5108128 h 5433676"/>
                <a:gd name="connsiteX8" fmla="*/ 2146474 w 6622968"/>
                <a:gd name="connsiteY8" fmla="*/ 4757740 h 5433676"/>
                <a:gd name="connsiteX9" fmla="*/ 2078097 w 6622968"/>
                <a:gd name="connsiteY9" fmla="*/ 4671322 h 5433676"/>
                <a:gd name="connsiteX10" fmla="*/ 2011244 w 6622968"/>
                <a:gd name="connsiteY10" fmla="*/ 4584855 h 5433676"/>
                <a:gd name="connsiteX11" fmla="*/ 2244394 w 6622968"/>
                <a:gd name="connsiteY11" fmla="*/ 4758772 h 5433676"/>
                <a:gd name="connsiteX12" fmla="*/ 2582051 w 6622968"/>
                <a:gd name="connsiteY12" fmla="*/ 4685135 h 5433676"/>
                <a:gd name="connsiteX13" fmla="*/ 2604664 w 6622968"/>
                <a:gd name="connsiteY13" fmla="*/ 4334353 h 5433676"/>
                <a:gd name="connsiteX14" fmla="*/ 2456456 w 6622968"/>
                <a:gd name="connsiteY14" fmla="*/ 4345905 h 5433676"/>
                <a:gd name="connsiteX15" fmla="*/ 2324716 w 6622968"/>
                <a:gd name="connsiteY15" fmla="*/ 4311446 h 5433676"/>
                <a:gd name="connsiteX16" fmla="*/ 2381050 w 6622968"/>
                <a:gd name="connsiteY16" fmla="*/ 4320638 h 5433676"/>
                <a:gd name="connsiteX17" fmla="*/ 2512347 w 6622968"/>
                <a:gd name="connsiteY17" fmla="*/ 4290751 h 5433676"/>
                <a:gd name="connsiteX18" fmla="*/ 2639319 w 6622968"/>
                <a:gd name="connsiteY18" fmla="*/ 4153456 h 5433676"/>
                <a:gd name="connsiteX19" fmla="*/ 2611792 w 6622968"/>
                <a:gd name="connsiteY19" fmla="*/ 3986274 h 5433676"/>
                <a:gd name="connsiteX20" fmla="*/ 2096088 w 6622968"/>
                <a:gd name="connsiteY20" fmla="*/ 3832512 h 5433676"/>
                <a:gd name="connsiteX21" fmla="*/ 1894693 w 6622968"/>
                <a:gd name="connsiteY21" fmla="*/ 3761628 h 5433676"/>
                <a:gd name="connsiteX22" fmla="*/ 1595624 w 6622968"/>
                <a:gd name="connsiteY22" fmla="*/ 3531820 h 5433676"/>
                <a:gd name="connsiteX23" fmla="*/ 1527837 w 6622968"/>
                <a:gd name="connsiteY23" fmla="*/ 3442060 h 5433676"/>
                <a:gd name="connsiteX24" fmla="*/ 1329588 w 6622968"/>
                <a:gd name="connsiteY24" fmla="*/ 3310075 h 5433676"/>
                <a:gd name="connsiteX25" fmla="*/ 1186542 w 6622968"/>
                <a:gd name="connsiteY25" fmla="*/ 3226606 h 5433676"/>
                <a:gd name="connsiteX26" fmla="*/ 588403 w 6622968"/>
                <a:gd name="connsiteY26" fmla="*/ 3105386 h 5433676"/>
                <a:gd name="connsiteX27" fmla="*/ 620207 w 6622968"/>
                <a:gd name="connsiteY27" fmla="*/ 3290658 h 5433676"/>
                <a:gd name="connsiteX28" fmla="*/ 472885 w 6622968"/>
                <a:gd name="connsiteY28" fmla="*/ 3083413 h 5433676"/>
                <a:gd name="connsiteX29" fmla="*/ 223857 w 6622968"/>
                <a:gd name="connsiteY29" fmla="*/ 3058392 h 5433676"/>
                <a:gd name="connsiteX30" fmla="*/ 144 w 6622968"/>
                <a:gd name="connsiteY30" fmla="*/ 3525479 h 5433676"/>
                <a:gd name="connsiteX31" fmla="*/ 171357 w 6622968"/>
                <a:gd name="connsiteY31" fmla="*/ 3784683 h 5433676"/>
                <a:gd name="connsiteX32" fmla="*/ 337409 w 6622968"/>
                <a:gd name="connsiteY32" fmla="*/ 3760694 h 5433676"/>
                <a:gd name="connsiteX33" fmla="*/ 306145 w 6622968"/>
                <a:gd name="connsiteY33" fmla="*/ 3814914 h 5433676"/>
                <a:gd name="connsiteX34" fmla="*/ 160494 w 6622968"/>
                <a:gd name="connsiteY34" fmla="*/ 3833839 h 5433676"/>
                <a:gd name="connsiteX35" fmla="*/ 48367 w 6622968"/>
                <a:gd name="connsiteY35" fmla="*/ 4120816 h 5433676"/>
                <a:gd name="connsiteX36" fmla="*/ 128345 w 6622968"/>
                <a:gd name="connsiteY36" fmla="*/ 4430553 h 5433676"/>
                <a:gd name="connsiteX37" fmla="*/ 141372 w 6622968"/>
                <a:gd name="connsiteY37" fmla="*/ 4469288 h 5433676"/>
                <a:gd name="connsiteX38" fmla="*/ 75895 w 6622968"/>
                <a:gd name="connsiteY38" fmla="*/ 4556050 h 5433676"/>
                <a:gd name="connsiteX39" fmla="*/ 220563 w 6622968"/>
                <a:gd name="connsiteY39" fmla="*/ 4980862 h 5433676"/>
                <a:gd name="connsiteX40" fmla="*/ 474556 w 6622968"/>
                <a:gd name="connsiteY40" fmla="*/ 4827788 h 5433676"/>
                <a:gd name="connsiteX41" fmla="*/ 538509 w 6622968"/>
                <a:gd name="connsiteY41" fmla="*/ 4681252 h 5433676"/>
                <a:gd name="connsiteX42" fmla="*/ 695908 w 6622968"/>
                <a:gd name="connsiteY42" fmla="*/ 4571239 h 5433676"/>
                <a:gd name="connsiteX43" fmla="*/ 808772 w 6622968"/>
                <a:gd name="connsiteY43" fmla="*/ 4483986 h 5433676"/>
                <a:gd name="connsiteX44" fmla="*/ 576753 w 6622968"/>
                <a:gd name="connsiteY44" fmla="*/ 4677762 h 5433676"/>
                <a:gd name="connsiteX45" fmla="*/ 508966 w 6622968"/>
                <a:gd name="connsiteY45" fmla="*/ 4882647 h 5433676"/>
                <a:gd name="connsiteX46" fmla="*/ 397871 w 6622968"/>
                <a:gd name="connsiteY46" fmla="*/ 5278161 h 5433676"/>
                <a:gd name="connsiteX47" fmla="*/ 476571 w 6622968"/>
                <a:gd name="connsiteY47" fmla="*/ 5353961 h 5433676"/>
                <a:gd name="connsiteX48" fmla="*/ 781589 w 6622968"/>
                <a:gd name="connsiteY48" fmla="*/ 5433300 h 5433676"/>
                <a:gd name="connsiteX49" fmla="*/ 781589 w 6622968"/>
                <a:gd name="connsiteY49" fmla="*/ 5433300 h 5433676"/>
                <a:gd name="connsiteX50" fmla="*/ 651274 w 6622968"/>
                <a:gd name="connsiteY50" fmla="*/ 1450083 h 5433676"/>
                <a:gd name="connsiteX51" fmla="*/ 903251 w 6622968"/>
                <a:gd name="connsiteY51" fmla="*/ 1521114 h 5433676"/>
                <a:gd name="connsiteX52" fmla="*/ 1035680 w 6622968"/>
                <a:gd name="connsiteY52" fmla="*/ 1637911 h 5433676"/>
                <a:gd name="connsiteX53" fmla="*/ 1198388 w 6622968"/>
                <a:gd name="connsiteY53" fmla="*/ 1757853 h 5433676"/>
                <a:gd name="connsiteX54" fmla="*/ 1238599 w 6622968"/>
                <a:gd name="connsiteY54" fmla="*/ 1878779 h 5433676"/>
                <a:gd name="connsiteX55" fmla="*/ 1238599 w 6622968"/>
                <a:gd name="connsiteY55" fmla="*/ 1826181 h 5433676"/>
                <a:gd name="connsiteX56" fmla="*/ 1243613 w 6622968"/>
                <a:gd name="connsiteY56" fmla="*/ 1755936 h 5433676"/>
                <a:gd name="connsiteX57" fmla="*/ 1322952 w 6622968"/>
                <a:gd name="connsiteY57" fmla="*/ 1725262 h 5433676"/>
                <a:gd name="connsiteX58" fmla="*/ 1337944 w 6622968"/>
                <a:gd name="connsiteY58" fmla="*/ 1702306 h 5433676"/>
                <a:gd name="connsiteX59" fmla="*/ 1133354 w 6622968"/>
                <a:gd name="connsiteY59" fmla="*/ 1655755 h 5433676"/>
                <a:gd name="connsiteX60" fmla="*/ 842641 w 6622968"/>
                <a:gd name="connsiteY60" fmla="*/ 1351327 h 5433676"/>
                <a:gd name="connsiteX61" fmla="*/ 890520 w 6622968"/>
                <a:gd name="connsiteY61" fmla="*/ 1083227 h 5433676"/>
                <a:gd name="connsiteX62" fmla="*/ 1000877 w 6622968"/>
                <a:gd name="connsiteY62" fmla="*/ 969773 h 5433676"/>
                <a:gd name="connsiteX63" fmla="*/ 1302404 w 6622968"/>
                <a:gd name="connsiteY63" fmla="*/ 1004527 h 5433676"/>
                <a:gd name="connsiteX64" fmla="*/ 1392312 w 6622968"/>
                <a:gd name="connsiteY64" fmla="*/ 1061401 h 5433676"/>
                <a:gd name="connsiteX65" fmla="*/ 1305698 w 6622968"/>
                <a:gd name="connsiteY65" fmla="*/ 840737 h 5433676"/>
                <a:gd name="connsiteX66" fmla="*/ 2121896 w 6622968"/>
                <a:gd name="connsiteY66" fmla="*/ 357870 h 5433676"/>
                <a:gd name="connsiteX67" fmla="*/ 2059270 w 6622968"/>
                <a:gd name="connsiteY67" fmla="*/ 608225 h 5433676"/>
                <a:gd name="connsiteX68" fmla="*/ 2071068 w 6622968"/>
                <a:gd name="connsiteY68" fmla="*/ 635950 h 5433676"/>
                <a:gd name="connsiteX69" fmla="*/ 2126959 w 6622968"/>
                <a:gd name="connsiteY69" fmla="*/ 559806 h 5433676"/>
                <a:gd name="connsiteX70" fmla="*/ 2204282 w 6622968"/>
                <a:gd name="connsiteY70" fmla="*/ 461148 h 5433676"/>
                <a:gd name="connsiteX71" fmla="*/ 2291044 w 6622968"/>
                <a:gd name="connsiteY71" fmla="*/ 589103 h 5433676"/>
                <a:gd name="connsiteX72" fmla="*/ 2458324 w 6622968"/>
                <a:gd name="connsiteY72" fmla="*/ 715584 h 5433676"/>
                <a:gd name="connsiteX73" fmla="*/ 2360158 w 6622968"/>
                <a:gd name="connsiteY73" fmla="*/ 621498 h 5433676"/>
                <a:gd name="connsiteX74" fmla="*/ 2297336 w 6622968"/>
                <a:gd name="connsiteY74" fmla="*/ 516597 h 5433676"/>
                <a:gd name="connsiteX75" fmla="*/ 2303726 w 6622968"/>
                <a:gd name="connsiteY75" fmla="*/ 302864 h 5433676"/>
                <a:gd name="connsiteX76" fmla="*/ 2596700 w 6622968"/>
                <a:gd name="connsiteY76" fmla="*/ 84756 h 5433676"/>
                <a:gd name="connsiteX77" fmla="*/ 2999835 w 6622968"/>
                <a:gd name="connsiteY77" fmla="*/ 15887 h 5433676"/>
                <a:gd name="connsiteX78" fmla="*/ 3227577 w 6622968"/>
                <a:gd name="connsiteY78" fmla="*/ 65879 h 5433676"/>
                <a:gd name="connsiteX79" fmla="*/ 3298462 w 6622968"/>
                <a:gd name="connsiteY79" fmla="*/ 235077 h 5433676"/>
                <a:gd name="connsiteX80" fmla="*/ 3217550 w 6622968"/>
                <a:gd name="connsiteY80" fmla="*/ 399604 h 5433676"/>
                <a:gd name="connsiteX81" fmla="*/ 3123021 w 6622968"/>
                <a:gd name="connsiteY81" fmla="*/ 420643 h 5433676"/>
                <a:gd name="connsiteX82" fmla="*/ 3289023 w 6622968"/>
                <a:gd name="connsiteY82" fmla="*/ 481696 h 5433676"/>
                <a:gd name="connsiteX83" fmla="*/ 3235688 w 6622968"/>
                <a:gd name="connsiteY83" fmla="*/ 774178 h 5433676"/>
                <a:gd name="connsiteX84" fmla="*/ 2994673 w 6622968"/>
                <a:gd name="connsiteY84" fmla="*/ 818370 h 5433676"/>
                <a:gd name="connsiteX85" fmla="*/ 2987152 w 6622968"/>
                <a:gd name="connsiteY85" fmla="*/ 861530 h 5433676"/>
                <a:gd name="connsiteX86" fmla="*/ 3298068 w 6622968"/>
                <a:gd name="connsiteY86" fmla="*/ 1189356 h 5433676"/>
                <a:gd name="connsiteX87" fmla="*/ 3104931 w 6622968"/>
                <a:gd name="connsiteY87" fmla="*/ 1361060 h 5433676"/>
                <a:gd name="connsiteX88" fmla="*/ 3098443 w 6622968"/>
                <a:gd name="connsiteY88" fmla="*/ 1414494 h 5433676"/>
                <a:gd name="connsiteX89" fmla="*/ 3157382 w 6622968"/>
                <a:gd name="connsiteY89" fmla="*/ 1413166 h 5433676"/>
                <a:gd name="connsiteX90" fmla="*/ 3300034 w 6622968"/>
                <a:gd name="connsiteY90" fmla="*/ 1572188 h 5433676"/>
                <a:gd name="connsiteX91" fmla="*/ 3263069 w 6622968"/>
                <a:gd name="connsiteY91" fmla="*/ 1861525 h 5433676"/>
                <a:gd name="connsiteX92" fmla="*/ 3155071 w 6622968"/>
                <a:gd name="connsiteY92" fmla="*/ 1878041 h 5433676"/>
                <a:gd name="connsiteX93" fmla="*/ 3156104 w 6622968"/>
                <a:gd name="connsiteY93" fmla="*/ 1907240 h 5433676"/>
                <a:gd name="connsiteX94" fmla="*/ 3461564 w 6622968"/>
                <a:gd name="connsiteY94" fmla="*/ 1922331 h 5433676"/>
                <a:gd name="connsiteX95" fmla="*/ 3516226 w 6622968"/>
                <a:gd name="connsiteY95" fmla="*/ 1920464 h 5433676"/>
                <a:gd name="connsiteX96" fmla="*/ 3470363 w 6622968"/>
                <a:gd name="connsiteY96" fmla="*/ 1884628 h 5433676"/>
                <a:gd name="connsiteX97" fmla="*/ 3366937 w 6622968"/>
                <a:gd name="connsiteY97" fmla="*/ 1845991 h 5433676"/>
                <a:gd name="connsiteX98" fmla="*/ 3355287 w 6622968"/>
                <a:gd name="connsiteY98" fmla="*/ 1663374 h 5433676"/>
                <a:gd name="connsiteX99" fmla="*/ 3368657 w 6622968"/>
                <a:gd name="connsiteY99" fmla="*/ 1471614 h 5433676"/>
                <a:gd name="connsiteX100" fmla="*/ 3581899 w 6622968"/>
                <a:gd name="connsiteY100" fmla="*/ 1438826 h 5433676"/>
                <a:gd name="connsiteX101" fmla="*/ 3569020 w 6622968"/>
                <a:gd name="connsiteY101" fmla="*/ 1408251 h 5433676"/>
                <a:gd name="connsiteX102" fmla="*/ 3443130 w 6622968"/>
                <a:gd name="connsiteY102" fmla="*/ 1404761 h 5433676"/>
                <a:gd name="connsiteX103" fmla="*/ 3349683 w 6622968"/>
                <a:gd name="connsiteY103" fmla="*/ 1031465 h 5433676"/>
                <a:gd name="connsiteX104" fmla="*/ 3553683 w 6622968"/>
                <a:gd name="connsiteY104" fmla="*/ 915455 h 5433676"/>
                <a:gd name="connsiteX105" fmla="*/ 3648900 w 6622968"/>
                <a:gd name="connsiteY105" fmla="*/ 893727 h 5433676"/>
                <a:gd name="connsiteX106" fmla="*/ 3368313 w 6622968"/>
                <a:gd name="connsiteY106" fmla="*/ 807703 h 5433676"/>
                <a:gd name="connsiteX107" fmla="*/ 3364331 w 6622968"/>
                <a:gd name="connsiteY107" fmla="*/ 563444 h 5433676"/>
                <a:gd name="connsiteX108" fmla="*/ 3459696 w 6622968"/>
                <a:gd name="connsiteY108" fmla="*/ 466015 h 5433676"/>
                <a:gd name="connsiteX109" fmla="*/ 3574575 w 6622968"/>
                <a:gd name="connsiteY109" fmla="*/ 435685 h 5433676"/>
                <a:gd name="connsiteX110" fmla="*/ 3491598 w 6622968"/>
                <a:gd name="connsiteY110" fmla="*/ 437799 h 5433676"/>
                <a:gd name="connsiteX111" fmla="*/ 3411129 w 6622968"/>
                <a:gd name="connsiteY111" fmla="*/ 106139 h 5433676"/>
                <a:gd name="connsiteX112" fmla="*/ 4013397 w 6622968"/>
                <a:gd name="connsiteY112" fmla="*/ 135338 h 5433676"/>
                <a:gd name="connsiteX113" fmla="*/ 4328541 w 6622968"/>
                <a:gd name="connsiteY113" fmla="*/ 201257 h 5433676"/>
                <a:gd name="connsiteX114" fmla="*/ 4395246 w 6622968"/>
                <a:gd name="connsiteY114" fmla="*/ 252822 h 5433676"/>
                <a:gd name="connsiteX115" fmla="*/ 4390134 w 6622968"/>
                <a:gd name="connsiteY115" fmla="*/ 435489 h 5433676"/>
                <a:gd name="connsiteX116" fmla="*/ 4335472 w 6622968"/>
                <a:gd name="connsiteY116" fmla="*/ 627839 h 5433676"/>
                <a:gd name="connsiteX117" fmla="*/ 4434719 w 6622968"/>
                <a:gd name="connsiteY117" fmla="*/ 462279 h 5433676"/>
                <a:gd name="connsiteX118" fmla="*/ 4462198 w 6622968"/>
                <a:gd name="connsiteY118" fmla="*/ 337077 h 5433676"/>
                <a:gd name="connsiteX119" fmla="*/ 5177133 w 6622968"/>
                <a:gd name="connsiteY119" fmla="*/ 512763 h 5433676"/>
                <a:gd name="connsiteX120" fmla="*/ 5424784 w 6622968"/>
                <a:gd name="connsiteY120" fmla="*/ 763659 h 5433676"/>
                <a:gd name="connsiteX121" fmla="*/ 5501321 w 6622968"/>
                <a:gd name="connsiteY121" fmla="*/ 967561 h 5433676"/>
                <a:gd name="connsiteX122" fmla="*/ 5235531 w 6622968"/>
                <a:gd name="connsiteY122" fmla="*/ 1296124 h 5433676"/>
                <a:gd name="connsiteX123" fmla="*/ 5035316 w 6622968"/>
                <a:gd name="connsiteY123" fmla="*/ 1360225 h 5433676"/>
                <a:gd name="connsiteX124" fmla="*/ 5052078 w 6622968"/>
                <a:gd name="connsiteY124" fmla="*/ 1381804 h 5433676"/>
                <a:gd name="connsiteX125" fmla="*/ 5133580 w 6622968"/>
                <a:gd name="connsiteY125" fmla="*/ 1405498 h 5433676"/>
                <a:gd name="connsiteX126" fmla="*/ 5144100 w 6622968"/>
                <a:gd name="connsiteY126" fmla="*/ 1475055 h 5433676"/>
                <a:gd name="connsiteX127" fmla="*/ 5148229 w 6622968"/>
                <a:gd name="connsiteY127" fmla="*/ 1527505 h 5433676"/>
                <a:gd name="connsiteX128" fmla="*/ 5178804 w 6622968"/>
                <a:gd name="connsiteY128" fmla="*/ 1403532 h 5433676"/>
                <a:gd name="connsiteX129" fmla="*/ 5331534 w 6622968"/>
                <a:gd name="connsiteY129" fmla="*/ 1269924 h 5433676"/>
                <a:gd name="connsiteX130" fmla="*/ 5454377 w 6622968"/>
                <a:gd name="connsiteY130" fmla="*/ 1142067 h 5433676"/>
                <a:gd name="connsiteX131" fmla="*/ 5587100 w 6622968"/>
                <a:gd name="connsiteY131" fmla="*/ 985061 h 5433676"/>
                <a:gd name="connsiteX132" fmla="*/ 5918859 w 6622968"/>
                <a:gd name="connsiteY132" fmla="*/ 1251293 h 5433676"/>
                <a:gd name="connsiteX133" fmla="*/ 5930263 w 6622968"/>
                <a:gd name="connsiteY133" fmla="*/ 1479872 h 5433676"/>
                <a:gd name="connsiteX134" fmla="*/ 5832048 w 6622968"/>
                <a:gd name="connsiteY134" fmla="*/ 1569878 h 5433676"/>
                <a:gd name="connsiteX135" fmla="*/ 5848171 w 6622968"/>
                <a:gd name="connsiteY135" fmla="*/ 1609695 h 5433676"/>
                <a:gd name="connsiteX136" fmla="*/ 6212225 w 6622968"/>
                <a:gd name="connsiteY136" fmla="*/ 1680038 h 5433676"/>
                <a:gd name="connsiteX137" fmla="*/ 6297316 w 6622968"/>
                <a:gd name="connsiteY137" fmla="*/ 2097477 h 5433676"/>
                <a:gd name="connsiteX138" fmla="*/ 6233707 w 6622968"/>
                <a:gd name="connsiteY138" fmla="*/ 2153466 h 5433676"/>
                <a:gd name="connsiteX139" fmla="*/ 6105998 w 6622968"/>
                <a:gd name="connsiteY139" fmla="*/ 2307327 h 5433676"/>
                <a:gd name="connsiteX140" fmla="*/ 6162283 w 6622968"/>
                <a:gd name="connsiteY140" fmla="*/ 2255860 h 5433676"/>
                <a:gd name="connsiteX141" fmla="*/ 6327695 w 6622968"/>
                <a:gd name="connsiteY141" fmla="*/ 2186844 h 5433676"/>
                <a:gd name="connsiteX142" fmla="*/ 6486422 w 6622968"/>
                <a:gd name="connsiteY142" fmla="*/ 2404067 h 5433676"/>
                <a:gd name="connsiteX143" fmla="*/ 6514638 w 6622968"/>
                <a:gd name="connsiteY143" fmla="*/ 2586193 h 5433676"/>
                <a:gd name="connsiteX144" fmla="*/ 6246734 w 6622968"/>
                <a:gd name="connsiteY144" fmla="*/ 2954917 h 5433676"/>
                <a:gd name="connsiteX145" fmla="*/ 5951400 w 6622968"/>
                <a:gd name="connsiteY145" fmla="*/ 2981118 h 5433676"/>
                <a:gd name="connsiteX146" fmla="*/ 5503337 w 6622968"/>
                <a:gd name="connsiteY146" fmla="*/ 3081791 h 5433676"/>
                <a:gd name="connsiteX147" fmla="*/ 5414117 w 6622968"/>
                <a:gd name="connsiteY147" fmla="*/ 3103420 h 5433676"/>
                <a:gd name="connsiteX148" fmla="*/ 5309315 w 6622968"/>
                <a:gd name="connsiteY148" fmla="*/ 2928176 h 5433676"/>
                <a:gd name="connsiteX149" fmla="*/ 5315705 w 6622968"/>
                <a:gd name="connsiteY149" fmla="*/ 2811478 h 5433676"/>
                <a:gd name="connsiteX150" fmla="*/ 5360045 w 6622968"/>
                <a:gd name="connsiteY150" fmla="*/ 2672659 h 5433676"/>
                <a:gd name="connsiteX151" fmla="*/ 5420311 w 6622968"/>
                <a:gd name="connsiteY151" fmla="*/ 2595287 h 5433676"/>
                <a:gd name="connsiteX152" fmla="*/ 5467207 w 6622968"/>
                <a:gd name="connsiteY152" fmla="*/ 2535316 h 5433676"/>
                <a:gd name="connsiteX153" fmla="*/ 5478808 w 6622968"/>
                <a:gd name="connsiteY153" fmla="*/ 2479523 h 5433676"/>
                <a:gd name="connsiteX154" fmla="*/ 5452656 w 6622968"/>
                <a:gd name="connsiteY154" fmla="*/ 2521355 h 5433676"/>
                <a:gd name="connsiteX155" fmla="*/ 5374251 w 6622968"/>
                <a:gd name="connsiteY155" fmla="*/ 2586635 h 5433676"/>
                <a:gd name="connsiteX156" fmla="*/ 5277953 w 6622968"/>
                <a:gd name="connsiteY156" fmla="*/ 2427269 h 5433676"/>
                <a:gd name="connsiteX157" fmla="*/ 5273824 w 6622968"/>
                <a:gd name="connsiteY157" fmla="*/ 2384454 h 5433676"/>
                <a:gd name="connsiteX158" fmla="*/ 5260257 w 6622968"/>
                <a:gd name="connsiteY158" fmla="*/ 2428842 h 5433676"/>
                <a:gd name="connsiteX159" fmla="*/ 5341316 w 6622968"/>
                <a:gd name="connsiteY159" fmla="*/ 2643706 h 5433676"/>
                <a:gd name="connsiteX160" fmla="*/ 5251605 w 6622968"/>
                <a:gd name="connsiteY160" fmla="*/ 2921245 h 5433676"/>
                <a:gd name="connsiteX161" fmla="*/ 5216900 w 6622968"/>
                <a:gd name="connsiteY161" fmla="*/ 2957572 h 5433676"/>
                <a:gd name="connsiteX162" fmla="*/ 5128075 w 6622968"/>
                <a:gd name="connsiteY162" fmla="*/ 2970205 h 5433676"/>
                <a:gd name="connsiteX163" fmla="*/ 5129647 w 6622968"/>
                <a:gd name="connsiteY163" fmla="*/ 2989868 h 5433676"/>
                <a:gd name="connsiteX164" fmla="*/ 5185244 w 6622968"/>
                <a:gd name="connsiteY164" fmla="*/ 2979102 h 5433676"/>
                <a:gd name="connsiteX165" fmla="*/ 5225355 w 6622968"/>
                <a:gd name="connsiteY165" fmla="*/ 2994980 h 5433676"/>
                <a:gd name="connsiteX166" fmla="*/ 5250180 w 6622968"/>
                <a:gd name="connsiteY166" fmla="*/ 3013561 h 5433676"/>
                <a:gd name="connsiteX167" fmla="*/ 5328830 w 6622968"/>
                <a:gd name="connsiteY167" fmla="*/ 3133209 h 5433676"/>
                <a:gd name="connsiteX168" fmla="*/ 5257701 w 6622968"/>
                <a:gd name="connsiteY168" fmla="*/ 3341781 h 5433676"/>
                <a:gd name="connsiteX169" fmla="*/ 5164303 w 6622968"/>
                <a:gd name="connsiteY169" fmla="*/ 3415122 h 5433676"/>
                <a:gd name="connsiteX170" fmla="*/ 4821189 w 6622968"/>
                <a:gd name="connsiteY170" fmla="*/ 3637802 h 5433676"/>
                <a:gd name="connsiteX171" fmla="*/ 4596395 w 6622968"/>
                <a:gd name="connsiteY171" fmla="*/ 3748110 h 5433676"/>
                <a:gd name="connsiteX172" fmla="*/ 4268766 w 6622968"/>
                <a:gd name="connsiteY172" fmla="*/ 3769051 h 5433676"/>
                <a:gd name="connsiteX173" fmla="*/ 3927815 w 6622968"/>
                <a:gd name="connsiteY173" fmla="*/ 3877736 h 5433676"/>
                <a:gd name="connsiteX174" fmla="*/ 3289269 w 6622968"/>
                <a:gd name="connsiteY174" fmla="*/ 4032580 h 5433676"/>
                <a:gd name="connsiteX175" fmla="*/ 2655590 w 6622968"/>
                <a:gd name="connsiteY175" fmla="*/ 3830988 h 5433676"/>
                <a:gd name="connsiteX176" fmla="*/ 2548822 w 6622968"/>
                <a:gd name="connsiteY176" fmla="*/ 3793727 h 5433676"/>
                <a:gd name="connsiteX177" fmla="*/ 2157485 w 6622968"/>
                <a:gd name="connsiteY177" fmla="*/ 3755287 h 5433676"/>
                <a:gd name="connsiteX178" fmla="*/ 1869132 w 6622968"/>
                <a:gd name="connsiteY178" fmla="*/ 3637753 h 5433676"/>
                <a:gd name="connsiteX179" fmla="*/ 1641733 w 6622968"/>
                <a:gd name="connsiteY179" fmla="*/ 3474455 h 5433676"/>
                <a:gd name="connsiteX180" fmla="*/ 1401750 w 6622968"/>
                <a:gd name="connsiteY180" fmla="*/ 3239879 h 5433676"/>
                <a:gd name="connsiteX181" fmla="*/ 1325065 w 6622968"/>
                <a:gd name="connsiteY181" fmla="*/ 3059031 h 5433676"/>
                <a:gd name="connsiteX182" fmla="*/ 1398751 w 6622968"/>
                <a:gd name="connsiteY182" fmla="*/ 2925178 h 5433676"/>
                <a:gd name="connsiteX183" fmla="*/ 1433849 w 6622968"/>
                <a:gd name="connsiteY183" fmla="*/ 2904040 h 5433676"/>
                <a:gd name="connsiteX184" fmla="*/ 1476566 w 6622968"/>
                <a:gd name="connsiteY184" fmla="*/ 2872334 h 5433676"/>
                <a:gd name="connsiteX185" fmla="*/ 1371666 w 6622968"/>
                <a:gd name="connsiteY185" fmla="*/ 2782623 h 5433676"/>
                <a:gd name="connsiteX186" fmla="*/ 1351315 w 6622968"/>
                <a:gd name="connsiteY186" fmla="*/ 2706971 h 5433676"/>
                <a:gd name="connsiteX187" fmla="*/ 1354068 w 6622968"/>
                <a:gd name="connsiteY187" fmla="*/ 2575231 h 5433676"/>
                <a:gd name="connsiteX188" fmla="*/ 1408484 w 6622968"/>
                <a:gd name="connsiteY188" fmla="*/ 2442459 h 5433676"/>
                <a:gd name="connsiteX189" fmla="*/ 1447416 w 6622968"/>
                <a:gd name="connsiteY189" fmla="*/ 2394826 h 5433676"/>
                <a:gd name="connsiteX190" fmla="*/ 1326737 w 6622968"/>
                <a:gd name="connsiteY190" fmla="*/ 2556355 h 5433676"/>
                <a:gd name="connsiteX191" fmla="*/ 1211759 w 6622968"/>
                <a:gd name="connsiteY191" fmla="*/ 2533055 h 5433676"/>
                <a:gd name="connsiteX192" fmla="*/ 1178283 w 6622968"/>
                <a:gd name="connsiteY192" fmla="*/ 2504642 h 5433676"/>
                <a:gd name="connsiteX193" fmla="*/ 1155229 w 6622968"/>
                <a:gd name="connsiteY193" fmla="*/ 2453617 h 5433676"/>
                <a:gd name="connsiteX194" fmla="*/ 1152427 w 6622968"/>
                <a:gd name="connsiteY194" fmla="*/ 2491665 h 5433676"/>
                <a:gd name="connsiteX195" fmla="*/ 1237271 w 6622968"/>
                <a:gd name="connsiteY195" fmla="*/ 2596614 h 5433676"/>
                <a:gd name="connsiteX196" fmla="*/ 1317446 w 6622968"/>
                <a:gd name="connsiteY196" fmla="*/ 2960865 h 5433676"/>
                <a:gd name="connsiteX197" fmla="*/ 1142301 w 6622968"/>
                <a:gd name="connsiteY197" fmla="*/ 3091278 h 5433676"/>
                <a:gd name="connsiteX198" fmla="*/ 837332 w 6622968"/>
                <a:gd name="connsiteY198" fmla="*/ 2990310 h 5433676"/>
                <a:gd name="connsiteX199" fmla="*/ 689322 w 6622968"/>
                <a:gd name="connsiteY199" fmla="*/ 2993210 h 5433676"/>
                <a:gd name="connsiteX200" fmla="*/ 407949 w 6622968"/>
                <a:gd name="connsiteY200" fmla="*/ 2999846 h 5433676"/>
                <a:gd name="connsiteX201" fmla="*/ 255169 w 6622968"/>
                <a:gd name="connsiteY201" fmla="*/ 2965584 h 5433676"/>
                <a:gd name="connsiteX202" fmla="*/ 150023 w 6622968"/>
                <a:gd name="connsiteY202" fmla="*/ 2468807 h 5433676"/>
                <a:gd name="connsiteX203" fmla="*/ 224840 w 6622968"/>
                <a:gd name="connsiteY203" fmla="*/ 2198985 h 5433676"/>
                <a:gd name="connsiteX204" fmla="*/ 358693 w 6622968"/>
                <a:gd name="connsiteY204" fmla="*/ 2191170 h 5433676"/>
                <a:gd name="connsiteX205" fmla="*/ 493186 w 6622968"/>
                <a:gd name="connsiteY205" fmla="*/ 2293219 h 5433676"/>
                <a:gd name="connsiteX206" fmla="*/ 393054 w 6622968"/>
                <a:gd name="connsiteY206" fmla="*/ 2193382 h 5433676"/>
                <a:gd name="connsiteX207" fmla="*/ 363265 w 6622968"/>
                <a:gd name="connsiteY207" fmla="*/ 2122645 h 5433676"/>
                <a:gd name="connsiteX208" fmla="*/ 331412 w 6622968"/>
                <a:gd name="connsiteY208" fmla="*/ 1971980 h 5433676"/>
                <a:gd name="connsiteX209" fmla="*/ 473622 w 6622968"/>
                <a:gd name="connsiteY209" fmla="*/ 1662833 h 5433676"/>
                <a:gd name="connsiteX210" fmla="*/ 651323 w 6622968"/>
                <a:gd name="connsiteY210" fmla="*/ 1450329 h 5433676"/>
                <a:gd name="connsiteX211" fmla="*/ 651323 w 6622968"/>
                <a:gd name="connsiteY211" fmla="*/ 1450329 h 5433676"/>
                <a:gd name="connsiteX212" fmla="*/ 5182786 w 6622968"/>
                <a:gd name="connsiteY212" fmla="*/ 3516139 h 5433676"/>
                <a:gd name="connsiteX213" fmla="*/ 4640587 w 6622968"/>
                <a:gd name="connsiteY213" fmla="*/ 3856255 h 5433676"/>
                <a:gd name="connsiteX214" fmla="*/ 4204174 w 6622968"/>
                <a:gd name="connsiteY214" fmla="*/ 3917061 h 5433676"/>
                <a:gd name="connsiteX215" fmla="*/ 4025588 w 6622968"/>
                <a:gd name="connsiteY215" fmla="*/ 4080508 h 5433676"/>
                <a:gd name="connsiteX216" fmla="*/ 4040875 w 6622968"/>
                <a:gd name="connsiteY216" fmla="*/ 4306923 h 5433676"/>
                <a:gd name="connsiteX217" fmla="*/ 4134814 w 6622968"/>
                <a:gd name="connsiteY217" fmla="*/ 4541008 h 5433676"/>
                <a:gd name="connsiteX218" fmla="*/ 4505161 w 6622968"/>
                <a:gd name="connsiteY218" fmla="*/ 4449822 h 5433676"/>
                <a:gd name="connsiteX219" fmla="*/ 4599148 w 6622968"/>
                <a:gd name="connsiteY219" fmla="*/ 4432322 h 5433676"/>
                <a:gd name="connsiteX220" fmla="*/ 4287544 w 6622968"/>
                <a:gd name="connsiteY220" fmla="*/ 4591590 h 5433676"/>
                <a:gd name="connsiteX221" fmla="*/ 4149020 w 6622968"/>
                <a:gd name="connsiteY221" fmla="*/ 4716153 h 5433676"/>
                <a:gd name="connsiteX222" fmla="*/ 4538931 w 6622968"/>
                <a:gd name="connsiteY222" fmla="*/ 5137033 h 5433676"/>
                <a:gd name="connsiteX223" fmla="*/ 4612617 w 6622968"/>
                <a:gd name="connsiteY223" fmla="*/ 5065362 h 5433676"/>
                <a:gd name="connsiteX224" fmla="*/ 4651844 w 6622968"/>
                <a:gd name="connsiteY224" fmla="*/ 4989809 h 5433676"/>
                <a:gd name="connsiteX225" fmla="*/ 4632476 w 6622968"/>
                <a:gd name="connsiteY225" fmla="*/ 5191253 h 5433676"/>
                <a:gd name="connsiteX226" fmla="*/ 5208593 w 6622968"/>
                <a:gd name="connsiteY226" fmla="*/ 5364382 h 5433676"/>
                <a:gd name="connsiteX227" fmla="*/ 5228501 w 6622968"/>
                <a:gd name="connsiteY227" fmla="*/ 5252993 h 5433676"/>
                <a:gd name="connsiteX228" fmla="*/ 5284540 w 6622968"/>
                <a:gd name="connsiteY228" fmla="*/ 5171099 h 5433676"/>
                <a:gd name="connsiteX229" fmla="*/ 5310544 w 6622968"/>
                <a:gd name="connsiteY229" fmla="*/ 5173900 h 5433676"/>
                <a:gd name="connsiteX230" fmla="*/ 5277413 w 6622968"/>
                <a:gd name="connsiteY230" fmla="*/ 5377851 h 5433676"/>
                <a:gd name="connsiteX231" fmla="*/ 5858789 w 6622968"/>
                <a:gd name="connsiteY231" fmla="*/ 5432219 h 5433676"/>
                <a:gd name="connsiteX232" fmla="*/ 6388108 w 6622968"/>
                <a:gd name="connsiteY232" fmla="*/ 5277670 h 5433676"/>
                <a:gd name="connsiteX233" fmla="*/ 6277014 w 6622968"/>
                <a:gd name="connsiteY233" fmla="*/ 4882155 h 5433676"/>
                <a:gd name="connsiteX234" fmla="*/ 6209227 w 6622968"/>
                <a:gd name="connsiteY234" fmla="*/ 4677319 h 5433676"/>
                <a:gd name="connsiteX235" fmla="*/ 5977208 w 6622968"/>
                <a:gd name="connsiteY235" fmla="*/ 4483543 h 5433676"/>
                <a:gd name="connsiteX236" fmla="*/ 6247520 w 6622968"/>
                <a:gd name="connsiteY236" fmla="*/ 4680858 h 5433676"/>
                <a:gd name="connsiteX237" fmla="*/ 6480474 w 6622968"/>
                <a:gd name="connsiteY237" fmla="*/ 4836292 h 5433676"/>
                <a:gd name="connsiteX238" fmla="*/ 6535284 w 6622968"/>
                <a:gd name="connsiteY238" fmla="*/ 4022748 h 5433676"/>
                <a:gd name="connsiteX239" fmla="*/ 6381226 w 6622968"/>
                <a:gd name="connsiteY239" fmla="*/ 3869871 h 5433676"/>
                <a:gd name="connsiteX240" fmla="*/ 6007734 w 6622968"/>
                <a:gd name="connsiteY240" fmla="*/ 3787288 h 5433676"/>
                <a:gd name="connsiteX241" fmla="*/ 6348635 w 6622968"/>
                <a:gd name="connsiteY241" fmla="*/ 3818748 h 5433676"/>
                <a:gd name="connsiteX242" fmla="*/ 6524272 w 6622968"/>
                <a:gd name="connsiteY242" fmla="*/ 3937757 h 5433676"/>
                <a:gd name="connsiteX243" fmla="*/ 6597270 w 6622968"/>
                <a:gd name="connsiteY243" fmla="*/ 4008886 h 5433676"/>
                <a:gd name="connsiteX244" fmla="*/ 6620030 w 6622968"/>
                <a:gd name="connsiteY244" fmla="*/ 3866529 h 5433676"/>
                <a:gd name="connsiteX245" fmla="*/ 6476836 w 6622968"/>
                <a:gd name="connsiteY245" fmla="*/ 3582649 h 5433676"/>
                <a:gd name="connsiteX246" fmla="*/ 6145569 w 6622968"/>
                <a:gd name="connsiteY246" fmla="*/ 3498787 h 5433676"/>
                <a:gd name="connsiteX247" fmla="*/ 6152697 w 6622968"/>
                <a:gd name="connsiteY247" fmla="*/ 3464721 h 5433676"/>
                <a:gd name="connsiteX248" fmla="*/ 6294170 w 6622968"/>
                <a:gd name="connsiteY248" fmla="*/ 3453022 h 5433676"/>
                <a:gd name="connsiteX249" fmla="*/ 6524174 w 6622968"/>
                <a:gd name="connsiteY249" fmla="*/ 3197948 h 5433676"/>
                <a:gd name="connsiteX250" fmla="*/ 6219255 w 6622968"/>
                <a:gd name="connsiteY250" fmla="*/ 3052248 h 5433676"/>
                <a:gd name="connsiteX251" fmla="*/ 5515380 w 6622968"/>
                <a:gd name="connsiteY251" fmla="*/ 3214268 h 5433676"/>
                <a:gd name="connsiteX252" fmla="*/ 5182688 w 6622968"/>
                <a:gd name="connsiteY252" fmla="*/ 3516238 h 5433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6622968" h="5433676">
                  <a:moveTo>
                    <a:pt x="781441" y="5433251"/>
                  </a:moveTo>
                  <a:cubicBezTo>
                    <a:pt x="787733" y="5433251"/>
                    <a:pt x="794025" y="5433202"/>
                    <a:pt x="800367" y="5433103"/>
                  </a:cubicBezTo>
                  <a:cubicBezTo>
                    <a:pt x="1017688" y="5429466"/>
                    <a:pt x="1369601" y="5461368"/>
                    <a:pt x="1486693" y="5297234"/>
                  </a:cubicBezTo>
                  <a:cubicBezTo>
                    <a:pt x="1521004" y="5249159"/>
                    <a:pt x="1496131" y="5137721"/>
                    <a:pt x="1495098" y="5072146"/>
                  </a:cubicBezTo>
                  <a:cubicBezTo>
                    <a:pt x="1494361" y="5025546"/>
                    <a:pt x="1425935" y="4959774"/>
                    <a:pt x="1424460" y="4933377"/>
                  </a:cubicBezTo>
                  <a:cubicBezTo>
                    <a:pt x="1423428" y="4915336"/>
                    <a:pt x="1448105" y="4918678"/>
                    <a:pt x="1507437" y="5012568"/>
                  </a:cubicBezTo>
                  <a:cubicBezTo>
                    <a:pt x="1628854" y="5204623"/>
                    <a:pt x="1513434" y="5348259"/>
                    <a:pt x="1731788" y="5245128"/>
                  </a:cubicBezTo>
                  <a:cubicBezTo>
                    <a:pt x="1862201" y="5183535"/>
                    <a:pt x="1963119" y="5153156"/>
                    <a:pt x="2063547" y="5108128"/>
                  </a:cubicBezTo>
                  <a:cubicBezTo>
                    <a:pt x="2202857" y="5045650"/>
                    <a:pt x="2228615" y="4948615"/>
                    <a:pt x="2146474" y="4757740"/>
                  </a:cubicBezTo>
                  <a:cubicBezTo>
                    <a:pt x="2128483" y="4715956"/>
                    <a:pt x="2100070" y="4685676"/>
                    <a:pt x="2078097" y="4671322"/>
                  </a:cubicBezTo>
                  <a:cubicBezTo>
                    <a:pt x="2065070" y="4662818"/>
                    <a:pt x="1977178" y="4585396"/>
                    <a:pt x="2011244" y="4584855"/>
                  </a:cubicBezTo>
                  <a:cubicBezTo>
                    <a:pt x="2102233" y="4583331"/>
                    <a:pt x="2177345" y="4725247"/>
                    <a:pt x="2244394" y="4758772"/>
                  </a:cubicBezTo>
                  <a:cubicBezTo>
                    <a:pt x="2410446" y="4841748"/>
                    <a:pt x="2509054" y="4847844"/>
                    <a:pt x="2582051" y="4685135"/>
                  </a:cubicBezTo>
                  <a:cubicBezTo>
                    <a:pt x="2614544" y="4612727"/>
                    <a:pt x="2711285" y="4407105"/>
                    <a:pt x="2604664" y="4334353"/>
                  </a:cubicBezTo>
                  <a:cubicBezTo>
                    <a:pt x="2560177" y="4303974"/>
                    <a:pt x="2508071" y="4336122"/>
                    <a:pt x="2456456" y="4345905"/>
                  </a:cubicBezTo>
                  <a:cubicBezTo>
                    <a:pt x="2410937" y="4354556"/>
                    <a:pt x="2365910" y="4341677"/>
                    <a:pt x="2324716" y="4311446"/>
                  </a:cubicBezTo>
                  <a:cubicBezTo>
                    <a:pt x="2340692" y="4300828"/>
                    <a:pt x="2366303" y="4319901"/>
                    <a:pt x="2381050" y="4320638"/>
                  </a:cubicBezTo>
                  <a:cubicBezTo>
                    <a:pt x="2436253" y="4323489"/>
                    <a:pt x="2455621" y="4320736"/>
                    <a:pt x="2512347" y="4290751"/>
                  </a:cubicBezTo>
                  <a:cubicBezTo>
                    <a:pt x="2580380" y="4254817"/>
                    <a:pt x="2646201" y="4216426"/>
                    <a:pt x="2639319" y="4153456"/>
                  </a:cubicBezTo>
                  <a:cubicBezTo>
                    <a:pt x="2633961" y="4104496"/>
                    <a:pt x="2647381" y="4022257"/>
                    <a:pt x="2611792" y="3986274"/>
                  </a:cubicBezTo>
                  <a:cubicBezTo>
                    <a:pt x="2508661" y="3882062"/>
                    <a:pt x="2261550" y="3875033"/>
                    <a:pt x="2096088" y="3832512"/>
                  </a:cubicBezTo>
                  <a:cubicBezTo>
                    <a:pt x="2030710" y="3815700"/>
                    <a:pt x="1962136" y="3785666"/>
                    <a:pt x="1894693" y="3761628"/>
                  </a:cubicBezTo>
                  <a:cubicBezTo>
                    <a:pt x="1816682" y="3733756"/>
                    <a:pt x="1698066" y="3597150"/>
                    <a:pt x="1595624" y="3531820"/>
                  </a:cubicBezTo>
                  <a:cubicBezTo>
                    <a:pt x="1579992" y="3521841"/>
                    <a:pt x="1554381" y="3483450"/>
                    <a:pt x="1527837" y="3442060"/>
                  </a:cubicBezTo>
                  <a:cubicBezTo>
                    <a:pt x="1452135" y="3323986"/>
                    <a:pt x="1450513" y="3325756"/>
                    <a:pt x="1329588" y="3310075"/>
                  </a:cubicBezTo>
                  <a:cubicBezTo>
                    <a:pt x="1271583" y="3302553"/>
                    <a:pt x="1222180" y="3266473"/>
                    <a:pt x="1186542" y="3226606"/>
                  </a:cubicBezTo>
                  <a:cubicBezTo>
                    <a:pt x="1131781" y="3165406"/>
                    <a:pt x="788913" y="2951722"/>
                    <a:pt x="588403" y="3105386"/>
                  </a:cubicBezTo>
                  <a:cubicBezTo>
                    <a:pt x="553698" y="3131980"/>
                    <a:pt x="619421" y="3243074"/>
                    <a:pt x="620207" y="3290658"/>
                  </a:cubicBezTo>
                  <a:cubicBezTo>
                    <a:pt x="551486" y="3223214"/>
                    <a:pt x="573459" y="3123328"/>
                    <a:pt x="472885" y="3083413"/>
                  </a:cubicBezTo>
                  <a:cubicBezTo>
                    <a:pt x="399100" y="3054165"/>
                    <a:pt x="304572" y="3028652"/>
                    <a:pt x="223857" y="3058392"/>
                  </a:cubicBezTo>
                  <a:cubicBezTo>
                    <a:pt x="46008" y="3123918"/>
                    <a:pt x="-3051" y="3331654"/>
                    <a:pt x="144" y="3525479"/>
                  </a:cubicBezTo>
                  <a:cubicBezTo>
                    <a:pt x="3241" y="3716453"/>
                    <a:pt x="37700" y="3735083"/>
                    <a:pt x="171357" y="3784683"/>
                  </a:cubicBezTo>
                  <a:cubicBezTo>
                    <a:pt x="199278" y="3795054"/>
                    <a:pt x="286335" y="3763840"/>
                    <a:pt x="337409" y="3760694"/>
                  </a:cubicBezTo>
                  <a:cubicBezTo>
                    <a:pt x="399051" y="3756909"/>
                    <a:pt x="415470" y="3782126"/>
                    <a:pt x="306145" y="3814914"/>
                  </a:cubicBezTo>
                  <a:cubicBezTo>
                    <a:pt x="264902" y="3827301"/>
                    <a:pt x="210584" y="3831824"/>
                    <a:pt x="160494" y="3833839"/>
                  </a:cubicBezTo>
                  <a:cubicBezTo>
                    <a:pt x="18971" y="3839394"/>
                    <a:pt x="54708" y="3997777"/>
                    <a:pt x="48367" y="4120816"/>
                  </a:cubicBezTo>
                  <a:cubicBezTo>
                    <a:pt x="42911" y="4226503"/>
                    <a:pt x="-1773" y="4486739"/>
                    <a:pt x="128345" y="4430553"/>
                  </a:cubicBezTo>
                  <a:cubicBezTo>
                    <a:pt x="227593" y="4387737"/>
                    <a:pt x="252269" y="4453361"/>
                    <a:pt x="141372" y="4469288"/>
                  </a:cubicBezTo>
                  <a:cubicBezTo>
                    <a:pt x="103177" y="4474794"/>
                    <a:pt x="84350" y="4512005"/>
                    <a:pt x="75895" y="4556050"/>
                  </a:cubicBezTo>
                  <a:cubicBezTo>
                    <a:pt x="50628" y="4687495"/>
                    <a:pt x="140044" y="4922267"/>
                    <a:pt x="220563" y="4980862"/>
                  </a:cubicBezTo>
                  <a:cubicBezTo>
                    <a:pt x="299263" y="5044077"/>
                    <a:pt x="420385" y="4920449"/>
                    <a:pt x="474556" y="4827788"/>
                  </a:cubicBezTo>
                  <a:cubicBezTo>
                    <a:pt x="502919" y="4779221"/>
                    <a:pt x="513390" y="4712515"/>
                    <a:pt x="538509" y="4681252"/>
                  </a:cubicBezTo>
                  <a:cubicBezTo>
                    <a:pt x="592139" y="4614448"/>
                    <a:pt x="648374" y="4597587"/>
                    <a:pt x="695908" y="4571239"/>
                  </a:cubicBezTo>
                  <a:cubicBezTo>
                    <a:pt x="732874" y="4550741"/>
                    <a:pt x="759468" y="4520214"/>
                    <a:pt x="808772" y="4483986"/>
                  </a:cubicBezTo>
                  <a:cubicBezTo>
                    <a:pt x="755929" y="4589869"/>
                    <a:pt x="632103" y="4617446"/>
                    <a:pt x="576753" y="4677762"/>
                  </a:cubicBezTo>
                  <a:cubicBezTo>
                    <a:pt x="523565" y="4735717"/>
                    <a:pt x="550159" y="4836735"/>
                    <a:pt x="508966" y="4882647"/>
                  </a:cubicBezTo>
                  <a:cubicBezTo>
                    <a:pt x="416158" y="4985974"/>
                    <a:pt x="311159" y="5143669"/>
                    <a:pt x="397871" y="5278161"/>
                  </a:cubicBezTo>
                  <a:cubicBezTo>
                    <a:pt x="417387" y="5308442"/>
                    <a:pt x="445111" y="5333561"/>
                    <a:pt x="476571" y="5353961"/>
                  </a:cubicBezTo>
                  <a:cubicBezTo>
                    <a:pt x="566626" y="5412359"/>
                    <a:pt x="677229" y="5433300"/>
                    <a:pt x="781589" y="5433300"/>
                  </a:cubicBezTo>
                  <a:lnTo>
                    <a:pt x="781589" y="5433300"/>
                  </a:lnTo>
                  <a:close/>
                  <a:moveTo>
                    <a:pt x="651274" y="1450083"/>
                  </a:moveTo>
                  <a:cubicBezTo>
                    <a:pt x="723289" y="1428552"/>
                    <a:pt x="824011" y="1451853"/>
                    <a:pt x="903251" y="1521114"/>
                  </a:cubicBezTo>
                  <a:cubicBezTo>
                    <a:pt x="949901" y="1561915"/>
                    <a:pt x="994683" y="1605025"/>
                    <a:pt x="1035680" y="1637911"/>
                  </a:cubicBezTo>
                  <a:cubicBezTo>
                    <a:pt x="1081051" y="1674287"/>
                    <a:pt x="1173269" y="1716168"/>
                    <a:pt x="1198388" y="1757853"/>
                  </a:cubicBezTo>
                  <a:cubicBezTo>
                    <a:pt x="1225965" y="1803667"/>
                    <a:pt x="1216085" y="1840633"/>
                    <a:pt x="1238599" y="1878779"/>
                  </a:cubicBezTo>
                  <a:cubicBezTo>
                    <a:pt x="1267896" y="1928476"/>
                    <a:pt x="1245972" y="1870717"/>
                    <a:pt x="1238599" y="1826181"/>
                  </a:cubicBezTo>
                  <a:cubicBezTo>
                    <a:pt x="1234469" y="1801013"/>
                    <a:pt x="1231520" y="1772256"/>
                    <a:pt x="1243613" y="1755936"/>
                  </a:cubicBezTo>
                  <a:cubicBezTo>
                    <a:pt x="1259195" y="1734995"/>
                    <a:pt x="1293949" y="1729539"/>
                    <a:pt x="1322952" y="1725262"/>
                  </a:cubicBezTo>
                  <a:cubicBezTo>
                    <a:pt x="1364882" y="1719069"/>
                    <a:pt x="1409615" y="1676007"/>
                    <a:pt x="1337944" y="1702306"/>
                  </a:cubicBezTo>
                  <a:cubicBezTo>
                    <a:pt x="1268781" y="1727671"/>
                    <a:pt x="1200846" y="1717545"/>
                    <a:pt x="1133354" y="1655755"/>
                  </a:cubicBezTo>
                  <a:cubicBezTo>
                    <a:pt x="1038137" y="1568649"/>
                    <a:pt x="885408" y="1472744"/>
                    <a:pt x="842641" y="1351327"/>
                  </a:cubicBezTo>
                  <a:cubicBezTo>
                    <a:pt x="816392" y="1276707"/>
                    <a:pt x="841265" y="1153177"/>
                    <a:pt x="890520" y="1083227"/>
                  </a:cubicBezTo>
                  <a:cubicBezTo>
                    <a:pt x="918539" y="1035053"/>
                    <a:pt x="955849" y="994843"/>
                    <a:pt x="1000877" y="969773"/>
                  </a:cubicBezTo>
                  <a:cubicBezTo>
                    <a:pt x="1077266" y="927252"/>
                    <a:pt x="1257032" y="853616"/>
                    <a:pt x="1302404" y="1004527"/>
                  </a:cubicBezTo>
                  <a:cubicBezTo>
                    <a:pt x="1314841" y="1045917"/>
                    <a:pt x="1439945" y="1224405"/>
                    <a:pt x="1392312" y="1061401"/>
                  </a:cubicBezTo>
                  <a:cubicBezTo>
                    <a:pt x="1375746" y="1004772"/>
                    <a:pt x="1306582" y="896087"/>
                    <a:pt x="1305698" y="840737"/>
                  </a:cubicBezTo>
                  <a:cubicBezTo>
                    <a:pt x="1239484" y="512616"/>
                    <a:pt x="2117521" y="87607"/>
                    <a:pt x="2121896" y="357870"/>
                  </a:cubicBezTo>
                  <a:cubicBezTo>
                    <a:pt x="2122928" y="419955"/>
                    <a:pt x="2107542" y="546485"/>
                    <a:pt x="2059270" y="608225"/>
                  </a:cubicBezTo>
                  <a:cubicBezTo>
                    <a:pt x="1997873" y="686679"/>
                    <a:pt x="2018765" y="746601"/>
                    <a:pt x="2071068" y="635950"/>
                  </a:cubicBezTo>
                  <a:cubicBezTo>
                    <a:pt x="2079965" y="617123"/>
                    <a:pt x="2112359" y="591660"/>
                    <a:pt x="2126959" y="559806"/>
                  </a:cubicBezTo>
                  <a:cubicBezTo>
                    <a:pt x="2150554" y="508486"/>
                    <a:pt x="2161516" y="451563"/>
                    <a:pt x="2204282" y="461148"/>
                  </a:cubicBezTo>
                  <a:cubicBezTo>
                    <a:pt x="2236185" y="468276"/>
                    <a:pt x="2254225" y="541077"/>
                    <a:pt x="2291044" y="589103"/>
                  </a:cubicBezTo>
                  <a:cubicBezTo>
                    <a:pt x="2357897" y="676160"/>
                    <a:pt x="2469974" y="753827"/>
                    <a:pt x="2458324" y="715584"/>
                  </a:cubicBezTo>
                  <a:cubicBezTo>
                    <a:pt x="2453802" y="700640"/>
                    <a:pt x="2394863" y="688842"/>
                    <a:pt x="2360158" y="621498"/>
                  </a:cubicBezTo>
                  <a:cubicBezTo>
                    <a:pt x="2343494" y="589152"/>
                    <a:pt x="2308839" y="552138"/>
                    <a:pt x="2297336" y="516597"/>
                  </a:cubicBezTo>
                  <a:cubicBezTo>
                    <a:pt x="2269759" y="431605"/>
                    <a:pt x="2304365" y="341698"/>
                    <a:pt x="2303726" y="302864"/>
                  </a:cubicBezTo>
                  <a:cubicBezTo>
                    <a:pt x="2301858" y="187395"/>
                    <a:pt x="2475824" y="102108"/>
                    <a:pt x="2596700" y="84756"/>
                  </a:cubicBezTo>
                  <a:cubicBezTo>
                    <a:pt x="2798292" y="55851"/>
                    <a:pt x="2813973" y="78316"/>
                    <a:pt x="2999835" y="15887"/>
                  </a:cubicBezTo>
                  <a:cubicBezTo>
                    <a:pt x="3065311" y="-6086"/>
                    <a:pt x="3171441" y="12348"/>
                    <a:pt x="3227577" y="65879"/>
                  </a:cubicBezTo>
                  <a:cubicBezTo>
                    <a:pt x="3291235" y="126588"/>
                    <a:pt x="3297478" y="156623"/>
                    <a:pt x="3298462" y="235077"/>
                  </a:cubicBezTo>
                  <a:cubicBezTo>
                    <a:pt x="3299396" y="308714"/>
                    <a:pt x="3291235" y="391297"/>
                    <a:pt x="3217550" y="399604"/>
                  </a:cubicBezTo>
                  <a:cubicBezTo>
                    <a:pt x="3171883" y="404766"/>
                    <a:pt x="3123169" y="409337"/>
                    <a:pt x="3123021" y="420643"/>
                  </a:cubicBezTo>
                  <a:cubicBezTo>
                    <a:pt x="3122530" y="459379"/>
                    <a:pt x="3282092" y="440847"/>
                    <a:pt x="3289023" y="481696"/>
                  </a:cubicBezTo>
                  <a:cubicBezTo>
                    <a:pt x="3308047" y="594019"/>
                    <a:pt x="3303475" y="735050"/>
                    <a:pt x="3235688" y="774178"/>
                  </a:cubicBezTo>
                  <a:cubicBezTo>
                    <a:pt x="3148632" y="824466"/>
                    <a:pt x="3079173" y="793595"/>
                    <a:pt x="2994673" y="818370"/>
                  </a:cubicBezTo>
                  <a:cubicBezTo>
                    <a:pt x="2958641" y="828939"/>
                    <a:pt x="2958641" y="861972"/>
                    <a:pt x="2987152" y="861530"/>
                  </a:cubicBezTo>
                  <a:cubicBezTo>
                    <a:pt x="3206244" y="857843"/>
                    <a:pt x="3293841" y="930939"/>
                    <a:pt x="3298068" y="1189356"/>
                  </a:cubicBezTo>
                  <a:cubicBezTo>
                    <a:pt x="3301067" y="1372071"/>
                    <a:pt x="3186876" y="1363764"/>
                    <a:pt x="3104931" y="1361060"/>
                  </a:cubicBezTo>
                  <a:cubicBezTo>
                    <a:pt x="3003521" y="1357668"/>
                    <a:pt x="3005733" y="1412773"/>
                    <a:pt x="3098443" y="1414494"/>
                  </a:cubicBezTo>
                  <a:cubicBezTo>
                    <a:pt x="3108913" y="1414690"/>
                    <a:pt x="3124103" y="1413707"/>
                    <a:pt x="3157382" y="1413166"/>
                  </a:cubicBezTo>
                  <a:cubicBezTo>
                    <a:pt x="3282240" y="1411102"/>
                    <a:pt x="3297921" y="1443152"/>
                    <a:pt x="3300034" y="1572188"/>
                  </a:cubicBezTo>
                  <a:cubicBezTo>
                    <a:pt x="3300870" y="1624393"/>
                    <a:pt x="3322843" y="1843091"/>
                    <a:pt x="3263069" y="1861525"/>
                  </a:cubicBezTo>
                  <a:cubicBezTo>
                    <a:pt x="3260906" y="1877107"/>
                    <a:pt x="3211257" y="1888512"/>
                    <a:pt x="3155071" y="1878041"/>
                  </a:cubicBezTo>
                  <a:cubicBezTo>
                    <a:pt x="3103211" y="1868407"/>
                    <a:pt x="3120957" y="1889347"/>
                    <a:pt x="3156104" y="1907240"/>
                  </a:cubicBezTo>
                  <a:cubicBezTo>
                    <a:pt x="3267591" y="1963918"/>
                    <a:pt x="3370280" y="1942093"/>
                    <a:pt x="3461564" y="1922331"/>
                  </a:cubicBezTo>
                  <a:cubicBezTo>
                    <a:pt x="3483831" y="1917514"/>
                    <a:pt x="3506394" y="1927640"/>
                    <a:pt x="3516226" y="1920464"/>
                  </a:cubicBezTo>
                  <a:cubicBezTo>
                    <a:pt x="3527827" y="1912009"/>
                    <a:pt x="3520011" y="1900752"/>
                    <a:pt x="3470363" y="1884628"/>
                  </a:cubicBezTo>
                  <a:cubicBezTo>
                    <a:pt x="3439787" y="1874699"/>
                    <a:pt x="3389844" y="1893624"/>
                    <a:pt x="3366937" y="1845991"/>
                  </a:cubicBezTo>
                  <a:cubicBezTo>
                    <a:pt x="3350912" y="1812663"/>
                    <a:pt x="3360546" y="1710958"/>
                    <a:pt x="3355287" y="1663374"/>
                  </a:cubicBezTo>
                  <a:cubicBezTo>
                    <a:pt x="3347176" y="1589786"/>
                    <a:pt x="3345161" y="1512561"/>
                    <a:pt x="3368657" y="1471614"/>
                  </a:cubicBezTo>
                  <a:cubicBezTo>
                    <a:pt x="3398250" y="1420048"/>
                    <a:pt x="3530579" y="1457997"/>
                    <a:pt x="3581899" y="1438826"/>
                  </a:cubicBezTo>
                  <a:cubicBezTo>
                    <a:pt x="3592320" y="1434943"/>
                    <a:pt x="3609574" y="1419999"/>
                    <a:pt x="3569020" y="1408251"/>
                  </a:cubicBezTo>
                  <a:cubicBezTo>
                    <a:pt x="3520060" y="1394044"/>
                    <a:pt x="3463087" y="1411348"/>
                    <a:pt x="3443130" y="1404761"/>
                  </a:cubicBezTo>
                  <a:cubicBezTo>
                    <a:pt x="3310357" y="1360815"/>
                    <a:pt x="3352239" y="1187390"/>
                    <a:pt x="3349683" y="1031465"/>
                  </a:cubicBezTo>
                  <a:cubicBezTo>
                    <a:pt x="3348061" y="930251"/>
                    <a:pt x="3463530" y="901248"/>
                    <a:pt x="3553683" y="915455"/>
                  </a:cubicBezTo>
                  <a:cubicBezTo>
                    <a:pt x="3674510" y="934478"/>
                    <a:pt x="3676477" y="903067"/>
                    <a:pt x="3648900" y="893727"/>
                  </a:cubicBezTo>
                  <a:cubicBezTo>
                    <a:pt x="3596302" y="875884"/>
                    <a:pt x="3398643" y="866790"/>
                    <a:pt x="3368313" y="807703"/>
                  </a:cubicBezTo>
                  <a:cubicBezTo>
                    <a:pt x="3348700" y="769508"/>
                    <a:pt x="3349781" y="608766"/>
                    <a:pt x="3364331" y="563444"/>
                  </a:cubicBezTo>
                  <a:cubicBezTo>
                    <a:pt x="3387779" y="490593"/>
                    <a:pt x="3419239" y="465327"/>
                    <a:pt x="3459696" y="466015"/>
                  </a:cubicBezTo>
                  <a:cubicBezTo>
                    <a:pt x="3530678" y="467244"/>
                    <a:pt x="3590747" y="442911"/>
                    <a:pt x="3574575" y="435685"/>
                  </a:cubicBezTo>
                  <a:cubicBezTo>
                    <a:pt x="3545867" y="421577"/>
                    <a:pt x="3515193" y="446205"/>
                    <a:pt x="3491598" y="437799"/>
                  </a:cubicBezTo>
                  <a:cubicBezTo>
                    <a:pt x="3375146" y="396458"/>
                    <a:pt x="3363791" y="213300"/>
                    <a:pt x="3411129" y="106139"/>
                  </a:cubicBezTo>
                  <a:cubicBezTo>
                    <a:pt x="3501823" y="-99140"/>
                    <a:pt x="3893651" y="39925"/>
                    <a:pt x="4013397" y="135338"/>
                  </a:cubicBezTo>
                  <a:cubicBezTo>
                    <a:pt x="4080201" y="188525"/>
                    <a:pt x="4243253" y="159720"/>
                    <a:pt x="4328541" y="201257"/>
                  </a:cubicBezTo>
                  <a:cubicBezTo>
                    <a:pt x="4343681" y="208630"/>
                    <a:pt x="4387283" y="236551"/>
                    <a:pt x="4395246" y="252822"/>
                  </a:cubicBezTo>
                  <a:cubicBezTo>
                    <a:pt x="4421250" y="305912"/>
                    <a:pt x="4383006" y="380433"/>
                    <a:pt x="4390134" y="435489"/>
                  </a:cubicBezTo>
                  <a:cubicBezTo>
                    <a:pt x="4401981" y="526920"/>
                    <a:pt x="4386349" y="537587"/>
                    <a:pt x="4335472" y="627839"/>
                  </a:cubicBezTo>
                  <a:cubicBezTo>
                    <a:pt x="4289756" y="708898"/>
                    <a:pt x="4436292" y="556562"/>
                    <a:pt x="4434719" y="462279"/>
                  </a:cubicBezTo>
                  <a:cubicBezTo>
                    <a:pt x="4433834" y="407027"/>
                    <a:pt x="4443862" y="366129"/>
                    <a:pt x="4462198" y="337077"/>
                  </a:cubicBezTo>
                  <a:cubicBezTo>
                    <a:pt x="4579092" y="152051"/>
                    <a:pt x="5052619" y="413565"/>
                    <a:pt x="5177133" y="512763"/>
                  </a:cubicBezTo>
                  <a:cubicBezTo>
                    <a:pt x="5254702" y="574553"/>
                    <a:pt x="5351099" y="673456"/>
                    <a:pt x="5424784" y="763659"/>
                  </a:cubicBezTo>
                  <a:cubicBezTo>
                    <a:pt x="5479397" y="829136"/>
                    <a:pt x="5521672" y="890926"/>
                    <a:pt x="5501321" y="967561"/>
                  </a:cubicBezTo>
                  <a:cubicBezTo>
                    <a:pt x="5468288" y="1092271"/>
                    <a:pt x="5323571" y="1201055"/>
                    <a:pt x="5235531" y="1296124"/>
                  </a:cubicBezTo>
                  <a:cubicBezTo>
                    <a:pt x="5173102" y="1363518"/>
                    <a:pt x="5106249" y="1379494"/>
                    <a:pt x="5035316" y="1360225"/>
                  </a:cubicBezTo>
                  <a:cubicBezTo>
                    <a:pt x="4961826" y="1340218"/>
                    <a:pt x="5009803" y="1379248"/>
                    <a:pt x="5052078" y="1381804"/>
                  </a:cubicBezTo>
                  <a:cubicBezTo>
                    <a:pt x="5081327" y="1383574"/>
                    <a:pt x="5116424" y="1385983"/>
                    <a:pt x="5133580" y="1405498"/>
                  </a:cubicBezTo>
                  <a:cubicBezTo>
                    <a:pt x="5146901" y="1420687"/>
                    <a:pt x="5146262" y="1449592"/>
                    <a:pt x="5144100" y="1475055"/>
                  </a:cubicBezTo>
                  <a:cubicBezTo>
                    <a:pt x="5140265" y="1520082"/>
                    <a:pt x="5122962" y="1579562"/>
                    <a:pt x="5148229" y="1527505"/>
                  </a:cubicBezTo>
                  <a:cubicBezTo>
                    <a:pt x="5167645" y="1487541"/>
                    <a:pt x="5154865" y="1451558"/>
                    <a:pt x="5178804" y="1403532"/>
                  </a:cubicBezTo>
                  <a:cubicBezTo>
                    <a:pt x="5200581" y="1359782"/>
                    <a:pt x="5289161" y="1310134"/>
                    <a:pt x="5331534" y="1269924"/>
                  </a:cubicBezTo>
                  <a:cubicBezTo>
                    <a:pt x="5369827" y="1233597"/>
                    <a:pt x="5411070" y="1186751"/>
                    <a:pt x="5454377" y="1142067"/>
                  </a:cubicBezTo>
                  <a:cubicBezTo>
                    <a:pt x="5500535" y="1094434"/>
                    <a:pt x="5536764" y="1002364"/>
                    <a:pt x="5587100" y="985061"/>
                  </a:cubicBezTo>
                  <a:cubicBezTo>
                    <a:pt x="5708959" y="943130"/>
                    <a:pt x="5872504" y="1149490"/>
                    <a:pt x="5918859" y="1251293"/>
                  </a:cubicBezTo>
                  <a:cubicBezTo>
                    <a:pt x="5954596" y="1329747"/>
                    <a:pt x="5967720" y="1410709"/>
                    <a:pt x="5930263" y="1479872"/>
                  </a:cubicBezTo>
                  <a:cubicBezTo>
                    <a:pt x="5901752" y="1532519"/>
                    <a:pt x="5912026" y="1493046"/>
                    <a:pt x="5832048" y="1569878"/>
                  </a:cubicBezTo>
                  <a:cubicBezTo>
                    <a:pt x="5792722" y="1607680"/>
                    <a:pt x="5670863" y="1728408"/>
                    <a:pt x="5848171" y="1609695"/>
                  </a:cubicBezTo>
                  <a:cubicBezTo>
                    <a:pt x="5977502" y="1523081"/>
                    <a:pt x="6102360" y="1541957"/>
                    <a:pt x="6212225" y="1680038"/>
                  </a:cubicBezTo>
                  <a:cubicBezTo>
                    <a:pt x="6318601" y="1813744"/>
                    <a:pt x="6360187" y="2019121"/>
                    <a:pt x="6297316" y="2097477"/>
                  </a:cubicBezTo>
                  <a:cubicBezTo>
                    <a:pt x="6285862" y="2111732"/>
                    <a:pt x="6266445" y="2127217"/>
                    <a:pt x="6233707" y="2153466"/>
                  </a:cubicBezTo>
                  <a:cubicBezTo>
                    <a:pt x="6191285" y="2187483"/>
                    <a:pt x="6105113" y="2252812"/>
                    <a:pt x="6105998" y="2307327"/>
                  </a:cubicBezTo>
                  <a:cubicBezTo>
                    <a:pt x="6121139" y="2307081"/>
                    <a:pt x="6124727" y="2292678"/>
                    <a:pt x="6162283" y="2255860"/>
                  </a:cubicBezTo>
                  <a:cubicBezTo>
                    <a:pt x="6195414" y="2223318"/>
                    <a:pt x="6281930" y="2167083"/>
                    <a:pt x="6327695" y="2186844"/>
                  </a:cubicBezTo>
                  <a:cubicBezTo>
                    <a:pt x="6399660" y="2217960"/>
                    <a:pt x="6461008" y="2348520"/>
                    <a:pt x="6486422" y="2404067"/>
                  </a:cubicBezTo>
                  <a:cubicBezTo>
                    <a:pt x="6506380" y="2447669"/>
                    <a:pt x="6514441" y="2517521"/>
                    <a:pt x="6514638" y="2586193"/>
                  </a:cubicBezTo>
                  <a:cubicBezTo>
                    <a:pt x="6515178" y="2743691"/>
                    <a:pt x="6415488" y="2927193"/>
                    <a:pt x="6246734" y="2954917"/>
                  </a:cubicBezTo>
                  <a:cubicBezTo>
                    <a:pt x="6150239" y="2970746"/>
                    <a:pt x="6046862" y="2966666"/>
                    <a:pt x="5951400" y="2981118"/>
                  </a:cubicBezTo>
                  <a:cubicBezTo>
                    <a:pt x="5786873" y="3006040"/>
                    <a:pt x="5675090" y="3078890"/>
                    <a:pt x="5503337" y="3081791"/>
                  </a:cubicBezTo>
                  <a:cubicBezTo>
                    <a:pt x="5469959" y="3082331"/>
                    <a:pt x="5443317" y="3115906"/>
                    <a:pt x="5414117" y="3103420"/>
                  </a:cubicBezTo>
                  <a:cubicBezTo>
                    <a:pt x="5358324" y="3079628"/>
                    <a:pt x="5310347" y="2993309"/>
                    <a:pt x="5309315" y="2928176"/>
                  </a:cubicBezTo>
                  <a:cubicBezTo>
                    <a:pt x="5308873" y="2900943"/>
                    <a:pt x="5301794" y="2860045"/>
                    <a:pt x="5315705" y="2811478"/>
                  </a:cubicBezTo>
                  <a:cubicBezTo>
                    <a:pt x="5328093" y="2768171"/>
                    <a:pt x="5346428" y="2709920"/>
                    <a:pt x="5360045" y="2672659"/>
                  </a:cubicBezTo>
                  <a:cubicBezTo>
                    <a:pt x="5371695" y="2640757"/>
                    <a:pt x="5395585" y="2624339"/>
                    <a:pt x="5420311" y="2595287"/>
                  </a:cubicBezTo>
                  <a:cubicBezTo>
                    <a:pt x="5436287" y="2576509"/>
                    <a:pt x="5454032" y="2555126"/>
                    <a:pt x="5467207" y="2535316"/>
                  </a:cubicBezTo>
                  <a:cubicBezTo>
                    <a:pt x="5491195" y="2499382"/>
                    <a:pt x="5489130" y="2456665"/>
                    <a:pt x="5478808" y="2479523"/>
                  </a:cubicBezTo>
                  <a:cubicBezTo>
                    <a:pt x="5474334" y="2489502"/>
                    <a:pt x="5477087" y="2508918"/>
                    <a:pt x="5452656" y="2521355"/>
                  </a:cubicBezTo>
                  <a:cubicBezTo>
                    <a:pt x="5427045" y="2534382"/>
                    <a:pt x="5392390" y="2590371"/>
                    <a:pt x="5374251" y="2586635"/>
                  </a:cubicBezTo>
                  <a:cubicBezTo>
                    <a:pt x="5327700" y="2577050"/>
                    <a:pt x="5299287" y="2463891"/>
                    <a:pt x="5277953" y="2427269"/>
                  </a:cubicBezTo>
                  <a:cubicBezTo>
                    <a:pt x="5264681" y="2404510"/>
                    <a:pt x="5276528" y="2387550"/>
                    <a:pt x="5273824" y="2384454"/>
                  </a:cubicBezTo>
                  <a:cubicBezTo>
                    <a:pt x="5269056" y="2378948"/>
                    <a:pt x="5255292" y="2392515"/>
                    <a:pt x="5260257" y="2428842"/>
                  </a:cubicBezTo>
                  <a:cubicBezTo>
                    <a:pt x="5271170" y="2509263"/>
                    <a:pt x="5346428" y="2565400"/>
                    <a:pt x="5341316" y="2643706"/>
                  </a:cubicBezTo>
                  <a:cubicBezTo>
                    <a:pt x="5335712" y="2729190"/>
                    <a:pt x="5245559" y="2829273"/>
                    <a:pt x="5251605" y="2921245"/>
                  </a:cubicBezTo>
                  <a:cubicBezTo>
                    <a:pt x="5252588" y="2936238"/>
                    <a:pt x="5241184" y="2964601"/>
                    <a:pt x="5216900" y="2957572"/>
                  </a:cubicBezTo>
                  <a:cubicBezTo>
                    <a:pt x="5173052" y="2944840"/>
                    <a:pt x="5141937" y="2962487"/>
                    <a:pt x="5128075" y="2970205"/>
                  </a:cubicBezTo>
                  <a:cubicBezTo>
                    <a:pt x="5110476" y="2979987"/>
                    <a:pt x="5115048" y="2988491"/>
                    <a:pt x="5129647" y="2989868"/>
                  </a:cubicBezTo>
                  <a:cubicBezTo>
                    <a:pt x="5143362" y="2991195"/>
                    <a:pt x="5160518" y="2979840"/>
                    <a:pt x="5185244" y="2979102"/>
                  </a:cubicBezTo>
                  <a:cubicBezTo>
                    <a:pt x="5191438" y="2978906"/>
                    <a:pt x="5211592" y="2990998"/>
                    <a:pt x="5225355" y="2994980"/>
                  </a:cubicBezTo>
                  <a:cubicBezTo>
                    <a:pt x="5236072" y="2998077"/>
                    <a:pt x="5246198" y="3009825"/>
                    <a:pt x="5250180" y="3013561"/>
                  </a:cubicBezTo>
                  <a:cubicBezTo>
                    <a:pt x="5273529" y="3035485"/>
                    <a:pt x="5312166" y="3113792"/>
                    <a:pt x="5328830" y="3133209"/>
                  </a:cubicBezTo>
                  <a:cubicBezTo>
                    <a:pt x="5384378" y="3197899"/>
                    <a:pt x="5307791" y="3305110"/>
                    <a:pt x="5257701" y="3341781"/>
                  </a:cubicBezTo>
                  <a:cubicBezTo>
                    <a:pt x="5222947" y="3367195"/>
                    <a:pt x="5181655" y="3401457"/>
                    <a:pt x="5164303" y="3415122"/>
                  </a:cubicBezTo>
                  <a:cubicBezTo>
                    <a:pt x="5065301" y="3493036"/>
                    <a:pt x="4940296" y="3598280"/>
                    <a:pt x="4821189" y="3637802"/>
                  </a:cubicBezTo>
                  <a:cubicBezTo>
                    <a:pt x="4764167" y="3656679"/>
                    <a:pt x="4653565" y="3737197"/>
                    <a:pt x="4596395" y="3748110"/>
                  </a:cubicBezTo>
                  <a:cubicBezTo>
                    <a:pt x="4511502" y="3764332"/>
                    <a:pt x="4390527" y="3751010"/>
                    <a:pt x="4268766" y="3769051"/>
                  </a:cubicBezTo>
                  <a:cubicBezTo>
                    <a:pt x="4130783" y="3789500"/>
                    <a:pt x="4016445" y="3876163"/>
                    <a:pt x="3927815" y="3877736"/>
                  </a:cubicBezTo>
                  <a:cubicBezTo>
                    <a:pt x="3740282" y="3918880"/>
                    <a:pt x="3437673" y="4041035"/>
                    <a:pt x="3289269" y="4032580"/>
                  </a:cubicBezTo>
                  <a:cubicBezTo>
                    <a:pt x="3216812" y="4028450"/>
                    <a:pt x="2847498" y="3898579"/>
                    <a:pt x="2655590" y="3830988"/>
                  </a:cubicBezTo>
                  <a:cubicBezTo>
                    <a:pt x="2604320" y="3812898"/>
                    <a:pt x="2565683" y="3799282"/>
                    <a:pt x="2548822" y="3793727"/>
                  </a:cubicBezTo>
                  <a:cubicBezTo>
                    <a:pt x="2460635" y="3764626"/>
                    <a:pt x="2259633" y="3799380"/>
                    <a:pt x="2157485" y="3755287"/>
                  </a:cubicBezTo>
                  <a:cubicBezTo>
                    <a:pt x="2080948" y="3722253"/>
                    <a:pt x="1942375" y="3676046"/>
                    <a:pt x="1869132" y="3637753"/>
                  </a:cubicBezTo>
                  <a:cubicBezTo>
                    <a:pt x="1786155" y="3594348"/>
                    <a:pt x="1718860" y="3529805"/>
                    <a:pt x="1641733" y="3474455"/>
                  </a:cubicBezTo>
                  <a:cubicBezTo>
                    <a:pt x="1554922" y="3412173"/>
                    <a:pt x="1531278" y="3253299"/>
                    <a:pt x="1401750" y="3239879"/>
                  </a:cubicBezTo>
                  <a:cubicBezTo>
                    <a:pt x="1265733" y="3225771"/>
                    <a:pt x="1240860" y="3174058"/>
                    <a:pt x="1325065" y="3059031"/>
                  </a:cubicBezTo>
                  <a:cubicBezTo>
                    <a:pt x="1356231" y="3016412"/>
                    <a:pt x="1387347" y="2975022"/>
                    <a:pt x="1398751" y="2925178"/>
                  </a:cubicBezTo>
                  <a:cubicBezTo>
                    <a:pt x="1405879" y="2912495"/>
                    <a:pt x="1418807" y="2905171"/>
                    <a:pt x="1433849" y="2904040"/>
                  </a:cubicBezTo>
                  <a:cubicBezTo>
                    <a:pt x="1537865" y="2896027"/>
                    <a:pt x="1519382" y="2880789"/>
                    <a:pt x="1476566" y="2872334"/>
                  </a:cubicBezTo>
                  <a:cubicBezTo>
                    <a:pt x="1406665" y="2858570"/>
                    <a:pt x="1400963" y="2873022"/>
                    <a:pt x="1371666" y="2782623"/>
                  </a:cubicBezTo>
                  <a:cubicBezTo>
                    <a:pt x="1362818" y="2755390"/>
                    <a:pt x="1356231" y="2727715"/>
                    <a:pt x="1351315" y="2706971"/>
                  </a:cubicBezTo>
                  <a:cubicBezTo>
                    <a:pt x="1342418" y="2669071"/>
                    <a:pt x="1340697" y="2596713"/>
                    <a:pt x="1354068" y="2575231"/>
                  </a:cubicBezTo>
                  <a:cubicBezTo>
                    <a:pt x="1386167" y="2523764"/>
                    <a:pt x="1396490" y="2487437"/>
                    <a:pt x="1408484" y="2442459"/>
                  </a:cubicBezTo>
                  <a:cubicBezTo>
                    <a:pt x="1413351" y="2424172"/>
                    <a:pt x="1442550" y="2409917"/>
                    <a:pt x="1447416" y="2394826"/>
                  </a:cubicBezTo>
                  <a:cubicBezTo>
                    <a:pt x="1414236" y="2380374"/>
                    <a:pt x="1375008" y="2505920"/>
                    <a:pt x="1326737" y="2556355"/>
                  </a:cubicBezTo>
                  <a:cubicBezTo>
                    <a:pt x="1297783" y="2586586"/>
                    <a:pt x="1287657" y="2572675"/>
                    <a:pt x="1211759" y="2533055"/>
                  </a:cubicBezTo>
                  <a:cubicBezTo>
                    <a:pt x="1206204" y="2530154"/>
                    <a:pt x="1189884" y="2517718"/>
                    <a:pt x="1178283" y="2504642"/>
                  </a:cubicBezTo>
                  <a:cubicBezTo>
                    <a:pt x="1161521" y="2485667"/>
                    <a:pt x="1156556" y="2459762"/>
                    <a:pt x="1155229" y="2453617"/>
                  </a:cubicBezTo>
                  <a:cubicBezTo>
                    <a:pt x="1153852" y="2447276"/>
                    <a:pt x="1133993" y="2463596"/>
                    <a:pt x="1152427" y="2491665"/>
                  </a:cubicBezTo>
                  <a:cubicBezTo>
                    <a:pt x="1176563" y="2528434"/>
                    <a:pt x="1213283" y="2572281"/>
                    <a:pt x="1237271" y="2596614"/>
                  </a:cubicBezTo>
                  <a:cubicBezTo>
                    <a:pt x="1324033" y="2684605"/>
                    <a:pt x="1350529" y="2849181"/>
                    <a:pt x="1317446" y="2960865"/>
                  </a:cubicBezTo>
                  <a:cubicBezTo>
                    <a:pt x="1291786" y="3047381"/>
                    <a:pt x="1245726" y="3118462"/>
                    <a:pt x="1142301" y="3091278"/>
                  </a:cubicBezTo>
                  <a:cubicBezTo>
                    <a:pt x="1038973" y="3064094"/>
                    <a:pt x="888160" y="3001567"/>
                    <a:pt x="837332" y="2990310"/>
                  </a:cubicBezTo>
                  <a:cubicBezTo>
                    <a:pt x="790781" y="2979987"/>
                    <a:pt x="738282" y="2981069"/>
                    <a:pt x="689322" y="2993210"/>
                  </a:cubicBezTo>
                  <a:cubicBezTo>
                    <a:pt x="562743" y="3024671"/>
                    <a:pt x="544358" y="3018231"/>
                    <a:pt x="407949" y="2999846"/>
                  </a:cubicBezTo>
                  <a:cubicBezTo>
                    <a:pt x="353679" y="2992522"/>
                    <a:pt x="295675" y="2991244"/>
                    <a:pt x="255169" y="2965584"/>
                  </a:cubicBezTo>
                  <a:cubicBezTo>
                    <a:pt x="111042" y="2874399"/>
                    <a:pt x="80860" y="2625027"/>
                    <a:pt x="150023" y="2468807"/>
                  </a:cubicBezTo>
                  <a:cubicBezTo>
                    <a:pt x="214615" y="2323008"/>
                    <a:pt x="139209" y="2325859"/>
                    <a:pt x="224840" y="2198985"/>
                  </a:cubicBezTo>
                  <a:cubicBezTo>
                    <a:pt x="283484" y="2112076"/>
                    <a:pt x="328855" y="2123825"/>
                    <a:pt x="358693" y="2191170"/>
                  </a:cubicBezTo>
                  <a:cubicBezTo>
                    <a:pt x="382141" y="2244013"/>
                    <a:pt x="459366" y="2287418"/>
                    <a:pt x="493186" y="2293219"/>
                  </a:cubicBezTo>
                  <a:cubicBezTo>
                    <a:pt x="528825" y="2299314"/>
                    <a:pt x="440736" y="2254483"/>
                    <a:pt x="393054" y="2193382"/>
                  </a:cubicBezTo>
                  <a:cubicBezTo>
                    <a:pt x="372162" y="2166640"/>
                    <a:pt x="366264" y="2128347"/>
                    <a:pt x="363265" y="2122645"/>
                  </a:cubicBezTo>
                  <a:cubicBezTo>
                    <a:pt x="341341" y="2081206"/>
                    <a:pt x="325709" y="2034114"/>
                    <a:pt x="331412" y="1971980"/>
                  </a:cubicBezTo>
                  <a:cubicBezTo>
                    <a:pt x="341046" y="1866981"/>
                    <a:pt x="413012" y="1756624"/>
                    <a:pt x="473622" y="1662833"/>
                  </a:cubicBezTo>
                  <a:cubicBezTo>
                    <a:pt x="522287" y="1587525"/>
                    <a:pt x="559449" y="1477709"/>
                    <a:pt x="651323" y="1450329"/>
                  </a:cubicBezTo>
                  <a:lnTo>
                    <a:pt x="651323" y="1450329"/>
                  </a:lnTo>
                  <a:close/>
                  <a:moveTo>
                    <a:pt x="5182786" y="3516139"/>
                  </a:moveTo>
                  <a:cubicBezTo>
                    <a:pt x="5016243" y="3590759"/>
                    <a:pt x="4818437" y="3823860"/>
                    <a:pt x="4640587" y="3856255"/>
                  </a:cubicBezTo>
                  <a:cubicBezTo>
                    <a:pt x="4486923" y="3884274"/>
                    <a:pt x="4266456" y="3898824"/>
                    <a:pt x="4204174" y="3917061"/>
                  </a:cubicBezTo>
                  <a:cubicBezTo>
                    <a:pt x="4137075" y="3936724"/>
                    <a:pt x="4054787" y="3975656"/>
                    <a:pt x="4025588" y="4080508"/>
                  </a:cubicBezTo>
                  <a:cubicBezTo>
                    <a:pt x="3999977" y="4172480"/>
                    <a:pt x="4032076" y="4231222"/>
                    <a:pt x="4040875" y="4306923"/>
                  </a:cubicBezTo>
                  <a:cubicBezTo>
                    <a:pt x="4052230" y="4404204"/>
                    <a:pt x="4052722" y="4509695"/>
                    <a:pt x="4134814" y="4541008"/>
                  </a:cubicBezTo>
                  <a:cubicBezTo>
                    <a:pt x="4244630" y="4582840"/>
                    <a:pt x="4430295" y="4533241"/>
                    <a:pt x="4505161" y="4449822"/>
                  </a:cubicBezTo>
                  <a:cubicBezTo>
                    <a:pt x="4510027" y="4444366"/>
                    <a:pt x="4598755" y="4406908"/>
                    <a:pt x="4599148" y="4432322"/>
                  </a:cubicBezTo>
                  <a:cubicBezTo>
                    <a:pt x="4599640" y="4461128"/>
                    <a:pt x="4331785" y="4590803"/>
                    <a:pt x="4287544" y="4591590"/>
                  </a:cubicBezTo>
                  <a:cubicBezTo>
                    <a:pt x="4212285" y="4592917"/>
                    <a:pt x="4153346" y="4650332"/>
                    <a:pt x="4149020" y="4716153"/>
                  </a:cubicBezTo>
                  <a:cubicBezTo>
                    <a:pt x="4139238" y="4866081"/>
                    <a:pt x="4390183" y="5154729"/>
                    <a:pt x="4538931" y="5137033"/>
                  </a:cubicBezTo>
                  <a:cubicBezTo>
                    <a:pt x="4562231" y="5134280"/>
                    <a:pt x="4591086" y="5102869"/>
                    <a:pt x="4612617" y="5065362"/>
                  </a:cubicBezTo>
                  <a:cubicBezTo>
                    <a:pt x="4628298" y="5037982"/>
                    <a:pt x="4636999" y="5004850"/>
                    <a:pt x="4651844" y="4989809"/>
                  </a:cubicBezTo>
                  <a:cubicBezTo>
                    <a:pt x="4721647" y="4919220"/>
                    <a:pt x="4583811" y="5153156"/>
                    <a:pt x="4632476" y="5191253"/>
                  </a:cubicBezTo>
                  <a:cubicBezTo>
                    <a:pt x="4707195" y="5249749"/>
                    <a:pt x="5133580" y="5407837"/>
                    <a:pt x="5208593" y="5364382"/>
                  </a:cubicBezTo>
                  <a:cubicBezTo>
                    <a:pt x="5233319" y="5350078"/>
                    <a:pt x="5201662" y="5295514"/>
                    <a:pt x="5228501" y="5252993"/>
                  </a:cubicBezTo>
                  <a:cubicBezTo>
                    <a:pt x="5248902" y="5220697"/>
                    <a:pt x="5268663" y="5189237"/>
                    <a:pt x="5284540" y="5171099"/>
                  </a:cubicBezTo>
                  <a:cubicBezTo>
                    <a:pt x="5324308" y="5125776"/>
                    <a:pt x="5319982" y="5163970"/>
                    <a:pt x="5310544" y="5173900"/>
                  </a:cubicBezTo>
                  <a:cubicBezTo>
                    <a:pt x="5267974" y="5218486"/>
                    <a:pt x="5266303" y="5321026"/>
                    <a:pt x="5277413" y="5377851"/>
                  </a:cubicBezTo>
                  <a:cubicBezTo>
                    <a:pt x="5286457" y="5424059"/>
                    <a:pt x="5591327" y="5438707"/>
                    <a:pt x="5858789" y="5432219"/>
                  </a:cubicBezTo>
                  <a:cubicBezTo>
                    <a:pt x="6031525" y="5428040"/>
                    <a:pt x="6278342" y="5447900"/>
                    <a:pt x="6388108" y="5277670"/>
                  </a:cubicBezTo>
                  <a:cubicBezTo>
                    <a:pt x="6474870" y="5143128"/>
                    <a:pt x="6369822" y="4985483"/>
                    <a:pt x="6277014" y="4882155"/>
                  </a:cubicBezTo>
                  <a:cubicBezTo>
                    <a:pt x="6235821" y="4836292"/>
                    <a:pt x="6262464" y="4735226"/>
                    <a:pt x="6209227" y="4677319"/>
                  </a:cubicBezTo>
                  <a:cubicBezTo>
                    <a:pt x="6153876" y="4617004"/>
                    <a:pt x="6030051" y="4589427"/>
                    <a:pt x="5977208" y="4483543"/>
                  </a:cubicBezTo>
                  <a:cubicBezTo>
                    <a:pt x="6089924" y="4566373"/>
                    <a:pt x="6153434" y="4560965"/>
                    <a:pt x="6247520" y="4680858"/>
                  </a:cubicBezTo>
                  <a:cubicBezTo>
                    <a:pt x="6310293" y="4760837"/>
                    <a:pt x="6331873" y="4880828"/>
                    <a:pt x="6480474" y="4836292"/>
                  </a:cubicBezTo>
                  <a:cubicBezTo>
                    <a:pt x="6594763" y="4802030"/>
                    <a:pt x="6695092" y="4055929"/>
                    <a:pt x="6535284" y="4022748"/>
                  </a:cubicBezTo>
                  <a:cubicBezTo>
                    <a:pt x="6483571" y="4011983"/>
                    <a:pt x="6452995" y="3884323"/>
                    <a:pt x="6381226" y="3869871"/>
                  </a:cubicBezTo>
                  <a:cubicBezTo>
                    <a:pt x="6260006" y="3845440"/>
                    <a:pt x="6083583" y="3899414"/>
                    <a:pt x="6007734" y="3787288"/>
                  </a:cubicBezTo>
                  <a:cubicBezTo>
                    <a:pt x="6120007" y="3869773"/>
                    <a:pt x="6218813" y="3820911"/>
                    <a:pt x="6348635" y="3818748"/>
                  </a:cubicBezTo>
                  <a:cubicBezTo>
                    <a:pt x="6448571" y="3817077"/>
                    <a:pt x="6478606" y="3878719"/>
                    <a:pt x="6524272" y="3937757"/>
                  </a:cubicBezTo>
                  <a:cubicBezTo>
                    <a:pt x="6568661" y="3995221"/>
                    <a:pt x="6581934" y="4026288"/>
                    <a:pt x="6597270" y="4008886"/>
                  </a:cubicBezTo>
                  <a:cubicBezTo>
                    <a:pt x="6612607" y="3991534"/>
                    <a:pt x="6630008" y="3925762"/>
                    <a:pt x="6620030" y="3866529"/>
                  </a:cubicBezTo>
                  <a:cubicBezTo>
                    <a:pt x="6601399" y="3755975"/>
                    <a:pt x="6532678" y="3633771"/>
                    <a:pt x="6476836" y="3582649"/>
                  </a:cubicBezTo>
                  <a:cubicBezTo>
                    <a:pt x="6362743" y="3478092"/>
                    <a:pt x="6252633" y="3523906"/>
                    <a:pt x="6145569" y="3498787"/>
                  </a:cubicBezTo>
                  <a:cubicBezTo>
                    <a:pt x="6059250" y="3478534"/>
                    <a:pt x="6049812" y="3464574"/>
                    <a:pt x="6152697" y="3464721"/>
                  </a:cubicBezTo>
                  <a:cubicBezTo>
                    <a:pt x="6203771" y="3464771"/>
                    <a:pt x="6265266" y="3463492"/>
                    <a:pt x="6294170" y="3453022"/>
                  </a:cubicBezTo>
                  <a:cubicBezTo>
                    <a:pt x="6436675" y="3401359"/>
                    <a:pt x="6549343" y="3387939"/>
                    <a:pt x="6524174" y="3197948"/>
                  </a:cubicBezTo>
                  <a:cubicBezTo>
                    <a:pt x="6496991" y="2992915"/>
                    <a:pt x="6371297" y="3044579"/>
                    <a:pt x="6219255" y="3052248"/>
                  </a:cubicBezTo>
                  <a:cubicBezTo>
                    <a:pt x="6042635" y="3061145"/>
                    <a:pt x="5700849" y="3121313"/>
                    <a:pt x="5515380" y="3214268"/>
                  </a:cubicBezTo>
                  <a:cubicBezTo>
                    <a:pt x="5381281" y="3281465"/>
                    <a:pt x="5319294" y="3455038"/>
                    <a:pt x="5182688" y="3516238"/>
                  </a:cubicBezTo>
                  <a:close/>
                </a:path>
              </a:pathLst>
            </a:custGeom>
            <a:solidFill>
              <a:schemeClr val="accent4">
                <a:lumMod val="40000"/>
                <a:lumOff val="60000"/>
              </a:schemeClr>
            </a:solidFill>
            <a:ln w="9525" cap="rnd">
              <a:solidFill>
                <a:schemeClr val="accent4">
                  <a:lumMod val="60000"/>
                  <a:lumOff val="40000"/>
                </a:schemeClr>
              </a:solidFill>
              <a:prstDash val="solid"/>
              <a:round/>
            </a:ln>
            <a:effectLst>
              <a:outerShdw blurRad="50800" dist="12700" dir="2700000" algn="tl" rotWithShape="0">
                <a:schemeClr val="tx2">
                  <a:lumMod val="75000"/>
                  <a:lumOff val="25000"/>
                  <a:alpha val="25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Freeform: Shape 10">
              <a:extLst>
                <a:ext uri="{FF2B5EF4-FFF2-40B4-BE49-F238E27FC236}">
                  <a16:creationId xmlns:a16="http://schemas.microsoft.com/office/drawing/2014/main" id="{26B9AA17-FEF4-93F4-DF0E-EEB6965A1FB4}"/>
                </a:ext>
              </a:extLst>
            </p:cNvPr>
            <p:cNvSpPr/>
            <p:nvPr/>
          </p:nvSpPr>
          <p:spPr>
            <a:xfrm>
              <a:off x="2934519" y="965417"/>
              <a:ext cx="6227363" cy="5031050"/>
            </a:xfrm>
            <a:custGeom>
              <a:avLst/>
              <a:gdLst>
                <a:gd name="connsiteX0" fmla="*/ 2091585 w 6227363"/>
                <a:gd name="connsiteY0" fmla="*/ 3864352 h 5031050"/>
                <a:gd name="connsiteX1" fmla="*/ 1861040 w 6227363"/>
                <a:gd name="connsiteY1" fmla="*/ 3820307 h 5031050"/>
                <a:gd name="connsiteX2" fmla="*/ 1641506 w 6227363"/>
                <a:gd name="connsiteY2" fmla="*/ 3743869 h 5031050"/>
                <a:gd name="connsiteX3" fmla="*/ 1163555 w 6227363"/>
                <a:gd name="connsiteY3" fmla="*/ 3283958 h 5031050"/>
                <a:gd name="connsiteX4" fmla="*/ 1033831 w 6227363"/>
                <a:gd name="connsiteY4" fmla="*/ 3235195 h 5031050"/>
                <a:gd name="connsiteX5" fmla="*/ 910201 w 6227363"/>
                <a:gd name="connsiteY5" fmla="*/ 3164016 h 5031050"/>
                <a:gd name="connsiteX6" fmla="*/ 615900 w 6227363"/>
                <a:gd name="connsiteY6" fmla="*/ 3102570 h 5031050"/>
                <a:gd name="connsiteX7" fmla="*/ 599089 w 6227363"/>
                <a:gd name="connsiteY7" fmla="*/ 3221480 h 5031050"/>
                <a:gd name="connsiteX8" fmla="*/ 201313 w 6227363"/>
                <a:gd name="connsiteY8" fmla="*/ 3088561 h 5031050"/>
                <a:gd name="connsiteX9" fmla="*/ 188335 w 6227363"/>
                <a:gd name="connsiteY9" fmla="*/ 3054298 h 5031050"/>
                <a:gd name="connsiteX10" fmla="*/ 111847 w 6227363"/>
                <a:gd name="connsiteY10" fmla="*/ 3040141 h 5031050"/>
                <a:gd name="connsiteX11" fmla="*/ 141243 w 6227363"/>
                <a:gd name="connsiteY11" fmla="*/ 3340439 h 5031050"/>
                <a:gd name="connsiteX12" fmla="*/ 404330 w 6227363"/>
                <a:gd name="connsiteY12" fmla="*/ 3510522 h 5031050"/>
                <a:gd name="connsiteX13" fmla="*/ 290139 w 6227363"/>
                <a:gd name="connsiteY13" fmla="*/ 3756453 h 5031050"/>
                <a:gd name="connsiteX14" fmla="*/ 182240 w 6227363"/>
                <a:gd name="connsiteY14" fmla="*/ 3800595 h 5031050"/>
                <a:gd name="connsiteX15" fmla="*/ 136672 w 6227363"/>
                <a:gd name="connsiteY15" fmla="*/ 4028289 h 5031050"/>
                <a:gd name="connsiteX16" fmla="*/ 227120 w 6227363"/>
                <a:gd name="connsiteY16" fmla="*/ 4198962 h 5031050"/>
                <a:gd name="connsiteX17" fmla="*/ 119417 w 6227363"/>
                <a:gd name="connsiteY17" fmla="*/ 4363980 h 5031050"/>
                <a:gd name="connsiteX18" fmla="*/ 189220 w 6227363"/>
                <a:gd name="connsiteY18" fmla="*/ 4396424 h 5031050"/>
                <a:gd name="connsiteX19" fmla="*/ 274310 w 6227363"/>
                <a:gd name="connsiteY19" fmla="*/ 4270190 h 5031050"/>
                <a:gd name="connsiteX20" fmla="*/ 302231 w 6227363"/>
                <a:gd name="connsiteY20" fmla="*/ 4237992 h 5031050"/>
                <a:gd name="connsiteX21" fmla="*/ 411654 w 6227363"/>
                <a:gd name="connsiteY21" fmla="*/ 4176595 h 5031050"/>
                <a:gd name="connsiteX22" fmla="*/ 634826 w 6227363"/>
                <a:gd name="connsiteY22" fmla="*/ 4551464 h 5031050"/>
                <a:gd name="connsiteX23" fmla="*/ 479933 w 6227363"/>
                <a:gd name="connsiteY23" fmla="*/ 4808062 h 5031050"/>
                <a:gd name="connsiteX24" fmla="*/ 624257 w 6227363"/>
                <a:gd name="connsiteY24" fmla="*/ 5024942 h 5031050"/>
                <a:gd name="connsiteX25" fmla="*/ 1106779 w 6227363"/>
                <a:gd name="connsiteY25" fmla="*/ 4899445 h 5031050"/>
                <a:gd name="connsiteX26" fmla="*/ 1033929 w 6227363"/>
                <a:gd name="connsiteY26" fmla="*/ 4732017 h 5031050"/>
                <a:gd name="connsiteX27" fmla="*/ 1114743 w 6227363"/>
                <a:gd name="connsiteY27" fmla="*/ 4549891 h 5031050"/>
                <a:gd name="connsiteX28" fmla="*/ 1413566 w 6227363"/>
                <a:gd name="connsiteY28" fmla="*/ 4576927 h 5031050"/>
                <a:gd name="connsiteX29" fmla="*/ 1499492 w 6227363"/>
                <a:gd name="connsiteY29" fmla="*/ 4688513 h 5031050"/>
                <a:gd name="connsiteX30" fmla="*/ 1772459 w 6227363"/>
                <a:gd name="connsiteY30" fmla="*/ 4626674 h 5031050"/>
                <a:gd name="connsiteX31" fmla="*/ 1772164 w 6227363"/>
                <a:gd name="connsiteY31" fmla="*/ 4626035 h 5031050"/>
                <a:gd name="connsiteX32" fmla="*/ 1707523 w 6227363"/>
                <a:gd name="connsiteY32" fmla="*/ 4569554 h 5031050"/>
                <a:gd name="connsiteX33" fmla="*/ 1643276 w 6227363"/>
                <a:gd name="connsiteY33" fmla="*/ 4266896 h 5031050"/>
                <a:gd name="connsiteX34" fmla="*/ 1855190 w 6227363"/>
                <a:gd name="connsiteY34" fmla="*/ 4204319 h 5031050"/>
                <a:gd name="connsiteX35" fmla="*/ 2097336 w 6227363"/>
                <a:gd name="connsiteY35" fmla="*/ 4337239 h 5031050"/>
                <a:gd name="connsiteX36" fmla="*/ 2231190 w 6227363"/>
                <a:gd name="connsiteY36" fmla="*/ 4334683 h 5031050"/>
                <a:gd name="connsiteX37" fmla="*/ 2126830 w 6227363"/>
                <a:gd name="connsiteY37" fmla="*/ 4293146 h 5031050"/>
                <a:gd name="connsiteX38" fmla="*/ 2100138 w 6227363"/>
                <a:gd name="connsiteY38" fmla="*/ 3913901 h 5031050"/>
                <a:gd name="connsiteX39" fmla="*/ 2151900 w 6227363"/>
                <a:gd name="connsiteY39" fmla="*/ 3929582 h 5031050"/>
                <a:gd name="connsiteX40" fmla="*/ 2091536 w 6227363"/>
                <a:gd name="connsiteY40" fmla="*/ 3864352 h 5031050"/>
                <a:gd name="connsiteX41" fmla="*/ 2091536 w 6227363"/>
                <a:gd name="connsiteY41" fmla="*/ 3864352 h 5031050"/>
                <a:gd name="connsiteX42" fmla="*/ 5781287 w 6227363"/>
                <a:gd name="connsiteY42" fmla="*/ 3440178 h 5031050"/>
                <a:gd name="connsiteX43" fmla="*/ 5868049 w 6227363"/>
                <a:gd name="connsiteY43" fmla="*/ 3441850 h 5031050"/>
                <a:gd name="connsiteX44" fmla="*/ 5757889 w 6227363"/>
                <a:gd name="connsiteY44" fmla="*/ 3316451 h 5031050"/>
                <a:gd name="connsiteX45" fmla="*/ 5757201 w 6227363"/>
                <a:gd name="connsiteY45" fmla="*/ 3135800 h 5031050"/>
                <a:gd name="connsiteX46" fmla="*/ 5923400 w 6227363"/>
                <a:gd name="connsiteY46" fmla="*/ 3073715 h 5031050"/>
                <a:gd name="connsiteX47" fmla="*/ 5939818 w 6227363"/>
                <a:gd name="connsiteY47" fmla="*/ 3030605 h 5031050"/>
                <a:gd name="connsiteX48" fmla="*/ 5678993 w 6227363"/>
                <a:gd name="connsiteY48" fmla="*/ 3077844 h 5031050"/>
                <a:gd name="connsiteX49" fmla="*/ 5261210 w 6227363"/>
                <a:gd name="connsiteY49" fmla="*/ 3354842 h 5031050"/>
                <a:gd name="connsiteX50" fmla="*/ 5084393 w 6227363"/>
                <a:gd name="connsiteY50" fmla="*/ 3492432 h 5031050"/>
                <a:gd name="connsiteX51" fmla="*/ 4878623 w 6227363"/>
                <a:gd name="connsiteY51" fmla="*/ 3638329 h 5031050"/>
                <a:gd name="connsiteX52" fmla="*/ 4494561 w 6227363"/>
                <a:gd name="connsiteY52" fmla="*/ 3847343 h 5031050"/>
                <a:gd name="connsiteX53" fmla="*/ 4336818 w 6227363"/>
                <a:gd name="connsiteY53" fmla="*/ 3870644 h 5031050"/>
                <a:gd name="connsiteX54" fmla="*/ 4168210 w 6227363"/>
                <a:gd name="connsiteY54" fmla="*/ 3890454 h 5031050"/>
                <a:gd name="connsiteX55" fmla="*/ 4125935 w 6227363"/>
                <a:gd name="connsiteY55" fmla="*/ 3895320 h 5031050"/>
                <a:gd name="connsiteX56" fmla="*/ 4147368 w 6227363"/>
                <a:gd name="connsiteY56" fmla="*/ 4109594 h 5031050"/>
                <a:gd name="connsiteX57" fmla="*/ 4168014 w 6227363"/>
                <a:gd name="connsiteY57" fmla="*/ 4097551 h 5031050"/>
                <a:gd name="connsiteX58" fmla="*/ 4302064 w 6227363"/>
                <a:gd name="connsiteY58" fmla="*/ 4020424 h 5031050"/>
                <a:gd name="connsiteX59" fmla="*/ 4581520 w 6227363"/>
                <a:gd name="connsiteY59" fmla="*/ 4091357 h 5031050"/>
                <a:gd name="connsiteX60" fmla="*/ 4623500 w 6227363"/>
                <a:gd name="connsiteY60" fmla="*/ 4215822 h 5031050"/>
                <a:gd name="connsiteX61" fmla="*/ 4357070 w 6227363"/>
                <a:gd name="connsiteY61" fmla="*/ 4501226 h 5031050"/>
                <a:gd name="connsiteX62" fmla="*/ 4298869 w 6227363"/>
                <a:gd name="connsiteY62" fmla="*/ 4528901 h 5031050"/>
                <a:gd name="connsiteX63" fmla="*/ 4321137 w 6227363"/>
                <a:gd name="connsiteY63" fmla="*/ 4630754 h 5031050"/>
                <a:gd name="connsiteX64" fmla="*/ 4365378 w 6227363"/>
                <a:gd name="connsiteY64" fmla="*/ 4593444 h 5031050"/>
                <a:gd name="connsiteX65" fmla="*/ 4600200 w 6227363"/>
                <a:gd name="connsiteY65" fmla="*/ 4589610 h 5031050"/>
                <a:gd name="connsiteX66" fmla="*/ 4694433 w 6227363"/>
                <a:gd name="connsiteY66" fmla="*/ 4744158 h 5031050"/>
                <a:gd name="connsiteX67" fmla="*/ 4945427 w 6227363"/>
                <a:gd name="connsiteY67" fmla="*/ 4821187 h 5031050"/>
                <a:gd name="connsiteX68" fmla="*/ 5260030 w 6227363"/>
                <a:gd name="connsiteY68" fmla="*/ 4774193 h 5031050"/>
                <a:gd name="connsiteX69" fmla="*/ 5333667 w 6227363"/>
                <a:gd name="connsiteY69" fmla="*/ 4886074 h 5031050"/>
                <a:gd name="connsiteX70" fmla="*/ 5670685 w 6227363"/>
                <a:gd name="connsiteY70" fmla="*/ 5011768 h 5031050"/>
                <a:gd name="connsiteX71" fmla="*/ 6029922 w 6227363"/>
                <a:gd name="connsiteY71" fmla="*/ 4953271 h 5031050"/>
                <a:gd name="connsiteX72" fmla="*/ 5974572 w 6227363"/>
                <a:gd name="connsiteY72" fmla="*/ 4850583 h 5031050"/>
                <a:gd name="connsiteX73" fmla="*/ 5939572 w 6227363"/>
                <a:gd name="connsiteY73" fmla="*/ 4807816 h 5031050"/>
                <a:gd name="connsiteX74" fmla="*/ 5784680 w 6227363"/>
                <a:gd name="connsiteY74" fmla="*/ 4551218 h 5031050"/>
                <a:gd name="connsiteX75" fmla="*/ 5721759 w 6227363"/>
                <a:gd name="connsiteY75" fmla="*/ 4504913 h 5031050"/>
                <a:gd name="connsiteX76" fmla="*/ 5917058 w 6227363"/>
                <a:gd name="connsiteY76" fmla="*/ 4103302 h 5031050"/>
                <a:gd name="connsiteX77" fmla="*/ 6037738 w 6227363"/>
                <a:gd name="connsiteY77" fmla="*/ 4174235 h 5031050"/>
                <a:gd name="connsiteX78" fmla="*/ 6204773 w 6227363"/>
                <a:gd name="connsiteY78" fmla="*/ 4311776 h 5031050"/>
                <a:gd name="connsiteX79" fmla="*/ 6227041 w 6227363"/>
                <a:gd name="connsiteY79" fmla="*/ 4106743 h 5031050"/>
                <a:gd name="connsiteX80" fmla="*/ 6056172 w 6227363"/>
                <a:gd name="connsiteY80" fmla="*/ 3857076 h 5031050"/>
                <a:gd name="connsiteX81" fmla="*/ 5997085 w 6227363"/>
                <a:gd name="connsiteY81" fmla="*/ 3855897 h 5031050"/>
                <a:gd name="connsiteX82" fmla="*/ 5781386 w 6227363"/>
                <a:gd name="connsiteY82" fmla="*/ 3440375 h 5031050"/>
                <a:gd name="connsiteX83" fmla="*/ 5781386 w 6227363"/>
                <a:gd name="connsiteY83" fmla="*/ 3440375 h 5031050"/>
                <a:gd name="connsiteX84" fmla="*/ 2807552 w 6227363"/>
                <a:gd name="connsiteY84" fmla="*/ 855814 h 5031050"/>
                <a:gd name="connsiteX85" fmla="*/ 2830263 w 6227363"/>
                <a:gd name="connsiteY85" fmla="*/ 946115 h 5031050"/>
                <a:gd name="connsiteX86" fmla="*/ 2695180 w 6227363"/>
                <a:gd name="connsiteY86" fmla="*/ 1019850 h 5031050"/>
                <a:gd name="connsiteX87" fmla="*/ 2825445 w 6227363"/>
                <a:gd name="connsiteY87" fmla="*/ 1396488 h 5031050"/>
                <a:gd name="connsiteX88" fmla="*/ 2833753 w 6227363"/>
                <a:gd name="connsiteY88" fmla="*/ 1487772 h 5031050"/>
                <a:gd name="connsiteX89" fmla="*/ 2786562 w 6227363"/>
                <a:gd name="connsiteY89" fmla="*/ 1733064 h 5031050"/>
                <a:gd name="connsiteX90" fmla="*/ 3157106 w 6227363"/>
                <a:gd name="connsiteY90" fmla="*/ 1850991 h 5031050"/>
                <a:gd name="connsiteX91" fmla="*/ 3452538 w 6227363"/>
                <a:gd name="connsiteY91" fmla="*/ 1791217 h 5031050"/>
                <a:gd name="connsiteX92" fmla="*/ 3518801 w 6227363"/>
                <a:gd name="connsiteY92" fmla="*/ 1689806 h 5031050"/>
                <a:gd name="connsiteX93" fmla="*/ 3435087 w 6227363"/>
                <a:gd name="connsiteY93" fmla="*/ 1510581 h 5031050"/>
                <a:gd name="connsiteX94" fmla="*/ 3406478 w 6227363"/>
                <a:gd name="connsiteY94" fmla="*/ 1460736 h 5031050"/>
                <a:gd name="connsiteX95" fmla="*/ 3471512 w 6227363"/>
                <a:gd name="connsiteY95" fmla="*/ 1419936 h 5031050"/>
                <a:gd name="connsiteX96" fmla="*/ 3443689 w 6227363"/>
                <a:gd name="connsiteY96" fmla="*/ 995665 h 5031050"/>
                <a:gd name="connsiteX97" fmla="*/ 3447524 w 6227363"/>
                <a:gd name="connsiteY97" fmla="*/ 915588 h 5031050"/>
                <a:gd name="connsiteX98" fmla="*/ 3484588 w 6227363"/>
                <a:gd name="connsiteY98" fmla="*/ 912541 h 5031050"/>
                <a:gd name="connsiteX99" fmla="*/ 3687752 w 6227363"/>
                <a:gd name="connsiteY99" fmla="*/ 697431 h 5031050"/>
                <a:gd name="connsiteX100" fmla="*/ 3532466 w 6227363"/>
                <a:gd name="connsiteY100" fmla="*/ 483992 h 5031050"/>
                <a:gd name="connsiteX101" fmla="*/ 3496975 w 6227363"/>
                <a:gd name="connsiteY101" fmla="*/ 474456 h 5031050"/>
                <a:gd name="connsiteX102" fmla="*/ 3462566 w 6227363"/>
                <a:gd name="connsiteY102" fmla="*/ 448157 h 5031050"/>
                <a:gd name="connsiteX103" fmla="*/ 3493977 w 6227363"/>
                <a:gd name="connsiteY103" fmla="*/ 410454 h 5031050"/>
                <a:gd name="connsiteX104" fmla="*/ 3598238 w 6227363"/>
                <a:gd name="connsiteY104" fmla="*/ 187381 h 5031050"/>
                <a:gd name="connsiteX105" fmla="*/ 3480311 w 6227363"/>
                <a:gd name="connsiteY105" fmla="*/ 34946 h 5031050"/>
                <a:gd name="connsiteX106" fmla="*/ 3471905 w 6227363"/>
                <a:gd name="connsiteY106" fmla="*/ 30866 h 5031050"/>
                <a:gd name="connsiteX107" fmla="*/ 3493878 w 6227363"/>
                <a:gd name="connsiteY107" fmla="*/ 7467 h 5031050"/>
                <a:gd name="connsiteX108" fmla="*/ 3703679 w 6227363"/>
                <a:gd name="connsiteY108" fmla="*/ 86560 h 5031050"/>
                <a:gd name="connsiteX109" fmla="*/ 3996456 w 6227363"/>
                <a:gd name="connsiteY109" fmla="*/ 251727 h 5031050"/>
                <a:gd name="connsiteX110" fmla="*/ 3971731 w 6227363"/>
                <a:gd name="connsiteY110" fmla="*/ 312681 h 5031050"/>
                <a:gd name="connsiteX111" fmla="*/ 4022215 w 6227363"/>
                <a:gd name="connsiteY111" fmla="*/ 605164 h 5031050"/>
                <a:gd name="connsiteX112" fmla="*/ 4333770 w 6227363"/>
                <a:gd name="connsiteY112" fmla="*/ 544308 h 5031050"/>
                <a:gd name="connsiteX113" fmla="*/ 4406620 w 6227363"/>
                <a:gd name="connsiteY113" fmla="*/ 437195 h 5031050"/>
                <a:gd name="connsiteX114" fmla="*/ 4708737 w 6227363"/>
                <a:gd name="connsiteY114" fmla="*/ 356726 h 5031050"/>
                <a:gd name="connsiteX115" fmla="*/ 5021472 w 6227363"/>
                <a:gd name="connsiteY115" fmla="*/ 592825 h 5031050"/>
                <a:gd name="connsiteX116" fmla="*/ 4996107 w 6227363"/>
                <a:gd name="connsiteY116" fmla="*/ 839494 h 5031050"/>
                <a:gd name="connsiteX117" fmla="*/ 4781784 w 6227363"/>
                <a:gd name="connsiteY117" fmla="*/ 936824 h 5031050"/>
                <a:gd name="connsiteX118" fmla="*/ 4745703 w 6227363"/>
                <a:gd name="connsiteY118" fmla="*/ 1347823 h 5031050"/>
                <a:gd name="connsiteX119" fmla="*/ 4883834 w 6227363"/>
                <a:gd name="connsiteY119" fmla="*/ 1530391 h 5031050"/>
                <a:gd name="connsiteX120" fmla="*/ 5132370 w 6227363"/>
                <a:gd name="connsiteY120" fmla="*/ 1440877 h 5031050"/>
                <a:gd name="connsiteX121" fmla="*/ 5151885 w 6227363"/>
                <a:gd name="connsiteY121" fmla="*/ 1404992 h 5031050"/>
                <a:gd name="connsiteX122" fmla="*/ 5268829 w 6227363"/>
                <a:gd name="connsiteY122" fmla="*/ 1226701 h 5031050"/>
                <a:gd name="connsiteX123" fmla="*/ 5291343 w 6227363"/>
                <a:gd name="connsiteY123" fmla="*/ 1207284 h 5031050"/>
                <a:gd name="connsiteX124" fmla="*/ 5420379 w 6227363"/>
                <a:gd name="connsiteY124" fmla="*/ 1073283 h 5031050"/>
                <a:gd name="connsiteX125" fmla="*/ 5505175 w 6227363"/>
                <a:gd name="connsiteY125" fmla="*/ 1207038 h 5031050"/>
                <a:gd name="connsiteX126" fmla="*/ 5463293 w 6227363"/>
                <a:gd name="connsiteY126" fmla="*/ 1248674 h 5031050"/>
                <a:gd name="connsiteX127" fmla="*/ 5419642 w 6227363"/>
                <a:gd name="connsiteY127" fmla="*/ 1297536 h 5031050"/>
                <a:gd name="connsiteX128" fmla="*/ 5406861 w 6227363"/>
                <a:gd name="connsiteY128" fmla="*/ 1572273 h 5031050"/>
                <a:gd name="connsiteX129" fmla="*/ 5691479 w 6227363"/>
                <a:gd name="connsiteY129" fmla="*/ 1623543 h 5031050"/>
                <a:gd name="connsiteX130" fmla="*/ 5736752 w 6227363"/>
                <a:gd name="connsiteY130" fmla="*/ 1597441 h 5031050"/>
                <a:gd name="connsiteX131" fmla="*/ 5856940 w 6227363"/>
                <a:gd name="connsiteY131" fmla="*/ 1831820 h 5031050"/>
                <a:gd name="connsiteX132" fmla="*/ 5715418 w 6227363"/>
                <a:gd name="connsiteY132" fmla="*/ 2097414 h 5031050"/>
                <a:gd name="connsiteX133" fmla="*/ 5926349 w 6227363"/>
                <a:gd name="connsiteY133" fmla="*/ 2301513 h 5031050"/>
                <a:gd name="connsiteX134" fmla="*/ 5995611 w 6227363"/>
                <a:gd name="connsiteY134" fmla="*/ 2289518 h 5031050"/>
                <a:gd name="connsiteX135" fmla="*/ 6124058 w 6227363"/>
                <a:gd name="connsiteY135" fmla="*/ 2373527 h 5031050"/>
                <a:gd name="connsiteX136" fmla="*/ 6030070 w 6227363"/>
                <a:gd name="connsiteY136" fmla="*/ 2536777 h 5031050"/>
                <a:gd name="connsiteX137" fmla="*/ 5737292 w 6227363"/>
                <a:gd name="connsiteY137" fmla="*/ 2562584 h 5031050"/>
                <a:gd name="connsiteX138" fmla="*/ 5486396 w 6227363"/>
                <a:gd name="connsiteY138" fmla="*/ 2627864 h 5031050"/>
                <a:gd name="connsiteX139" fmla="*/ 5395260 w 6227363"/>
                <a:gd name="connsiteY139" fmla="*/ 2516426 h 5031050"/>
                <a:gd name="connsiteX140" fmla="*/ 5456755 w 6227363"/>
                <a:gd name="connsiteY140" fmla="*/ 2437087 h 5031050"/>
                <a:gd name="connsiteX141" fmla="*/ 5348856 w 6227363"/>
                <a:gd name="connsiteY141" fmla="*/ 2057794 h 5031050"/>
                <a:gd name="connsiteX142" fmla="*/ 5263471 w 6227363"/>
                <a:gd name="connsiteY142" fmla="*/ 2055778 h 5031050"/>
                <a:gd name="connsiteX143" fmla="*/ 5247396 w 6227363"/>
                <a:gd name="connsiteY143" fmla="*/ 2034887 h 5031050"/>
                <a:gd name="connsiteX144" fmla="*/ 5155277 w 6227363"/>
                <a:gd name="connsiteY144" fmla="*/ 1973244 h 5031050"/>
                <a:gd name="connsiteX145" fmla="*/ 4885898 w 6227363"/>
                <a:gd name="connsiteY145" fmla="*/ 2104542 h 5031050"/>
                <a:gd name="connsiteX146" fmla="*/ 4871446 w 6227363"/>
                <a:gd name="connsiteY146" fmla="*/ 2243311 h 5031050"/>
                <a:gd name="connsiteX147" fmla="*/ 4888258 w 6227363"/>
                <a:gd name="connsiteY147" fmla="*/ 2313654 h 5031050"/>
                <a:gd name="connsiteX148" fmla="*/ 4820372 w 6227363"/>
                <a:gd name="connsiteY148" fmla="*/ 2590406 h 5031050"/>
                <a:gd name="connsiteX149" fmla="*/ 4733119 w 6227363"/>
                <a:gd name="connsiteY149" fmla="*/ 2823212 h 5031050"/>
                <a:gd name="connsiteX150" fmla="*/ 4708787 w 6227363"/>
                <a:gd name="connsiteY150" fmla="*/ 3150301 h 5031050"/>
                <a:gd name="connsiteX151" fmla="*/ 4572671 w 6227363"/>
                <a:gd name="connsiteY151" fmla="*/ 3227330 h 5031050"/>
                <a:gd name="connsiteX152" fmla="*/ 4076975 w 6227363"/>
                <a:gd name="connsiteY152" fmla="*/ 3347026 h 5031050"/>
                <a:gd name="connsiteX153" fmla="*/ 4055100 w 6227363"/>
                <a:gd name="connsiteY153" fmla="*/ 3350271 h 5031050"/>
                <a:gd name="connsiteX154" fmla="*/ 3377672 w 6227363"/>
                <a:gd name="connsiteY154" fmla="*/ 3560317 h 5031050"/>
                <a:gd name="connsiteX155" fmla="*/ 3009685 w 6227363"/>
                <a:gd name="connsiteY155" fmla="*/ 3580619 h 5031050"/>
                <a:gd name="connsiteX156" fmla="*/ 2800277 w 6227363"/>
                <a:gd name="connsiteY156" fmla="*/ 3511898 h 5031050"/>
                <a:gd name="connsiteX157" fmla="*/ 2430570 w 6227363"/>
                <a:gd name="connsiteY157" fmla="*/ 3383206 h 5031050"/>
                <a:gd name="connsiteX158" fmla="*/ 2162321 w 6227363"/>
                <a:gd name="connsiteY158" fmla="*/ 3359021 h 5031050"/>
                <a:gd name="connsiteX159" fmla="*/ 1517385 w 6227363"/>
                <a:gd name="connsiteY159" fmla="*/ 2758522 h 5031050"/>
                <a:gd name="connsiteX160" fmla="*/ 1534836 w 6227363"/>
                <a:gd name="connsiteY160" fmla="*/ 2672105 h 5031050"/>
                <a:gd name="connsiteX161" fmla="*/ 1488039 w 6227363"/>
                <a:gd name="connsiteY161" fmla="*/ 2540267 h 5031050"/>
                <a:gd name="connsiteX162" fmla="*/ 1444093 w 6227363"/>
                <a:gd name="connsiteY162" fmla="*/ 2280719 h 5031050"/>
                <a:gd name="connsiteX163" fmla="*/ 1269242 w 6227363"/>
                <a:gd name="connsiteY163" fmla="*/ 1972851 h 5031050"/>
                <a:gd name="connsiteX164" fmla="*/ 1079350 w 6227363"/>
                <a:gd name="connsiteY164" fmla="*/ 2061824 h 5031050"/>
                <a:gd name="connsiteX165" fmla="*/ 764452 w 6227363"/>
                <a:gd name="connsiteY165" fmla="*/ 2185552 h 5031050"/>
                <a:gd name="connsiteX166" fmla="*/ 795519 w 6227363"/>
                <a:gd name="connsiteY166" fmla="*/ 2391961 h 5031050"/>
                <a:gd name="connsiteX167" fmla="*/ 847625 w 6227363"/>
                <a:gd name="connsiteY167" fmla="*/ 2463042 h 5031050"/>
                <a:gd name="connsiteX168" fmla="*/ 879331 w 6227363"/>
                <a:gd name="connsiteY168" fmla="*/ 2604809 h 5031050"/>
                <a:gd name="connsiteX169" fmla="*/ 760470 w 6227363"/>
                <a:gd name="connsiteY169" fmla="*/ 2590849 h 5031050"/>
                <a:gd name="connsiteX170" fmla="*/ 698926 w 6227363"/>
                <a:gd name="connsiteY170" fmla="*/ 2574136 h 5031050"/>
                <a:gd name="connsiteX171" fmla="*/ 455944 w 6227363"/>
                <a:gd name="connsiteY171" fmla="*/ 2578265 h 5031050"/>
                <a:gd name="connsiteX172" fmla="*/ 252288 w 6227363"/>
                <a:gd name="connsiteY172" fmla="*/ 2580624 h 5031050"/>
                <a:gd name="connsiteX173" fmla="*/ 175899 w 6227363"/>
                <a:gd name="connsiteY173" fmla="*/ 2571432 h 5031050"/>
                <a:gd name="connsiteX174" fmla="*/ 156432 w 6227363"/>
                <a:gd name="connsiteY174" fmla="*/ 2339314 h 5031050"/>
                <a:gd name="connsiteX175" fmla="*/ 274753 w 6227363"/>
                <a:gd name="connsiteY175" fmla="*/ 2284259 h 5031050"/>
                <a:gd name="connsiteX176" fmla="*/ 506625 w 6227363"/>
                <a:gd name="connsiteY176" fmla="*/ 2165889 h 5031050"/>
                <a:gd name="connsiteX177" fmla="*/ 495319 w 6227363"/>
                <a:gd name="connsiteY177" fmla="*/ 1974227 h 5031050"/>
                <a:gd name="connsiteX178" fmla="*/ 417307 w 6227363"/>
                <a:gd name="connsiteY178" fmla="*/ 1636471 h 5031050"/>
                <a:gd name="connsiteX179" fmla="*/ 722521 w 6227363"/>
                <a:gd name="connsiteY179" fmla="*/ 1586528 h 5031050"/>
                <a:gd name="connsiteX180" fmla="*/ 837056 w 6227363"/>
                <a:gd name="connsiteY180" fmla="*/ 1660951 h 5031050"/>
                <a:gd name="connsiteX181" fmla="*/ 876480 w 6227363"/>
                <a:gd name="connsiteY181" fmla="*/ 1770866 h 5031050"/>
                <a:gd name="connsiteX182" fmla="*/ 898846 w 6227363"/>
                <a:gd name="connsiteY182" fmla="*/ 1805079 h 5031050"/>
                <a:gd name="connsiteX183" fmla="*/ 1153576 w 6227363"/>
                <a:gd name="connsiteY183" fmla="*/ 1874292 h 5031050"/>
                <a:gd name="connsiteX184" fmla="*/ 1276616 w 6227363"/>
                <a:gd name="connsiteY184" fmla="*/ 1680221 h 5031050"/>
                <a:gd name="connsiteX185" fmla="*/ 1297655 w 6227363"/>
                <a:gd name="connsiteY185" fmla="*/ 1667145 h 5031050"/>
                <a:gd name="connsiteX186" fmla="*/ 1383138 w 6227363"/>
                <a:gd name="connsiteY186" fmla="*/ 1400913 h 5031050"/>
                <a:gd name="connsiteX187" fmla="*/ 1218955 w 6227363"/>
                <a:gd name="connsiteY187" fmla="*/ 1276300 h 5031050"/>
                <a:gd name="connsiteX188" fmla="*/ 1017904 w 6227363"/>
                <a:gd name="connsiteY188" fmla="*/ 1229012 h 5031050"/>
                <a:gd name="connsiteX189" fmla="*/ 856375 w 6227363"/>
                <a:gd name="connsiteY189" fmla="*/ 1072202 h 5031050"/>
                <a:gd name="connsiteX190" fmla="*/ 879921 w 6227363"/>
                <a:gd name="connsiteY190" fmla="*/ 983621 h 5031050"/>
                <a:gd name="connsiteX191" fmla="*/ 1017658 w 6227363"/>
                <a:gd name="connsiteY191" fmla="*/ 1020489 h 5031050"/>
                <a:gd name="connsiteX192" fmla="*/ 1040811 w 6227363"/>
                <a:gd name="connsiteY192" fmla="*/ 1044133 h 5031050"/>
                <a:gd name="connsiteX193" fmla="*/ 1300211 w 6227363"/>
                <a:gd name="connsiteY193" fmla="*/ 1104350 h 5031050"/>
                <a:gd name="connsiteX194" fmla="*/ 1408257 w 6227363"/>
                <a:gd name="connsiteY194" fmla="*/ 789895 h 5031050"/>
                <a:gd name="connsiteX195" fmla="*/ 1350351 w 6227363"/>
                <a:gd name="connsiteY195" fmla="*/ 654566 h 5031050"/>
                <a:gd name="connsiteX196" fmla="*/ 1329705 w 6227363"/>
                <a:gd name="connsiteY196" fmla="*/ 608654 h 5031050"/>
                <a:gd name="connsiteX197" fmla="*/ 1329705 w 6227363"/>
                <a:gd name="connsiteY197" fmla="*/ 605065 h 5031050"/>
                <a:gd name="connsiteX198" fmla="*/ 1326657 w 6227363"/>
                <a:gd name="connsiteY198" fmla="*/ 590269 h 5031050"/>
                <a:gd name="connsiteX199" fmla="*/ 1491037 w 6227363"/>
                <a:gd name="connsiteY199" fmla="*/ 414387 h 5031050"/>
                <a:gd name="connsiteX200" fmla="*/ 1632756 w 6227363"/>
                <a:gd name="connsiteY200" fmla="*/ 498936 h 5031050"/>
                <a:gd name="connsiteX201" fmla="*/ 1747979 w 6227363"/>
                <a:gd name="connsiteY201" fmla="*/ 667986 h 5031050"/>
                <a:gd name="connsiteX202" fmla="*/ 1899677 w 6227363"/>
                <a:gd name="connsiteY202" fmla="*/ 683126 h 5031050"/>
                <a:gd name="connsiteX203" fmla="*/ 2167385 w 6227363"/>
                <a:gd name="connsiteY203" fmla="*/ 694432 h 5031050"/>
                <a:gd name="connsiteX204" fmla="*/ 2422115 w 6227363"/>
                <a:gd name="connsiteY204" fmla="*/ 657073 h 5031050"/>
                <a:gd name="connsiteX205" fmla="*/ 2473778 w 6227363"/>
                <a:gd name="connsiteY205" fmla="*/ 442013 h 5031050"/>
                <a:gd name="connsiteX206" fmla="*/ 2357670 w 6227363"/>
                <a:gd name="connsiteY206" fmla="*/ 306045 h 5031050"/>
                <a:gd name="connsiteX207" fmla="*/ 2383871 w 6227363"/>
                <a:gd name="connsiteY207" fmla="*/ 93442 h 5031050"/>
                <a:gd name="connsiteX208" fmla="*/ 2443104 w 6227363"/>
                <a:gd name="connsiteY208" fmla="*/ 76975 h 5031050"/>
                <a:gd name="connsiteX209" fmla="*/ 2650054 w 6227363"/>
                <a:gd name="connsiteY209" fmla="*/ 55248 h 5031050"/>
                <a:gd name="connsiteX210" fmla="*/ 2775060 w 6227363"/>
                <a:gd name="connsiteY210" fmla="*/ 79089 h 5031050"/>
                <a:gd name="connsiteX211" fmla="*/ 2732392 w 6227363"/>
                <a:gd name="connsiteY211" fmla="*/ 204881 h 5031050"/>
                <a:gd name="connsiteX212" fmla="*/ 2696311 w 6227363"/>
                <a:gd name="connsiteY212" fmla="*/ 429576 h 5031050"/>
                <a:gd name="connsiteX213" fmla="*/ 2807503 w 6227363"/>
                <a:gd name="connsiteY213" fmla="*/ 855863 h 503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6227363" h="5031050">
                  <a:moveTo>
                    <a:pt x="2091585" y="3864352"/>
                  </a:moveTo>
                  <a:cubicBezTo>
                    <a:pt x="1997597" y="3845721"/>
                    <a:pt x="1897465" y="3829696"/>
                    <a:pt x="1861040" y="3820307"/>
                  </a:cubicBezTo>
                  <a:cubicBezTo>
                    <a:pt x="1785142" y="3800792"/>
                    <a:pt x="1714946" y="3770069"/>
                    <a:pt x="1641506" y="3743869"/>
                  </a:cubicBezTo>
                  <a:cubicBezTo>
                    <a:pt x="1432934" y="3669396"/>
                    <a:pt x="1330639" y="3434083"/>
                    <a:pt x="1163555" y="3283958"/>
                  </a:cubicBezTo>
                  <a:cubicBezTo>
                    <a:pt x="1132636" y="3256136"/>
                    <a:pt x="1067601" y="3257807"/>
                    <a:pt x="1033831" y="3235195"/>
                  </a:cubicBezTo>
                  <a:cubicBezTo>
                    <a:pt x="1001092" y="3213271"/>
                    <a:pt x="957589" y="3188398"/>
                    <a:pt x="910201" y="3164016"/>
                  </a:cubicBezTo>
                  <a:cubicBezTo>
                    <a:pt x="778904" y="3096524"/>
                    <a:pt x="675331" y="3048104"/>
                    <a:pt x="615900" y="3102570"/>
                  </a:cubicBezTo>
                  <a:cubicBezTo>
                    <a:pt x="594419" y="3122282"/>
                    <a:pt x="628829" y="3181713"/>
                    <a:pt x="599089" y="3221480"/>
                  </a:cubicBezTo>
                  <a:cubicBezTo>
                    <a:pt x="516555" y="3331984"/>
                    <a:pt x="339246" y="3274324"/>
                    <a:pt x="201313" y="3088561"/>
                  </a:cubicBezTo>
                  <a:cubicBezTo>
                    <a:pt x="197085" y="3078434"/>
                    <a:pt x="192808" y="3065998"/>
                    <a:pt x="188335" y="3054298"/>
                  </a:cubicBezTo>
                  <a:cubicBezTo>
                    <a:pt x="162380" y="3045647"/>
                    <a:pt x="127430" y="3036061"/>
                    <a:pt x="111847" y="3040141"/>
                  </a:cubicBezTo>
                  <a:cubicBezTo>
                    <a:pt x="-18369" y="3088905"/>
                    <a:pt x="-65756" y="3353122"/>
                    <a:pt x="141243" y="3340439"/>
                  </a:cubicBezTo>
                  <a:cubicBezTo>
                    <a:pt x="257990" y="3333263"/>
                    <a:pt x="374393" y="3383894"/>
                    <a:pt x="404330" y="3510522"/>
                  </a:cubicBezTo>
                  <a:cubicBezTo>
                    <a:pt x="428515" y="3612768"/>
                    <a:pt x="376900" y="3706018"/>
                    <a:pt x="290139" y="3756453"/>
                  </a:cubicBezTo>
                  <a:cubicBezTo>
                    <a:pt x="256712" y="3775870"/>
                    <a:pt x="219156" y="3789535"/>
                    <a:pt x="182240" y="3800595"/>
                  </a:cubicBezTo>
                  <a:cubicBezTo>
                    <a:pt x="54531" y="3838889"/>
                    <a:pt x="2719" y="3961731"/>
                    <a:pt x="136672" y="4028289"/>
                  </a:cubicBezTo>
                  <a:cubicBezTo>
                    <a:pt x="220336" y="4069876"/>
                    <a:pt x="242408" y="4140809"/>
                    <a:pt x="227120" y="4198962"/>
                  </a:cubicBezTo>
                  <a:cubicBezTo>
                    <a:pt x="211046" y="4260309"/>
                    <a:pt x="152746" y="4305976"/>
                    <a:pt x="119417" y="4363980"/>
                  </a:cubicBezTo>
                  <a:cubicBezTo>
                    <a:pt x="55219" y="4475763"/>
                    <a:pt x="121728" y="4581253"/>
                    <a:pt x="189220" y="4396424"/>
                  </a:cubicBezTo>
                  <a:cubicBezTo>
                    <a:pt x="203279" y="4357934"/>
                    <a:pt x="245554" y="4301847"/>
                    <a:pt x="274310" y="4270190"/>
                  </a:cubicBezTo>
                  <a:cubicBezTo>
                    <a:pt x="284142" y="4259326"/>
                    <a:pt x="292990" y="4248610"/>
                    <a:pt x="302231" y="4237992"/>
                  </a:cubicBezTo>
                  <a:cubicBezTo>
                    <a:pt x="334036" y="4217592"/>
                    <a:pt x="368544" y="4200436"/>
                    <a:pt x="411654" y="4176595"/>
                  </a:cubicBezTo>
                  <a:cubicBezTo>
                    <a:pt x="844037" y="3865433"/>
                    <a:pt x="953066" y="4310596"/>
                    <a:pt x="634826" y="4551464"/>
                  </a:cubicBezTo>
                  <a:cubicBezTo>
                    <a:pt x="519111" y="4626625"/>
                    <a:pt x="570529" y="4707144"/>
                    <a:pt x="479933" y="4808062"/>
                  </a:cubicBezTo>
                  <a:cubicBezTo>
                    <a:pt x="320370" y="4985763"/>
                    <a:pt x="417307" y="5003903"/>
                    <a:pt x="624257" y="5024942"/>
                  </a:cubicBezTo>
                  <a:cubicBezTo>
                    <a:pt x="841677" y="5047013"/>
                    <a:pt x="1117594" y="5010195"/>
                    <a:pt x="1106779" y="4899445"/>
                  </a:cubicBezTo>
                  <a:cubicBezTo>
                    <a:pt x="1073648" y="4843406"/>
                    <a:pt x="1038894" y="4819074"/>
                    <a:pt x="1033929" y="4732017"/>
                  </a:cubicBezTo>
                  <a:cubicBezTo>
                    <a:pt x="1031963" y="4697607"/>
                    <a:pt x="1030193" y="4616744"/>
                    <a:pt x="1114743" y="4549891"/>
                  </a:cubicBezTo>
                  <a:cubicBezTo>
                    <a:pt x="1209812" y="4474731"/>
                    <a:pt x="1332605" y="4497883"/>
                    <a:pt x="1413566" y="4576927"/>
                  </a:cubicBezTo>
                  <a:cubicBezTo>
                    <a:pt x="1446698" y="4609272"/>
                    <a:pt x="1474865" y="4649483"/>
                    <a:pt x="1499492" y="4688513"/>
                  </a:cubicBezTo>
                  <a:cubicBezTo>
                    <a:pt x="1587188" y="4827184"/>
                    <a:pt x="1845998" y="4797494"/>
                    <a:pt x="1772459" y="4626674"/>
                  </a:cubicBezTo>
                  <a:cubicBezTo>
                    <a:pt x="1772361" y="4626477"/>
                    <a:pt x="1772263" y="4626281"/>
                    <a:pt x="1772164" y="4626035"/>
                  </a:cubicBezTo>
                  <a:cubicBezTo>
                    <a:pt x="1737607" y="4603324"/>
                    <a:pt x="1745423" y="4607011"/>
                    <a:pt x="1707523" y="4569554"/>
                  </a:cubicBezTo>
                  <a:cubicBezTo>
                    <a:pt x="1626415" y="4489527"/>
                    <a:pt x="1574653" y="4380104"/>
                    <a:pt x="1643276" y="4266896"/>
                  </a:cubicBezTo>
                  <a:cubicBezTo>
                    <a:pt x="1695480" y="4180823"/>
                    <a:pt x="1764447" y="4162733"/>
                    <a:pt x="1855190" y="4204319"/>
                  </a:cubicBezTo>
                  <a:cubicBezTo>
                    <a:pt x="1863645" y="4208203"/>
                    <a:pt x="2022864" y="4293441"/>
                    <a:pt x="2097336" y="4337239"/>
                  </a:cubicBezTo>
                  <a:cubicBezTo>
                    <a:pt x="2220916" y="4409893"/>
                    <a:pt x="2249083" y="4338272"/>
                    <a:pt x="2231190" y="4334683"/>
                  </a:cubicBezTo>
                  <a:cubicBezTo>
                    <a:pt x="2219491" y="4311235"/>
                    <a:pt x="2177855" y="4303075"/>
                    <a:pt x="2126830" y="4293146"/>
                  </a:cubicBezTo>
                  <a:cubicBezTo>
                    <a:pt x="1875197" y="4244235"/>
                    <a:pt x="1860696" y="3937005"/>
                    <a:pt x="2100138" y="3913901"/>
                  </a:cubicBezTo>
                  <a:cubicBezTo>
                    <a:pt x="2130615" y="3910952"/>
                    <a:pt x="2133122" y="3931844"/>
                    <a:pt x="2151900" y="3929582"/>
                  </a:cubicBezTo>
                  <a:cubicBezTo>
                    <a:pt x="2242398" y="3918866"/>
                    <a:pt x="2223227" y="3890454"/>
                    <a:pt x="2091536" y="3864352"/>
                  </a:cubicBezTo>
                  <a:lnTo>
                    <a:pt x="2091536" y="3864352"/>
                  </a:lnTo>
                  <a:close/>
                  <a:moveTo>
                    <a:pt x="5781287" y="3440178"/>
                  </a:moveTo>
                  <a:cubicBezTo>
                    <a:pt x="5832312" y="3434034"/>
                    <a:pt x="5856301" y="3451828"/>
                    <a:pt x="5868049" y="3441850"/>
                  </a:cubicBezTo>
                  <a:cubicBezTo>
                    <a:pt x="5897985" y="3416337"/>
                    <a:pt x="5830002" y="3352679"/>
                    <a:pt x="5757889" y="3316451"/>
                  </a:cubicBezTo>
                  <a:cubicBezTo>
                    <a:pt x="5673045" y="3273832"/>
                    <a:pt x="5692855" y="3185792"/>
                    <a:pt x="5757201" y="3135800"/>
                  </a:cubicBezTo>
                  <a:cubicBezTo>
                    <a:pt x="5801393" y="3101440"/>
                    <a:pt x="5870998" y="3081384"/>
                    <a:pt x="5923400" y="3073715"/>
                  </a:cubicBezTo>
                  <a:cubicBezTo>
                    <a:pt x="6096333" y="3048301"/>
                    <a:pt x="6191058" y="3000029"/>
                    <a:pt x="5939818" y="3030605"/>
                  </a:cubicBezTo>
                  <a:cubicBezTo>
                    <a:pt x="5859791" y="3040338"/>
                    <a:pt x="5767425" y="3056707"/>
                    <a:pt x="5678993" y="3077844"/>
                  </a:cubicBezTo>
                  <a:cubicBezTo>
                    <a:pt x="5392458" y="3146271"/>
                    <a:pt x="5421804" y="3168932"/>
                    <a:pt x="5261210" y="3354842"/>
                  </a:cubicBezTo>
                  <a:cubicBezTo>
                    <a:pt x="5212446" y="3411274"/>
                    <a:pt x="5157882" y="3459546"/>
                    <a:pt x="5084393" y="3492432"/>
                  </a:cubicBezTo>
                  <a:cubicBezTo>
                    <a:pt x="5019358" y="3521582"/>
                    <a:pt x="4935596" y="3593793"/>
                    <a:pt x="4878623" y="3638329"/>
                  </a:cubicBezTo>
                  <a:cubicBezTo>
                    <a:pt x="4765514" y="3726762"/>
                    <a:pt x="4638837" y="3821045"/>
                    <a:pt x="4494561" y="3847343"/>
                  </a:cubicBezTo>
                  <a:cubicBezTo>
                    <a:pt x="4442308" y="3856880"/>
                    <a:pt x="4389514" y="3864106"/>
                    <a:pt x="4336818" y="3870644"/>
                  </a:cubicBezTo>
                  <a:cubicBezTo>
                    <a:pt x="4280681" y="3877624"/>
                    <a:pt x="4224396" y="3883670"/>
                    <a:pt x="4168210" y="3890454"/>
                  </a:cubicBezTo>
                  <a:cubicBezTo>
                    <a:pt x="4155331" y="3892027"/>
                    <a:pt x="4140633" y="3893502"/>
                    <a:pt x="4125935" y="3895320"/>
                  </a:cubicBezTo>
                  <a:cubicBezTo>
                    <a:pt x="3963276" y="3915622"/>
                    <a:pt x="4036618" y="4162487"/>
                    <a:pt x="4147368" y="4109594"/>
                  </a:cubicBezTo>
                  <a:cubicBezTo>
                    <a:pt x="4155774" y="4105564"/>
                    <a:pt x="4162901" y="4101484"/>
                    <a:pt x="4168014" y="4097551"/>
                  </a:cubicBezTo>
                  <a:cubicBezTo>
                    <a:pt x="4203505" y="4058324"/>
                    <a:pt x="4252711" y="4036302"/>
                    <a:pt x="4302064" y="4020424"/>
                  </a:cubicBezTo>
                  <a:cubicBezTo>
                    <a:pt x="4402737" y="3987931"/>
                    <a:pt x="4512258" y="3997615"/>
                    <a:pt x="4581520" y="4091357"/>
                  </a:cubicBezTo>
                  <a:cubicBezTo>
                    <a:pt x="4613128" y="4134173"/>
                    <a:pt x="4622812" y="4172908"/>
                    <a:pt x="4623500" y="4215822"/>
                  </a:cubicBezTo>
                  <a:cubicBezTo>
                    <a:pt x="4626007" y="4370518"/>
                    <a:pt x="4473867" y="4444057"/>
                    <a:pt x="4357070" y="4501226"/>
                  </a:cubicBezTo>
                  <a:cubicBezTo>
                    <a:pt x="4339669" y="4509779"/>
                    <a:pt x="4319908" y="4519365"/>
                    <a:pt x="4298869" y="4528901"/>
                  </a:cubicBezTo>
                  <a:cubicBezTo>
                    <a:pt x="4144516" y="4599195"/>
                    <a:pt x="4263230" y="4689300"/>
                    <a:pt x="4321137" y="4630754"/>
                  </a:cubicBezTo>
                  <a:cubicBezTo>
                    <a:pt x="4338735" y="4612959"/>
                    <a:pt x="4337752" y="4611976"/>
                    <a:pt x="4365378" y="4593444"/>
                  </a:cubicBezTo>
                  <a:cubicBezTo>
                    <a:pt x="4436114" y="4545909"/>
                    <a:pt x="4527300" y="4542468"/>
                    <a:pt x="4600200" y="4589610"/>
                  </a:cubicBezTo>
                  <a:cubicBezTo>
                    <a:pt x="4661596" y="4629328"/>
                    <a:pt x="4689468" y="4684629"/>
                    <a:pt x="4694433" y="4744158"/>
                  </a:cubicBezTo>
                  <a:cubicBezTo>
                    <a:pt x="4710458" y="4935427"/>
                    <a:pt x="4811721" y="4973474"/>
                    <a:pt x="4945427" y="4821187"/>
                  </a:cubicBezTo>
                  <a:cubicBezTo>
                    <a:pt x="5025897" y="4729510"/>
                    <a:pt x="5153114" y="4689988"/>
                    <a:pt x="5260030" y="4774193"/>
                  </a:cubicBezTo>
                  <a:cubicBezTo>
                    <a:pt x="5298028" y="4804080"/>
                    <a:pt x="5322311" y="4843553"/>
                    <a:pt x="5333667" y="4886074"/>
                  </a:cubicBezTo>
                  <a:cubicBezTo>
                    <a:pt x="5384691" y="5077195"/>
                    <a:pt x="5461376" y="5016831"/>
                    <a:pt x="5670685" y="5011768"/>
                  </a:cubicBezTo>
                  <a:cubicBezTo>
                    <a:pt x="5741471" y="5010047"/>
                    <a:pt x="5982585" y="5022729"/>
                    <a:pt x="6029922" y="4953271"/>
                  </a:cubicBezTo>
                  <a:cubicBezTo>
                    <a:pt x="6029627" y="4928791"/>
                    <a:pt x="6000723" y="4884943"/>
                    <a:pt x="5974572" y="4850583"/>
                  </a:cubicBezTo>
                  <a:cubicBezTo>
                    <a:pt x="5960513" y="4832100"/>
                    <a:pt x="5947191" y="4816320"/>
                    <a:pt x="5939572" y="4807816"/>
                  </a:cubicBezTo>
                  <a:cubicBezTo>
                    <a:pt x="5848927" y="4706898"/>
                    <a:pt x="5900345" y="4626330"/>
                    <a:pt x="5784680" y="4551218"/>
                  </a:cubicBezTo>
                  <a:cubicBezTo>
                    <a:pt x="5762411" y="4536766"/>
                    <a:pt x="5740094" y="4522855"/>
                    <a:pt x="5721759" y="4504913"/>
                  </a:cubicBezTo>
                  <a:cubicBezTo>
                    <a:pt x="5515399" y="4303026"/>
                    <a:pt x="5464325" y="3902645"/>
                    <a:pt x="5917058" y="4103302"/>
                  </a:cubicBezTo>
                  <a:cubicBezTo>
                    <a:pt x="5955647" y="4131617"/>
                    <a:pt x="5996496" y="4150640"/>
                    <a:pt x="6037738" y="4174235"/>
                  </a:cubicBezTo>
                  <a:cubicBezTo>
                    <a:pt x="6104297" y="4212283"/>
                    <a:pt x="6156452" y="4255639"/>
                    <a:pt x="6204773" y="4311776"/>
                  </a:cubicBezTo>
                  <a:cubicBezTo>
                    <a:pt x="6215980" y="4246103"/>
                    <a:pt x="6224141" y="4172171"/>
                    <a:pt x="6227041" y="4106743"/>
                  </a:cubicBezTo>
                  <a:cubicBezTo>
                    <a:pt x="6231907" y="3995846"/>
                    <a:pt x="6182062" y="3856683"/>
                    <a:pt x="6056172" y="3857076"/>
                  </a:cubicBezTo>
                  <a:cubicBezTo>
                    <a:pt x="6036263" y="3857126"/>
                    <a:pt x="6016552" y="3856732"/>
                    <a:pt x="5997085" y="3855897"/>
                  </a:cubicBezTo>
                  <a:cubicBezTo>
                    <a:pt x="5782910" y="3846409"/>
                    <a:pt x="5435815" y="3481863"/>
                    <a:pt x="5781386" y="3440375"/>
                  </a:cubicBezTo>
                  <a:lnTo>
                    <a:pt x="5781386" y="3440375"/>
                  </a:lnTo>
                  <a:close/>
                  <a:moveTo>
                    <a:pt x="2807552" y="855814"/>
                  </a:moveTo>
                  <a:cubicBezTo>
                    <a:pt x="2886596" y="854487"/>
                    <a:pt x="2921743" y="928320"/>
                    <a:pt x="2830263" y="946115"/>
                  </a:cubicBezTo>
                  <a:cubicBezTo>
                    <a:pt x="2779533" y="955995"/>
                    <a:pt x="2733326" y="978361"/>
                    <a:pt x="2695180" y="1019850"/>
                  </a:cubicBezTo>
                  <a:cubicBezTo>
                    <a:pt x="2519691" y="1210627"/>
                    <a:pt x="2641845" y="1352247"/>
                    <a:pt x="2825445" y="1396488"/>
                  </a:cubicBezTo>
                  <a:cubicBezTo>
                    <a:pt x="2913682" y="1417724"/>
                    <a:pt x="2902179" y="1441172"/>
                    <a:pt x="2833753" y="1487772"/>
                  </a:cubicBezTo>
                  <a:cubicBezTo>
                    <a:pt x="2725018" y="1561802"/>
                    <a:pt x="2709042" y="1669554"/>
                    <a:pt x="2786562" y="1733064"/>
                  </a:cubicBezTo>
                  <a:cubicBezTo>
                    <a:pt x="2960037" y="1875226"/>
                    <a:pt x="3063757" y="1852171"/>
                    <a:pt x="3157106" y="1850991"/>
                  </a:cubicBezTo>
                  <a:cubicBezTo>
                    <a:pt x="3250454" y="1849861"/>
                    <a:pt x="3311163" y="1894151"/>
                    <a:pt x="3452538" y="1791217"/>
                  </a:cubicBezTo>
                  <a:cubicBezTo>
                    <a:pt x="3480065" y="1771161"/>
                    <a:pt x="3506954" y="1778387"/>
                    <a:pt x="3518801" y="1689806"/>
                  </a:cubicBezTo>
                  <a:cubicBezTo>
                    <a:pt x="3530697" y="1600538"/>
                    <a:pt x="3510198" y="1556297"/>
                    <a:pt x="3435087" y="1510581"/>
                  </a:cubicBezTo>
                  <a:cubicBezTo>
                    <a:pt x="3395123" y="1486298"/>
                    <a:pt x="3406969" y="1471010"/>
                    <a:pt x="3406478" y="1460736"/>
                  </a:cubicBezTo>
                  <a:cubicBezTo>
                    <a:pt x="3405691" y="1443581"/>
                    <a:pt x="3420782" y="1438911"/>
                    <a:pt x="3471512" y="1419936"/>
                  </a:cubicBezTo>
                  <a:cubicBezTo>
                    <a:pt x="3677380" y="1342957"/>
                    <a:pt x="3666861" y="1060355"/>
                    <a:pt x="3443689" y="995665"/>
                  </a:cubicBezTo>
                  <a:cubicBezTo>
                    <a:pt x="3343311" y="966564"/>
                    <a:pt x="3330826" y="919128"/>
                    <a:pt x="3447524" y="915588"/>
                  </a:cubicBezTo>
                  <a:cubicBezTo>
                    <a:pt x="3460009" y="915195"/>
                    <a:pt x="3472397" y="914261"/>
                    <a:pt x="3484588" y="912541"/>
                  </a:cubicBezTo>
                  <a:cubicBezTo>
                    <a:pt x="3595387" y="897253"/>
                    <a:pt x="3685688" y="815259"/>
                    <a:pt x="3687752" y="697431"/>
                  </a:cubicBezTo>
                  <a:cubicBezTo>
                    <a:pt x="3689473" y="598036"/>
                    <a:pt x="3624193" y="515109"/>
                    <a:pt x="3532466" y="483992"/>
                  </a:cubicBezTo>
                  <a:cubicBezTo>
                    <a:pt x="3521504" y="480257"/>
                    <a:pt x="3509510" y="477160"/>
                    <a:pt x="3496975" y="474456"/>
                  </a:cubicBezTo>
                  <a:cubicBezTo>
                    <a:pt x="3456912" y="465804"/>
                    <a:pt x="3461238" y="457251"/>
                    <a:pt x="3462566" y="448157"/>
                  </a:cubicBezTo>
                  <a:cubicBezTo>
                    <a:pt x="3464089" y="437834"/>
                    <a:pt x="3467137" y="426676"/>
                    <a:pt x="3493977" y="410454"/>
                  </a:cubicBezTo>
                  <a:cubicBezTo>
                    <a:pt x="3569727" y="364689"/>
                    <a:pt x="3614902" y="277682"/>
                    <a:pt x="3598238" y="187381"/>
                  </a:cubicBezTo>
                  <a:cubicBezTo>
                    <a:pt x="3580296" y="90395"/>
                    <a:pt x="3512361" y="49988"/>
                    <a:pt x="3480311" y="34946"/>
                  </a:cubicBezTo>
                  <a:cubicBezTo>
                    <a:pt x="3457306" y="23935"/>
                    <a:pt x="3483703" y="38190"/>
                    <a:pt x="3471905" y="30866"/>
                  </a:cubicBezTo>
                  <a:cubicBezTo>
                    <a:pt x="3445951" y="14743"/>
                    <a:pt x="3410165" y="-13523"/>
                    <a:pt x="3493878" y="7467"/>
                  </a:cubicBezTo>
                  <a:cubicBezTo>
                    <a:pt x="3573267" y="27376"/>
                    <a:pt x="3669319" y="64047"/>
                    <a:pt x="3703679" y="86560"/>
                  </a:cubicBezTo>
                  <a:cubicBezTo>
                    <a:pt x="3837828" y="191166"/>
                    <a:pt x="4021428" y="76041"/>
                    <a:pt x="3996456" y="251727"/>
                  </a:cubicBezTo>
                  <a:cubicBezTo>
                    <a:pt x="3994294" y="266867"/>
                    <a:pt x="3988395" y="283138"/>
                    <a:pt x="3971731" y="312681"/>
                  </a:cubicBezTo>
                  <a:cubicBezTo>
                    <a:pt x="3916872" y="409864"/>
                    <a:pt x="3921198" y="531674"/>
                    <a:pt x="4022215" y="605164"/>
                  </a:cubicBezTo>
                  <a:cubicBezTo>
                    <a:pt x="4136406" y="688239"/>
                    <a:pt x="4257823" y="634215"/>
                    <a:pt x="4333770" y="544308"/>
                  </a:cubicBezTo>
                  <a:cubicBezTo>
                    <a:pt x="4361347" y="511619"/>
                    <a:pt x="4386368" y="474849"/>
                    <a:pt x="4406620" y="437195"/>
                  </a:cubicBezTo>
                  <a:cubicBezTo>
                    <a:pt x="4496577" y="260624"/>
                    <a:pt x="4559596" y="261952"/>
                    <a:pt x="4708737" y="356726"/>
                  </a:cubicBezTo>
                  <a:cubicBezTo>
                    <a:pt x="4818553" y="426479"/>
                    <a:pt x="4927337" y="502623"/>
                    <a:pt x="5021472" y="592825"/>
                  </a:cubicBezTo>
                  <a:cubicBezTo>
                    <a:pt x="5118164" y="685486"/>
                    <a:pt x="5100172" y="726482"/>
                    <a:pt x="4996107" y="839494"/>
                  </a:cubicBezTo>
                  <a:cubicBezTo>
                    <a:pt x="4892190" y="952358"/>
                    <a:pt x="4916080" y="917358"/>
                    <a:pt x="4781784" y="936824"/>
                  </a:cubicBezTo>
                  <a:cubicBezTo>
                    <a:pt x="4573655" y="967006"/>
                    <a:pt x="4541654" y="1253049"/>
                    <a:pt x="4745703" y="1347823"/>
                  </a:cubicBezTo>
                  <a:cubicBezTo>
                    <a:pt x="4746982" y="1423328"/>
                    <a:pt x="4774165" y="1491852"/>
                    <a:pt x="4883834" y="1530391"/>
                  </a:cubicBezTo>
                  <a:cubicBezTo>
                    <a:pt x="4979591" y="1564014"/>
                    <a:pt x="5080411" y="1523411"/>
                    <a:pt x="5132370" y="1440877"/>
                  </a:cubicBezTo>
                  <a:cubicBezTo>
                    <a:pt x="5148395" y="1415414"/>
                    <a:pt x="5144020" y="1421214"/>
                    <a:pt x="5151885" y="1404992"/>
                  </a:cubicBezTo>
                  <a:cubicBezTo>
                    <a:pt x="5199912" y="1306089"/>
                    <a:pt x="5176807" y="1300289"/>
                    <a:pt x="5268829" y="1226701"/>
                  </a:cubicBezTo>
                  <a:cubicBezTo>
                    <a:pt x="5276743" y="1220360"/>
                    <a:pt x="5284313" y="1213920"/>
                    <a:pt x="5291343" y="1207284"/>
                  </a:cubicBezTo>
                  <a:cubicBezTo>
                    <a:pt x="5336321" y="1164616"/>
                    <a:pt x="5377269" y="1117819"/>
                    <a:pt x="5420379" y="1073283"/>
                  </a:cubicBezTo>
                  <a:cubicBezTo>
                    <a:pt x="5510532" y="988094"/>
                    <a:pt x="5589478" y="1132763"/>
                    <a:pt x="5505175" y="1207038"/>
                  </a:cubicBezTo>
                  <a:cubicBezTo>
                    <a:pt x="5490968" y="1220655"/>
                    <a:pt x="5476959" y="1234517"/>
                    <a:pt x="5463293" y="1248674"/>
                  </a:cubicBezTo>
                  <a:cubicBezTo>
                    <a:pt x="5448153" y="1264306"/>
                    <a:pt x="5433209" y="1280479"/>
                    <a:pt x="5419642" y="1297536"/>
                  </a:cubicBezTo>
                  <a:cubicBezTo>
                    <a:pt x="5356426" y="1377121"/>
                    <a:pt x="5339959" y="1484430"/>
                    <a:pt x="5406861" y="1572273"/>
                  </a:cubicBezTo>
                  <a:cubicBezTo>
                    <a:pt x="5479318" y="1667391"/>
                    <a:pt x="5595033" y="1673781"/>
                    <a:pt x="5691479" y="1623543"/>
                  </a:cubicBezTo>
                  <a:cubicBezTo>
                    <a:pt x="5706766" y="1615580"/>
                    <a:pt x="5721857" y="1606732"/>
                    <a:pt x="5736752" y="1597441"/>
                  </a:cubicBezTo>
                  <a:cubicBezTo>
                    <a:pt x="5896020" y="1498095"/>
                    <a:pt x="5988778" y="1713598"/>
                    <a:pt x="5856940" y="1831820"/>
                  </a:cubicBezTo>
                  <a:cubicBezTo>
                    <a:pt x="5779174" y="1901524"/>
                    <a:pt x="5713550" y="1983862"/>
                    <a:pt x="5715418" y="2097414"/>
                  </a:cubicBezTo>
                  <a:cubicBezTo>
                    <a:pt x="5746583" y="2309673"/>
                    <a:pt x="5728051" y="2285881"/>
                    <a:pt x="5926349" y="2301513"/>
                  </a:cubicBezTo>
                  <a:cubicBezTo>
                    <a:pt x="5951665" y="2301070"/>
                    <a:pt x="5967444" y="2299104"/>
                    <a:pt x="5995611" y="2289518"/>
                  </a:cubicBezTo>
                  <a:cubicBezTo>
                    <a:pt x="6104149" y="2252552"/>
                    <a:pt x="6123468" y="2194695"/>
                    <a:pt x="6124058" y="2373527"/>
                  </a:cubicBezTo>
                  <a:cubicBezTo>
                    <a:pt x="6124254" y="2425584"/>
                    <a:pt x="6090336" y="2526847"/>
                    <a:pt x="6030070" y="2536777"/>
                  </a:cubicBezTo>
                  <a:cubicBezTo>
                    <a:pt x="5934755" y="2552408"/>
                    <a:pt x="5834721" y="2547837"/>
                    <a:pt x="5737292" y="2562584"/>
                  </a:cubicBezTo>
                  <a:cubicBezTo>
                    <a:pt x="5649106" y="2575954"/>
                    <a:pt x="5570848" y="2601663"/>
                    <a:pt x="5486396" y="2627864"/>
                  </a:cubicBezTo>
                  <a:cubicBezTo>
                    <a:pt x="5376924" y="2661831"/>
                    <a:pt x="5290458" y="2639514"/>
                    <a:pt x="5395260" y="2516426"/>
                  </a:cubicBezTo>
                  <a:cubicBezTo>
                    <a:pt x="5416938" y="2490962"/>
                    <a:pt x="5438223" y="2464959"/>
                    <a:pt x="5456755" y="2437087"/>
                  </a:cubicBezTo>
                  <a:cubicBezTo>
                    <a:pt x="5539437" y="2313114"/>
                    <a:pt x="5540273" y="2103214"/>
                    <a:pt x="5348856" y="2057794"/>
                  </a:cubicBezTo>
                  <a:cubicBezTo>
                    <a:pt x="5319853" y="2050912"/>
                    <a:pt x="5290949" y="2050568"/>
                    <a:pt x="5263471" y="2055778"/>
                  </a:cubicBezTo>
                  <a:cubicBezTo>
                    <a:pt x="5258654" y="2048601"/>
                    <a:pt x="5253296" y="2041621"/>
                    <a:pt x="5247396" y="2034887"/>
                  </a:cubicBezTo>
                  <a:cubicBezTo>
                    <a:pt x="5224047" y="2008047"/>
                    <a:pt x="5195044" y="1986565"/>
                    <a:pt x="5155277" y="1973244"/>
                  </a:cubicBezTo>
                  <a:cubicBezTo>
                    <a:pt x="5042512" y="1935393"/>
                    <a:pt x="4927386" y="1997577"/>
                    <a:pt x="4885898" y="2104542"/>
                  </a:cubicBezTo>
                  <a:cubicBezTo>
                    <a:pt x="4868743" y="2148783"/>
                    <a:pt x="4865105" y="2196514"/>
                    <a:pt x="4871446" y="2243311"/>
                  </a:cubicBezTo>
                  <a:cubicBezTo>
                    <a:pt x="4874789" y="2267791"/>
                    <a:pt x="4880491" y="2291091"/>
                    <a:pt x="4888258" y="2313654"/>
                  </a:cubicBezTo>
                  <a:cubicBezTo>
                    <a:pt x="4937660" y="2457683"/>
                    <a:pt x="4961255" y="2489537"/>
                    <a:pt x="4820372" y="2590406"/>
                  </a:cubicBezTo>
                  <a:cubicBezTo>
                    <a:pt x="4747227" y="2642758"/>
                    <a:pt x="4708787" y="2731634"/>
                    <a:pt x="4733119" y="2823212"/>
                  </a:cubicBezTo>
                  <a:cubicBezTo>
                    <a:pt x="4789649" y="3036012"/>
                    <a:pt x="4955799" y="2973583"/>
                    <a:pt x="4708787" y="3150301"/>
                  </a:cubicBezTo>
                  <a:cubicBezTo>
                    <a:pt x="4661694" y="3184023"/>
                    <a:pt x="4613521" y="3213763"/>
                    <a:pt x="4572671" y="3227330"/>
                  </a:cubicBezTo>
                  <a:cubicBezTo>
                    <a:pt x="4360757" y="3297526"/>
                    <a:pt x="4297935" y="3313944"/>
                    <a:pt x="4076975" y="3347026"/>
                  </a:cubicBezTo>
                  <a:cubicBezTo>
                    <a:pt x="4069847" y="3348108"/>
                    <a:pt x="4062572" y="3349189"/>
                    <a:pt x="4055100" y="3350271"/>
                  </a:cubicBezTo>
                  <a:cubicBezTo>
                    <a:pt x="3863143" y="3378683"/>
                    <a:pt x="3565057" y="3504721"/>
                    <a:pt x="3377672" y="3560317"/>
                  </a:cubicBezTo>
                  <a:cubicBezTo>
                    <a:pt x="3255223" y="3596644"/>
                    <a:pt x="3132282" y="3618519"/>
                    <a:pt x="3009685" y="3580619"/>
                  </a:cubicBezTo>
                  <a:cubicBezTo>
                    <a:pt x="2939538" y="3558941"/>
                    <a:pt x="2869785" y="3535592"/>
                    <a:pt x="2800277" y="3511898"/>
                  </a:cubicBezTo>
                  <a:cubicBezTo>
                    <a:pt x="2676943" y="3469918"/>
                    <a:pt x="2554051" y="3424006"/>
                    <a:pt x="2430570" y="3383206"/>
                  </a:cubicBezTo>
                  <a:cubicBezTo>
                    <a:pt x="2346757" y="3355531"/>
                    <a:pt x="2249869" y="3359955"/>
                    <a:pt x="2162321" y="3359021"/>
                  </a:cubicBezTo>
                  <a:cubicBezTo>
                    <a:pt x="1879867" y="3356022"/>
                    <a:pt x="1372963" y="3086938"/>
                    <a:pt x="1517385" y="2758522"/>
                  </a:cubicBezTo>
                  <a:cubicBezTo>
                    <a:pt x="1528790" y="2732666"/>
                    <a:pt x="1535033" y="2703664"/>
                    <a:pt x="1534836" y="2672105"/>
                  </a:cubicBezTo>
                  <a:cubicBezTo>
                    <a:pt x="1534541" y="2618524"/>
                    <a:pt x="1516795" y="2574578"/>
                    <a:pt x="1488039" y="2540267"/>
                  </a:cubicBezTo>
                  <a:cubicBezTo>
                    <a:pt x="1375716" y="2406266"/>
                    <a:pt x="1352858" y="2450949"/>
                    <a:pt x="1444093" y="2280719"/>
                  </a:cubicBezTo>
                  <a:cubicBezTo>
                    <a:pt x="1521416" y="2136444"/>
                    <a:pt x="1446550" y="1995905"/>
                    <a:pt x="1269242" y="1972851"/>
                  </a:cubicBezTo>
                  <a:cubicBezTo>
                    <a:pt x="1181202" y="1968623"/>
                    <a:pt x="1123984" y="2007113"/>
                    <a:pt x="1079350" y="2061824"/>
                  </a:cubicBezTo>
                  <a:cubicBezTo>
                    <a:pt x="958129" y="1987647"/>
                    <a:pt x="805006" y="2057056"/>
                    <a:pt x="764452" y="2185552"/>
                  </a:cubicBezTo>
                  <a:cubicBezTo>
                    <a:pt x="742233" y="2255944"/>
                    <a:pt x="755358" y="2330711"/>
                    <a:pt x="795519" y="2391961"/>
                  </a:cubicBezTo>
                  <a:cubicBezTo>
                    <a:pt x="810954" y="2415458"/>
                    <a:pt x="828749" y="2439692"/>
                    <a:pt x="847625" y="2463042"/>
                  </a:cubicBezTo>
                  <a:cubicBezTo>
                    <a:pt x="917329" y="2549311"/>
                    <a:pt x="893882" y="2586474"/>
                    <a:pt x="879331" y="2604809"/>
                  </a:cubicBezTo>
                  <a:cubicBezTo>
                    <a:pt x="865666" y="2622014"/>
                    <a:pt x="866452" y="2624079"/>
                    <a:pt x="760470" y="2590849"/>
                  </a:cubicBezTo>
                  <a:cubicBezTo>
                    <a:pt x="739873" y="2584409"/>
                    <a:pt x="719326" y="2578658"/>
                    <a:pt x="698926" y="2574136"/>
                  </a:cubicBezTo>
                  <a:cubicBezTo>
                    <a:pt x="619587" y="2556537"/>
                    <a:pt x="534743" y="2558651"/>
                    <a:pt x="455944" y="2578265"/>
                  </a:cubicBezTo>
                  <a:cubicBezTo>
                    <a:pt x="359401" y="2602253"/>
                    <a:pt x="354141" y="2594339"/>
                    <a:pt x="252288" y="2580624"/>
                  </a:cubicBezTo>
                  <a:cubicBezTo>
                    <a:pt x="231790" y="2577872"/>
                    <a:pt x="197970" y="2576200"/>
                    <a:pt x="175899" y="2571432"/>
                  </a:cubicBezTo>
                  <a:cubicBezTo>
                    <a:pt x="129888" y="2529649"/>
                    <a:pt x="133870" y="2390290"/>
                    <a:pt x="156432" y="2339314"/>
                  </a:cubicBezTo>
                  <a:cubicBezTo>
                    <a:pt x="201853" y="2236773"/>
                    <a:pt x="170835" y="2266415"/>
                    <a:pt x="274753" y="2284259"/>
                  </a:cubicBezTo>
                  <a:cubicBezTo>
                    <a:pt x="369625" y="2300529"/>
                    <a:pt x="464743" y="2257173"/>
                    <a:pt x="506625" y="2165889"/>
                  </a:cubicBezTo>
                  <a:cubicBezTo>
                    <a:pt x="537004" y="2099724"/>
                    <a:pt x="528893" y="2031790"/>
                    <a:pt x="495319" y="1974227"/>
                  </a:cubicBezTo>
                  <a:cubicBezTo>
                    <a:pt x="406394" y="1821989"/>
                    <a:pt x="286157" y="1854924"/>
                    <a:pt x="417307" y="1636471"/>
                  </a:cubicBezTo>
                  <a:cubicBezTo>
                    <a:pt x="533071" y="1443531"/>
                    <a:pt x="574904" y="1465603"/>
                    <a:pt x="722521" y="1586528"/>
                  </a:cubicBezTo>
                  <a:cubicBezTo>
                    <a:pt x="756734" y="1613958"/>
                    <a:pt x="802253" y="1636373"/>
                    <a:pt x="837056" y="1660951"/>
                  </a:cubicBezTo>
                  <a:cubicBezTo>
                    <a:pt x="846199" y="1700179"/>
                    <a:pt x="851066" y="1727706"/>
                    <a:pt x="876480" y="1770866"/>
                  </a:cubicBezTo>
                  <a:cubicBezTo>
                    <a:pt x="886115" y="1787186"/>
                    <a:pt x="881297" y="1781631"/>
                    <a:pt x="898846" y="1805079"/>
                  </a:cubicBezTo>
                  <a:cubicBezTo>
                    <a:pt x="957441" y="1883287"/>
                    <a:pt x="1060474" y="1915583"/>
                    <a:pt x="1153576" y="1874292"/>
                  </a:cubicBezTo>
                  <a:cubicBezTo>
                    <a:pt x="1260296" y="1826954"/>
                    <a:pt x="1281581" y="1756021"/>
                    <a:pt x="1276616" y="1680221"/>
                  </a:cubicBezTo>
                  <a:cubicBezTo>
                    <a:pt x="1283842" y="1676141"/>
                    <a:pt x="1290871" y="1671766"/>
                    <a:pt x="1297655" y="1667145"/>
                  </a:cubicBezTo>
                  <a:cubicBezTo>
                    <a:pt x="1383876" y="1608600"/>
                    <a:pt x="1426691" y="1502913"/>
                    <a:pt x="1383138" y="1400913"/>
                  </a:cubicBezTo>
                  <a:cubicBezTo>
                    <a:pt x="1349663" y="1322557"/>
                    <a:pt x="1287774" y="1284608"/>
                    <a:pt x="1218955" y="1276300"/>
                  </a:cubicBezTo>
                  <a:cubicBezTo>
                    <a:pt x="1070157" y="1258358"/>
                    <a:pt x="1134455" y="1325015"/>
                    <a:pt x="1017904" y="1229012"/>
                  </a:cubicBezTo>
                  <a:cubicBezTo>
                    <a:pt x="953558" y="1176021"/>
                    <a:pt x="871958" y="1106955"/>
                    <a:pt x="856375" y="1072202"/>
                  </a:cubicBezTo>
                  <a:cubicBezTo>
                    <a:pt x="853131" y="1041184"/>
                    <a:pt x="862765" y="1010067"/>
                    <a:pt x="879921" y="983621"/>
                  </a:cubicBezTo>
                  <a:cubicBezTo>
                    <a:pt x="957195" y="864613"/>
                    <a:pt x="963045" y="964745"/>
                    <a:pt x="1017658" y="1020489"/>
                  </a:cubicBezTo>
                  <a:cubicBezTo>
                    <a:pt x="1021935" y="1024864"/>
                    <a:pt x="1028718" y="1031598"/>
                    <a:pt x="1040811" y="1044133"/>
                  </a:cubicBezTo>
                  <a:cubicBezTo>
                    <a:pt x="1107762" y="1113444"/>
                    <a:pt x="1207403" y="1146035"/>
                    <a:pt x="1300211" y="1104350"/>
                  </a:cubicBezTo>
                  <a:cubicBezTo>
                    <a:pt x="1434212" y="1044133"/>
                    <a:pt x="1443159" y="909296"/>
                    <a:pt x="1408257" y="789895"/>
                  </a:cubicBezTo>
                  <a:cubicBezTo>
                    <a:pt x="1394592" y="743147"/>
                    <a:pt x="1371292" y="698463"/>
                    <a:pt x="1350351" y="654566"/>
                  </a:cubicBezTo>
                  <a:cubicBezTo>
                    <a:pt x="1344157" y="641589"/>
                    <a:pt x="1335014" y="623647"/>
                    <a:pt x="1329705" y="608654"/>
                  </a:cubicBezTo>
                  <a:lnTo>
                    <a:pt x="1329705" y="605065"/>
                  </a:lnTo>
                  <a:cubicBezTo>
                    <a:pt x="1329705" y="605065"/>
                    <a:pt x="1326657" y="590269"/>
                    <a:pt x="1326657" y="590269"/>
                  </a:cubicBezTo>
                  <a:cubicBezTo>
                    <a:pt x="1334424" y="540719"/>
                    <a:pt x="1428461" y="460791"/>
                    <a:pt x="1491037" y="414387"/>
                  </a:cubicBezTo>
                  <a:cubicBezTo>
                    <a:pt x="1718485" y="245828"/>
                    <a:pt x="1614224" y="320497"/>
                    <a:pt x="1632756" y="498936"/>
                  </a:cubicBezTo>
                  <a:cubicBezTo>
                    <a:pt x="1639982" y="568493"/>
                    <a:pt x="1677292" y="632151"/>
                    <a:pt x="1747979" y="667986"/>
                  </a:cubicBezTo>
                  <a:cubicBezTo>
                    <a:pt x="1797923" y="693302"/>
                    <a:pt x="1850963" y="696743"/>
                    <a:pt x="1899677" y="683126"/>
                  </a:cubicBezTo>
                  <a:cubicBezTo>
                    <a:pt x="2096943" y="628071"/>
                    <a:pt x="1992337" y="614553"/>
                    <a:pt x="2167385" y="694432"/>
                  </a:cubicBezTo>
                  <a:cubicBezTo>
                    <a:pt x="2251000" y="732578"/>
                    <a:pt x="2345037" y="734790"/>
                    <a:pt x="2422115" y="657073"/>
                  </a:cubicBezTo>
                  <a:cubicBezTo>
                    <a:pt x="2478645" y="600051"/>
                    <a:pt x="2496833" y="517861"/>
                    <a:pt x="2473778" y="442013"/>
                  </a:cubicBezTo>
                  <a:cubicBezTo>
                    <a:pt x="2448856" y="359970"/>
                    <a:pt x="2412087" y="345960"/>
                    <a:pt x="2357670" y="306045"/>
                  </a:cubicBezTo>
                  <a:cubicBezTo>
                    <a:pt x="2313970" y="227689"/>
                    <a:pt x="2269925" y="135914"/>
                    <a:pt x="2383871" y="93442"/>
                  </a:cubicBezTo>
                  <a:cubicBezTo>
                    <a:pt x="2406335" y="85086"/>
                    <a:pt x="2428800" y="78990"/>
                    <a:pt x="2443104" y="76975"/>
                  </a:cubicBezTo>
                  <a:cubicBezTo>
                    <a:pt x="2512710" y="66996"/>
                    <a:pt x="2580743" y="63309"/>
                    <a:pt x="2650054" y="55248"/>
                  </a:cubicBezTo>
                  <a:cubicBezTo>
                    <a:pt x="2662589" y="53773"/>
                    <a:pt x="2819596" y="21919"/>
                    <a:pt x="2775060" y="79089"/>
                  </a:cubicBezTo>
                  <a:cubicBezTo>
                    <a:pt x="2748859" y="112663"/>
                    <a:pt x="2733031" y="154888"/>
                    <a:pt x="2732392" y="204881"/>
                  </a:cubicBezTo>
                  <a:cubicBezTo>
                    <a:pt x="2730671" y="343257"/>
                    <a:pt x="2861477" y="338046"/>
                    <a:pt x="2696311" y="429576"/>
                  </a:cubicBezTo>
                  <a:cubicBezTo>
                    <a:pt x="2495358" y="540867"/>
                    <a:pt x="2559360" y="859992"/>
                    <a:pt x="2807503" y="855863"/>
                  </a:cubicBezTo>
                  <a:close/>
                </a:path>
              </a:pathLst>
            </a:custGeom>
            <a:solidFill>
              <a:schemeClr val="accent4">
                <a:lumMod val="20000"/>
                <a:lumOff val="80000"/>
              </a:schemeClr>
            </a:solidFill>
            <a:ln w="4913"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3ACFCB2-AC01-2C19-EBE9-2FBCF5D20DF2}"/>
                </a:ext>
              </a:extLst>
            </p:cNvPr>
            <p:cNvSpPr/>
            <p:nvPr/>
          </p:nvSpPr>
          <p:spPr>
            <a:xfrm>
              <a:off x="5969434" y="3555524"/>
              <a:ext cx="221278" cy="899228"/>
            </a:xfrm>
            <a:custGeom>
              <a:avLst/>
              <a:gdLst>
                <a:gd name="connsiteX0" fmla="*/ 211509 w 221278"/>
                <a:gd name="connsiteY0" fmla="*/ 406777 h 899228"/>
                <a:gd name="connsiteX1" fmla="*/ 197450 w 221278"/>
                <a:gd name="connsiteY1" fmla="*/ 354917 h 899228"/>
                <a:gd name="connsiteX2" fmla="*/ 138118 w 221278"/>
                <a:gd name="connsiteY2" fmla="*/ 107708 h 899228"/>
                <a:gd name="connsiteX3" fmla="*/ 75443 w 221278"/>
                <a:gd name="connsiteY3" fmla="*/ 110755 h 899228"/>
                <a:gd name="connsiteX4" fmla="*/ 23877 w 221278"/>
                <a:gd name="connsiteY4" fmla="*/ 354917 h 899228"/>
                <a:gd name="connsiteX5" fmla="*/ 9819 w 221278"/>
                <a:gd name="connsiteY5" fmla="*/ 406777 h 899228"/>
                <a:gd name="connsiteX6" fmla="*/ 110639 w 221278"/>
                <a:gd name="connsiteY6" fmla="*/ 899229 h 899228"/>
                <a:gd name="connsiteX7" fmla="*/ 211460 w 221278"/>
                <a:gd name="connsiteY7" fmla="*/ 406777 h 89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1278" h="899228">
                  <a:moveTo>
                    <a:pt x="211509" y="406777"/>
                  </a:moveTo>
                  <a:cubicBezTo>
                    <a:pt x="204922" y="389965"/>
                    <a:pt x="198629" y="372662"/>
                    <a:pt x="197450" y="354917"/>
                  </a:cubicBezTo>
                  <a:cubicBezTo>
                    <a:pt x="196467" y="340120"/>
                    <a:pt x="150309" y="222783"/>
                    <a:pt x="138118" y="107708"/>
                  </a:cubicBezTo>
                  <a:cubicBezTo>
                    <a:pt x="122683" y="-37846"/>
                    <a:pt x="90583" y="-34945"/>
                    <a:pt x="75443" y="110755"/>
                  </a:cubicBezTo>
                  <a:cubicBezTo>
                    <a:pt x="63645" y="224356"/>
                    <a:pt x="24861" y="340317"/>
                    <a:pt x="23877" y="354917"/>
                  </a:cubicBezTo>
                  <a:cubicBezTo>
                    <a:pt x="22698" y="372711"/>
                    <a:pt x="16406" y="389965"/>
                    <a:pt x="9819" y="406777"/>
                  </a:cubicBezTo>
                  <a:cubicBezTo>
                    <a:pt x="-25918" y="498012"/>
                    <a:pt x="42360" y="899229"/>
                    <a:pt x="110639" y="899229"/>
                  </a:cubicBezTo>
                  <a:cubicBezTo>
                    <a:pt x="178918" y="899229"/>
                    <a:pt x="247196" y="498012"/>
                    <a:pt x="211460" y="406777"/>
                  </a:cubicBezTo>
                  <a:close/>
                </a:path>
              </a:pathLst>
            </a:custGeom>
            <a:solidFill>
              <a:schemeClr val="accent4">
                <a:lumMod val="75000"/>
                <a:alpha val="50000"/>
              </a:schemeClr>
            </a:solidFill>
            <a:ln w="4913"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828759F-81CD-AAF0-35FD-91DE1CA83AD7}"/>
                </a:ext>
              </a:extLst>
            </p:cNvPr>
            <p:cNvSpPr/>
            <p:nvPr/>
          </p:nvSpPr>
          <p:spPr>
            <a:xfrm>
              <a:off x="6127115" y="2929522"/>
              <a:ext cx="820798" cy="992373"/>
            </a:xfrm>
            <a:custGeom>
              <a:avLst/>
              <a:gdLst>
                <a:gd name="connsiteX0" fmla="*/ 725112 w 820798"/>
                <a:gd name="connsiteY0" fmla="*/ 5059 h 992373"/>
                <a:gd name="connsiteX1" fmla="*/ 573562 w 820798"/>
                <a:gd name="connsiteY1" fmla="*/ 50677 h 992373"/>
                <a:gd name="connsiteX2" fmla="*/ 443 w 820798"/>
                <a:gd name="connsiteY2" fmla="*/ 510341 h 992373"/>
                <a:gd name="connsiteX3" fmla="*/ 45618 w 820798"/>
                <a:gd name="connsiteY3" fmla="*/ 748751 h 992373"/>
                <a:gd name="connsiteX4" fmla="*/ 280391 w 820798"/>
                <a:gd name="connsiteY4" fmla="*/ 863041 h 992373"/>
                <a:gd name="connsiteX5" fmla="*/ 253158 w 820798"/>
                <a:gd name="connsiteY5" fmla="*/ 567019 h 992373"/>
                <a:gd name="connsiteX6" fmla="*/ 359435 w 820798"/>
                <a:gd name="connsiteY6" fmla="*/ 304178 h 992373"/>
                <a:gd name="connsiteX7" fmla="*/ 654228 w 820798"/>
                <a:gd name="connsiteY7" fmla="*/ 106814 h 992373"/>
                <a:gd name="connsiteX8" fmla="*/ 789163 w 820798"/>
                <a:gd name="connsiteY8" fmla="*/ 64244 h 992373"/>
                <a:gd name="connsiteX9" fmla="*/ 725161 w 820798"/>
                <a:gd name="connsiteY9" fmla="*/ 5010 h 99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0798" h="992373">
                  <a:moveTo>
                    <a:pt x="725112" y="5059"/>
                  </a:moveTo>
                  <a:cubicBezTo>
                    <a:pt x="668385" y="26344"/>
                    <a:pt x="640218" y="38093"/>
                    <a:pt x="573562" y="50677"/>
                  </a:cubicBezTo>
                  <a:cubicBezTo>
                    <a:pt x="323256" y="97867"/>
                    <a:pt x="-13910" y="113991"/>
                    <a:pt x="443" y="510341"/>
                  </a:cubicBezTo>
                  <a:cubicBezTo>
                    <a:pt x="4179" y="613128"/>
                    <a:pt x="837" y="666463"/>
                    <a:pt x="45618" y="748751"/>
                  </a:cubicBezTo>
                  <a:cubicBezTo>
                    <a:pt x="98708" y="846229"/>
                    <a:pt x="291500" y="1170368"/>
                    <a:pt x="280391" y="863041"/>
                  </a:cubicBezTo>
                  <a:cubicBezTo>
                    <a:pt x="276606" y="758583"/>
                    <a:pt x="256992" y="673885"/>
                    <a:pt x="253158" y="567019"/>
                  </a:cubicBezTo>
                  <a:cubicBezTo>
                    <a:pt x="248832" y="447961"/>
                    <a:pt x="300693" y="389023"/>
                    <a:pt x="359435" y="304178"/>
                  </a:cubicBezTo>
                  <a:cubicBezTo>
                    <a:pt x="442264" y="184629"/>
                    <a:pt x="532467" y="135030"/>
                    <a:pt x="654228" y="106814"/>
                  </a:cubicBezTo>
                  <a:cubicBezTo>
                    <a:pt x="697437" y="96786"/>
                    <a:pt x="755294" y="84841"/>
                    <a:pt x="789163" y="64244"/>
                  </a:cubicBezTo>
                  <a:cubicBezTo>
                    <a:pt x="872877" y="13416"/>
                    <a:pt x="768861" y="-11359"/>
                    <a:pt x="725161" y="5010"/>
                  </a:cubicBezTo>
                  <a:close/>
                </a:path>
              </a:pathLst>
            </a:custGeom>
            <a:solidFill>
              <a:schemeClr val="accent4">
                <a:lumMod val="75000"/>
                <a:alpha val="50000"/>
              </a:schemeClr>
            </a:solidFill>
            <a:ln w="4913"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8E749AFC-B599-DFCA-0D9C-ADADBDFC70C6}"/>
                </a:ext>
              </a:extLst>
            </p:cNvPr>
            <p:cNvSpPr/>
            <p:nvPr/>
          </p:nvSpPr>
          <p:spPr>
            <a:xfrm>
              <a:off x="5213511" y="2929522"/>
              <a:ext cx="820797" cy="992373"/>
            </a:xfrm>
            <a:custGeom>
              <a:avLst/>
              <a:gdLst>
                <a:gd name="connsiteX0" fmla="*/ 95686 w 820797"/>
                <a:gd name="connsiteY0" fmla="*/ 5059 h 992373"/>
                <a:gd name="connsiteX1" fmla="*/ 247237 w 820797"/>
                <a:gd name="connsiteY1" fmla="*/ 50677 h 992373"/>
                <a:gd name="connsiteX2" fmla="*/ 820355 w 820797"/>
                <a:gd name="connsiteY2" fmla="*/ 510341 h 992373"/>
                <a:gd name="connsiteX3" fmla="*/ 775180 w 820797"/>
                <a:gd name="connsiteY3" fmla="*/ 748751 h 992373"/>
                <a:gd name="connsiteX4" fmla="*/ 540407 w 820797"/>
                <a:gd name="connsiteY4" fmla="*/ 863041 h 992373"/>
                <a:gd name="connsiteX5" fmla="*/ 567640 w 820797"/>
                <a:gd name="connsiteY5" fmla="*/ 567019 h 992373"/>
                <a:gd name="connsiteX6" fmla="*/ 461363 w 820797"/>
                <a:gd name="connsiteY6" fmla="*/ 304178 h 992373"/>
                <a:gd name="connsiteX7" fmla="*/ 166570 w 820797"/>
                <a:gd name="connsiteY7" fmla="*/ 106814 h 992373"/>
                <a:gd name="connsiteX8" fmla="*/ 31635 w 820797"/>
                <a:gd name="connsiteY8" fmla="*/ 64244 h 992373"/>
                <a:gd name="connsiteX9" fmla="*/ 95637 w 820797"/>
                <a:gd name="connsiteY9" fmla="*/ 5010 h 99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0797" h="992373">
                  <a:moveTo>
                    <a:pt x="95686" y="5059"/>
                  </a:moveTo>
                  <a:cubicBezTo>
                    <a:pt x="152413" y="26344"/>
                    <a:pt x="180580" y="38093"/>
                    <a:pt x="247237" y="50677"/>
                  </a:cubicBezTo>
                  <a:cubicBezTo>
                    <a:pt x="497543" y="97867"/>
                    <a:pt x="834709" y="113991"/>
                    <a:pt x="820355" y="510341"/>
                  </a:cubicBezTo>
                  <a:cubicBezTo>
                    <a:pt x="816619" y="613128"/>
                    <a:pt x="820010" y="666463"/>
                    <a:pt x="775180" y="748751"/>
                  </a:cubicBezTo>
                  <a:cubicBezTo>
                    <a:pt x="722090" y="846229"/>
                    <a:pt x="529298" y="1170368"/>
                    <a:pt x="540407" y="863041"/>
                  </a:cubicBezTo>
                  <a:cubicBezTo>
                    <a:pt x="544192" y="758583"/>
                    <a:pt x="563806" y="673885"/>
                    <a:pt x="567640" y="567019"/>
                  </a:cubicBezTo>
                  <a:cubicBezTo>
                    <a:pt x="571966" y="447961"/>
                    <a:pt x="520106" y="389023"/>
                    <a:pt x="461363" y="304178"/>
                  </a:cubicBezTo>
                  <a:cubicBezTo>
                    <a:pt x="378534" y="184629"/>
                    <a:pt x="288332" y="135030"/>
                    <a:pt x="166570" y="106814"/>
                  </a:cubicBezTo>
                  <a:cubicBezTo>
                    <a:pt x="123362" y="96786"/>
                    <a:pt x="65504" y="84841"/>
                    <a:pt x="31635" y="64244"/>
                  </a:cubicBezTo>
                  <a:cubicBezTo>
                    <a:pt x="-52079" y="13416"/>
                    <a:pt x="51937" y="-11359"/>
                    <a:pt x="95637" y="5010"/>
                  </a:cubicBezTo>
                  <a:close/>
                </a:path>
              </a:pathLst>
            </a:custGeom>
            <a:solidFill>
              <a:schemeClr val="accent4">
                <a:lumMod val="75000"/>
                <a:alpha val="50000"/>
              </a:schemeClr>
            </a:solidFill>
            <a:ln w="4913" cap="flat">
              <a:noFill/>
              <a:prstDash val="solid"/>
              <a:miter/>
            </a:ln>
          </p:spPr>
          <p:txBody>
            <a:bodyPr rtlCol="0" anchor="ctr"/>
            <a:lstStyle/>
            <a:p>
              <a:endParaRPr lang="en-GB"/>
            </a:p>
          </p:txBody>
        </p:sp>
        <p:grpSp>
          <p:nvGrpSpPr>
            <p:cNvPr id="15" name="Group 14">
              <a:extLst>
                <a:ext uri="{FF2B5EF4-FFF2-40B4-BE49-F238E27FC236}">
                  <a16:creationId xmlns:a16="http://schemas.microsoft.com/office/drawing/2014/main" id="{D1433F06-F66D-5D09-D7BE-88AF1807F650}"/>
                </a:ext>
              </a:extLst>
            </p:cNvPr>
            <p:cNvGrpSpPr/>
            <p:nvPr/>
          </p:nvGrpSpPr>
          <p:grpSpPr>
            <a:xfrm>
              <a:off x="2570378" y="932773"/>
              <a:ext cx="3015030" cy="4887208"/>
              <a:chOff x="2570378" y="932773"/>
              <a:chExt cx="3015030" cy="4887208"/>
            </a:xfrm>
          </p:grpSpPr>
          <p:grpSp>
            <p:nvGrpSpPr>
              <p:cNvPr id="26" name="Graphic 7">
                <a:extLst>
                  <a:ext uri="{FF2B5EF4-FFF2-40B4-BE49-F238E27FC236}">
                    <a16:creationId xmlns:a16="http://schemas.microsoft.com/office/drawing/2014/main" id="{4D7E7250-04F4-1126-69AF-CE307A5CF1B1}"/>
                  </a:ext>
                </a:extLst>
              </p:cNvPr>
              <p:cNvGrpSpPr/>
              <p:nvPr/>
            </p:nvGrpSpPr>
            <p:grpSpPr>
              <a:xfrm>
                <a:off x="2753388" y="932773"/>
                <a:ext cx="2832020" cy="4208305"/>
                <a:chOff x="2753388" y="932773"/>
                <a:chExt cx="2832020" cy="4208305"/>
              </a:xfrm>
            </p:grpSpPr>
            <p:sp>
              <p:nvSpPr>
                <p:cNvPr id="29" name="Freeform: Shape 28">
                  <a:extLst>
                    <a:ext uri="{FF2B5EF4-FFF2-40B4-BE49-F238E27FC236}">
                      <a16:creationId xmlns:a16="http://schemas.microsoft.com/office/drawing/2014/main" id="{81557DB8-934C-D11C-5B54-F13B319F72C1}"/>
                    </a:ext>
                  </a:extLst>
                </p:cNvPr>
                <p:cNvSpPr/>
                <p:nvPr/>
              </p:nvSpPr>
              <p:spPr>
                <a:xfrm>
                  <a:off x="5225532" y="4608613"/>
                  <a:ext cx="359876" cy="532465"/>
                </a:xfrm>
                <a:custGeom>
                  <a:avLst/>
                  <a:gdLst>
                    <a:gd name="connsiteX0" fmla="*/ 0 w 359876"/>
                    <a:gd name="connsiteY0" fmla="*/ 0 h 532465"/>
                    <a:gd name="connsiteX1" fmla="*/ 359876 w 359876"/>
                    <a:gd name="connsiteY1" fmla="*/ 532465 h 532465"/>
                  </a:gdLst>
                  <a:ahLst/>
                  <a:cxnLst>
                    <a:cxn ang="0">
                      <a:pos x="connsiteX0" y="connsiteY0"/>
                    </a:cxn>
                    <a:cxn ang="0">
                      <a:pos x="connsiteX1" y="connsiteY1"/>
                    </a:cxn>
                  </a:cxnLst>
                  <a:rect l="l" t="t" r="r" b="b"/>
                  <a:pathLst>
                    <a:path w="359876" h="532465">
                      <a:moveTo>
                        <a:pt x="0" y="0"/>
                      </a:moveTo>
                      <a:cubicBezTo>
                        <a:pt x="239393" y="88286"/>
                        <a:pt x="350389" y="285404"/>
                        <a:pt x="359876" y="532465"/>
                      </a:cubicBezTo>
                    </a:path>
                  </a:pathLst>
                </a:custGeom>
                <a:noFill/>
                <a:ln w="31750" cap="rnd">
                  <a:solidFill>
                    <a:srgbClr val="CF0F21"/>
                  </a:solidFill>
                  <a:prstDash val="solid"/>
                  <a:round/>
                </a:ln>
              </p:spPr>
              <p:txBody>
                <a:bodyPr rtlCol="0" anchor="ctr"/>
                <a:lstStyle/>
                <a:p>
                  <a:endParaRPr lang="en-GB"/>
                </a:p>
              </p:txBody>
            </p:sp>
            <p:sp>
              <p:nvSpPr>
                <p:cNvPr id="30" name="Freeform: Shape 29">
                  <a:extLst>
                    <a:ext uri="{FF2B5EF4-FFF2-40B4-BE49-F238E27FC236}">
                      <a16:creationId xmlns:a16="http://schemas.microsoft.com/office/drawing/2014/main" id="{83FE370F-754C-988C-F058-A76C3AF4D6C1}"/>
                    </a:ext>
                  </a:extLst>
                </p:cNvPr>
                <p:cNvSpPr/>
                <p:nvPr/>
              </p:nvSpPr>
              <p:spPr>
                <a:xfrm>
                  <a:off x="4084359" y="3908621"/>
                  <a:ext cx="1157591" cy="706234"/>
                </a:xfrm>
                <a:custGeom>
                  <a:avLst/>
                  <a:gdLst>
                    <a:gd name="connsiteX0" fmla="*/ 0 w 1157591"/>
                    <a:gd name="connsiteY0" fmla="*/ 0 h 706234"/>
                    <a:gd name="connsiteX1" fmla="*/ 79978 w 1157591"/>
                    <a:gd name="connsiteY1" fmla="*/ 126579 h 706234"/>
                    <a:gd name="connsiteX2" fmla="*/ 173425 w 1157591"/>
                    <a:gd name="connsiteY2" fmla="*/ 220517 h 706234"/>
                    <a:gd name="connsiteX3" fmla="*/ 677527 w 1157591"/>
                    <a:gd name="connsiteY3" fmla="*/ 595386 h 706234"/>
                    <a:gd name="connsiteX4" fmla="*/ 873662 w 1157591"/>
                    <a:gd name="connsiteY4" fmla="*/ 651916 h 706234"/>
                    <a:gd name="connsiteX5" fmla="*/ 1157592 w 1157591"/>
                    <a:gd name="connsiteY5" fmla="*/ 706234 h 70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591" h="706234">
                      <a:moveTo>
                        <a:pt x="0" y="0"/>
                      </a:moveTo>
                      <a:cubicBezTo>
                        <a:pt x="98" y="65722"/>
                        <a:pt x="26250" y="96347"/>
                        <a:pt x="79978" y="126579"/>
                      </a:cubicBezTo>
                      <a:cubicBezTo>
                        <a:pt x="116846" y="149240"/>
                        <a:pt x="152189" y="184043"/>
                        <a:pt x="173425" y="220517"/>
                      </a:cubicBezTo>
                      <a:cubicBezTo>
                        <a:pt x="252862" y="392074"/>
                        <a:pt x="503758" y="533350"/>
                        <a:pt x="677527" y="595386"/>
                      </a:cubicBezTo>
                      <a:cubicBezTo>
                        <a:pt x="736712" y="616622"/>
                        <a:pt x="809464" y="637563"/>
                        <a:pt x="873662" y="651916"/>
                      </a:cubicBezTo>
                      <a:cubicBezTo>
                        <a:pt x="1000880" y="683032"/>
                        <a:pt x="1055788" y="668875"/>
                        <a:pt x="1157592" y="706234"/>
                      </a:cubicBezTo>
                    </a:path>
                  </a:pathLst>
                </a:custGeom>
                <a:noFill/>
                <a:ln w="31750" cap="rnd">
                  <a:solidFill>
                    <a:srgbClr val="AB17E2"/>
                  </a:solidFill>
                  <a:prstDash val="solid"/>
                  <a:round/>
                </a:ln>
              </p:spPr>
              <p:txBody>
                <a:bodyPr rtlCol="0" anchor="ctr"/>
                <a:lstStyle/>
                <a:p>
                  <a:endParaRPr lang="en-GB"/>
                </a:p>
              </p:txBody>
            </p:sp>
            <p:sp>
              <p:nvSpPr>
                <p:cNvPr id="31" name="Freeform: Shape 30">
                  <a:extLst>
                    <a:ext uri="{FF2B5EF4-FFF2-40B4-BE49-F238E27FC236}">
                      <a16:creationId xmlns:a16="http://schemas.microsoft.com/office/drawing/2014/main" id="{1076ABCE-D0E8-22A1-6100-C7A413474D1F}"/>
                    </a:ext>
                  </a:extLst>
                </p:cNvPr>
                <p:cNvSpPr/>
                <p:nvPr/>
              </p:nvSpPr>
              <p:spPr>
                <a:xfrm>
                  <a:off x="4034111" y="3352421"/>
                  <a:ext cx="125949" cy="680125"/>
                </a:xfrm>
                <a:custGeom>
                  <a:avLst/>
                  <a:gdLst>
                    <a:gd name="connsiteX0" fmla="*/ 354 w 125949"/>
                    <a:gd name="connsiteY0" fmla="*/ 29585 h 680125"/>
                    <a:gd name="connsiteX1" fmla="*/ 25916 w 125949"/>
                    <a:gd name="connsiteY1" fmla="*/ 6236 h 680125"/>
                    <a:gd name="connsiteX2" fmla="*/ 53443 w 125949"/>
                    <a:gd name="connsiteY2" fmla="*/ 52689 h 680125"/>
                    <a:gd name="connsiteX3" fmla="*/ 86919 w 125949"/>
                    <a:gd name="connsiteY3" fmla="*/ 353823 h 680125"/>
                    <a:gd name="connsiteX4" fmla="*/ 76940 w 125949"/>
                    <a:gd name="connsiteY4" fmla="*/ 642127 h 680125"/>
                    <a:gd name="connsiteX5" fmla="*/ 125950 w 125949"/>
                    <a:gd name="connsiteY5" fmla="*/ 680125 h 68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949" h="680125">
                      <a:moveTo>
                        <a:pt x="354" y="29585"/>
                      </a:moveTo>
                      <a:cubicBezTo>
                        <a:pt x="-2055" y="7759"/>
                        <a:pt x="7973" y="-9839"/>
                        <a:pt x="25916" y="6236"/>
                      </a:cubicBezTo>
                      <a:cubicBezTo>
                        <a:pt x="35894" y="14445"/>
                        <a:pt x="45775" y="31551"/>
                        <a:pt x="53443" y="52689"/>
                      </a:cubicBezTo>
                      <a:cubicBezTo>
                        <a:pt x="81610" y="137976"/>
                        <a:pt x="109531" y="265341"/>
                        <a:pt x="86919" y="353823"/>
                      </a:cubicBezTo>
                      <a:cubicBezTo>
                        <a:pt x="66716" y="433113"/>
                        <a:pt x="19919" y="572619"/>
                        <a:pt x="76940" y="642127"/>
                      </a:cubicBezTo>
                      <a:cubicBezTo>
                        <a:pt x="92720" y="660560"/>
                        <a:pt x="105254" y="667541"/>
                        <a:pt x="125950" y="680125"/>
                      </a:cubicBezTo>
                    </a:path>
                  </a:pathLst>
                </a:custGeom>
                <a:noFill/>
                <a:ln w="31750" cap="rnd">
                  <a:solidFill>
                    <a:srgbClr val="314EC4"/>
                  </a:solidFill>
                  <a:prstDash val="solid"/>
                  <a:round/>
                </a:ln>
              </p:spPr>
              <p:txBody>
                <a:bodyPr rtlCol="0" anchor="ctr"/>
                <a:lstStyle/>
                <a:p>
                  <a:endParaRPr lang="en-GB"/>
                </a:p>
              </p:txBody>
            </p:sp>
            <p:sp>
              <p:nvSpPr>
                <p:cNvPr id="32" name="Freeform: Shape 31">
                  <a:extLst>
                    <a:ext uri="{FF2B5EF4-FFF2-40B4-BE49-F238E27FC236}">
                      <a16:creationId xmlns:a16="http://schemas.microsoft.com/office/drawing/2014/main" id="{C5C98821-1ED4-EA19-A0B2-1FD0F6C47616}"/>
                    </a:ext>
                  </a:extLst>
                </p:cNvPr>
                <p:cNvSpPr/>
                <p:nvPr/>
              </p:nvSpPr>
              <p:spPr>
                <a:xfrm>
                  <a:off x="2753388" y="932773"/>
                  <a:ext cx="2066847" cy="2719938"/>
                </a:xfrm>
                <a:custGeom>
                  <a:avLst/>
                  <a:gdLst>
                    <a:gd name="connsiteX0" fmla="*/ 2066847 w 2066847"/>
                    <a:gd name="connsiteY0" fmla="*/ 0 h 2719938"/>
                    <a:gd name="connsiteX1" fmla="*/ 1709478 w 2066847"/>
                    <a:gd name="connsiteY1" fmla="*/ 106129 h 2719938"/>
                    <a:gd name="connsiteX2" fmla="*/ 1343998 w 2066847"/>
                    <a:gd name="connsiteY2" fmla="*/ 276015 h 2719938"/>
                    <a:gd name="connsiteX3" fmla="*/ 1150910 w 2066847"/>
                    <a:gd name="connsiteY3" fmla="*/ 410950 h 2719938"/>
                    <a:gd name="connsiteX4" fmla="*/ 898392 w 2066847"/>
                    <a:gd name="connsiteY4" fmla="*/ 642085 h 2719938"/>
                    <a:gd name="connsiteX5" fmla="*/ 136561 w 2066847"/>
                    <a:gd name="connsiteY5" fmla="*/ 1802626 h 2719938"/>
                    <a:gd name="connsiteX6" fmla="*/ 27433 w 2066847"/>
                    <a:gd name="connsiteY6" fmla="*/ 2098844 h 2719938"/>
                    <a:gd name="connsiteX7" fmla="*/ 3740 w 2066847"/>
                    <a:gd name="connsiteY7" fmla="*/ 2563129 h 2719938"/>
                    <a:gd name="connsiteX8" fmla="*/ 49308 w 2066847"/>
                    <a:gd name="connsiteY8" fmla="*/ 2719939 h 271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847" h="2719938">
                      <a:moveTo>
                        <a:pt x="2066847" y="0"/>
                      </a:moveTo>
                      <a:cubicBezTo>
                        <a:pt x="1939924" y="934"/>
                        <a:pt x="1825291" y="61053"/>
                        <a:pt x="1709478" y="106129"/>
                      </a:cubicBezTo>
                      <a:cubicBezTo>
                        <a:pt x="1578131" y="159759"/>
                        <a:pt x="1472887" y="216584"/>
                        <a:pt x="1343998" y="276015"/>
                      </a:cubicBezTo>
                      <a:cubicBezTo>
                        <a:pt x="1275572" y="307868"/>
                        <a:pt x="1209357" y="362777"/>
                        <a:pt x="1150910" y="410950"/>
                      </a:cubicBezTo>
                      <a:cubicBezTo>
                        <a:pt x="1063313" y="483456"/>
                        <a:pt x="967998" y="552865"/>
                        <a:pt x="898392" y="642085"/>
                      </a:cubicBezTo>
                      <a:cubicBezTo>
                        <a:pt x="622377" y="1013464"/>
                        <a:pt x="346559" y="1388923"/>
                        <a:pt x="136561" y="1802626"/>
                      </a:cubicBezTo>
                      <a:cubicBezTo>
                        <a:pt x="88240" y="1896417"/>
                        <a:pt x="47440" y="1994877"/>
                        <a:pt x="27433" y="2098844"/>
                      </a:cubicBezTo>
                      <a:cubicBezTo>
                        <a:pt x="-1422" y="2249903"/>
                        <a:pt x="-3978" y="2408482"/>
                        <a:pt x="3740" y="2563129"/>
                      </a:cubicBezTo>
                      <a:cubicBezTo>
                        <a:pt x="7083" y="2615825"/>
                        <a:pt x="23648" y="2677713"/>
                        <a:pt x="49308" y="2719939"/>
                      </a:cubicBezTo>
                    </a:path>
                  </a:pathLst>
                </a:custGeom>
                <a:noFill/>
                <a:ln w="31750" cap="rnd">
                  <a:solidFill>
                    <a:srgbClr val="E5C213"/>
                  </a:solidFill>
                  <a:prstDash val="solid"/>
                  <a:round/>
                </a:ln>
              </p:spPr>
              <p:txBody>
                <a:bodyPr rtlCol="0" anchor="ctr"/>
                <a:lstStyle/>
                <a:p>
                  <a:endParaRPr lang="en-GB"/>
                </a:p>
              </p:txBody>
            </p:sp>
            <p:sp>
              <p:nvSpPr>
                <p:cNvPr id="33" name="Freeform: Shape 32">
                  <a:extLst>
                    <a:ext uri="{FF2B5EF4-FFF2-40B4-BE49-F238E27FC236}">
                      <a16:creationId xmlns:a16="http://schemas.microsoft.com/office/drawing/2014/main" id="{744E632E-61CA-FAAF-F143-9735CAC79F11}"/>
                    </a:ext>
                  </a:extLst>
                </p:cNvPr>
                <p:cNvSpPr/>
                <p:nvPr/>
              </p:nvSpPr>
              <p:spPr>
                <a:xfrm>
                  <a:off x="5429238" y="4618010"/>
                  <a:ext cx="119171" cy="147609"/>
                </a:xfrm>
                <a:custGeom>
                  <a:avLst/>
                  <a:gdLst>
                    <a:gd name="connsiteX0" fmla="*/ 0 w 119171"/>
                    <a:gd name="connsiteY0" fmla="*/ 128241 h 147609"/>
                    <a:gd name="connsiteX1" fmla="*/ 23644 w 119171"/>
                    <a:gd name="connsiteY1" fmla="*/ 147609 h 147609"/>
                    <a:gd name="connsiteX2" fmla="*/ 117927 w 119171"/>
                    <a:gd name="connsiteY2" fmla="*/ 34057 h 147609"/>
                    <a:gd name="connsiteX3" fmla="*/ 115518 w 119171"/>
                    <a:gd name="connsiteY3" fmla="*/ 24029 h 147609"/>
                    <a:gd name="connsiteX4" fmla="*/ 93693 w 119171"/>
                    <a:gd name="connsiteY4" fmla="*/ 1761 h 147609"/>
                    <a:gd name="connsiteX5" fmla="*/ 84746 w 119171"/>
                    <a:gd name="connsiteY5" fmla="*/ 2400 h 147609"/>
                    <a:gd name="connsiteX6" fmla="*/ 0 w 119171"/>
                    <a:gd name="connsiteY6" fmla="*/ 117869 h 147609"/>
                    <a:gd name="connsiteX7" fmla="*/ 0 w 119171"/>
                    <a:gd name="connsiteY7" fmla="*/ 128241 h 14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171" h="147609">
                      <a:moveTo>
                        <a:pt x="0" y="128241"/>
                      </a:moveTo>
                      <a:lnTo>
                        <a:pt x="23644" y="147609"/>
                      </a:lnTo>
                      <a:lnTo>
                        <a:pt x="117927" y="34057"/>
                      </a:lnTo>
                      <a:cubicBezTo>
                        <a:pt x="120631" y="30764"/>
                        <a:pt x="118517" y="27077"/>
                        <a:pt x="115518" y="24029"/>
                      </a:cubicBezTo>
                      <a:lnTo>
                        <a:pt x="93693" y="1761"/>
                      </a:lnTo>
                      <a:cubicBezTo>
                        <a:pt x="91137" y="-844"/>
                        <a:pt x="86909" y="-500"/>
                        <a:pt x="84746" y="2400"/>
                      </a:cubicBezTo>
                      <a:lnTo>
                        <a:pt x="0" y="117869"/>
                      </a:lnTo>
                      <a:lnTo>
                        <a:pt x="0" y="128241"/>
                      </a:lnTo>
                      <a:close/>
                    </a:path>
                  </a:pathLst>
                </a:custGeom>
                <a:solidFill>
                  <a:srgbClr val="CF0F21"/>
                </a:solidFill>
                <a:ln w="4913"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674703C-5BCD-9319-65EA-A591D8A23D09}"/>
                    </a:ext>
                  </a:extLst>
                </p:cNvPr>
                <p:cNvSpPr/>
                <p:nvPr/>
              </p:nvSpPr>
              <p:spPr>
                <a:xfrm>
                  <a:off x="2803778" y="3352470"/>
                  <a:ext cx="1277028" cy="509618"/>
                </a:xfrm>
                <a:custGeom>
                  <a:avLst/>
                  <a:gdLst>
                    <a:gd name="connsiteX0" fmla="*/ 0 w 1277028"/>
                    <a:gd name="connsiteY0" fmla="*/ 300242 h 509618"/>
                    <a:gd name="connsiteX1" fmla="*/ 357615 w 1277028"/>
                    <a:gd name="connsiteY1" fmla="*/ 422003 h 509618"/>
                    <a:gd name="connsiteX2" fmla="*/ 649557 w 1277028"/>
                    <a:gd name="connsiteY2" fmla="*/ 407698 h 509618"/>
                    <a:gd name="connsiteX3" fmla="*/ 892194 w 1277028"/>
                    <a:gd name="connsiteY3" fmla="*/ 449432 h 509618"/>
                    <a:gd name="connsiteX4" fmla="*/ 1072010 w 1277028"/>
                    <a:gd name="connsiteY4" fmla="*/ 503702 h 509618"/>
                    <a:gd name="connsiteX5" fmla="*/ 1192984 w 1277028"/>
                    <a:gd name="connsiteY5" fmla="*/ 488217 h 509618"/>
                    <a:gd name="connsiteX6" fmla="*/ 1255807 w 1277028"/>
                    <a:gd name="connsiteY6" fmla="*/ 130061 h 509618"/>
                    <a:gd name="connsiteX7" fmla="*/ 1230687 w 1277028"/>
                    <a:gd name="connsiteY7" fmla="*/ 29585 h 509618"/>
                    <a:gd name="connsiteX8" fmla="*/ 1256249 w 1277028"/>
                    <a:gd name="connsiteY8" fmla="*/ 6236 h 509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7028" h="509618">
                      <a:moveTo>
                        <a:pt x="0" y="300242"/>
                      </a:moveTo>
                      <a:cubicBezTo>
                        <a:pt x="51516" y="386512"/>
                        <a:pt x="263480" y="409812"/>
                        <a:pt x="357615" y="422003"/>
                      </a:cubicBezTo>
                      <a:cubicBezTo>
                        <a:pt x="450521" y="437143"/>
                        <a:pt x="558519" y="426870"/>
                        <a:pt x="649557" y="407698"/>
                      </a:cubicBezTo>
                      <a:cubicBezTo>
                        <a:pt x="735728" y="392411"/>
                        <a:pt x="813691" y="415809"/>
                        <a:pt x="892194" y="449432"/>
                      </a:cubicBezTo>
                      <a:cubicBezTo>
                        <a:pt x="943956" y="469538"/>
                        <a:pt x="1017544" y="493723"/>
                        <a:pt x="1072010" y="503702"/>
                      </a:cubicBezTo>
                      <a:cubicBezTo>
                        <a:pt x="1118905" y="513238"/>
                        <a:pt x="1162900" y="513336"/>
                        <a:pt x="1192984" y="488217"/>
                      </a:cubicBezTo>
                      <a:cubicBezTo>
                        <a:pt x="1298475" y="398752"/>
                        <a:pt x="1285792" y="254428"/>
                        <a:pt x="1255807" y="130061"/>
                      </a:cubicBezTo>
                      <a:cubicBezTo>
                        <a:pt x="1247941" y="98749"/>
                        <a:pt x="1231916" y="53721"/>
                        <a:pt x="1230687" y="29585"/>
                      </a:cubicBezTo>
                      <a:cubicBezTo>
                        <a:pt x="1228279" y="7759"/>
                        <a:pt x="1238307" y="-9839"/>
                        <a:pt x="1256249" y="6236"/>
                      </a:cubicBezTo>
                    </a:path>
                  </a:pathLst>
                </a:custGeom>
                <a:noFill/>
                <a:ln w="31750" cap="rnd">
                  <a:solidFill>
                    <a:srgbClr val="80AD1E"/>
                  </a:solidFill>
                  <a:prstDash val="solid"/>
                  <a:round/>
                </a:ln>
              </p:spPr>
              <p:txBody>
                <a:bodyPr rtlCol="0" anchor="ctr"/>
                <a:lstStyle/>
                <a:p>
                  <a:endParaRPr lang="en-GB"/>
                </a:p>
              </p:txBody>
            </p:sp>
          </p:grpSp>
          <p:sp>
            <p:nvSpPr>
              <p:cNvPr id="27" name="Freeform: Shape 26">
                <a:extLst>
                  <a:ext uri="{FF2B5EF4-FFF2-40B4-BE49-F238E27FC236}">
                    <a16:creationId xmlns:a16="http://schemas.microsoft.com/office/drawing/2014/main" id="{70AA2D0C-A461-3BAA-BF30-EC57C7D4751E}"/>
                  </a:ext>
                </a:extLst>
              </p:cNvPr>
              <p:cNvSpPr/>
              <p:nvPr/>
            </p:nvSpPr>
            <p:spPr>
              <a:xfrm>
                <a:off x="2570378" y="3803180"/>
                <a:ext cx="379345" cy="2016801"/>
              </a:xfrm>
              <a:custGeom>
                <a:avLst/>
                <a:gdLst>
                  <a:gd name="connsiteX0" fmla="*/ 379346 w 379345"/>
                  <a:gd name="connsiteY0" fmla="*/ 2016801 h 2016801"/>
                  <a:gd name="connsiteX1" fmla="*/ 154798 w 379345"/>
                  <a:gd name="connsiteY1" fmla="*/ 1659530 h 2016801"/>
                  <a:gd name="connsiteX2" fmla="*/ 123387 w 379345"/>
                  <a:gd name="connsiteY2" fmla="*/ 1472145 h 2016801"/>
                  <a:gd name="connsiteX3" fmla="*/ 43360 w 379345"/>
                  <a:gd name="connsiteY3" fmla="*/ 1212745 h 2016801"/>
                  <a:gd name="connsiteX4" fmla="*/ 40804 w 379345"/>
                  <a:gd name="connsiteY4" fmla="*/ 943120 h 2016801"/>
                  <a:gd name="connsiteX5" fmla="*/ 26253 w 379345"/>
                  <a:gd name="connsiteY5" fmla="*/ 713657 h 2016801"/>
                  <a:gd name="connsiteX6" fmla="*/ 1380 w 379345"/>
                  <a:gd name="connsiteY6" fmla="*/ 468562 h 2016801"/>
                  <a:gd name="connsiteX7" fmla="*/ 234776 w 379345"/>
                  <a:gd name="connsiteY7" fmla="*/ 0 h 20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345" h="2016801">
                    <a:moveTo>
                      <a:pt x="379346" y="2016801"/>
                    </a:moveTo>
                    <a:cubicBezTo>
                      <a:pt x="252718" y="1914113"/>
                      <a:pt x="176574" y="1824254"/>
                      <a:pt x="154798" y="1659530"/>
                    </a:cubicBezTo>
                    <a:cubicBezTo>
                      <a:pt x="145360" y="1596954"/>
                      <a:pt x="139756" y="1533444"/>
                      <a:pt x="123387" y="1472145"/>
                    </a:cubicBezTo>
                    <a:cubicBezTo>
                      <a:pt x="100480" y="1383368"/>
                      <a:pt x="58058" y="1302161"/>
                      <a:pt x="43360" y="1212745"/>
                    </a:cubicBezTo>
                    <a:cubicBezTo>
                      <a:pt x="27138" y="1123673"/>
                      <a:pt x="39181" y="1033028"/>
                      <a:pt x="40804" y="943120"/>
                    </a:cubicBezTo>
                    <a:cubicBezTo>
                      <a:pt x="42229" y="866436"/>
                      <a:pt x="38592" y="789309"/>
                      <a:pt x="26253" y="713657"/>
                    </a:cubicBezTo>
                    <a:cubicBezTo>
                      <a:pt x="13227" y="632401"/>
                      <a:pt x="-5207" y="551145"/>
                      <a:pt x="1380" y="468562"/>
                    </a:cubicBezTo>
                    <a:cubicBezTo>
                      <a:pt x="17061" y="299315"/>
                      <a:pt x="112720" y="97281"/>
                      <a:pt x="234776" y="0"/>
                    </a:cubicBezTo>
                  </a:path>
                </a:pathLst>
              </a:custGeom>
              <a:noFill/>
              <a:ln w="31750" cap="rnd">
                <a:solidFill>
                  <a:srgbClr val="E5C213"/>
                </a:solidFill>
                <a:prstDash val="solid"/>
                <a:round/>
              </a:ln>
            </p:spPr>
            <p:txBody>
              <a:bodyPr rtlCol="0" anchor="ctr"/>
              <a:lstStyle/>
              <a:p>
                <a:endParaRPr lang="en-GB"/>
              </a:p>
            </p:txBody>
          </p:sp>
          <p:sp>
            <p:nvSpPr>
              <p:cNvPr id="28" name="Freeform: Shape 27">
                <a:extLst>
                  <a:ext uri="{FF2B5EF4-FFF2-40B4-BE49-F238E27FC236}">
                    <a16:creationId xmlns:a16="http://schemas.microsoft.com/office/drawing/2014/main" id="{49C6395E-2986-E213-8AD1-0DB487214FD3}"/>
                  </a:ext>
                </a:extLst>
              </p:cNvPr>
              <p:cNvSpPr/>
              <p:nvPr/>
            </p:nvSpPr>
            <p:spPr>
              <a:xfrm>
                <a:off x="2809677" y="3786487"/>
                <a:ext cx="1301374" cy="208109"/>
              </a:xfrm>
              <a:custGeom>
                <a:avLst/>
                <a:gdLst>
                  <a:gd name="connsiteX0" fmla="*/ 1301375 w 1301374"/>
                  <a:gd name="connsiteY0" fmla="*/ 208109 h 208109"/>
                  <a:gd name="connsiteX1" fmla="*/ 975466 w 1301374"/>
                  <a:gd name="connsiteY1" fmla="*/ 141010 h 208109"/>
                  <a:gd name="connsiteX2" fmla="*/ 541609 w 1301374"/>
                  <a:gd name="connsiteY2" fmla="*/ 47317 h 208109"/>
                  <a:gd name="connsiteX3" fmla="*/ 169394 w 1301374"/>
                  <a:gd name="connsiteY3" fmla="*/ 13055 h 208109"/>
                  <a:gd name="connsiteX4" fmla="*/ 0 w 1301374"/>
                  <a:gd name="connsiteY4" fmla="*/ 14678 h 20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374" h="208109">
                    <a:moveTo>
                      <a:pt x="1301375" y="208109"/>
                    </a:moveTo>
                    <a:cubicBezTo>
                      <a:pt x="1301375" y="208109"/>
                      <a:pt x="1040893" y="196705"/>
                      <a:pt x="975466" y="141010"/>
                    </a:cubicBezTo>
                    <a:cubicBezTo>
                      <a:pt x="975466" y="141010"/>
                      <a:pt x="772940" y="28982"/>
                      <a:pt x="541609" y="47317"/>
                    </a:cubicBezTo>
                    <a:cubicBezTo>
                      <a:pt x="541609" y="47317"/>
                      <a:pt x="306148" y="66587"/>
                      <a:pt x="169394" y="13055"/>
                    </a:cubicBezTo>
                    <a:cubicBezTo>
                      <a:pt x="169394" y="13055"/>
                      <a:pt x="75111" y="-17373"/>
                      <a:pt x="0" y="14678"/>
                    </a:cubicBezTo>
                  </a:path>
                </a:pathLst>
              </a:custGeom>
              <a:noFill/>
              <a:ln w="31750" cap="rnd">
                <a:solidFill>
                  <a:srgbClr val="314EC4"/>
                </a:solidFill>
                <a:prstDash val="solid"/>
                <a:round/>
              </a:ln>
            </p:spPr>
            <p:txBody>
              <a:bodyPr rtlCol="0" anchor="ctr"/>
              <a:lstStyle/>
              <a:p>
                <a:endParaRPr lang="en-GB"/>
              </a:p>
            </p:txBody>
          </p:sp>
        </p:grpSp>
        <p:grpSp>
          <p:nvGrpSpPr>
            <p:cNvPr id="16" name="Group 15">
              <a:extLst>
                <a:ext uri="{FF2B5EF4-FFF2-40B4-BE49-F238E27FC236}">
                  <a16:creationId xmlns:a16="http://schemas.microsoft.com/office/drawing/2014/main" id="{0080A1BB-49A9-EB2A-89AB-D93C656383C2}"/>
                </a:ext>
              </a:extLst>
            </p:cNvPr>
            <p:cNvGrpSpPr/>
            <p:nvPr/>
          </p:nvGrpSpPr>
          <p:grpSpPr>
            <a:xfrm>
              <a:off x="6568887" y="942604"/>
              <a:ext cx="3015079" cy="4887209"/>
              <a:chOff x="6568887" y="942604"/>
              <a:chExt cx="3015079" cy="4887209"/>
            </a:xfrm>
          </p:grpSpPr>
          <p:grpSp>
            <p:nvGrpSpPr>
              <p:cNvPr id="17" name="Graphic 7">
                <a:extLst>
                  <a:ext uri="{FF2B5EF4-FFF2-40B4-BE49-F238E27FC236}">
                    <a16:creationId xmlns:a16="http://schemas.microsoft.com/office/drawing/2014/main" id="{939822B9-982C-91D5-952C-546DAA93AE9B}"/>
                  </a:ext>
                </a:extLst>
              </p:cNvPr>
              <p:cNvGrpSpPr/>
              <p:nvPr/>
            </p:nvGrpSpPr>
            <p:grpSpPr>
              <a:xfrm>
                <a:off x="6568887" y="942604"/>
                <a:ext cx="2832069" cy="4208305"/>
                <a:chOff x="6568887" y="942604"/>
                <a:chExt cx="2832069" cy="4208305"/>
              </a:xfrm>
            </p:grpSpPr>
            <p:sp>
              <p:nvSpPr>
                <p:cNvPr id="20" name="Freeform: Shape 19">
                  <a:extLst>
                    <a:ext uri="{FF2B5EF4-FFF2-40B4-BE49-F238E27FC236}">
                      <a16:creationId xmlns:a16="http://schemas.microsoft.com/office/drawing/2014/main" id="{16A7C3D7-056B-9520-BC56-912739BA386F}"/>
                    </a:ext>
                  </a:extLst>
                </p:cNvPr>
                <p:cNvSpPr/>
                <p:nvPr/>
              </p:nvSpPr>
              <p:spPr>
                <a:xfrm>
                  <a:off x="6568887" y="4618444"/>
                  <a:ext cx="359876" cy="532465"/>
                </a:xfrm>
                <a:custGeom>
                  <a:avLst/>
                  <a:gdLst>
                    <a:gd name="connsiteX0" fmla="*/ 359876 w 359876"/>
                    <a:gd name="connsiteY0" fmla="*/ 0 h 532465"/>
                    <a:gd name="connsiteX1" fmla="*/ 0 w 359876"/>
                    <a:gd name="connsiteY1" fmla="*/ 532465 h 532465"/>
                  </a:gdLst>
                  <a:ahLst/>
                  <a:cxnLst>
                    <a:cxn ang="0">
                      <a:pos x="connsiteX0" y="connsiteY0"/>
                    </a:cxn>
                    <a:cxn ang="0">
                      <a:pos x="connsiteX1" y="connsiteY1"/>
                    </a:cxn>
                  </a:cxnLst>
                  <a:rect l="l" t="t" r="r" b="b"/>
                  <a:pathLst>
                    <a:path w="359876" h="532465">
                      <a:moveTo>
                        <a:pt x="359876" y="0"/>
                      </a:moveTo>
                      <a:cubicBezTo>
                        <a:pt x="120483" y="88286"/>
                        <a:pt x="9487" y="285404"/>
                        <a:pt x="0" y="532465"/>
                      </a:cubicBezTo>
                    </a:path>
                  </a:pathLst>
                </a:custGeom>
                <a:noFill/>
                <a:ln w="31750" cap="rnd">
                  <a:solidFill>
                    <a:srgbClr val="CF0F21"/>
                  </a:solidFill>
                  <a:prstDash val="solid"/>
                  <a:round/>
                </a:ln>
              </p:spPr>
              <p:txBody>
                <a:bodyPr rtlCol="0" anchor="ctr"/>
                <a:lstStyle/>
                <a:p>
                  <a:endParaRPr lang="en-GB"/>
                </a:p>
              </p:txBody>
            </p:sp>
            <p:sp>
              <p:nvSpPr>
                <p:cNvPr id="21" name="Freeform: Shape 20">
                  <a:extLst>
                    <a:ext uri="{FF2B5EF4-FFF2-40B4-BE49-F238E27FC236}">
                      <a16:creationId xmlns:a16="http://schemas.microsoft.com/office/drawing/2014/main" id="{23836599-5A12-55AE-81B8-B0844B86937C}"/>
                    </a:ext>
                  </a:extLst>
                </p:cNvPr>
                <p:cNvSpPr/>
                <p:nvPr/>
              </p:nvSpPr>
              <p:spPr>
                <a:xfrm>
                  <a:off x="6912394" y="3918453"/>
                  <a:ext cx="1157591" cy="706234"/>
                </a:xfrm>
                <a:custGeom>
                  <a:avLst/>
                  <a:gdLst>
                    <a:gd name="connsiteX0" fmla="*/ 1157591 w 1157591"/>
                    <a:gd name="connsiteY0" fmla="*/ 0 h 706234"/>
                    <a:gd name="connsiteX1" fmla="*/ 1077614 w 1157591"/>
                    <a:gd name="connsiteY1" fmla="*/ 126579 h 706234"/>
                    <a:gd name="connsiteX2" fmla="*/ 984167 w 1157591"/>
                    <a:gd name="connsiteY2" fmla="*/ 220517 h 706234"/>
                    <a:gd name="connsiteX3" fmla="*/ 480064 w 1157591"/>
                    <a:gd name="connsiteY3" fmla="*/ 595386 h 706234"/>
                    <a:gd name="connsiteX4" fmla="*/ 283929 w 1157591"/>
                    <a:gd name="connsiteY4" fmla="*/ 651916 h 706234"/>
                    <a:gd name="connsiteX5" fmla="*/ 0 w 1157591"/>
                    <a:gd name="connsiteY5" fmla="*/ 706234 h 70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591" h="706234">
                      <a:moveTo>
                        <a:pt x="1157591" y="0"/>
                      </a:moveTo>
                      <a:cubicBezTo>
                        <a:pt x="1157493" y="65722"/>
                        <a:pt x="1131342" y="96347"/>
                        <a:pt x="1077614" y="126579"/>
                      </a:cubicBezTo>
                      <a:cubicBezTo>
                        <a:pt x="1040746" y="149240"/>
                        <a:pt x="1005402" y="184043"/>
                        <a:pt x="984167" y="220517"/>
                      </a:cubicBezTo>
                      <a:cubicBezTo>
                        <a:pt x="904729" y="392074"/>
                        <a:pt x="653833" y="533350"/>
                        <a:pt x="480064" y="595386"/>
                      </a:cubicBezTo>
                      <a:cubicBezTo>
                        <a:pt x="420880" y="616622"/>
                        <a:pt x="348128" y="637563"/>
                        <a:pt x="283929" y="651916"/>
                      </a:cubicBezTo>
                      <a:cubicBezTo>
                        <a:pt x="156712" y="683032"/>
                        <a:pt x="101803" y="668875"/>
                        <a:pt x="0" y="706234"/>
                      </a:cubicBezTo>
                    </a:path>
                  </a:pathLst>
                </a:custGeom>
                <a:noFill/>
                <a:ln w="31750" cap="rnd">
                  <a:solidFill>
                    <a:srgbClr val="AB17E2"/>
                  </a:solidFill>
                  <a:prstDash val="solid"/>
                  <a:round/>
                </a:ln>
              </p:spPr>
              <p:txBody>
                <a:bodyPr rtlCol="0" anchor="ctr"/>
                <a:lstStyle/>
                <a:p>
                  <a:endParaRPr lang="en-GB"/>
                </a:p>
              </p:txBody>
            </p:sp>
            <p:sp>
              <p:nvSpPr>
                <p:cNvPr id="22" name="Freeform: Shape 21">
                  <a:extLst>
                    <a:ext uri="{FF2B5EF4-FFF2-40B4-BE49-F238E27FC236}">
                      <a16:creationId xmlns:a16="http://schemas.microsoft.com/office/drawing/2014/main" id="{42C38494-D145-2174-2CF3-9CA372113CBA}"/>
                    </a:ext>
                  </a:extLst>
                </p:cNvPr>
                <p:cNvSpPr/>
                <p:nvPr/>
              </p:nvSpPr>
              <p:spPr>
                <a:xfrm>
                  <a:off x="7994284" y="3362252"/>
                  <a:ext cx="125949" cy="680125"/>
                </a:xfrm>
                <a:custGeom>
                  <a:avLst/>
                  <a:gdLst>
                    <a:gd name="connsiteX0" fmla="*/ 125595 w 125949"/>
                    <a:gd name="connsiteY0" fmla="*/ 29585 h 680125"/>
                    <a:gd name="connsiteX1" fmla="*/ 100034 w 125949"/>
                    <a:gd name="connsiteY1" fmla="*/ 6236 h 680125"/>
                    <a:gd name="connsiteX2" fmla="*/ 72506 w 125949"/>
                    <a:gd name="connsiteY2" fmla="*/ 52689 h 680125"/>
                    <a:gd name="connsiteX3" fmla="*/ 39030 w 125949"/>
                    <a:gd name="connsiteY3" fmla="*/ 353823 h 680125"/>
                    <a:gd name="connsiteX4" fmla="*/ 49009 w 125949"/>
                    <a:gd name="connsiteY4" fmla="*/ 642127 h 680125"/>
                    <a:gd name="connsiteX5" fmla="*/ 0 w 125949"/>
                    <a:gd name="connsiteY5" fmla="*/ 680125 h 68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949" h="680125">
                      <a:moveTo>
                        <a:pt x="125595" y="29585"/>
                      </a:moveTo>
                      <a:cubicBezTo>
                        <a:pt x="128004" y="7759"/>
                        <a:pt x="117976" y="-9839"/>
                        <a:pt x="100034" y="6236"/>
                      </a:cubicBezTo>
                      <a:cubicBezTo>
                        <a:pt x="90055" y="14445"/>
                        <a:pt x="80174" y="31551"/>
                        <a:pt x="72506" y="52689"/>
                      </a:cubicBezTo>
                      <a:cubicBezTo>
                        <a:pt x="44339" y="137976"/>
                        <a:pt x="16418" y="265341"/>
                        <a:pt x="39030" y="353823"/>
                      </a:cubicBezTo>
                      <a:cubicBezTo>
                        <a:pt x="59233" y="433113"/>
                        <a:pt x="106031" y="572619"/>
                        <a:pt x="49009" y="642127"/>
                      </a:cubicBezTo>
                      <a:cubicBezTo>
                        <a:pt x="33230" y="660560"/>
                        <a:pt x="20695" y="667541"/>
                        <a:pt x="0" y="680125"/>
                      </a:cubicBezTo>
                    </a:path>
                  </a:pathLst>
                </a:custGeom>
                <a:noFill/>
                <a:ln w="31750" cap="rnd">
                  <a:solidFill>
                    <a:srgbClr val="314EC4"/>
                  </a:solidFill>
                  <a:prstDash val="solid"/>
                  <a:round/>
                </a:ln>
              </p:spPr>
              <p:txBody>
                <a:bodyPr rtlCol="0" anchor="ctr"/>
                <a:lstStyle/>
                <a:p>
                  <a:endParaRPr lang="en-GB"/>
                </a:p>
              </p:txBody>
            </p:sp>
            <p:sp>
              <p:nvSpPr>
                <p:cNvPr id="23" name="Freeform: Shape 22">
                  <a:extLst>
                    <a:ext uri="{FF2B5EF4-FFF2-40B4-BE49-F238E27FC236}">
                      <a16:creationId xmlns:a16="http://schemas.microsoft.com/office/drawing/2014/main" id="{123A5800-EDDF-405B-F382-6E2AAE80A22E}"/>
                    </a:ext>
                  </a:extLst>
                </p:cNvPr>
                <p:cNvSpPr/>
                <p:nvPr/>
              </p:nvSpPr>
              <p:spPr>
                <a:xfrm>
                  <a:off x="8073539" y="3362301"/>
                  <a:ext cx="1277027" cy="509618"/>
                </a:xfrm>
                <a:custGeom>
                  <a:avLst/>
                  <a:gdLst>
                    <a:gd name="connsiteX0" fmla="*/ 1277028 w 1277027"/>
                    <a:gd name="connsiteY0" fmla="*/ 300242 h 509618"/>
                    <a:gd name="connsiteX1" fmla="*/ 919413 w 1277027"/>
                    <a:gd name="connsiteY1" fmla="*/ 422003 h 509618"/>
                    <a:gd name="connsiteX2" fmla="*/ 627471 w 1277027"/>
                    <a:gd name="connsiteY2" fmla="*/ 407698 h 509618"/>
                    <a:gd name="connsiteX3" fmla="*/ 384833 w 1277027"/>
                    <a:gd name="connsiteY3" fmla="*/ 449432 h 509618"/>
                    <a:gd name="connsiteX4" fmla="*/ 205018 w 1277027"/>
                    <a:gd name="connsiteY4" fmla="*/ 503702 h 509618"/>
                    <a:gd name="connsiteX5" fmla="*/ 84044 w 1277027"/>
                    <a:gd name="connsiteY5" fmla="*/ 488217 h 509618"/>
                    <a:gd name="connsiteX6" fmla="*/ 21221 w 1277027"/>
                    <a:gd name="connsiteY6" fmla="*/ 130061 h 509618"/>
                    <a:gd name="connsiteX7" fmla="*/ 46340 w 1277027"/>
                    <a:gd name="connsiteY7" fmla="*/ 29585 h 509618"/>
                    <a:gd name="connsiteX8" fmla="*/ 20779 w 1277027"/>
                    <a:gd name="connsiteY8" fmla="*/ 6236 h 509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7027" h="509618">
                      <a:moveTo>
                        <a:pt x="1277028" y="300242"/>
                      </a:moveTo>
                      <a:cubicBezTo>
                        <a:pt x="1225512" y="386512"/>
                        <a:pt x="1013548" y="409812"/>
                        <a:pt x="919413" y="422003"/>
                      </a:cubicBezTo>
                      <a:cubicBezTo>
                        <a:pt x="826507" y="437143"/>
                        <a:pt x="718509" y="426870"/>
                        <a:pt x="627471" y="407698"/>
                      </a:cubicBezTo>
                      <a:cubicBezTo>
                        <a:pt x="541300" y="392411"/>
                        <a:pt x="463337" y="415809"/>
                        <a:pt x="384833" y="449432"/>
                      </a:cubicBezTo>
                      <a:cubicBezTo>
                        <a:pt x="333072" y="469538"/>
                        <a:pt x="259484" y="493723"/>
                        <a:pt x="205018" y="503702"/>
                      </a:cubicBezTo>
                      <a:cubicBezTo>
                        <a:pt x="158123" y="513238"/>
                        <a:pt x="114128" y="513336"/>
                        <a:pt x="84044" y="488217"/>
                      </a:cubicBezTo>
                      <a:cubicBezTo>
                        <a:pt x="-21446" y="398752"/>
                        <a:pt x="-8764" y="254428"/>
                        <a:pt x="21221" y="130061"/>
                      </a:cubicBezTo>
                      <a:cubicBezTo>
                        <a:pt x="29086" y="98749"/>
                        <a:pt x="45111" y="53721"/>
                        <a:pt x="46340" y="29585"/>
                      </a:cubicBezTo>
                      <a:cubicBezTo>
                        <a:pt x="48749" y="7759"/>
                        <a:pt x="38721" y="-9839"/>
                        <a:pt x="20779" y="6236"/>
                      </a:cubicBezTo>
                    </a:path>
                  </a:pathLst>
                </a:custGeom>
                <a:noFill/>
                <a:ln w="31750" cap="rnd">
                  <a:solidFill>
                    <a:srgbClr val="80AD1E"/>
                  </a:solidFill>
                  <a:prstDash val="solid"/>
                  <a:round/>
                </a:ln>
              </p:spPr>
              <p:txBody>
                <a:bodyPr rtlCol="0" anchor="ctr"/>
                <a:lstStyle/>
                <a:p>
                  <a:endParaRPr lang="en-GB"/>
                </a:p>
              </p:txBody>
            </p:sp>
            <p:sp>
              <p:nvSpPr>
                <p:cNvPr id="24" name="Freeform: Shape 23">
                  <a:extLst>
                    <a:ext uri="{FF2B5EF4-FFF2-40B4-BE49-F238E27FC236}">
                      <a16:creationId xmlns:a16="http://schemas.microsoft.com/office/drawing/2014/main" id="{FC585FF7-1E07-78A7-6CD0-DC1954AADA98}"/>
                    </a:ext>
                  </a:extLst>
                </p:cNvPr>
                <p:cNvSpPr/>
                <p:nvPr/>
              </p:nvSpPr>
              <p:spPr>
                <a:xfrm>
                  <a:off x="7334110" y="942604"/>
                  <a:ext cx="2066846" cy="2719938"/>
                </a:xfrm>
                <a:custGeom>
                  <a:avLst/>
                  <a:gdLst>
                    <a:gd name="connsiteX0" fmla="*/ 0 w 2066846"/>
                    <a:gd name="connsiteY0" fmla="*/ 0 h 2719938"/>
                    <a:gd name="connsiteX1" fmla="*/ 357369 w 2066846"/>
                    <a:gd name="connsiteY1" fmla="*/ 106129 h 2719938"/>
                    <a:gd name="connsiteX2" fmla="*/ 722850 w 2066846"/>
                    <a:gd name="connsiteY2" fmla="*/ 276015 h 2719938"/>
                    <a:gd name="connsiteX3" fmla="*/ 915937 w 2066846"/>
                    <a:gd name="connsiteY3" fmla="*/ 410950 h 2719938"/>
                    <a:gd name="connsiteX4" fmla="*/ 1168455 w 2066846"/>
                    <a:gd name="connsiteY4" fmla="*/ 642085 h 2719938"/>
                    <a:gd name="connsiteX5" fmla="*/ 1930286 w 2066846"/>
                    <a:gd name="connsiteY5" fmla="*/ 1802626 h 2719938"/>
                    <a:gd name="connsiteX6" fmla="*/ 2039414 w 2066846"/>
                    <a:gd name="connsiteY6" fmla="*/ 2098844 h 2719938"/>
                    <a:gd name="connsiteX7" fmla="*/ 2063107 w 2066846"/>
                    <a:gd name="connsiteY7" fmla="*/ 2563129 h 2719938"/>
                    <a:gd name="connsiteX8" fmla="*/ 2017539 w 2066846"/>
                    <a:gd name="connsiteY8" fmla="*/ 2719939 h 271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846" h="2719938">
                      <a:moveTo>
                        <a:pt x="0" y="0"/>
                      </a:moveTo>
                      <a:cubicBezTo>
                        <a:pt x="126922" y="934"/>
                        <a:pt x="241556" y="61053"/>
                        <a:pt x="357369" y="106129"/>
                      </a:cubicBezTo>
                      <a:cubicBezTo>
                        <a:pt x="488716" y="159759"/>
                        <a:pt x="593960" y="216584"/>
                        <a:pt x="722850" y="276015"/>
                      </a:cubicBezTo>
                      <a:cubicBezTo>
                        <a:pt x="791275" y="307868"/>
                        <a:pt x="857490" y="362777"/>
                        <a:pt x="915937" y="410950"/>
                      </a:cubicBezTo>
                      <a:cubicBezTo>
                        <a:pt x="1003534" y="483456"/>
                        <a:pt x="1098849" y="552865"/>
                        <a:pt x="1168455" y="642085"/>
                      </a:cubicBezTo>
                      <a:cubicBezTo>
                        <a:pt x="1444470" y="1013464"/>
                        <a:pt x="1720288" y="1388923"/>
                        <a:pt x="1930286" y="1802626"/>
                      </a:cubicBezTo>
                      <a:cubicBezTo>
                        <a:pt x="1978607" y="1896417"/>
                        <a:pt x="2019407" y="1994877"/>
                        <a:pt x="2039414" y="2098844"/>
                      </a:cubicBezTo>
                      <a:cubicBezTo>
                        <a:pt x="2068269" y="2249903"/>
                        <a:pt x="2070825" y="2408482"/>
                        <a:pt x="2063107" y="2563129"/>
                      </a:cubicBezTo>
                      <a:cubicBezTo>
                        <a:pt x="2059765" y="2615825"/>
                        <a:pt x="2043199" y="2677713"/>
                        <a:pt x="2017539" y="2719939"/>
                      </a:cubicBezTo>
                    </a:path>
                  </a:pathLst>
                </a:custGeom>
                <a:noFill/>
                <a:ln w="31750" cap="rnd">
                  <a:solidFill>
                    <a:srgbClr val="E5C213"/>
                  </a:solidFill>
                  <a:prstDash val="solid"/>
                  <a:round/>
                </a:ln>
              </p:spPr>
              <p:txBody>
                <a:bodyPr rtlCol="0" anchor="ctr"/>
                <a:lstStyle/>
                <a:p>
                  <a:endParaRPr lang="en-GB"/>
                </a:p>
              </p:txBody>
            </p:sp>
            <p:sp>
              <p:nvSpPr>
                <p:cNvPr id="25" name="Freeform: Shape 24">
                  <a:extLst>
                    <a:ext uri="{FF2B5EF4-FFF2-40B4-BE49-F238E27FC236}">
                      <a16:creationId xmlns:a16="http://schemas.microsoft.com/office/drawing/2014/main" id="{89EFDAEB-C018-61F8-55DC-4F2703577546}"/>
                    </a:ext>
                  </a:extLst>
                </p:cNvPr>
                <p:cNvSpPr/>
                <p:nvPr/>
              </p:nvSpPr>
              <p:spPr>
                <a:xfrm>
                  <a:off x="6605936" y="4627841"/>
                  <a:ext cx="119171" cy="147609"/>
                </a:xfrm>
                <a:custGeom>
                  <a:avLst/>
                  <a:gdLst>
                    <a:gd name="connsiteX0" fmla="*/ 119171 w 119171"/>
                    <a:gd name="connsiteY0" fmla="*/ 128241 h 147609"/>
                    <a:gd name="connsiteX1" fmla="*/ 95527 w 119171"/>
                    <a:gd name="connsiteY1" fmla="*/ 147609 h 147609"/>
                    <a:gd name="connsiteX2" fmla="*/ 1245 w 119171"/>
                    <a:gd name="connsiteY2" fmla="*/ 34057 h 147609"/>
                    <a:gd name="connsiteX3" fmla="*/ 3653 w 119171"/>
                    <a:gd name="connsiteY3" fmla="*/ 24029 h 147609"/>
                    <a:gd name="connsiteX4" fmla="*/ 25479 w 119171"/>
                    <a:gd name="connsiteY4" fmla="*/ 1761 h 147609"/>
                    <a:gd name="connsiteX5" fmla="*/ 34425 w 119171"/>
                    <a:gd name="connsiteY5" fmla="*/ 2400 h 147609"/>
                    <a:gd name="connsiteX6" fmla="*/ 119171 w 119171"/>
                    <a:gd name="connsiteY6" fmla="*/ 117869 h 147609"/>
                    <a:gd name="connsiteX7" fmla="*/ 119171 w 119171"/>
                    <a:gd name="connsiteY7" fmla="*/ 128241 h 14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171" h="147609">
                      <a:moveTo>
                        <a:pt x="119171" y="128241"/>
                      </a:moveTo>
                      <a:lnTo>
                        <a:pt x="95527" y="147609"/>
                      </a:lnTo>
                      <a:lnTo>
                        <a:pt x="1245" y="34057"/>
                      </a:lnTo>
                      <a:cubicBezTo>
                        <a:pt x="-1459" y="30764"/>
                        <a:pt x="655" y="27077"/>
                        <a:pt x="3653" y="24029"/>
                      </a:cubicBezTo>
                      <a:lnTo>
                        <a:pt x="25479" y="1761"/>
                      </a:lnTo>
                      <a:cubicBezTo>
                        <a:pt x="28035" y="-844"/>
                        <a:pt x="32262" y="-500"/>
                        <a:pt x="34425" y="2400"/>
                      </a:cubicBezTo>
                      <a:lnTo>
                        <a:pt x="119171" y="117869"/>
                      </a:lnTo>
                      <a:lnTo>
                        <a:pt x="119171" y="128241"/>
                      </a:lnTo>
                      <a:close/>
                    </a:path>
                  </a:pathLst>
                </a:custGeom>
                <a:solidFill>
                  <a:srgbClr val="CF0F21"/>
                </a:solidFill>
                <a:ln w="4913" cap="flat">
                  <a:noFill/>
                  <a:prstDash val="solid"/>
                  <a:miter/>
                </a:ln>
              </p:spPr>
              <p:txBody>
                <a:bodyPr rtlCol="0" anchor="ctr"/>
                <a:lstStyle/>
                <a:p>
                  <a:endParaRPr lang="en-GB"/>
                </a:p>
              </p:txBody>
            </p:sp>
          </p:grpSp>
          <p:sp>
            <p:nvSpPr>
              <p:cNvPr id="18" name="Freeform: Shape 17">
                <a:extLst>
                  <a:ext uri="{FF2B5EF4-FFF2-40B4-BE49-F238E27FC236}">
                    <a16:creationId xmlns:a16="http://schemas.microsoft.com/office/drawing/2014/main" id="{B96DABFE-4725-278D-8D19-08962CF6D230}"/>
                  </a:ext>
                </a:extLst>
              </p:cNvPr>
              <p:cNvSpPr/>
              <p:nvPr/>
            </p:nvSpPr>
            <p:spPr>
              <a:xfrm>
                <a:off x="9204621" y="3813012"/>
                <a:ext cx="379345" cy="2016801"/>
              </a:xfrm>
              <a:custGeom>
                <a:avLst/>
                <a:gdLst>
                  <a:gd name="connsiteX0" fmla="*/ 0 w 379345"/>
                  <a:gd name="connsiteY0" fmla="*/ 2016801 h 2016801"/>
                  <a:gd name="connsiteX1" fmla="*/ 224548 w 379345"/>
                  <a:gd name="connsiteY1" fmla="*/ 1659530 h 2016801"/>
                  <a:gd name="connsiteX2" fmla="*/ 255959 w 379345"/>
                  <a:gd name="connsiteY2" fmla="*/ 1472145 h 2016801"/>
                  <a:gd name="connsiteX3" fmla="*/ 335986 w 379345"/>
                  <a:gd name="connsiteY3" fmla="*/ 1212745 h 2016801"/>
                  <a:gd name="connsiteX4" fmla="*/ 338542 w 379345"/>
                  <a:gd name="connsiteY4" fmla="*/ 943120 h 2016801"/>
                  <a:gd name="connsiteX5" fmla="*/ 353092 w 379345"/>
                  <a:gd name="connsiteY5" fmla="*/ 713657 h 2016801"/>
                  <a:gd name="connsiteX6" fmla="*/ 377966 w 379345"/>
                  <a:gd name="connsiteY6" fmla="*/ 468562 h 2016801"/>
                  <a:gd name="connsiteX7" fmla="*/ 144570 w 379345"/>
                  <a:gd name="connsiteY7" fmla="*/ 0 h 20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345" h="2016801">
                    <a:moveTo>
                      <a:pt x="0" y="2016801"/>
                    </a:moveTo>
                    <a:cubicBezTo>
                      <a:pt x="126628" y="1914113"/>
                      <a:pt x="202771" y="1824254"/>
                      <a:pt x="224548" y="1659530"/>
                    </a:cubicBezTo>
                    <a:cubicBezTo>
                      <a:pt x="233986" y="1596954"/>
                      <a:pt x="239590" y="1533444"/>
                      <a:pt x="255959" y="1472145"/>
                    </a:cubicBezTo>
                    <a:cubicBezTo>
                      <a:pt x="278866" y="1383368"/>
                      <a:pt x="321288" y="1302161"/>
                      <a:pt x="335986" y="1212745"/>
                    </a:cubicBezTo>
                    <a:cubicBezTo>
                      <a:pt x="352208" y="1123673"/>
                      <a:pt x="340164" y="1033028"/>
                      <a:pt x="338542" y="943120"/>
                    </a:cubicBezTo>
                    <a:cubicBezTo>
                      <a:pt x="337117" y="866436"/>
                      <a:pt x="340754" y="789309"/>
                      <a:pt x="353092" y="713657"/>
                    </a:cubicBezTo>
                    <a:cubicBezTo>
                      <a:pt x="366119" y="632401"/>
                      <a:pt x="384553" y="551145"/>
                      <a:pt x="377966" y="468562"/>
                    </a:cubicBezTo>
                    <a:cubicBezTo>
                      <a:pt x="362285" y="299315"/>
                      <a:pt x="266626" y="97281"/>
                      <a:pt x="144570" y="0"/>
                    </a:cubicBezTo>
                  </a:path>
                </a:pathLst>
              </a:custGeom>
              <a:noFill/>
              <a:ln w="31750" cap="rnd">
                <a:solidFill>
                  <a:srgbClr val="E5C213"/>
                </a:solidFill>
                <a:prstDash val="solid"/>
                <a:round/>
              </a:ln>
            </p:spPr>
            <p:txBody>
              <a:bodyPr rtlCol="0" anchor="ctr"/>
              <a:lstStyle/>
              <a:p>
                <a:endParaRPr lang="en-GB"/>
              </a:p>
            </p:txBody>
          </p:sp>
          <p:sp>
            <p:nvSpPr>
              <p:cNvPr id="19" name="Freeform: Shape 18">
                <a:extLst>
                  <a:ext uri="{FF2B5EF4-FFF2-40B4-BE49-F238E27FC236}">
                    <a16:creationId xmlns:a16="http://schemas.microsoft.com/office/drawing/2014/main" id="{B5254F77-E61C-61C3-41D7-2E7CC3C201AC}"/>
                  </a:ext>
                </a:extLst>
              </p:cNvPr>
              <p:cNvSpPr/>
              <p:nvPr/>
            </p:nvSpPr>
            <p:spPr>
              <a:xfrm>
                <a:off x="8043294" y="3796319"/>
                <a:ext cx="1301374" cy="208109"/>
              </a:xfrm>
              <a:custGeom>
                <a:avLst/>
                <a:gdLst>
                  <a:gd name="connsiteX0" fmla="*/ 0 w 1301374"/>
                  <a:gd name="connsiteY0" fmla="*/ 208109 h 208109"/>
                  <a:gd name="connsiteX1" fmla="*/ 325909 w 1301374"/>
                  <a:gd name="connsiteY1" fmla="*/ 141010 h 208109"/>
                  <a:gd name="connsiteX2" fmla="*/ 759766 w 1301374"/>
                  <a:gd name="connsiteY2" fmla="*/ 47317 h 208109"/>
                  <a:gd name="connsiteX3" fmla="*/ 1131981 w 1301374"/>
                  <a:gd name="connsiteY3" fmla="*/ 13055 h 208109"/>
                  <a:gd name="connsiteX4" fmla="*/ 1301375 w 1301374"/>
                  <a:gd name="connsiteY4" fmla="*/ 14678 h 20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374" h="208109">
                    <a:moveTo>
                      <a:pt x="0" y="208109"/>
                    </a:moveTo>
                    <a:cubicBezTo>
                      <a:pt x="0" y="208109"/>
                      <a:pt x="260481" y="196705"/>
                      <a:pt x="325909" y="141010"/>
                    </a:cubicBezTo>
                    <a:cubicBezTo>
                      <a:pt x="325909" y="141010"/>
                      <a:pt x="528435" y="28982"/>
                      <a:pt x="759766" y="47317"/>
                    </a:cubicBezTo>
                    <a:cubicBezTo>
                      <a:pt x="759766" y="47317"/>
                      <a:pt x="995227" y="66587"/>
                      <a:pt x="1131981" y="13055"/>
                    </a:cubicBezTo>
                    <a:cubicBezTo>
                      <a:pt x="1131981" y="13055"/>
                      <a:pt x="1226263" y="-17373"/>
                      <a:pt x="1301375" y="14678"/>
                    </a:cubicBezTo>
                  </a:path>
                </a:pathLst>
              </a:custGeom>
              <a:noFill/>
              <a:ln w="31750" cap="rnd">
                <a:solidFill>
                  <a:srgbClr val="314EC4"/>
                </a:solidFill>
                <a:prstDash val="solid"/>
                <a:round/>
              </a:ln>
            </p:spPr>
            <p:txBody>
              <a:bodyPr rtlCol="0" anchor="ctr"/>
              <a:lstStyle/>
              <a:p>
                <a:endParaRPr lang="en-GB"/>
              </a:p>
            </p:txBody>
          </p:sp>
        </p:grpSp>
      </p:grpSp>
      <p:cxnSp>
        <p:nvCxnSpPr>
          <p:cNvPr id="35" name="Straight Connector 34">
            <a:extLst>
              <a:ext uri="{FF2B5EF4-FFF2-40B4-BE49-F238E27FC236}">
                <a16:creationId xmlns:a16="http://schemas.microsoft.com/office/drawing/2014/main" id="{B9D0B4F3-03D0-4962-5839-1CD1908E0970}"/>
              </a:ext>
            </a:extLst>
          </p:cNvPr>
          <p:cNvCxnSpPr>
            <a:cxnSpLocks/>
          </p:cNvCxnSpPr>
          <p:nvPr/>
        </p:nvCxnSpPr>
        <p:spPr>
          <a:xfrm>
            <a:off x="6697983" y="2166258"/>
            <a:ext cx="740015"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4A399E00-1851-C304-D262-E13B6387FA75}"/>
              </a:ext>
            </a:extLst>
          </p:cNvPr>
          <p:cNvSpPr txBox="1"/>
          <p:nvPr/>
        </p:nvSpPr>
        <p:spPr>
          <a:xfrm>
            <a:off x="6413947" y="2057142"/>
            <a:ext cx="310501" cy="218233"/>
          </a:xfrm>
          <a:prstGeom prst="rect">
            <a:avLst/>
          </a:prstGeom>
          <a:noFill/>
        </p:spPr>
        <p:txBody>
          <a:bodyPr wrap="none" rtlCol="0" anchor="ctr">
            <a:spAutoFit/>
          </a:bodyPr>
          <a:lstStyle/>
          <a:p>
            <a:pPr algn="r"/>
            <a:r>
              <a:rPr lang="en-GB" sz="1100" dirty="0">
                <a:solidFill>
                  <a:schemeClr val="tx2"/>
                </a:solidFill>
              </a:rPr>
              <a:t>M4</a:t>
            </a:r>
          </a:p>
        </p:txBody>
      </p:sp>
      <p:sp>
        <p:nvSpPr>
          <p:cNvPr id="37" name="TextBox 36">
            <a:extLst>
              <a:ext uri="{FF2B5EF4-FFF2-40B4-BE49-F238E27FC236}">
                <a16:creationId xmlns:a16="http://schemas.microsoft.com/office/drawing/2014/main" id="{4280403D-97AF-1F48-501A-40A38A933B00}"/>
              </a:ext>
            </a:extLst>
          </p:cNvPr>
          <p:cNvSpPr txBox="1"/>
          <p:nvPr/>
        </p:nvSpPr>
        <p:spPr>
          <a:xfrm>
            <a:off x="6574889" y="5154655"/>
            <a:ext cx="310501" cy="218233"/>
          </a:xfrm>
          <a:prstGeom prst="rect">
            <a:avLst/>
          </a:prstGeom>
          <a:noFill/>
        </p:spPr>
        <p:txBody>
          <a:bodyPr wrap="none" rtlCol="0" anchor="ctr">
            <a:spAutoFit/>
          </a:bodyPr>
          <a:lstStyle/>
          <a:p>
            <a:pPr algn="ctr"/>
            <a:r>
              <a:rPr lang="en-GB" sz="1100">
                <a:solidFill>
                  <a:schemeClr val="tx2"/>
                </a:solidFill>
              </a:rPr>
              <a:t>M4</a:t>
            </a:r>
          </a:p>
        </p:txBody>
      </p:sp>
      <p:cxnSp>
        <p:nvCxnSpPr>
          <p:cNvPr id="38" name="Straight Connector 37">
            <a:extLst>
              <a:ext uri="{FF2B5EF4-FFF2-40B4-BE49-F238E27FC236}">
                <a16:creationId xmlns:a16="http://schemas.microsoft.com/office/drawing/2014/main" id="{0536A728-8F73-EBD3-1256-F4001E875A4F}"/>
              </a:ext>
            </a:extLst>
          </p:cNvPr>
          <p:cNvCxnSpPr>
            <a:cxnSpLocks/>
          </p:cNvCxnSpPr>
          <p:nvPr/>
        </p:nvCxnSpPr>
        <p:spPr>
          <a:xfrm flipV="1">
            <a:off x="6730139" y="4384504"/>
            <a:ext cx="0" cy="779327"/>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99D3B6A1-F247-FA10-DBA4-9A69D70358BF}"/>
              </a:ext>
            </a:extLst>
          </p:cNvPr>
          <p:cNvCxnSpPr>
            <a:cxnSpLocks/>
          </p:cNvCxnSpPr>
          <p:nvPr/>
        </p:nvCxnSpPr>
        <p:spPr>
          <a:xfrm flipV="1">
            <a:off x="7087571" y="3561831"/>
            <a:ext cx="0" cy="160200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685EF738-9935-82E0-D6B5-32975F1FCF32}"/>
              </a:ext>
            </a:extLst>
          </p:cNvPr>
          <p:cNvSpPr txBox="1"/>
          <p:nvPr/>
        </p:nvSpPr>
        <p:spPr>
          <a:xfrm>
            <a:off x="6902997" y="5132967"/>
            <a:ext cx="380232" cy="261610"/>
          </a:xfrm>
          <a:prstGeom prst="rect">
            <a:avLst/>
          </a:prstGeom>
          <a:noFill/>
        </p:spPr>
        <p:txBody>
          <a:bodyPr wrap="none" rtlCol="0" anchor="ctr">
            <a:spAutoFit/>
          </a:bodyPr>
          <a:lstStyle/>
          <a:p>
            <a:pPr algn="ctr"/>
            <a:r>
              <a:rPr lang="en-GB" sz="1100" dirty="0">
                <a:solidFill>
                  <a:schemeClr val="tx2"/>
                </a:solidFill>
              </a:rPr>
              <a:t>M3</a:t>
            </a:r>
          </a:p>
        </p:txBody>
      </p:sp>
      <p:cxnSp>
        <p:nvCxnSpPr>
          <p:cNvPr id="41" name="Straight Connector 40">
            <a:extLst>
              <a:ext uri="{FF2B5EF4-FFF2-40B4-BE49-F238E27FC236}">
                <a16:creationId xmlns:a16="http://schemas.microsoft.com/office/drawing/2014/main" id="{AF886A9A-5440-8238-A883-9294BD61F4AD}"/>
              </a:ext>
            </a:extLst>
          </p:cNvPr>
          <p:cNvCxnSpPr>
            <a:cxnSpLocks/>
          </p:cNvCxnSpPr>
          <p:nvPr/>
        </p:nvCxnSpPr>
        <p:spPr>
          <a:xfrm flipV="1">
            <a:off x="7735506" y="3883571"/>
            <a:ext cx="0" cy="128026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CE51C161-C9E4-D197-A336-9E45A67B8AAC}"/>
              </a:ext>
            </a:extLst>
          </p:cNvPr>
          <p:cNvSpPr txBox="1"/>
          <p:nvPr/>
        </p:nvSpPr>
        <p:spPr>
          <a:xfrm>
            <a:off x="7580256" y="5154655"/>
            <a:ext cx="310501" cy="218233"/>
          </a:xfrm>
          <a:prstGeom prst="rect">
            <a:avLst/>
          </a:prstGeom>
          <a:noFill/>
        </p:spPr>
        <p:txBody>
          <a:bodyPr wrap="none" rtlCol="0" anchor="ctr">
            <a:spAutoFit/>
          </a:bodyPr>
          <a:lstStyle/>
          <a:p>
            <a:pPr algn="ctr"/>
            <a:r>
              <a:rPr lang="en-GB" sz="1100">
                <a:solidFill>
                  <a:schemeClr val="tx2"/>
                </a:solidFill>
              </a:rPr>
              <a:t>M1</a:t>
            </a:r>
          </a:p>
        </p:txBody>
      </p:sp>
      <p:cxnSp>
        <p:nvCxnSpPr>
          <p:cNvPr id="43" name="Straight Connector 42">
            <a:extLst>
              <a:ext uri="{FF2B5EF4-FFF2-40B4-BE49-F238E27FC236}">
                <a16:creationId xmlns:a16="http://schemas.microsoft.com/office/drawing/2014/main" id="{43D8641E-D7C3-4088-4FAB-DFDD65159CE9}"/>
              </a:ext>
            </a:extLst>
          </p:cNvPr>
          <p:cNvCxnSpPr>
            <a:cxnSpLocks/>
          </p:cNvCxnSpPr>
          <p:nvPr/>
        </p:nvCxnSpPr>
        <p:spPr>
          <a:xfrm flipV="1">
            <a:off x="7437998" y="3687831"/>
            <a:ext cx="0" cy="147600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0B51D2C4-00A8-9060-8032-3B009D1C78B8}"/>
              </a:ext>
            </a:extLst>
          </p:cNvPr>
          <p:cNvSpPr txBox="1"/>
          <p:nvPr/>
        </p:nvSpPr>
        <p:spPr>
          <a:xfrm>
            <a:off x="7218805" y="5132967"/>
            <a:ext cx="380232" cy="261610"/>
          </a:xfrm>
          <a:prstGeom prst="rect">
            <a:avLst/>
          </a:prstGeom>
          <a:noFill/>
        </p:spPr>
        <p:txBody>
          <a:bodyPr wrap="none" rtlCol="0" anchor="ctr">
            <a:spAutoFit/>
          </a:bodyPr>
          <a:lstStyle/>
          <a:p>
            <a:pPr algn="ctr"/>
            <a:r>
              <a:rPr lang="en-GB" sz="1100" dirty="0">
                <a:solidFill>
                  <a:schemeClr val="tx2"/>
                </a:solidFill>
              </a:rPr>
              <a:t>M2</a:t>
            </a:r>
          </a:p>
        </p:txBody>
      </p:sp>
      <p:cxnSp>
        <p:nvCxnSpPr>
          <p:cNvPr id="50" name="Straight Connector 49">
            <a:extLst>
              <a:ext uri="{FF2B5EF4-FFF2-40B4-BE49-F238E27FC236}">
                <a16:creationId xmlns:a16="http://schemas.microsoft.com/office/drawing/2014/main" id="{C712A9E3-4C73-BA58-A304-C09C1B6B1A94}"/>
              </a:ext>
            </a:extLst>
          </p:cNvPr>
          <p:cNvCxnSpPr>
            <a:cxnSpLocks/>
          </p:cNvCxnSpPr>
          <p:nvPr/>
        </p:nvCxnSpPr>
        <p:spPr>
          <a:xfrm flipV="1">
            <a:off x="10644532" y="4274520"/>
            <a:ext cx="0" cy="885586"/>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2C0B46C8-5785-8B46-73FE-8BC99C8E6CCD}"/>
              </a:ext>
            </a:extLst>
          </p:cNvPr>
          <p:cNvSpPr txBox="1"/>
          <p:nvPr/>
        </p:nvSpPr>
        <p:spPr>
          <a:xfrm>
            <a:off x="10364253" y="5154655"/>
            <a:ext cx="560559" cy="218233"/>
          </a:xfrm>
          <a:prstGeom prst="rect">
            <a:avLst/>
          </a:prstGeom>
          <a:noFill/>
        </p:spPr>
        <p:txBody>
          <a:bodyPr wrap="none" rtlCol="0" anchor="ctr">
            <a:spAutoFit/>
          </a:bodyPr>
          <a:lstStyle/>
          <a:p>
            <a:pPr algn="ctr"/>
            <a:r>
              <a:rPr lang="en-GB" sz="1100" dirty="0">
                <a:solidFill>
                  <a:schemeClr val="tx2"/>
                </a:solidFill>
              </a:rPr>
              <a:t>Cortical</a:t>
            </a:r>
          </a:p>
        </p:txBody>
      </p:sp>
      <p:grpSp>
        <p:nvGrpSpPr>
          <p:cNvPr id="52" name="Group 51">
            <a:extLst>
              <a:ext uri="{FF2B5EF4-FFF2-40B4-BE49-F238E27FC236}">
                <a16:creationId xmlns:a16="http://schemas.microsoft.com/office/drawing/2014/main" id="{69F7ADA6-63F9-24D0-A1FB-F272D2245131}"/>
              </a:ext>
            </a:extLst>
          </p:cNvPr>
          <p:cNvGrpSpPr/>
          <p:nvPr/>
        </p:nvGrpSpPr>
        <p:grpSpPr>
          <a:xfrm flipH="1">
            <a:off x="9889573" y="2057142"/>
            <a:ext cx="1274109" cy="218233"/>
            <a:chOff x="4478301" y="2066280"/>
            <a:chExt cx="1527359" cy="261610"/>
          </a:xfrm>
        </p:grpSpPr>
        <p:cxnSp>
          <p:nvCxnSpPr>
            <p:cNvPr id="53" name="Straight Connector 52">
              <a:extLst>
                <a:ext uri="{FF2B5EF4-FFF2-40B4-BE49-F238E27FC236}">
                  <a16:creationId xmlns:a16="http://schemas.microsoft.com/office/drawing/2014/main" id="{84085ED1-06A2-C50A-AEB9-B485206460DD}"/>
                </a:ext>
              </a:extLst>
            </p:cNvPr>
            <p:cNvCxnSpPr>
              <a:cxnSpLocks/>
            </p:cNvCxnSpPr>
            <p:nvPr/>
          </p:nvCxnSpPr>
          <p:spPr>
            <a:xfrm>
              <a:off x="5118555" y="2197085"/>
              <a:ext cx="887105"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6900DC0D-8363-71A6-13C0-19A6F7F89690}"/>
                </a:ext>
              </a:extLst>
            </p:cNvPr>
            <p:cNvSpPr txBox="1"/>
            <p:nvPr/>
          </p:nvSpPr>
          <p:spPr>
            <a:xfrm>
              <a:off x="4478301" y="2066280"/>
              <a:ext cx="671979" cy="261610"/>
            </a:xfrm>
            <a:prstGeom prst="rect">
              <a:avLst/>
            </a:prstGeom>
            <a:noFill/>
          </p:spPr>
          <p:txBody>
            <a:bodyPr wrap="none" rtlCol="0" anchor="ctr">
              <a:spAutoFit/>
            </a:bodyPr>
            <a:lstStyle/>
            <a:p>
              <a:r>
                <a:rPr lang="en-GB" sz="1100" dirty="0">
                  <a:solidFill>
                    <a:schemeClr val="tx2"/>
                  </a:solidFill>
                </a:rPr>
                <a:t>Cortical</a:t>
              </a:r>
            </a:p>
          </p:txBody>
        </p:sp>
      </p:grpSp>
      <p:grpSp>
        <p:nvGrpSpPr>
          <p:cNvPr id="56" name="Group 55">
            <a:extLst>
              <a:ext uri="{FF2B5EF4-FFF2-40B4-BE49-F238E27FC236}">
                <a16:creationId xmlns:a16="http://schemas.microsoft.com/office/drawing/2014/main" id="{99278F46-6FD3-C4B9-1DE2-8C4E3332EB85}"/>
              </a:ext>
            </a:extLst>
          </p:cNvPr>
          <p:cNvGrpSpPr/>
          <p:nvPr/>
        </p:nvGrpSpPr>
        <p:grpSpPr>
          <a:xfrm flipH="1">
            <a:off x="9487690" y="3837224"/>
            <a:ext cx="2029051" cy="218233"/>
            <a:chOff x="4273117" y="2066280"/>
            <a:chExt cx="2432359" cy="261610"/>
          </a:xfrm>
        </p:grpSpPr>
        <p:cxnSp>
          <p:nvCxnSpPr>
            <p:cNvPr id="57" name="Straight Connector 56">
              <a:extLst>
                <a:ext uri="{FF2B5EF4-FFF2-40B4-BE49-F238E27FC236}">
                  <a16:creationId xmlns:a16="http://schemas.microsoft.com/office/drawing/2014/main" id="{12864206-4E83-376C-4FE8-B3C3992C2534}"/>
                </a:ext>
              </a:extLst>
            </p:cNvPr>
            <p:cNvCxnSpPr>
              <a:cxnSpLocks/>
            </p:cNvCxnSpPr>
            <p:nvPr/>
          </p:nvCxnSpPr>
          <p:spPr>
            <a:xfrm>
              <a:off x="5118555" y="2197085"/>
              <a:ext cx="1586921"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C7E58CBC-3931-293C-0F1E-53367E2A5991}"/>
                </a:ext>
              </a:extLst>
            </p:cNvPr>
            <p:cNvSpPr txBox="1"/>
            <p:nvPr/>
          </p:nvSpPr>
          <p:spPr>
            <a:xfrm>
              <a:off x="4273117" y="2066280"/>
              <a:ext cx="877163" cy="261610"/>
            </a:xfrm>
            <a:prstGeom prst="rect">
              <a:avLst/>
            </a:prstGeom>
            <a:noFill/>
          </p:spPr>
          <p:txBody>
            <a:bodyPr wrap="none" rtlCol="0" anchor="ctr">
              <a:spAutoFit/>
            </a:bodyPr>
            <a:lstStyle/>
            <a:p>
              <a:r>
                <a:rPr lang="en-GB" sz="1100">
                  <a:solidFill>
                    <a:schemeClr val="tx2"/>
                  </a:solidFill>
                </a:rPr>
                <a:t>Sphenoidal</a:t>
              </a:r>
            </a:p>
          </p:txBody>
        </p:sp>
      </p:grpSp>
      <p:grpSp>
        <p:nvGrpSpPr>
          <p:cNvPr id="61" name="Group 60">
            <a:extLst>
              <a:ext uri="{FF2B5EF4-FFF2-40B4-BE49-F238E27FC236}">
                <a16:creationId xmlns:a16="http://schemas.microsoft.com/office/drawing/2014/main" id="{9F9F7AB2-BC72-EF75-BD69-6EBBA0DED411}"/>
              </a:ext>
            </a:extLst>
          </p:cNvPr>
          <p:cNvGrpSpPr/>
          <p:nvPr/>
        </p:nvGrpSpPr>
        <p:grpSpPr>
          <a:xfrm flipH="1">
            <a:off x="9918521" y="3561831"/>
            <a:ext cx="1372232" cy="218233"/>
            <a:chOff x="4544024" y="2066280"/>
            <a:chExt cx="1644986" cy="261610"/>
          </a:xfrm>
        </p:grpSpPr>
        <p:cxnSp>
          <p:nvCxnSpPr>
            <p:cNvPr id="62" name="Straight Connector 61">
              <a:extLst>
                <a:ext uri="{FF2B5EF4-FFF2-40B4-BE49-F238E27FC236}">
                  <a16:creationId xmlns:a16="http://schemas.microsoft.com/office/drawing/2014/main" id="{E5FC455B-396F-2403-18A6-03BAD25717F0}"/>
                </a:ext>
              </a:extLst>
            </p:cNvPr>
            <p:cNvCxnSpPr>
              <a:cxnSpLocks/>
            </p:cNvCxnSpPr>
            <p:nvPr/>
          </p:nvCxnSpPr>
          <p:spPr>
            <a:xfrm>
              <a:off x="5118555" y="2197085"/>
              <a:ext cx="1070455"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E7685B2C-656B-32D8-7F54-16E25EE08280}"/>
                </a:ext>
              </a:extLst>
            </p:cNvPr>
            <p:cNvSpPr txBox="1"/>
            <p:nvPr/>
          </p:nvSpPr>
          <p:spPr>
            <a:xfrm>
              <a:off x="4544024" y="2066280"/>
              <a:ext cx="606256" cy="261610"/>
            </a:xfrm>
            <a:prstGeom prst="rect">
              <a:avLst/>
            </a:prstGeom>
            <a:noFill/>
          </p:spPr>
          <p:txBody>
            <a:bodyPr wrap="none" rtlCol="0" anchor="ctr">
              <a:spAutoFit/>
            </a:bodyPr>
            <a:lstStyle/>
            <a:p>
              <a:r>
                <a:rPr lang="en-GB" sz="1100">
                  <a:solidFill>
                    <a:schemeClr val="tx2"/>
                  </a:solidFill>
                </a:rPr>
                <a:t>Insular</a:t>
              </a:r>
            </a:p>
          </p:txBody>
        </p:sp>
      </p:grpSp>
      <p:grpSp>
        <p:nvGrpSpPr>
          <p:cNvPr id="65" name="Group 64">
            <a:extLst>
              <a:ext uri="{FF2B5EF4-FFF2-40B4-BE49-F238E27FC236}">
                <a16:creationId xmlns:a16="http://schemas.microsoft.com/office/drawing/2014/main" id="{816645E8-B99C-DC1A-8B6A-13716E3D1284}"/>
              </a:ext>
            </a:extLst>
          </p:cNvPr>
          <p:cNvGrpSpPr/>
          <p:nvPr/>
        </p:nvGrpSpPr>
        <p:grpSpPr>
          <a:xfrm flipH="1">
            <a:off x="9819642" y="3300187"/>
            <a:ext cx="1630239" cy="218233"/>
            <a:chOff x="4353267" y="2066280"/>
            <a:chExt cx="1954276" cy="261610"/>
          </a:xfrm>
        </p:grpSpPr>
        <p:cxnSp>
          <p:nvCxnSpPr>
            <p:cNvPr id="66" name="Straight Connector 65">
              <a:extLst>
                <a:ext uri="{FF2B5EF4-FFF2-40B4-BE49-F238E27FC236}">
                  <a16:creationId xmlns:a16="http://schemas.microsoft.com/office/drawing/2014/main" id="{686F669B-C007-6C01-6E43-EBA582F72555}"/>
                </a:ext>
              </a:extLst>
            </p:cNvPr>
            <p:cNvCxnSpPr>
              <a:cxnSpLocks/>
            </p:cNvCxnSpPr>
            <p:nvPr/>
          </p:nvCxnSpPr>
          <p:spPr>
            <a:xfrm>
              <a:off x="5118555" y="2197085"/>
              <a:ext cx="1188988"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DACE51B9-BEE8-35F3-ECA2-32BA565D43E2}"/>
                </a:ext>
              </a:extLst>
            </p:cNvPr>
            <p:cNvSpPr txBox="1"/>
            <p:nvPr/>
          </p:nvSpPr>
          <p:spPr>
            <a:xfrm>
              <a:off x="4353267" y="2066280"/>
              <a:ext cx="797013" cy="261610"/>
            </a:xfrm>
            <a:prstGeom prst="rect">
              <a:avLst/>
            </a:prstGeom>
            <a:noFill/>
          </p:spPr>
          <p:txBody>
            <a:bodyPr wrap="none" rtlCol="0" anchor="ctr">
              <a:spAutoFit/>
            </a:bodyPr>
            <a:lstStyle/>
            <a:p>
              <a:r>
                <a:rPr lang="en-GB" sz="1100">
                  <a:solidFill>
                    <a:schemeClr val="tx2"/>
                  </a:solidFill>
                </a:rPr>
                <a:t>Opercular</a:t>
              </a:r>
            </a:p>
          </p:txBody>
        </p:sp>
      </p:grpSp>
      <p:sp>
        <p:nvSpPr>
          <p:cNvPr id="45" name="TextBox 44">
            <a:extLst>
              <a:ext uri="{FF2B5EF4-FFF2-40B4-BE49-F238E27FC236}">
                <a16:creationId xmlns:a16="http://schemas.microsoft.com/office/drawing/2014/main" id="{D1D475B8-2F23-ABDD-0F3E-69617AC5FAE1}"/>
              </a:ext>
            </a:extLst>
          </p:cNvPr>
          <p:cNvSpPr txBox="1"/>
          <p:nvPr/>
        </p:nvSpPr>
        <p:spPr>
          <a:xfrm>
            <a:off x="6239894" y="1196627"/>
            <a:ext cx="5419726" cy="369332"/>
          </a:xfrm>
          <a:prstGeom prst="rect">
            <a:avLst/>
          </a:prstGeom>
          <a:noFill/>
        </p:spPr>
        <p:txBody>
          <a:bodyPr wrap="square">
            <a:spAutoFit/>
          </a:bodyPr>
          <a:lstStyle/>
          <a:p>
            <a:pPr algn="ctr"/>
            <a:r>
              <a:rPr lang="en-GB" b="1" dirty="0">
                <a:solidFill>
                  <a:schemeClr val="accent2">
                    <a:lumMod val="50000"/>
                  </a:schemeClr>
                </a:solidFill>
              </a:rPr>
              <a:t>Middle cerebral artery</a:t>
            </a:r>
            <a:r>
              <a:rPr lang="en-GB" b="1" baseline="30000" dirty="0">
                <a:solidFill>
                  <a:schemeClr val="accent2">
                    <a:lumMod val="50000"/>
                  </a:schemeClr>
                </a:solidFill>
              </a:rPr>
              <a:t>4</a:t>
            </a:r>
          </a:p>
        </p:txBody>
      </p:sp>
    </p:spTree>
    <p:extLst>
      <p:ext uri="{BB962C8B-B14F-4D97-AF65-F5344CB8AC3E}">
        <p14:creationId xmlns:p14="http://schemas.microsoft.com/office/powerpoint/2010/main" val="1610198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EFDC6-0DD5-85CF-B540-7AE1846C6C44}"/>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D996A9AE-60A4-18C8-18B6-8828FA0270E0}"/>
              </a:ext>
            </a:extLst>
          </p:cNvPr>
          <p:cNvSpPr>
            <a:spLocks noGrp="1"/>
          </p:cNvSpPr>
          <p:nvPr>
            <p:ph type="title"/>
          </p:nvPr>
        </p:nvSpPr>
        <p:spPr/>
        <p:txBody>
          <a:bodyPr/>
          <a:lstStyle/>
          <a:p>
            <a:r>
              <a:rPr lang="en-GB" dirty="0"/>
              <a:t>Posterior cerebral artery (PCA) infarction</a:t>
            </a:r>
          </a:p>
        </p:txBody>
      </p:sp>
      <p:sp>
        <p:nvSpPr>
          <p:cNvPr id="4" name="Content Placeholder 3">
            <a:extLst>
              <a:ext uri="{FF2B5EF4-FFF2-40B4-BE49-F238E27FC236}">
                <a16:creationId xmlns:a16="http://schemas.microsoft.com/office/drawing/2014/main" id="{AB481FA2-E1B2-76EB-98B2-758C366B05A1}"/>
              </a:ext>
            </a:extLst>
          </p:cNvPr>
          <p:cNvSpPr>
            <a:spLocks noGrp="1"/>
          </p:cNvSpPr>
          <p:nvPr>
            <p:ph idx="20"/>
          </p:nvPr>
        </p:nvSpPr>
        <p:spPr>
          <a:xfrm>
            <a:off x="539750" y="1416785"/>
            <a:ext cx="5691188" cy="4415215"/>
          </a:xfrm>
        </p:spPr>
        <p:txBody>
          <a:bodyPr/>
          <a:lstStyle/>
          <a:p>
            <a:r>
              <a:rPr lang="en-GB" dirty="0"/>
              <a:t>The posterior circulation supplies blood to the posterior of the brain, including </a:t>
            </a:r>
            <a:r>
              <a:rPr lang="en-US" dirty="0"/>
              <a:t>the brainstem, cerebellum, midbrain, thalamus, and areas of temporal and occipital cortex</a:t>
            </a:r>
            <a:r>
              <a:rPr lang="en-US" baseline="30000" dirty="0"/>
              <a:t>1,2</a:t>
            </a:r>
            <a:endParaRPr lang="en-GB" dirty="0"/>
          </a:p>
          <a:p>
            <a:r>
              <a:rPr lang="en-GB" dirty="0"/>
              <a:t>Infarction within the PCA, also known as the </a:t>
            </a:r>
            <a:r>
              <a:rPr lang="en-GB" dirty="0" err="1"/>
              <a:t>vertebro</a:t>
            </a:r>
            <a:r>
              <a:rPr lang="en-GB" dirty="0"/>
              <a:t>–basilar circulation, can cause several specific stroke syndromes</a:t>
            </a:r>
            <a:r>
              <a:rPr lang="en-GB" baseline="30000" dirty="0"/>
              <a:t>1,2</a:t>
            </a:r>
            <a:endParaRPr lang="en-GB" dirty="0"/>
          </a:p>
          <a:p>
            <a:r>
              <a:rPr lang="en-US" dirty="0"/>
              <a:t>Symptoms of a PCA stroke include</a:t>
            </a:r>
            <a:r>
              <a:rPr lang="en-US" baseline="30000" dirty="0"/>
              <a:t>2</a:t>
            </a:r>
            <a:endParaRPr lang="en-US" dirty="0"/>
          </a:p>
        </p:txBody>
      </p:sp>
      <p:sp>
        <p:nvSpPr>
          <p:cNvPr id="7" name="Text Placeholder 6">
            <a:extLst>
              <a:ext uri="{FF2B5EF4-FFF2-40B4-BE49-F238E27FC236}">
                <a16:creationId xmlns:a16="http://schemas.microsoft.com/office/drawing/2014/main" id="{0D0FD2B7-0471-2E8C-8569-0ED1CD0FCADD}"/>
              </a:ext>
            </a:extLst>
          </p:cNvPr>
          <p:cNvSpPr>
            <a:spLocks noGrp="1"/>
          </p:cNvSpPr>
          <p:nvPr>
            <p:ph type="body" sz="quarter" idx="18"/>
          </p:nvPr>
        </p:nvSpPr>
        <p:spPr/>
        <p:txBody>
          <a:bodyPr/>
          <a:lstStyle/>
          <a:p>
            <a:r>
              <a:rPr lang="en-GB" dirty="0"/>
              <a:t>PCA=posterior cerebral artery </a:t>
            </a:r>
          </a:p>
          <a:p>
            <a:endParaRPr lang="en-GB" dirty="0"/>
          </a:p>
          <a:p>
            <a:r>
              <a:rPr lang="en-GB" dirty="0"/>
              <a:t>1. </a:t>
            </a:r>
            <a:r>
              <a:rPr lang="en-US" dirty="0"/>
              <a:t>Odier &amp; Michel. In: </a:t>
            </a:r>
            <a:r>
              <a:rPr lang="en-US" dirty="0" err="1"/>
              <a:t>Brainin</a:t>
            </a:r>
            <a:r>
              <a:rPr lang="en-US" dirty="0"/>
              <a:t> &amp; </a:t>
            </a:r>
            <a:r>
              <a:rPr lang="en-US" dirty="0" err="1"/>
              <a:t>Heiss</a:t>
            </a:r>
            <a:r>
              <a:rPr lang="en-US" dirty="0"/>
              <a:t> (eds). Textbook of Stroke Medicine. 2010; </a:t>
            </a:r>
            <a:r>
              <a:rPr lang="en-GB" dirty="0"/>
              <a:t>2. </a:t>
            </a:r>
            <a:r>
              <a:rPr lang="en-GB" dirty="0" err="1"/>
              <a:t>Merwick</a:t>
            </a:r>
            <a:r>
              <a:rPr lang="en-GB" dirty="0"/>
              <a:t> &amp; </a:t>
            </a:r>
            <a:r>
              <a:rPr lang="en-GB" dirty="0" err="1"/>
              <a:t>Werring</a:t>
            </a:r>
            <a:r>
              <a:rPr lang="en-GB" dirty="0"/>
              <a:t>. BMJ 2014;348:g3175; </a:t>
            </a:r>
            <a:br>
              <a:rPr lang="en-GB" dirty="0"/>
            </a:br>
            <a:r>
              <a:rPr lang="en-US" dirty="0"/>
              <a:t>3. Konan et al. </a:t>
            </a:r>
            <a:r>
              <a:rPr lang="en-US" dirty="0" err="1"/>
              <a:t>StatPearls</a:t>
            </a:r>
            <a:r>
              <a:rPr lang="en-US" dirty="0"/>
              <a:t> Publishing; 2023. Available at: https://www.ncbi.nlm.nih.gov/books/NBK532297/; 4. </a:t>
            </a:r>
            <a:r>
              <a:rPr lang="en-GB" dirty="0"/>
              <a:t>Moos &amp; Møller. Basic Neuroanatomy. 2003</a:t>
            </a:r>
          </a:p>
        </p:txBody>
      </p:sp>
      <p:sp>
        <p:nvSpPr>
          <p:cNvPr id="6" name="Slide Number Placeholder 5">
            <a:extLst>
              <a:ext uri="{FF2B5EF4-FFF2-40B4-BE49-F238E27FC236}">
                <a16:creationId xmlns:a16="http://schemas.microsoft.com/office/drawing/2014/main" id="{34F809F6-10EA-B1D5-D240-846F1BFBA0D1}"/>
              </a:ext>
            </a:extLst>
          </p:cNvPr>
          <p:cNvSpPr>
            <a:spLocks noGrp="1"/>
          </p:cNvSpPr>
          <p:nvPr>
            <p:ph type="sldNum" sz="quarter" idx="4"/>
          </p:nvPr>
        </p:nvSpPr>
        <p:spPr/>
        <p:txBody>
          <a:bodyPr/>
          <a:lstStyle/>
          <a:p>
            <a:fld id="{C5E73D8C-6D1C-4360-8101-83ED279A0FF1}" type="slidenum">
              <a:rPr lang="en-GB" smtClean="0"/>
              <a:pPr/>
              <a:t>12</a:t>
            </a:fld>
            <a:endParaRPr lang="en-GB"/>
          </a:p>
        </p:txBody>
      </p:sp>
      <p:grpSp>
        <p:nvGrpSpPr>
          <p:cNvPr id="9" name="Group 8">
            <a:extLst>
              <a:ext uri="{FF2B5EF4-FFF2-40B4-BE49-F238E27FC236}">
                <a16:creationId xmlns:a16="http://schemas.microsoft.com/office/drawing/2014/main" id="{CD3590A8-518B-F410-DB17-B78F63EE871D}"/>
              </a:ext>
            </a:extLst>
          </p:cNvPr>
          <p:cNvGrpSpPr/>
          <p:nvPr/>
        </p:nvGrpSpPr>
        <p:grpSpPr>
          <a:xfrm>
            <a:off x="7394033" y="1926087"/>
            <a:ext cx="3093536" cy="3720461"/>
            <a:chOff x="1667150" y="1349691"/>
            <a:chExt cx="3838019" cy="4615818"/>
          </a:xfrm>
        </p:grpSpPr>
        <p:sp>
          <p:nvSpPr>
            <p:cNvPr id="10" name="Graphic 87">
              <a:extLst>
                <a:ext uri="{FF2B5EF4-FFF2-40B4-BE49-F238E27FC236}">
                  <a16:creationId xmlns:a16="http://schemas.microsoft.com/office/drawing/2014/main" id="{DCBBB685-E57E-7984-BEFB-B8A3F42169C9}"/>
                </a:ext>
              </a:extLst>
            </p:cNvPr>
            <p:cNvSpPr/>
            <p:nvPr/>
          </p:nvSpPr>
          <p:spPr>
            <a:xfrm>
              <a:off x="1671534" y="1349692"/>
              <a:ext cx="3833635" cy="4615817"/>
            </a:xfrm>
            <a:custGeom>
              <a:avLst/>
              <a:gdLst>
                <a:gd name="connsiteX0" fmla="*/ 1806610 w 3827077"/>
                <a:gd name="connsiteY0" fmla="*/ 670183 h 4606751"/>
                <a:gd name="connsiteX1" fmla="*/ 1807944 w 3827077"/>
                <a:gd name="connsiteY1" fmla="*/ 626844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0" fmla="*/ 1806610 w 3827077"/>
                <a:gd name="connsiteY0" fmla="*/ 67018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806610 w 3827077"/>
                <a:gd name="connsiteY162" fmla="*/ 67018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1197 w 3827077"/>
                <a:gd name="connsiteY4" fmla="*/ 406440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827077" h="4606751">
                  <a:moveTo>
                    <a:pt x="1799003" y="654973"/>
                  </a:moveTo>
                  <a:cubicBezTo>
                    <a:pt x="1803957" y="641162"/>
                    <a:pt x="1798533" y="637425"/>
                    <a:pt x="1796533" y="623042"/>
                  </a:cubicBezTo>
                  <a:cubicBezTo>
                    <a:pt x="1793866" y="603326"/>
                    <a:pt x="1804896" y="587411"/>
                    <a:pt x="1804134" y="567599"/>
                  </a:cubicBezTo>
                  <a:cubicBezTo>
                    <a:pt x="1802896" y="537595"/>
                    <a:pt x="1800715" y="504742"/>
                    <a:pt x="1810812" y="476262"/>
                  </a:cubicBezTo>
                  <a:cubicBezTo>
                    <a:pt x="1819003" y="453307"/>
                    <a:pt x="1820911" y="431110"/>
                    <a:pt x="1821197" y="406440"/>
                  </a:cubicBezTo>
                  <a:cubicBezTo>
                    <a:pt x="1821578" y="374531"/>
                    <a:pt x="1831661" y="344523"/>
                    <a:pt x="1828613" y="312519"/>
                  </a:cubicBezTo>
                  <a:cubicBezTo>
                    <a:pt x="1825946" y="284897"/>
                    <a:pt x="1832995" y="257941"/>
                    <a:pt x="1840805" y="231747"/>
                  </a:cubicBezTo>
                  <a:cubicBezTo>
                    <a:pt x="1845377" y="216222"/>
                    <a:pt x="1848806" y="201267"/>
                    <a:pt x="1847187" y="184789"/>
                  </a:cubicBezTo>
                  <a:cubicBezTo>
                    <a:pt x="1844806" y="161548"/>
                    <a:pt x="1850045" y="139355"/>
                    <a:pt x="1861093" y="118686"/>
                  </a:cubicBezTo>
                  <a:cubicBezTo>
                    <a:pt x="1864999" y="111351"/>
                    <a:pt x="1869571" y="104208"/>
                    <a:pt x="1870904" y="95730"/>
                  </a:cubicBezTo>
                  <a:cubicBezTo>
                    <a:pt x="1874333" y="73347"/>
                    <a:pt x="1888621" y="59535"/>
                    <a:pt x="1907385" y="48963"/>
                  </a:cubicBezTo>
                  <a:cubicBezTo>
                    <a:pt x="1938818" y="31151"/>
                    <a:pt x="1973012" y="21626"/>
                    <a:pt x="2007969" y="13244"/>
                  </a:cubicBezTo>
                  <a:cubicBezTo>
                    <a:pt x="2065786" y="-663"/>
                    <a:pt x="2117697" y="17721"/>
                    <a:pt x="2169323" y="38866"/>
                  </a:cubicBezTo>
                  <a:cubicBezTo>
                    <a:pt x="2193230" y="48677"/>
                    <a:pt x="2216186" y="60678"/>
                    <a:pt x="2239617" y="71823"/>
                  </a:cubicBezTo>
                  <a:cubicBezTo>
                    <a:pt x="2250095" y="76871"/>
                    <a:pt x="2260763" y="78109"/>
                    <a:pt x="2272574" y="78300"/>
                  </a:cubicBezTo>
                  <a:cubicBezTo>
                    <a:pt x="2308292" y="79062"/>
                    <a:pt x="2344678" y="78300"/>
                    <a:pt x="2379444" y="85062"/>
                  </a:cubicBezTo>
                  <a:cubicBezTo>
                    <a:pt x="2425259" y="94111"/>
                    <a:pt x="2471551" y="104684"/>
                    <a:pt x="2507936" y="139260"/>
                  </a:cubicBezTo>
                  <a:cubicBezTo>
                    <a:pt x="2529939" y="160119"/>
                    <a:pt x="2558228" y="167739"/>
                    <a:pt x="2588137" y="174407"/>
                  </a:cubicBezTo>
                  <a:cubicBezTo>
                    <a:pt x="2633476" y="184408"/>
                    <a:pt x="2676338" y="202887"/>
                    <a:pt x="2712914" y="233081"/>
                  </a:cubicBezTo>
                  <a:cubicBezTo>
                    <a:pt x="2752348" y="265656"/>
                    <a:pt x="2788543" y="301566"/>
                    <a:pt x="2822071" y="340047"/>
                  </a:cubicBezTo>
                  <a:cubicBezTo>
                    <a:pt x="2858933" y="382433"/>
                    <a:pt x="2884936" y="431391"/>
                    <a:pt x="2907129" y="482636"/>
                  </a:cubicBezTo>
                  <a:cubicBezTo>
                    <a:pt x="2921417" y="515783"/>
                    <a:pt x="2940848" y="545025"/>
                    <a:pt x="2971899" y="565694"/>
                  </a:cubicBezTo>
                  <a:cubicBezTo>
                    <a:pt x="2987711" y="576171"/>
                    <a:pt x="3001712" y="589316"/>
                    <a:pt x="3016286" y="601508"/>
                  </a:cubicBezTo>
                  <a:cubicBezTo>
                    <a:pt x="3026953" y="610461"/>
                    <a:pt x="3034955" y="621796"/>
                    <a:pt x="3039336" y="635036"/>
                  </a:cubicBezTo>
                  <a:cubicBezTo>
                    <a:pt x="3052671" y="674755"/>
                    <a:pt x="3069530" y="713141"/>
                    <a:pt x="3089723" y="749526"/>
                  </a:cubicBezTo>
                  <a:cubicBezTo>
                    <a:pt x="3102868" y="773244"/>
                    <a:pt x="3114774" y="801057"/>
                    <a:pt x="3145730" y="809534"/>
                  </a:cubicBezTo>
                  <a:cubicBezTo>
                    <a:pt x="3148493" y="810296"/>
                    <a:pt x="3151064" y="812582"/>
                    <a:pt x="3153160" y="814677"/>
                  </a:cubicBezTo>
                  <a:cubicBezTo>
                    <a:pt x="3182783" y="844300"/>
                    <a:pt x="3217549" y="868113"/>
                    <a:pt x="3246505" y="898688"/>
                  </a:cubicBezTo>
                  <a:cubicBezTo>
                    <a:pt x="3265269" y="918500"/>
                    <a:pt x="3278795" y="940312"/>
                    <a:pt x="3288129" y="965839"/>
                  </a:cubicBezTo>
                  <a:cubicBezTo>
                    <a:pt x="3303941" y="1009273"/>
                    <a:pt x="3305465" y="1055374"/>
                    <a:pt x="3315752" y="1099665"/>
                  </a:cubicBezTo>
                  <a:cubicBezTo>
                    <a:pt x="3323276" y="1131955"/>
                    <a:pt x="3326324" y="1165864"/>
                    <a:pt x="3342517" y="1195868"/>
                  </a:cubicBezTo>
                  <a:cubicBezTo>
                    <a:pt x="3346517" y="1203297"/>
                    <a:pt x="3350994" y="1210155"/>
                    <a:pt x="3356709" y="1216442"/>
                  </a:cubicBezTo>
                  <a:cubicBezTo>
                    <a:pt x="3386618" y="1249208"/>
                    <a:pt x="3405763" y="1287594"/>
                    <a:pt x="3417002" y="1330266"/>
                  </a:cubicBezTo>
                  <a:cubicBezTo>
                    <a:pt x="3419193" y="1338457"/>
                    <a:pt x="3421193" y="1346649"/>
                    <a:pt x="3420717" y="1355031"/>
                  </a:cubicBezTo>
                  <a:cubicBezTo>
                    <a:pt x="3419098" y="1381320"/>
                    <a:pt x="3428337" y="1404465"/>
                    <a:pt x="3440624" y="1426659"/>
                  </a:cubicBezTo>
                  <a:cubicBezTo>
                    <a:pt x="3454626" y="1451900"/>
                    <a:pt x="3469676" y="1476665"/>
                    <a:pt x="3484153" y="1501716"/>
                  </a:cubicBezTo>
                  <a:cubicBezTo>
                    <a:pt x="3509395" y="1545054"/>
                    <a:pt x="3525016" y="1591441"/>
                    <a:pt x="3530159" y="1641543"/>
                  </a:cubicBezTo>
                  <a:cubicBezTo>
                    <a:pt x="3532541" y="1664212"/>
                    <a:pt x="3539303" y="1686120"/>
                    <a:pt x="3547019" y="1707646"/>
                  </a:cubicBezTo>
                  <a:cubicBezTo>
                    <a:pt x="3549209" y="1713647"/>
                    <a:pt x="3552924" y="1718409"/>
                    <a:pt x="3557782" y="1722029"/>
                  </a:cubicBezTo>
                  <a:cubicBezTo>
                    <a:pt x="3572355" y="1732983"/>
                    <a:pt x="3584833" y="1746318"/>
                    <a:pt x="3601311" y="1754985"/>
                  </a:cubicBezTo>
                  <a:cubicBezTo>
                    <a:pt x="3616361" y="1762891"/>
                    <a:pt x="3626076" y="1777369"/>
                    <a:pt x="3636744" y="1790228"/>
                  </a:cubicBezTo>
                  <a:cubicBezTo>
                    <a:pt x="3650841" y="1807182"/>
                    <a:pt x="3665128" y="1823946"/>
                    <a:pt x="3680654" y="1839853"/>
                  </a:cubicBezTo>
                  <a:cubicBezTo>
                    <a:pt x="3713230" y="1873191"/>
                    <a:pt x="3733328" y="1914434"/>
                    <a:pt x="3749139" y="1957392"/>
                  </a:cubicBezTo>
                  <a:cubicBezTo>
                    <a:pt x="3758474" y="1982823"/>
                    <a:pt x="3756283" y="2010446"/>
                    <a:pt x="3749139" y="2036259"/>
                  </a:cubicBezTo>
                  <a:cubicBezTo>
                    <a:pt x="3741900" y="2062452"/>
                    <a:pt x="3744186" y="2083598"/>
                    <a:pt x="3765808" y="2101981"/>
                  </a:cubicBezTo>
                  <a:cubicBezTo>
                    <a:pt x="3782381" y="2116078"/>
                    <a:pt x="3791716" y="2135795"/>
                    <a:pt x="3800669" y="2155035"/>
                  </a:cubicBezTo>
                  <a:cubicBezTo>
                    <a:pt x="3809528" y="2173895"/>
                    <a:pt x="3807623" y="2193802"/>
                    <a:pt x="3799336" y="2212662"/>
                  </a:cubicBezTo>
                  <a:cubicBezTo>
                    <a:pt x="3780286" y="2255905"/>
                    <a:pt x="3778000" y="2300387"/>
                    <a:pt x="3787811" y="2346202"/>
                  </a:cubicBezTo>
                  <a:cubicBezTo>
                    <a:pt x="3795811" y="2383540"/>
                    <a:pt x="3810956" y="2418497"/>
                    <a:pt x="3820577" y="2455359"/>
                  </a:cubicBezTo>
                  <a:cubicBezTo>
                    <a:pt x="3829911" y="2491459"/>
                    <a:pt x="3830102" y="2526701"/>
                    <a:pt x="3815147" y="2560419"/>
                  </a:cubicBezTo>
                  <a:cubicBezTo>
                    <a:pt x="3793145" y="2609950"/>
                    <a:pt x="3786001" y="2662242"/>
                    <a:pt x="3781048" y="2715391"/>
                  </a:cubicBezTo>
                  <a:cubicBezTo>
                    <a:pt x="3778476" y="2742633"/>
                    <a:pt x="3774761" y="2769779"/>
                    <a:pt x="3770951" y="2796925"/>
                  </a:cubicBezTo>
                  <a:cubicBezTo>
                    <a:pt x="3768189" y="2816737"/>
                    <a:pt x="3771332" y="2836168"/>
                    <a:pt x="3769808" y="2855885"/>
                  </a:cubicBezTo>
                  <a:cubicBezTo>
                    <a:pt x="3762665" y="2944372"/>
                    <a:pt x="3739614" y="3027907"/>
                    <a:pt x="3699037" y="3106678"/>
                  </a:cubicBezTo>
                  <a:cubicBezTo>
                    <a:pt x="3691418" y="3121442"/>
                    <a:pt x="3693894" y="3135920"/>
                    <a:pt x="3697418" y="3150969"/>
                  </a:cubicBezTo>
                  <a:cubicBezTo>
                    <a:pt x="3707420" y="3194022"/>
                    <a:pt x="3716754" y="3237171"/>
                    <a:pt x="3713420" y="3281843"/>
                  </a:cubicBezTo>
                  <a:cubicBezTo>
                    <a:pt x="3710849" y="3315466"/>
                    <a:pt x="3699323" y="3347185"/>
                    <a:pt x="3693227" y="3380046"/>
                  </a:cubicBezTo>
                  <a:cubicBezTo>
                    <a:pt x="3689417" y="3400239"/>
                    <a:pt x="3685036" y="3420336"/>
                    <a:pt x="3680273" y="3440244"/>
                  </a:cubicBezTo>
                  <a:cubicBezTo>
                    <a:pt x="3671225" y="3478534"/>
                    <a:pt x="3653127" y="3512729"/>
                    <a:pt x="3632458" y="3545781"/>
                  </a:cubicBezTo>
                  <a:cubicBezTo>
                    <a:pt x="3625981" y="3556068"/>
                    <a:pt x="3618932" y="3566069"/>
                    <a:pt x="3613027" y="3576642"/>
                  </a:cubicBezTo>
                  <a:cubicBezTo>
                    <a:pt x="3601025" y="3597978"/>
                    <a:pt x="3587786" y="3618076"/>
                    <a:pt x="3569688" y="3635030"/>
                  </a:cubicBezTo>
                  <a:cubicBezTo>
                    <a:pt x="3558068" y="3645888"/>
                    <a:pt x="3548352" y="3658843"/>
                    <a:pt x="3540732" y="3673035"/>
                  </a:cubicBezTo>
                  <a:cubicBezTo>
                    <a:pt x="3533493" y="3686560"/>
                    <a:pt x="3523301" y="3697990"/>
                    <a:pt x="3513586" y="3709706"/>
                  </a:cubicBezTo>
                  <a:cubicBezTo>
                    <a:pt x="3507299" y="3717326"/>
                    <a:pt x="3500441" y="3724660"/>
                    <a:pt x="3495584" y="3733233"/>
                  </a:cubicBezTo>
                  <a:cubicBezTo>
                    <a:pt x="3481772" y="3757617"/>
                    <a:pt x="3461008" y="3773714"/>
                    <a:pt x="3435767" y="3783906"/>
                  </a:cubicBezTo>
                  <a:cubicBezTo>
                    <a:pt x="3425194" y="3788192"/>
                    <a:pt x="3417955" y="3794574"/>
                    <a:pt x="3411954" y="3803813"/>
                  </a:cubicBezTo>
                  <a:cubicBezTo>
                    <a:pt x="3398143" y="3824959"/>
                    <a:pt x="3386427" y="3846866"/>
                    <a:pt x="3378712" y="3871060"/>
                  </a:cubicBezTo>
                  <a:cubicBezTo>
                    <a:pt x="3375283" y="3881918"/>
                    <a:pt x="3370616" y="3892395"/>
                    <a:pt x="3366806" y="3903159"/>
                  </a:cubicBezTo>
                  <a:cubicBezTo>
                    <a:pt x="3356995" y="3930686"/>
                    <a:pt x="3338421" y="3949736"/>
                    <a:pt x="3311180" y="3959928"/>
                  </a:cubicBezTo>
                  <a:cubicBezTo>
                    <a:pt x="3287367" y="3968786"/>
                    <a:pt x="3268127" y="3984217"/>
                    <a:pt x="3255363" y="4005267"/>
                  </a:cubicBezTo>
                  <a:cubicBezTo>
                    <a:pt x="3227455" y="4051558"/>
                    <a:pt x="3187355" y="4084991"/>
                    <a:pt x="3144587" y="4115661"/>
                  </a:cubicBezTo>
                  <a:cubicBezTo>
                    <a:pt x="3099439" y="4148046"/>
                    <a:pt x="3053814" y="4179765"/>
                    <a:pt x="3005713" y="4207768"/>
                  </a:cubicBezTo>
                  <a:cubicBezTo>
                    <a:pt x="2986949" y="4218627"/>
                    <a:pt x="2972756" y="4234629"/>
                    <a:pt x="2958278" y="4250250"/>
                  </a:cubicBezTo>
                  <a:cubicBezTo>
                    <a:pt x="2953516" y="4255393"/>
                    <a:pt x="2951897" y="4262251"/>
                    <a:pt x="2950087" y="4268824"/>
                  </a:cubicBezTo>
                  <a:cubicBezTo>
                    <a:pt x="2939895" y="4305495"/>
                    <a:pt x="2916083" y="4331308"/>
                    <a:pt x="2883221" y="4348738"/>
                  </a:cubicBezTo>
                  <a:cubicBezTo>
                    <a:pt x="2869696" y="4355882"/>
                    <a:pt x="2856551" y="4363216"/>
                    <a:pt x="2844836" y="4373027"/>
                  </a:cubicBezTo>
                  <a:cubicBezTo>
                    <a:pt x="2818832" y="4394839"/>
                    <a:pt x="2789591" y="4410460"/>
                    <a:pt x="2757015" y="4420271"/>
                  </a:cubicBezTo>
                  <a:cubicBezTo>
                    <a:pt x="2721106" y="4431130"/>
                    <a:pt x="2688626" y="4448179"/>
                    <a:pt x="2658241" y="4470944"/>
                  </a:cubicBezTo>
                  <a:cubicBezTo>
                    <a:pt x="2627951" y="4493518"/>
                    <a:pt x="2597757" y="4517236"/>
                    <a:pt x="2561086" y="4529904"/>
                  </a:cubicBezTo>
                  <a:cubicBezTo>
                    <a:pt x="2553275" y="4532571"/>
                    <a:pt x="2546417" y="4537810"/>
                    <a:pt x="2539178" y="4542001"/>
                  </a:cubicBezTo>
                  <a:cubicBezTo>
                    <a:pt x="2525081" y="4550097"/>
                    <a:pt x="2510127" y="4555526"/>
                    <a:pt x="2493649" y="4554574"/>
                  </a:cubicBezTo>
                  <a:cubicBezTo>
                    <a:pt x="2472884" y="4553335"/>
                    <a:pt x="2452786" y="4556860"/>
                    <a:pt x="2432594" y="4561051"/>
                  </a:cubicBezTo>
                  <a:cubicBezTo>
                    <a:pt x="2427450" y="4562098"/>
                    <a:pt x="2422021" y="4563432"/>
                    <a:pt x="2416782" y="4563146"/>
                  </a:cubicBezTo>
                  <a:cubicBezTo>
                    <a:pt x="2346202" y="4559431"/>
                    <a:pt x="2275431" y="4557431"/>
                    <a:pt x="2209232" y="4527713"/>
                  </a:cubicBezTo>
                  <a:cubicBezTo>
                    <a:pt x="2156750" y="4504186"/>
                    <a:pt x="2109410" y="4472563"/>
                    <a:pt x="2064167" y="4437607"/>
                  </a:cubicBezTo>
                  <a:cubicBezTo>
                    <a:pt x="2049593" y="4426272"/>
                    <a:pt x="2038259" y="4411222"/>
                    <a:pt x="2032734" y="4393506"/>
                  </a:cubicBezTo>
                  <a:cubicBezTo>
                    <a:pt x="2027114" y="4375599"/>
                    <a:pt x="2017018" y="4360740"/>
                    <a:pt x="2006540" y="4345690"/>
                  </a:cubicBezTo>
                  <a:cubicBezTo>
                    <a:pt x="1996063" y="4330736"/>
                    <a:pt x="1986252" y="4315305"/>
                    <a:pt x="1976060" y="4300161"/>
                  </a:cubicBezTo>
                  <a:cubicBezTo>
                    <a:pt x="1971679" y="4293684"/>
                    <a:pt x="1966630" y="4291684"/>
                    <a:pt x="1962725" y="4300351"/>
                  </a:cubicBezTo>
                  <a:cubicBezTo>
                    <a:pt x="1939675" y="4351596"/>
                    <a:pt x="1904909" y="4394935"/>
                    <a:pt x="1870238" y="4438369"/>
                  </a:cubicBezTo>
                  <a:cubicBezTo>
                    <a:pt x="1866047" y="4443703"/>
                    <a:pt x="1862046" y="4449513"/>
                    <a:pt x="1859189" y="4455609"/>
                  </a:cubicBezTo>
                  <a:cubicBezTo>
                    <a:pt x="1845092" y="4485803"/>
                    <a:pt x="1820517" y="4503805"/>
                    <a:pt x="1790609" y="4515712"/>
                  </a:cubicBezTo>
                  <a:cubicBezTo>
                    <a:pt x="1784227" y="4518283"/>
                    <a:pt x="1777845" y="4520188"/>
                    <a:pt x="1771844" y="4523808"/>
                  </a:cubicBezTo>
                  <a:cubicBezTo>
                    <a:pt x="1711551" y="4560384"/>
                    <a:pt x="1646305" y="4585339"/>
                    <a:pt x="1578106" y="4601818"/>
                  </a:cubicBezTo>
                  <a:cubicBezTo>
                    <a:pt x="1548388" y="4608961"/>
                    <a:pt x="1517336" y="4608580"/>
                    <a:pt x="1487809" y="4599151"/>
                  </a:cubicBezTo>
                  <a:cubicBezTo>
                    <a:pt x="1450852" y="4587339"/>
                    <a:pt x="1413133" y="4578577"/>
                    <a:pt x="1375318" y="4570480"/>
                  </a:cubicBezTo>
                  <a:cubicBezTo>
                    <a:pt x="1346839" y="4564384"/>
                    <a:pt x="1319693" y="4555812"/>
                    <a:pt x="1295023" y="4539619"/>
                  </a:cubicBezTo>
                  <a:cubicBezTo>
                    <a:pt x="1267781" y="4521808"/>
                    <a:pt x="1235777" y="4516759"/>
                    <a:pt x="1204821" y="4509139"/>
                  </a:cubicBezTo>
                  <a:cubicBezTo>
                    <a:pt x="1147385" y="4495042"/>
                    <a:pt x="1097093" y="4469134"/>
                    <a:pt x="1055183" y="4426367"/>
                  </a:cubicBezTo>
                  <a:cubicBezTo>
                    <a:pt x="1016798" y="4387219"/>
                    <a:pt x="976126" y="4350358"/>
                    <a:pt x="934406" y="4314734"/>
                  </a:cubicBezTo>
                  <a:cubicBezTo>
                    <a:pt x="914023" y="4297303"/>
                    <a:pt x="888591" y="4287588"/>
                    <a:pt x="868493" y="4269776"/>
                  </a:cubicBezTo>
                  <a:cubicBezTo>
                    <a:pt x="865064" y="4266728"/>
                    <a:pt x="861064" y="4264537"/>
                    <a:pt x="857349" y="4261775"/>
                  </a:cubicBezTo>
                  <a:cubicBezTo>
                    <a:pt x="831250" y="4241963"/>
                    <a:pt x="737620" y="4141188"/>
                    <a:pt x="720189" y="4113185"/>
                  </a:cubicBezTo>
                  <a:cubicBezTo>
                    <a:pt x="708378" y="4094230"/>
                    <a:pt x="694186" y="4077752"/>
                    <a:pt x="677612" y="4062798"/>
                  </a:cubicBezTo>
                  <a:cubicBezTo>
                    <a:pt x="643036" y="4031460"/>
                    <a:pt x="614271" y="3994789"/>
                    <a:pt x="588172" y="3956308"/>
                  </a:cubicBezTo>
                  <a:cubicBezTo>
                    <a:pt x="558169" y="3912208"/>
                    <a:pt x="529498" y="3867345"/>
                    <a:pt x="499876" y="3823053"/>
                  </a:cubicBezTo>
                  <a:cubicBezTo>
                    <a:pt x="490541" y="3809052"/>
                    <a:pt x="481683" y="3794955"/>
                    <a:pt x="474158" y="3780001"/>
                  </a:cubicBezTo>
                  <a:cubicBezTo>
                    <a:pt x="471110" y="3773904"/>
                    <a:pt x="468253" y="3767332"/>
                    <a:pt x="463776" y="3762379"/>
                  </a:cubicBezTo>
                  <a:cubicBezTo>
                    <a:pt x="430438" y="3724470"/>
                    <a:pt x="411674" y="3678654"/>
                    <a:pt x="392624" y="3632935"/>
                  </a:cubicBezTo>
                  <a:cubicBezTo>
                    <a:pt x="377765" y="3597120"/>
                    <a:pt x="364240" y="3560735"/>
                    <a:pt x="348809" y="3525111"/>
                  </a:cubicBezTo>
                  <a:cubicBezTo>
                    <a:pt x="337855" y="3499680"/>
                    <a:pt x="321663" y="3479677"/>
                    <a:pt x="299755" y="3463485"/>
                  </a:cubicBezTo>
                  <a:cubicBezTo>
                    <a:pt x="290611" y="3456722"/>
                    <a:pt x="282039" y="3448911"/>
                    <a:pt x="272419" y="3442816"/>
                  </a:cubicBezTo>
                  <a:cubicBezTo>
                    <a:pt x="246606" y="3426433"/>
                    <a:pt x="234985" y="3401382"/>
                    <a:pt x="228985" y="3373093"/>
                  </a:cubicBezTo>
                  <a:cubicBezTo>
                    <a:pt x="224413" y="3351566"/>
                    <a:pt x="220222" y="3330135"/>
                    <a:pt x="211363" y="3309561"/>
                  </a:cubicBezTo>
                  <a:cubicBezTo>
                    <a:pt x="202219" y="3288320"/>
                    <a:pt x="204601" y="3264603"/>
                    <a:pt x="201648" y="3242028"/>
                  </a:cubicBezTo>
                  <a:cubicBezTo>
                    <a:pt x="195552" y="3195451"/>
                    <a:pt x="184312" y="3151732"/>
                    <a:pt x="155166" y="3112869"/>
                  </a:cubicBezTo>
                  <a:cubicBezTo>
                    <a:pt x="98492" y="3037241"/>
                    <a:pt x="60487" y="2951802"/>
                    <a:pt x="29626" y="2862934"/>
                  </a:cubicBezTo>
                  <a:cubicBezTo>
                    <a:pt x="21625" y="2839788"/>
                    <a:pt x="17244" y="2815785"/>
                    <a:pt x="14101" y="2791686"/>
                  </a:cubicBezTo>
                  <a:cubicBezTo>
                    <a:pt x="10100" y="2760730"/>
                    <a:pt x="6290" y="2729774"/>
                    <a:pt x="2671" y="2698818"/>
                  </a:cubicBezTo>
                  <a:cubicBezTo>
                    <a:pt x="-2949" y="2650621"/>
                    <a:pt x="1242" y="2602996"/>
                    <a:pt x="6576" y="2555371"/>
                  </a:cubicBezTo>
                  <a:cubicBezTo>
                    <a:pt x="13720" y="2491839"/>
                    <a:pt x="23340" y="2428689"/>
                    <a:pt x="36389" y="2366110"/>
                  </a:cubicBezTo>
                  <a:cubicBezTo>
                    <a:pt x="38294" y="2356965"/>
                    <a:pt x="37056" y="2347726"/>
                    <a:pt x="35341" y="2338868"/>
                  </a:cubicBezTo>
                  <a:cubicBezTo>
                    <a:pt x="28769" y="2304864"/>
                    <a:pt x="29626" y="2270574"/>
                    <a:pt x="32389" y="2236379"/>
                  </a:cubicBezTo>
                  <a:cubicBezTo>
                    <a:pt x="37532" y="2171990"/>
                    <a:pt x="42961" y="2107506"/>
                    <a:pt x="54106" y="2043688"/>
                  </a:cubicBezTo>
                  <a:cubicBezTo>
                    <a:pt x="55153" y="2037687"/>
                    <a:pt x="56582" y="2031782"/>
                    <a:pt x="58678" y="2026067"/>
                  </a:cubicBezTo>
                  <a:cubicBezTo>
                    <a:pt x="75156" y="1981871"/>
                    <a:pt x="89539" y="1936913"/>
                    <a:pt x="109351" y="1894050"/>
                  </a:cubicBezTo>
                  <a:cubicBezTo>
                    <a:pt x="115637" y="1880525"/>
                    <a:pt x="118304" y="1866904"/>
                    <a:pt x="118209" y="1852140"/>
                  </a:cubicBezTo>
                  <a:cubicBezTo>
                    <a:pt x="117733" y="1787847"/>
                    <a:pt x="124400" y="1724220"/>
                    <a:pt x="141450" y="1662307"/>
                  </a:cubicBezTo>
                  <a:cubicBezTo>
                    <a:pt x="155356" y="1611729"/>
                    <a:pt x="172978" y="1562295"/>
                    <a:pt x="200124" y="1516670"/>
                  </a:cubicBezTo>
                  <a:cubicBezTo>
                    <a:pt x="214888" y="1491905"/>
                    <a:pt x="228794" y="1466568"/>
                    <a:pt x="240605" y="1439994"/>
                  </a:cubicBezTo>
                  <a:cubicBezTo>
                    <a:pt x="259274" y="1397893"/>
                    <a:pt x="286706" y="1361317"/>
                    <a:pt x="316805" y="1326741"/>
                  </a:cubicBezTo>
                  <a:cubicBezTo>
                    <a:pt x="332807" y="1308453"/>
                    <a:pt x="340903" y="1286736"/>
                    <a:pt x="347190" y="1263686"/>
                  </a:cubicBezTo>
                  <a:cubicBezTo>
                    <a:pt x="367954" y="1188153"/>
                    <a:pt x="386528" y="1112048"/>
                    <a:pt x="401578" y="1035181"/>
                  </a:cubicBezTo>
                  <a:cubicBezTo>
                    <a:pt x="407959" y="1002320"/>
                    <a:pt x="419580" y="970697"/>
                    <a:pt x="430438" y="939074"/>
                  </a:cubicBezTo>
                  <a:cubicBezTo>
                    <a:pt x="433677" y="929739"/>
                    <a:pt x="437677" y="920310"/>
                    <a:pt x="443297" y="912404"/>
                  </a:cubicBezTo>
                  <a:cubicBezTo>
                    <a:pt x="468634" y="876399"/>
                    <a:pt x="491208" y="838109"/>
                    <a:pt x="527213" y="810772"/>
                  </a:cubicBezTo>
                  <a:cubicBezTo>
                    <a:pt x="530261" y="808486"/>
                    <a:pt x="533404" y="806010"/>
                    <a:pt x="535404" y="802866"/>
                  </a:cubicBezTo>
                  <a:cubicBezTo>
                    <a:pt x="550644" y="778673"/>
                    <a:pt x="569408" y="758289"/>
                    <a:pt x="594840" y="744097"/>
                  </a:cubicBezTo>
                  <a:cubicBezTo>
                    <a:pt x="602650" y="739716"/>
                    <a:pt x="607794" y="731143"/>
                    <a:pt x="607985" y="721142"/>
                  </a:cubicBezTo>
                  <a:cubicBezTo>
                    <a:pt x="608366" y="706283"/>
                    <a:pt x="613890" y="692948"/>
                    <a:pt x="620081" y="679803"/>
                  </a:cubicBezTo>
                  <a:cubicBezTo>
                    <a:pt x="630083" y="658467"/>
                    <a:pt x="644275" y="639513"/>
                    <a:pt x="654086" y="617891"/>
                  </a:cubicBezTo>
                  <a:cubicBezTo>
                    <a:pt x="659896" y="605223"/>
                    <a:pt x="672278" y="597698"/>
                    <a:pt x="683708" y="589983"/>
                  </a:cubicBezTo>
                  <a:cubicBezTo>
                    <a:pt x="710283" y="572076"/>
                    <a:pt x="739620" y="559026"/>
                    <a:pt x="767338" y="543024"/>
                  </a:cubicBezTo>
                  <a:cubicBezTo>
                    <a:pt x="779339" y="536071"/>
                    <a:pt x="789531" y="527499"/>
                    <a:pt x="799151" y="517497"/>
                  </a:cubicBezTo>
                  <a:cubicBezTo>
                    <a:pt x="836108" y="478826"/>
                    <a:pt x="869160" y="437297"/>
                    <a:pt x="896973" y="391577"/>
                  </a:cubicBezTo>
                  <a:cubicBezTo>
                    <a:pt x="900116" y="386433"/>
                    <a:pt x="903640" y="381195"/>
                    <a:pt x="907832" y="376908"/>
                  </a:cubicBezTo>
                  <a:cubicBezTo>
                    <a:pt x="921167" y="363192"/>
                    <a:pt x="929739" y="347286"/>
                    <a:pt x="937740" y="329569"/>
                  </a:cubicBezTo>
                  <a:cubicBezTo>
                    <a:pt x="952027" y="297946"/>
                    <a:pt x="978507" y="274991"/>
                    <a:pt x="1004986" y="252988"/>
                  </a:cubicBezTo>
                  <a:cubicBezTo>
                    <a:pt x="1010225" y="248607"/>
                    <a:pt x="1016702" y="245654"/>
                    <a:pt x="1021655" y="241082"/>
                  </a:cubicBezTo>
                  <a:cubicBezTo>
                    <a:pt x="1068137" y="197553"/>
                    <a:pt x="1125668" y="179265"/>
                    <a:pt x="1186628" y="169835"/>
                  </a:cubicBezTo>
                  <a:cubicBezTo>
                    <a:pt x="1225014" y="163929"/>
                    <a:pt x="1256828" y="145832"/>
                    <a:pt x="1285307" y="120876"/>
                  </a:cubicBezTo>
                  <a:cubicBezTo>
                    <a:pt x="1303119" y="105351"/>
                    <a:pt x="1319978" y="88777"/>
                    <a:pt x="1337028" y="72489"/>
                  </a:cubicBezTo>
                  <a:cubicBezTo>
                    <a:pt x="1385605" y="25817"/>
                    <a:pt x="1443137" y="-377"/>
                    <a:pt x="1511240" y="4"/>
                  </a:cubicBezTo>
                  <a:cubicBezTo>
                    <a:pt x="1540101" y="195"/>
                    <a:pt x="1569819" y="4481"/>
                    <a:pt x="1595727" y="16578"/>
                  </a:cubicBezTo>
                  <a:cubicBezTo>
                    <a:pt x="1634589" y="34675"/>
                    <a:pt x="1669355" y="59345"/>
                    <a:pt x="1678880" y="106208"/>
                  </a:cubicBezTo>
                  <a:cubicBezTo>
                    <a:pt x="1681928" y="121257"/>
                    <a:pt x="1687929" y="135354"/>
                    <a:pt x="1696216" y="148213"/>
                  </a:cubicBezTo>
                  <a:cubicBezTo>
                    <a:pt x="1706884" y="164787"/>
                    <a:pt x="1711932" y="183075"/>
                    <a:pt x="1711170" y="202410"/>
                  </a:cubicBezTo>
                  <a:cubicBezTo>
                    <a:pt x="1710027" y="229557"/>
                    <a:pt x="1716504" y="255369"/>
                    <a:pt x="1724314" y="280801"/>
                  </a:cubicBezTo>
                  <a:cubicBezTo>
                    <a:pt x="1740031" y="331855"/>
                    <a:pt x="1753175" y="383576"/>
                    <a:pt x="1759081" y="436535"/>
                  </a:cubicBezTo>
                  <a:cubicBezTo>
                    <a:pt x="1763558" y="476540"/>
                    <a:pt x="1766034" y="516831"/>
                    <a:pt x="1770130" y="556931"/>
                  </a:cubicBezTo>
                  <a:cubicBezTo>
                    <a:pt x="1773845" y="593697"/>
                    <a:pt x="1784132" y="628464"/>
                    <a:pt x="1796990" y="662754"/>
                  </a:cubicBezTo>
                  <a:cubicBezTo>
                    <a:pt x="1798229" y="666087"/>
                    <a:pt x="1799086" y="670278"/>
                    <a:pt x="1806706" y="670278"/>
                  </a:cubicBezTo>
                  <a:cubicBezTo>
                    <a:pt x="1806674" y="670246"/>
                    <a:pt x="1799035" y="655005"/>
                    <a:pt x="1799003" y="654973"/>
                  </a:cubicBezTo>
                  <a:close/>
                </a:path>
              </a:pathLst>
            </a:custGeom>
            <a:solidFill>
              <a:schemeClr val="accent4">
                <a:lumMod val="20000"/>
                <a:lumOff val="80000"/>
              </a:schemeClr>
            </a:solidFill>
            <a:ln w="9525"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7AEB098B-6CF7-7B67-796F-BDC206900B9C}"/>
                </a:ext>
              </a:extLst>
            </p:cNvPr>
            <p:cNvSpPr/>
            <p:nvPr/>
          </p:nvSpPr>
          <p:spPr>
            <a:xfrm rot="10800000">
              <a:off x="1878118" y="1886454"/>
              <a:ext cx="3567037" cy="4059341"/>
            </a:xfrm>
            <a:custGeom>
              <a:avLst/>
              <a:gdLst>
                <a:gd name="connsiteX0" fmla="*/ 846604 w 3567037"/>
                <a:gd name="connsiteY0" fmla="*/ 3231860 h 4059341"/>
                <a:gd name="connsiteX1" fmla="*/ 824221 w 3567037"/>
                <a:gd name="connsiteY1" fmla="*/ 3217287 h 4059341"/>
                <a:gd name="connsiteX2" fmla="*/ 722398 w 3567037"/>
                <a:gd name="connsiteY2" fmla="*/ 3133372 h 4059341"/>
                <a:gd name="connsiteX3" fmla="*/ 565807 w 3567037"/>
                <a:gd name="connsiteY3" fmla="*/ 3048123 h 4059341"/>
                <a:gd name="connsiteX4" fmla="*/ 465509 w 3567037"/>
                <a:gd name="connsiteY4" fmla="*/ 3030121 h 4059341"/>
                <a:gd name="connsiteX5" fmla="*/ 387595 w 3567037"/>
                <a:gd name="connsiteY5" fmla="*/ 3025263 h 4059341"/>
                <a:gd name="connsiteX6" fmla="*/ 323968 w 3567037"/>
                <a:gd name="connsiteY6" fmla="*/ 3028692 h 4059341"/>
                <a:gd name="connsiteX7" fmla="*/ 271961 w 3567037"/>
                <a:gd name="connsiteY7" fmla="*/ 3033359 h 4059341"/>
                <a:gd name="connsiteX8" fmla="*/ 247291 w 3567037"/>
                <a:gd name="connsiteY8" fmla="*/ 3023263 h 4059341"/>
                <a:gd name="connsiteX9" fmla="*/ 238719 w 3567037"/>
                <a:gd name="connsiteY9" fmla="*/ 2987925 h 4059341"/>
                <a:gd name="connsiteX10" fmla="*/ 253197 w 3567037"/>
                <a:gd name="connsiteY10" fmla="*/ 2976495 h 4059341"/>
                <a:gd name="connsiteX11" fmla="*/ 315776 w 3567037"/>
                <a:gd name="connsiteY11" fmla="*/ 2988783 h 4059341"/>
                <a:gd name="connsiteX12" fmla="*/ 356924 w 3567037"/>
                <a:gd name="connsiteY12" fmla="*/ 2980877 h 4059341"/>
                <a:gd name="connsiteX13" fmla="*/ 278819 w 3567037"/>
                <a:gd name="connsiteY13" fmla="*/ 2924203 h 4059341"/>
                <a:gd name="connsiteX14" fmla="*/ 244434 w 3567037"/>
                <a:gd name="connsiteY14" fmla="*/ 2912201 h 4059341"/>
                <a:gd name="connsiteX15" fmla="*/ 236338 w 3567037"/>
                <a:gd name="connsiteY15" fmla="*/ 2899438 h 4059341"/>
                <a:gd name="connsiteX16" fmla="*/ 248149 w 3567037"/>
                <a:gd name="connsiteY16" fmla="*/ 2887341 h 4059341"/>
                <a:gd name="connsiteX17" fmla="*/ 335969 w 3567037"/>
                <a:gd name="connsiteY17" fmla="*/ 2900486 h 4059341"/>
                <a:gd name="connsiteX18" fmla="*/ 408740 w 3567037"/>
                <a:gd name="connsiteY18" fmla="*/ 2951540 h 4059341"/>
                <a:gd name="connsiteX19" fmla="*/ 456556 w 3567037"/>
                <a:gd name="connsiteY19" fmla="*/ 2972400 h 4059341"/>
                <a:gd name="connsiteX20" fmla="*/ 487607 w 3567037"/>
                <a:gd name="connsiteY20" fmla="*/ 2979734 h 4059341"/>
                <a:gd name="connsiteX21" fmla="*/ 624577 w 3567037"/>
                <a:gd name="connsiteY21" fmla="*/ 2999831 h 4059341"/>
                <a:gd name="connsiteX22" fmla="*/ 710206 w 3567037"/>
                <a:gd name="connsiteY22" fmla="*/ 3022215 h 4059341"/>
                <a:gd name="connsiteX23" fmla="*/ 742401 w 3567037"/>
                <a:gd name="connsiteY23" fmla="*/ 3050695 h 4059341"/>
                <a:gd name="connsiteX24" fmla="*/ 855558 w 3567037"/>
                <a:gd name="connsiteY24" fmla="*/ 3156422 h 4059341"/>
                <a:gd name="connsiteX25" fmla="*/ 938711 w 3567037"/>
                <a:gd name="connsiteY25" fmla="*/ 3183092 h 4059341"/>
                <a:gd name="connsiteX26" fmla="*/ 1141975 w 3567037"/>
                <a:gd name="connsiteY26" fmla="*/ 3123085 h 4059341"/>
                <a:gd name="connsiteX27" fmla="*/ 1282849 w 3567037"/>
                <a:gd name="connsiteY27" fmla="*/ 3018024 h 4059341"/>
                <a:gd name="connsiteX28" fmla="*/ 1392958 w 3567037"/>
                <a:gd name="connsiteY28" fmla="*/ 2899533 h 4059341"/>
                <a:gd name="connsiteX29" fmla="*/ 1568123 w 3567037"/>
                <a:gd name="connsiteY29" fmla="*/ 2749800 h 4059341"/>
                <a:gd name="connsiteX30" fmla="*/ 1586316 w 3567037"/>
                <a:gd name="connsiteY30" fmla="*/ 2740180 h 4059341"/>
                <a:gd name="connsiteX31" fmla="*/ 1599460 w 3567037"/>
                <a:gd name="connsiteY31" fmla="*/ 2720559 h 4059341"/>
                <a:gd name="connsiteX32" fmla="*/ 1658515 w 3567037"/>
                <a:gd name="connsiteY32" fmla="*/ 2600067 h 4059341"/>
                <a:gd name="connsiteX33" fmla="*/ 1674803 w 3567037"/>
                <a:gd name="connsiteY33" fmla="*/ 2583970 h 4059341"/>
                <a:gd name="connsiteX34" fmla="*/ 1699854 w 3567037"/>
                <a:gd name="connsiteY34" fmla="*/ 2525486 h 4059341"/>
                <a:gd name="connsiteX35" fmla="*/ 1713951 w 3567037"/>
                <a:gd name="connsiteY35" fmla="*/ 2475576 h 4059341"/>
                <a:gd name="connsiteX36" fmla="*/ 1738144 w 3567037"/>
                <a:gd name="connsiteY36" fmla="*/ 2430427 h 4059341"/>
                <a:gd name="connsiteX37" fmla="*/ 1722523 w 3567037"/>
                <a:gd name="connsiteY37" fmla="*/ 2428236 h 4059341"/>
                <a:gd name="connsiteX38" fmla="*/ 1634036 w 3567037"/>
                <a:gd name="connsiteY38" fmla="*/ 2426617 h 4059341"/>
                <a:gd name="connsiteX39" fmla="*/ 1613653 w 3567037"/>
                <a:gd name="connsiteY39" fmla="*/ 2424902 h 4059341"/>
                <a:gd name="connsiteX40" fmla="*/ 1526689 w 3567037"/>
                <a:gd name="connsiteY40" fmla="*/ 2401376 h 4059341"/>
                <a:gd name="connsiteX41" fmla="*/ 1429630 w 3567037"/>
                <a:gd name="connsiteY41" fmla="*/ 2289457 h 4059341"/>
                <a:gd name="connsiteX42" fmla="*/ 1329331 w 3567037"/>
                <a:gd name="connsiteY42" fmla="*/ 2056475 h 4059341"/>
                <a:gd name="connsiteX43" fmla="*/ 1296089 w 3567037"/>
                <a:gd name="connsiteY43" fmla="*/ 1961702 h 4059341"/>
                <a:gd name="connsiteX44" fmla="*/ 1223699 w 3567037"/>
                <a:gd name="connsiteY44" fmla="*/ 1860546 h 4059341"/>
                <a:gd name="connsiteX45" fmla="*/ 1136355 w 3567037"/>
                <a:gd name="connsiteY45" fmla="*/ 1761486 h 4059341"/>
                <a:gd name="connsiteX46" fmla="*/ 1011482 w 3567037"/>
                <a:gd name="connsiteY46" fmla="*/ 1554222 h 4059341"/>
                <a:gd name="connsiteX47" fmla="*/ 961095 w 3567037"/>
                <a:gd name="connsiteY47" fmla="*/ 1489643 h 4059341"/>
                <a:gd name="connsiteX48" fmla="*/ 895372 w 3567037"/>
                <a:gd name="connsiteY48" fmla="*/ 1416872 h 4059341"/>
                <a:gd name="connsiteX49" fmla="*/ 839461 w 3567037"/>
                <a:gd name="connsiteY49" fmla="*/ 1375057 h 4059341"/>
                <a:gd name="connsiteX50" fmla="*/ 769738 w 3567037"/>
                <a:gd name="connsiteY50" fmla="*/ 1336862 h 4059341"/>
                <a:gd name="connsiteX51" fmla="*/ 708301 w 3567037"/>
                <a:gd name="connsiteY51" fmla="*/ 1325432 h 4059341"/>
                <a:gd name="connsiteX52" fmla="*/ 635530 w 3567037"/>
                <a:gd name="connsiteY52" fmla="*/ 1324289 h 4059341"/>
                <a:gd name="connsiteX53" fmla="*/ 531422 w 3567037"/>
                <a:gd name="connsiteY53" fmla="*/ 1334766 h 4059341"/>
                <a:gd name="connsiteX54" fmla="*/ 493322 w 3567037"/>
                <a:gd name="connsiteY54" fmla="*/ 1342196 h 4059341"/>
                <a:gd name="connsiteX55" fmla="*/ 413122 w 3567037"/>
                <a:gd name="connsiteY55" fmla="*/ 1379343 h 4059341"/>
                <a:gd name="connsiteX56" fmla="*/ 391881 w 3567037"/>
                <a:gd name="connsiteY56" fmla="*/ 1408680 h 4059341"/>
                <a:gd name="connsiteX57" fmla="*/ 359877 w 3567037"/>
                <a:gd name="connsiteY57" fmla="*/ 1474403 h 4059341"/>
                <a:gd name="connsiteX58" fmla="*/ 293678 w 3567037"/>
                <a:gd name="connsiteY58" fmla="*/ 1533267 h 4059341"/>
                <a:gd name="connsiteX59" fmla="*/ 267865 w 3567037"/>
                <a:gd name="connsiteY59" fmla="*/ 1542602 h 4059341"/>
                <a:gd name="connsiteX60" fmla="*/ 175759 w 3567037"/>
                <a:gd name="connsiteY60" fmla="*/ 1649663 h 4059341"/>
                <a:gd name="connsiteX61" fmla="*/ 165186 w 3567037"/>
                <a:gd name="connsiteY61" fmla="*/ 1758533 h 4059341"/>
                <a:gd name="connsiteX62" fmla="*/ 170425 w 3567037"/>
                <a:gd name="connsiteY62" fmla="*/ 1780536 h 4059341"/>
                <a:gd name="connsiteX63" fmla="*/ 179473 w 3567037"/>
                <a:gd name="connsiteY63" fmla="*/ 1847783 h 4059341"/>
                <a:gd name="connsiteX64" fmla="*/ 179283 w 3567037"/>
                <a:gd name="connsiteY64" fmla="*/ 1850069 h 4059341"/>
                <a:gd name="connsiteX65" fmla="*/ 166043 w 3567037"/>
                <a:gd name="connsiteY65" fmla="*/ 1868833 h 4059341"/>
                <a:gd name="connsiteX66" fmla="*/ 150517 w 3567037"/>
                <a:gd name="connsiteY66" fmla="*/ 1852355 h 4059341"/>
                <a:gd name="connsiteX67" fmla="*/ 139945 w 3567037"/>
                <a:gd name="connsiteY67" fmla="*/ 1813493 h 4059341"/>
                <a:gd name="connsiteX68" fmla="*/ 135563 w 3567037"/>
                <a:gd name="connsiteY68" fmla="*/ 1816922 h 4059341"/>
                <a:gd name="connsiteX69" fmla="*/ 100511 w 3567037"/>
                <a:gd name="connsiteY69" fmla="*/ 1904742 h 4059341"/>
                <a:gd name="connsiteX70" fmla="*/ 71555 w 3567037"/>
                <a:gd name="connsiteY70" fmla="*/ 1929507 h 4059341"/>
                <a:gd name="connsiteX71" fmla="*/ 56887 w 3567037"/>
                <a:gd name="connsiteY71" fmla="*/ 1926745 h 4059341"/>
                <a:gd name="connsiteX72" fmla="*/ 57458 w 3567037"/>
                <a:gd name="connsiteY72" fmla="*/ 1912076 h 4059341"/>
                <a:gd name="connsiteX73" fmla="*/ 63078 w 3567037"/>
                <a:gd name="connsiteY73" fmla="*/ 1904933 h 4059341"/>
                <a:gd name="connsiteX74" fmla="*/ 90319 w 3567037"/>
                <a:gd name="connsiteY74" fmla="*/ 1810826 h 4059341"/>
                <a:gd name="connsiteX75" fmla="*/ 101464 w 3567037"/>
                <a:gd name="connsiteY75" fmla="*/ 1765487 h 4059341"/>
                <a:gd name="connsiteX76" fmla="*/ 109560 w 3567037"/>
                <a:gd name="connsiteY76" fmla="*/ 1695573 h 4059341"/>
                <a:gd name="connsiteX77" fmla="*/ 97653 w 3567037"/>
                <a:gd name="connsiteY77" fmla="*/ 1690906 h 4059341"/>
                <a:gd name="connsiteX78" fmla="*/ 36122 w 3567037"/>
                <a:gd name="connsiteY78" fmla="*/ 1713385 h 4059341"/>
                <a:gd name="connsiteX79" fmla="*/ 9833 w 3567037"/>
                <a:gd name="connsiteY79" fmla="*/ 1712147 h 4059341"/>
                <a:gd name="connsiteX80" fmla="*/ 213 w 3567037"/>
                <a:gd name="connsiteY80" fmla="*/ 1690525 h 4059341"/>
                <a:gd name="connsiteX81" fmla="*/ 14786 w 3567037"/>
                <a:gd name="connsiteY81" fmla="*/ 1675094 h 4059341"/>
                <a:gd name="connsiteX82" fmla="*/ 92510 w 3567037"/>
                <a:gd name="connsiteY82" fmla="*/ 1629374 h 4059341"/>
                <a:gd name="connsiteX83" fmla="*/ 95939 w 3567037"/>
                <a:gd name="connsiteY83" fmla="*/ 1626422 h 4059341"/>
                <a:gd name="connsiteX84" fmla="*/ 155566 w 3567037"/>
                <a:gd name="connsiteY84" fmla="*/ 1568510 h 4059341"/>
                <a:gd name="connsiteX85" fmla="*/ 255864 w 3567037"/>
                <a:gd name="connsiteY85" fmla="*/ 1491357 h 4059341"/>
                <a:gd name="connsiteX86" fmla="*/ 325682 w 3567037"/>
                <a:gd name="connsiteY86" fmla="*/ 1431635 h 4059341"/>
                <a:gd name="connsiteX87" fmla="*/ 376069 w 3567037"/>
                <a:gd name="connsiteY87" fmla="*/ 1352673 h 4059341"/>
                <a:gd name="connsiteX88" fmla="*/ 451412 w 3567037"/>
                <a:gd name="connsiteY88" fmla="*/ 1296285 h 4059341"/>
                <a:gd name="connsiteX89" fmla="*/ 567236 w 3567037"/>
                <a:gd name="connsiteY89" fmla="*/ 1271520 h 4059341"/>
                <a:gd name="connsiteX90" fmla="*/ 632578 w 3567037"/>
                <a:gd name="connsiteY90" fmla="*/ 1260852 h 4059341"/>
                <a:gd name="connsiteX91" fmla="*/ 662677 w 3567037"/>
                <a:gd name="connsiteY91" fmla="*/ 1223705 h 4059341"/>
                <a:gd name="connsiteX92" fmla="*/ 619433 w 3567037"/>
                <a:gd name="connsiteY92" fmla="*/ 1126454 h 4059341"/>
                <a:gd name="connsiteX93" fmla="*/ 579904 w 3567037"/>
                <a:gd name="connsiteY93" fmla="*/ 1082163 h 4059341"/>
                <a:gd name="connsiteX94" fmla="*/ 552853 w 3567037"/>
                <a:gd name="connsiteY94" fmla="*/ 1020727 h 4059341"/>
                <a:gd name="connsiteX95" fmla="*/ 532756 w 3567037"/>
                <a:gd name="connsiteY95" fmla="*/ 981579 h 4059341"/>
                <a:gd name="connsiteX96" fmla="*/ 503609 w 3567037"/>
                <a:gd name="connsiteY96" fmla="*/ 938717 h 4059341"/>
                <a:gd name="connsiteX97" fmla="*/ 480749 w 3567037"/>
                <a:gd name="connsiteY97" fmla="*/ 878995 h 4059341"/>
                <a:gd name="connsiteX98" fmla="*/ 448078 w 3567037"/>
                <a:gd name="connsiteY98" fmla="*/ 833465 h 4059341"/>
                <a:gd name="connsiteX99" fmla="*/ 421599 w 3567037"/>
                <a:gd name="connsiteY99" fmla="*/ 779840 h 4059341"/>
                <a:gd name="connsiteX100" fmla="*/ 402739 w 3567037"/>
                <a:gd name="connsiteY100" fmla="*/ 748217 h 4059341"/>
                <a:gd name="connsiteX101" fmla="*/ 393119 w 3567037"/>
                <a:gd name="connsiteY101" fmla="*/ 717832 h 4059341"/>
                <a:gd name="connsiteX102" fmla="*/ 434743 w 3567037"/>
                <a:gd name="connsiteY102" fmla="*/ 647252 h 4059341"/>
                <a:gd name="connsiteX103" fmla="*/ 448650 w 3567037"/>
                <a:gd name="connsiteY103" fmla="*/ 635631 h 4059341"/>
                <a:gd name="connsiteX104" fmla="*/ 467128 w 3567037"/>
                <a:gd name="connsiteY104" fmla="*/ 645632 h 4059341"/>
                <a:gd name="connsiteX105" fmla="*/ 465985 w 3567037"/>
                <a:gd name="connsiteY105" fmla="*/ 686685 h 4059341"/>
                <a:gd name="connsiteX106" fmla="*/ 471510 w 3567037"/>
                <a:gd name="connsiteY106" fmla="*/ 726690 h 4059341"/>
                <a:gd name="connsiteX107" fmla="*/ 480273 w 3567037"/>
                <a:gd name="connsiteY107" fmla="*/ 766314 h 4059341"/>
                <a:gd name="connsiteX108" fmla="*/ 500752 w 3567037"/>
                <a:gd name="connsiteY108" fmla="*/ 807462 h 4059341"/>
                <a:gd name="connsiteX109" fmla="*/ 554473 w 3567037"/>
                <a:gd name="connsiteY109" fmla="*/ 896902 h 4059341"/>
                <a:gd name="connsiteX110" fmla="*/ 577428 w 3567037"/>
                <a:gd name="connsiteY110" fmla="*/ 946527 h 4059341"/>
                <a:gd name="connsiteX111" fmla="*/ 587810 w 3567037"/>
                <a:gd name="connsiteY111" fmla="*/ 922143 h 4059341"/>
                <a:gd name="connsiteX112" fmla="*/ 626577 w 3567037"/>
                <a:gd name="connsiteY112" fmla="*/ 843086 h 4059341"/>
                <a:gd name="connsiteX113" fmla="*/ 692109 w 3567037"/>
                <a:gd name="connsiteY113" fmla="*/ 710688 h 4059341"/>
                <a:gd name="connsiteX114" fmla="*/ 694681 w 3567037"/>
                <a:gd name="connsiteY114" fmla="*/ 667540 h 4059341"/>
                <a:gd name="connsiteX115" fmla="*/ 683346 w 3567037"/>
                <a:gd name="connsiteY115" fmla="*/ 595531 h 4059341"/>
                <a:gd name="connsiteX116" fmla="*/ 680774 w 3567037"/>
                <a:gd name="connsiteY116" fmla="*/ 485422 h 4059341"/>
                <a:gd name="connsiteX117" fmla="*/ 689823 w 3567037"/>
                <a:gd name="connsiteY117" fmla="*/ 436082 h 4059341"/>
                <a:gd name="connsiteX118" fmla="*/ 691918 w 3567037"/>
                <a:gd name="connsiteY118" fmla="*/ 424938 h 4059341"/>
                <a:gd name="connsiteX119" fmla="*/ 718493 w 3567037"/>
                <a:gd name="connsiteY119" fmla="*/ 406364 h 4059341"/>
                <a:gd name="connsiteX120" fmla="*/ 730971 w 3567037"/>
                <a:gd name="connsiteY120" fmla="*/ 428843 h 4059341"/>
                <a:gd name="connsiteX121" fmla="*/ 730399 w 3567037"/>
                <a:gd name="connsiteY121" fmla="*/ 479231 h 4059341"/>
                <a:gd name="connsiteX122" fmla="*/ 813743 w 3567037"/>
                <a:gd name="connsiteY122" fmla="*/ 379885 h 4059341"/>
                <a:gd name="connsiteX123" fmla="*/ 822887 w 3567037"/>
                <a:gd name="connsiteY123" fmla="*/ 361597 h 4059341"/>
                <a:gd name="connsiteX124" fmla="*/ 847652 w 3567037"/>
                <a:gd name="connsiteY124" fmla="*/ 365693 h 4059341"/>
                <a:gd name="connsiteX125" fmla="*/ 847652 w 3567037"/>
                <a:gd name="connsiteY125" fmla="*/ 388076 h 4059341"/>
                <a:gd name="connsiteX126" fmla="*/ 825649 w 3567037"/>
                <a:gd name="connsiteY126" fmla="*/ 435606 h 4059341"/>
                <a:gd name="connsiteX127" fmla="*/ 840413 w 3567037"/>
                <a:gd name="connsiteY127" fmla="*/ 473992 h 4059341"/>
                <a:gd name="connsiteX128" fmla="*/ 867369 w 3567037"/>
                <a:gd name="connsiteY128" fmla="*/ 466848 h 4059341"/>
                <a:gd name="connsiteX129" fmla="*/ 891277 w 3567037"/>
                <a:gd name="connsiteY129" fmla="*/ 445703 h 4059341"/>
                <a:gd name="connsiteX130" fmla="*/ 907279 w 3567037"/>
                <a:gd name="connsiteY130" fmla="*/ 437225 h 4059341"/>
                <a:gd name="connsiteX131" fmla="*/ 919566 w 3567037"/>
                <a:gd name="connsiteY131" fmla="*/ 440654 h 4059341"/>
                <a:gd name="connsiteX132" fmla="*/ 918709 w 3567037"/>
                <a:gd name="connsiteY132" fmla="*/ 455228 h 4059341"/>
                <a:gd name="connsiteX133" fmla="*/ 860987 w 3567037"/>
                <a:gd name="connsiteY133" fmla="*/ 506567 h 4059341"/>
                <a:gd name="connsiteX134" fmla="*/ 821173 w 3567037"/>
                <a:gd name="connsiteY134" fmla="*/ 514092 h 4059341"/>
                <a:gd name="connsiteX135" fmla="*/ 744782 w 3567037"/>
                <a:gd name="connsiteY135" fmla="*/ 581243 h 4059341"/>
                <a:gd name="connsiteX136" fmla="*/ 745163 w 3567037"/>
                <a:gd name="connsiteY136" fmla="*/ 670016 h 4059341"/>
                <a:gd name="connsiteX137" fmla="*/ 727542 w 3567037"/>
                <a:gd name="connsiteY137" fmla="*/ 764885 h 4059341"/>
                <a:gd name="connsiteX138" fmla="*/ 667439 w 3567037"/>
                <a:gd name="connsiteY138" fmla="*/ 875185 h 4059341"/>
                <a:gd name="connsiteX139" fmla="*/ 652771 w 3567037"/>
                <a:gd name="connsiteY139" fmla="*/ 925096 h 4059341"/>
                <a:gd name="connsiteX140" fmla="*/ 635530 w 3567037"/>
                <a:gd name="connsiteY140" fmla="*/ 983484 h 4059341"/>
                <a:gd name="connsiteX141" fmla="*/ 649818 w 3567037"/>
                <a:gd name="connsiteY141" fmla="*/ 1005487 h 4059341"/>
                <a:gd name="connsiteX142" fmla="*/ 674202 w 3567037"/>
                <a:gd name="connsiteY142" fmla="*/ 1000058 h 4059341"/>
                <a:gd name="connsiteX143" fmla="*/ 749926 w 3567037"/>
                <a:gd name="connsiteY143" fmla="*/ 1012535 h 4059341"/>
                <a:gd name="connsiteX144" fmla="*/ 784025 w 3567037"/>
                <a:gd name="connsiteY144" fmla="*/ 1039396 h 4059341"/>
                <a:gd name="connsiteX145" fmla="*/ 854034 w 3567037"/>
                <a:gd name="connsiteY145" fmla="*/ 1076162 h 4059341"/>
                <a:gd name="connsiteX146" fmla="*/ 891181 w 3567037"/>
                <a:gd name="connsiteY146" fmla="*/ 1087592 h 4059341"/>
                <a:gd name="connsiteX147" fmla="*/ 903183 w 3567037"/>
                <a:gd name="connsiteY147" fmla="*/ 1101594 h 4059341"/>
                <a:gd name="connsiteX148" fmla="*/ 887562 w 3567037"/>
                <a:gd name="connsiteY148" fmla="*/ 1112072 h 4059341"/>
                <a:gd name="connsiteX149" fmla="*/ 871655 w 3567037"/>
                <a:gd name="connsiteY149" fmla="*/ 1111310 h 4059341"/>
                <a:gd name="connsiteX150" fmla="*/ 771166 w 3567037"/>
                <a:gd name="connsiteY150" fmla="*/ 1075305 h 4059341"/>
                <a:gd name="connsiteX151" fmla="*/ 737067 w 3567037"/>
                <a:gd name="connsiteY151" fmla="*/ 1056731 h 4059341"/>
                <a:gd name="connsiteX152" fmla="*/ 664963 w 3567037"/>
                <a:gd name="connsiteY152" fmla="*/ 1046159 h 4059341"/>
                <a:gd name="connsiteX153" fmla="*/ 635911 w 3567037"/>
                <a:gd name="connsiteY153" fmla="*/ 1048349 h 4059341"/>
                <a:gd name="connsiteX154" fmla="*/ 640579 w 3567037"/>
                <a:gd name="connsiteY154" fmla="*/ 1059494 h 4059341"/>
                <a:gd name="connsiteX155" fmla="*/ 659057 w 3567037"/>
                <a:gd name="connsiteY155" fmla="*/ 1072924 h 4059341"/>
                <a:gd name="connsiteX156" fmla="*/ 712588 w 3567037"/>
                <a:gd name="connsiteY156" fmla="*/ 1157792 h 4059341"/>
                <a:gd name="connsiteX157" fmla="*/ 785263 w 3567037"/>
                <a:gd name="connsiteY157" fmla="*/ 1261138 h 4059341"/>
                <a:gd name="connsiteX158" fmla="*/ 905755 w 3567037"/>
                <a:gd name="connsiteY158" fmla="*/ 1339338 h 4059341"/>
                <a:gd name="connsiteX159" fmla="*/ 979764 w 3567037"/>
                <a:gd name="connsiteY159" fmla="*/ 1413443 h 4059341"/>
                <a:gd name="connsiteX160" fmla="*/ 1036723 w 3567037"/>
                <a:gd name="connsiteY160" fmla="*/ 1484785 h 4059341"/>
                <a:gd name="connsiteX161" fmla="*/ 1087968 w 3567037"/>
                <a:gd name="connsiteY161" fmla="*/ 1568033 h 4059341"/>
                <a:gd name="connsiteX162" fmla="*/ 1152643 w 3567037"/>
                <a:gd name="connsiteY162" fmla="*/ 1666617 h 4059341"/>
                <a:gd name="connsiteX163" fmla="*/ 1200553 w 3567037"/>
                <a:gd name="connsiteY163" fmla="*/ 1738531 h 4059341"/>
                <a:gd name="connsiteX164" fmla="*/ 1235605 w 3567037"/>
                <a:gd name="connsiteY164" fmla="*/ 1786061 h 4059341"/>
                <a:gd name="connsiteX165" fmla="*/ 1249988 w 3567037"/>
                <a:gd name="connsiteY165" fmla="*/ 1797110 h 4059341"/>
                <a:gd name="connsiteX166" fmla="*/ 1279420 w 3567037"/>
                <a:gd name="connsiteY166" fmla="*/ 1805777 h 4059341"/>
                <a:gd name="connsiteX167" fmla="*/ 1280278 w 3567037"/>
                <a:gd name="connsiteY167" fmla="*/ 1778441 h 4059341"/>
                <a:gd name="connsiteX168" fmla="*/ 1289803 w 3567037"/>
                <a:gd name="connsiteY168" fmla="*/ 1651091 h 4059341"/>
                <a:gd name="connsiteX169" fmla="*/ 1292755 w 3567037"/>
                <a:gd name="connsiteY169" fmla="*/ 1626231 h 4059341"/>
                <a:gd name="connsiteX170" fmla="*/ 1327331 w 3567037"/>
                <a:gd name="connsiteY170" fmla="*/ 1499739 h 4059341"/>
                <a:gd name="connsiteX171" fmla="*/ 1353049 w 3567037"/>
                <a:gd name="connsiteY171" fmla="*/ 1422206 h 4059341"/>
                <a:gd name="connsiteX172" fmla="*/ 1371622 w 3567037"/>
                <a:gd name="connsiteY172" fmla="*/ 1371152 h 4059341"/>
                <a:gd name="connsiteX173" fmla="*/ 1407532 w 3567037"/>
                <a:gd name="connsiteY173" fmla="*/ 1261043 h 4059341"/>
                <a:gd name="connsiteX174" fmla="*/ 1410865 w 3567037"/>
                <a:gd name="connsiteY174" fmla="*/ 1238468 h 4059341"/>
                <a:gd name="connsiteX175" fmla="*/ 1382386 w 3567037"/>
                <a:gd name="connsiteY175" fmla="*/ 1139218 h 4059341"/>
                <a:gd name="connsiteX176" fmla="*/ 1232081 w 3567037"/>
                <a:gd name="connsiteY176" fmla="*/ 1027299 h 4059341"/>
                <a:gd name="connsiteX177" fmla="*/ 1208269 w 3567037"/>
                <a:gd name="connsiteY177" fmla="*/ 1019584 h 4059341"/>
                <a:gd name="connsiteX178" fmla="*/ 1153214 w 3567037"/>
                <a:gd name="connsiteY178" fmla="*/ 986151 h 4059341"/>
                <a:gd name="connsiteX179" fmla="*/ 1119115 w 3567037"/>
                <a:gd name="connsiteY179" fmla="*/ 937574 h 4059341"/>
                <a:gd name="connsiteX180" fmla="*/ 1116733 w 3567037"/>
                <a:gd name="connsiteY180" fmla="*/ 902998 h 4059341"/>
                <a:gd name="connsiteX181" fmla="*/ 1164358 w 3567037"/>
                <a:gd name="connsiteY181" fmla="*/ 899093 h 4059341"/>
                <a:gd name="connsiteX182" fmla="*/ 1192457 w 3567037"/>
                <a:gd name="connsiteY182" fmla="*/ 934907 h 4059341"/>
                <a:gd name="connsiteX183" fmla="*/ 1213031 w 3567037"/>
                <a:gd name="connsiteY183" fmla="*/ 946908 h 4059341"/>
                <a:gd name="connsiteX184" fmla="*/ 1203887 w 3567037"/>
                <a:gd name="connsiteY184" fmla="*/ 911380 h 4059341"/>
                <a:gd name="connsiteX185" fmla="*/ 1175979 w 3567037"/>
                <a:gd name="connsiteY185" fmla="*/ 872423 h 4059341"/>
                <a:gd name="connsiteX186" fmla="*/ 1158167 w 3567037"/>
                <a:gd name="connsiteY186" fmla="*/ 848705 h 4059341"/>
                <a:gd name="connsiteX187" fmla="*/ 1158167 w 3567037"/>
                <a:gd name="connsiteY187" fmla="*/ 825369 h 4059341"/>
                <a:gd name="connsiteX188" fmla="*/ 1163692 w 3567037"/>
                <a:gd name="connsiteY188" fmla="*/ 806414 h 4059341"/>
                <a:gd name="connsiteX189" fmla="*/ 1172836 w 3567037"/>
                <a:gd name="connsiteY189" fmla="*/ 743930 h 4059341"/>
                <a:gd name="connsiteX190" fmla="*/ 1228747 w 3567037"/>
                <a:gd name="connsiteY190" fmla="*/ 647347 h 4059341"/>
                <a:gd name="connsiteX191" fmla="*/ 1243225 w 3567037"/>
                <a:gd name="connsiteY191" fmla="*/ 640203 h 4059341"/>
                <a:gd name="connsiteX192" fmla="*/ 1245702 w 3567037"/>
                <a:gd name="connsiteY192" fmla="*/ 656681 h 4059341"/>
                <a:gd name="connsiteX193" fmla="*/ 1234939 w 3567037"/>
                <a:gd name="connsiteY193" fmla="*/ 686780 h 4059341"/>
                <a:gd name="connsiteX194" fmla="*/ 1218460 w 3567037"/>
                <a:gd name="connsiteY194" fmla="*/ 734215 h 4059341"/>
                <a:gd name="connsiteX195" fmla="*/ 1230081 w 3567037"/>
                <a:gd name="connsiteY195" fmla="*/ 839561 h 4059341"/>
                <a:gd name="connsiteX196" fmla="*/ 1261799 w 3567037"/>
                <a:gd name="connsiteY196" fmla="*/ 926810 h 4059341"/>
                <a:gd name="connsiteX197" fmla="*/ 1323616 w 3567037"/>
                <a:gd name="connsiteY197" fmla="*/ 1014536 h 4059341"/>
                <a:gd name="connsiteX198" fmla="*/ 1374670 w 3567037"/>
                <a:gd name="connsiteY198" fmla="*/ 1044920 h 4059341"/>
                <a:gd name="connsiteX199" fmla="*/ 1442107 w 3567037"/>
                <a:gd name="connsiteY199" fmla="*/ 1123025 h 4059341"/>
                <a:gd name="connsiteX200" fmla="*/ 1453252 w 3567037"/>
                <a:gd name="connsiteY200" fmla="*/ 1145600 h 4059341"/>
                <a:gd name="connsiteX201" fmla="*/ 1461157 w 3567037"/>
                <a:gd name="connsiteY201" fmla="*/ 1132836 h 4059341"/>
                <a:gd name="connsiteX202" fmla="*/ 1477159 w 3567037"/>
                <a:gd name="connsiteY202" fmla="*/ 1040729 h 4059341"/>
                <a:gd name="connsiteX203" fmla="*/ 1460491 w 3567037"/>
                <a:gd name="connsiteY203" fmla="*/ 942336 h 4059341"/>
                <a:gd name="connsiteX204" fmla="*/ 1413723 w 3567037"/>
                <a:gd name="connsiteY204" fmla="*/ 794222 h 4059341"/>
                <a:gd name="connsiteX205" fmla="*/ 1373527 w 3567037"/>
                <a:gd name="connsiteY205" fmla="*/ 694972 h 4059341"/>
                <a:gd name="connsiteX206" fmla="*/ 1341142 w 3567037"/>
                <a:gd name="connsiteY206" fmla="*/ 507234 h 4059341"/>
                <a:gd name="connsiteX207" fmla="*/ 1367812 w 3567037"/>
                <a:gd name="connsiteY207" fmla="*/ 356739 h 4059341"/>
                <a:gd name="connsiteX208" fmla="*/ 1370575 w 3567037"/>
                <a:gd name="connsiteY208" fmla="*/ 258917 h 4059341"/>
                <a:gd name="connsiteX209" fmla="*/ 1359907 w 3567037"/>
                <a:gd name="connsiteY209" fmla="*/ 228914 h 4059341"/>
                <a:gd name="connsiteX210" fmla="*/ 1357144 w 3567037"/>
                <a:gd name="connsiteY210" fmla="*/ 158810 h 4059341"/>
                <a:gd name="connsiteX211" fmla="*/ 1368098 w 3567037"/>
                <a:gd name="connsiteY211" fmla="*/ 121662 h 4059341"/>
                <a:gd name="connsiteX212" fmla="*/ 1349715 w 3567037"/>
                <a:gd name="connsiteY212" fmla="*/ 66036 h 4059341"/>
                <a:gd name="connsiteX213" fmla="*/ 1334284 w 3567037"/>
                <a:gd name="connsiteY213" fmla="*/ 49367 h 4059341"/>
                <a:gd name="connsiteX214" fmla="*/ 1346762 w 3567037"/>
                <a:gd name="connsiteY214" fmla="*/ 19268 h 4059341"/>
                <a:gd name="connsiteX215" fmla="*/ 1385148 w 3567037"/>
                <a:gd name="connsiteY215" fmla="*/ 21269 h 4059341"/>
                <a:gd name="connsiteX216" fmla="*/ 1395721 w 3567037"/>
                <a:gd name="connsiteY216" fmla="*/ 29270 h 4059341"/>
                <a:gd name="connsiteX217" fmla="*/ 1409818 w 3567037"/>
                <a:gd name="connsiteY217" fmla="*/ 131473 h 4059341"/>
                <a:gd name="connsiteX218" fmla="*/ 1403722 w 3567037"/>
                <a:gd name="connsiteY218" fmla="*/ 162810 h 4059341"/>
                <a:gd name="connsiteX219" fmla="*/ 1412770 w 3567037"/>
                <a:gd name="connsiteY219" fmla="*/ 202053 h 4059341"/>
                <a:gd name="connsiteX220" fmla="*/ 1427629 w 3567037"/>
                <a:gd name="connsiteY220" fmla="*/ 263489 h 4059341"/>
                <a:gd name="connsiteX221" fmla="*/ 1416390 w 3567037"/>
                <a:gd name="connsiteY221" fmla="*/ 408936 h 4059341"/>
                <a:gd name="connsiteX222" fmla="*/ 1408484 w 3567037"/>
                <a:gd name="connsiteY222" fmla="*/ 538667 h 4059341"/>
                <a:gd name="connsiteX223" fmla="*/ 1414104 w 3567037"/>
                <a:gd name="connsiteY223" fmla="*/ 560574 h 4059341"/>
                <a:gd name="connsiteX224" fmla="*/ 1417819 w 3567037"/>
                <a:gd name="connsiteY224" fmla="*/ 554478 h 4059341"/>
                <a:gd name="connsiteX225" fmla="*/ 1504687 w 3567037"/>
                <a:gd name="connsiteY225" fmla="*/ 434368 h 4059341"/>
                <a:gd name="connsiteX226" fmla="*/ 1518974 w 3567037"/>
                <a:gd name="connsiteY226" fmla="*/ 422938 h 4059341"/>
                <a:gd name="connsiteX227" fmla="*/ 1599079 w 3567037"/>
                <a:gd name="connsiteY227" fmla="*/ 278158 h 4059341"/>
                <a:gd name="connsiteX228" fmla="*/ 1614415 w 3567037"/>
                <a:gd name="connsiteY228" fmla="*/ 216245 h 4059341"/>
                <a:gd name="connsiteX229" fmla="*/ 1696901 w 3567037"/>
                <a:gd name="connsiteY229" fmla="*/ 151475 h 4059341"/>
                <a:gd name="connsiteX230" fmla="*/ 1721571 w 3567037"/>
                <a:gd name="connsiteY230" fmla="*/ 153095 h 4059341"/>
                <a:gd name="connsiteX231" fmla="*/ 1733953 w 3567037"/>
                <a:gd name="connsiteY231" fmla="*/ 170335 h 4059341"/>
                <a:gd name="connsiteX232" fmla="*/ 1719571 w 3567037"/>
                <a:gd name="connsiteY232" fmla="*/ 179003 h 4059341"/>
                <a:gd name="connsiteX233" fmla="*/ 1689757 w 3567037"/>
                <a:gd name="connsiteY233" fmla="*/ 189766 h 4059341"/>
                <a:gd name="connsiteX234" fmla="*/ 1673089 w 3567037"/>
                <a:gd name="connsiteY234" fmla="*/ 205292 h 4059341"/>
                <a:gd name="connsiteX235" fmla="*/ 1668802 w 3567037"/>
                <a:gd name="connsiteY235" fmla="*/ 219770 h 4059341"/>
                <a:gd name="connsiteX236" fmla="*/ 1683090 w 3567037"/>
                <a:gd name="connsiteY236" fmla="*/ 223389 h 4059341"/>
                <a:gd name="connsiteX237" fmla="*/ 1723476 w 3567037"/>
                <a:gd name="connsiteY237" fmla="*/ 208244 h 4059341"/>
                <a:gd name="connsiteX238" fmla="*/ 1752241 w 3567037"/>
                <a:gd name="connsiteY238" fmla="*/ 207101 h 4059341"/>
                <a:gd name="connsiteX239" fmla="*/ 1744336 w 3567037"/>
                <a:gd name="connsiteY239" fmla="*/ 237867 h 4059341"/>
                <a:gd name="connsiteX240" fmla="*/ 1683090 w 3567037"/>
                <a:gd name="connsiteY240" fmla="*/ 265490 h 4059341"/>
                <a:gd name="connsiteX241" fmla="*/ 1647562 w 3567037"/>
                <a:gd name="connsiteY241" fmla="*/ 300542 h 4059341"/>
                <a:gd name="connsiteX242" fmla="*/ 1646038 w 3567037"/>
                <a:gd name="connsiteY242" fmla="*/ 330164 h 4059341"/>
                <a:gd name="connsiteX243" fmla="*/ 1587840 w 3567037"/>
                <a:gd name="connsiteY243" fmla="*/ 443417 h 4059341"/>
                <a:gd name="connsiteX244" fmla="*/ 1559932 w 3567037"/>
                <a:gd name="connsiteY244" fmla="*/ 463324 h 4059341"/>
                <a:gd name="connsiteX245" fmla="*/ 1494495 w 3567037"/>
                <a:gd name="connsiteY245" fmla="*/ 558860 h 4059341"/>
                <a:gd name="connsiteX246" fmla="*/ 1481541 w 3567037"/>
                <a:gd name="connsiteY246" fmla="*/ 665159 h 4059341"/>
                <a:gd name="connsiteX247" fmla="*/ 1478683 w 3567037"/>
                <a:gd name="connsiteY247" fmla="*/ 715260 h 4059341"/>
                <a:gd name="connsiteX248" fmla="*/ 1487256 w 3567037"/>
                <a:gd name="connsiteY248" fmla="*/ 784507 h 4059341"/>
                <a:gd name="connsiteX249" fmla="*/ 1532214 w 3567037"/>
                <a:gd name="connsiteY249" fmla="*/ 956338 h 4059341"/>
                <a:gd name="connsiteX250" fmla="*/ 1545454 w 3567037"/>
                <a:gd name="connsiteY250" fmla="*/ 1014250 h 4059341"/>
                <a:gd name="connsiteX251" fmla="*/ 1545168 w 3567037"/>
                <a:gd name="connsiteY251" fmla="*/ 1100451 h 4059341"/>
                <a:gd name="connsiteX252" fmla="*/ 1529452 w 3567037"/>
                <a:gd name="connsiteY252" fmla="*/ 1197416 h 4059341"/>
                <a:gd name="connsiteX253" fmla="*/ 1489351 w 3567037"/>
                <a:gd name="connsiteY253" fmla="*/ 1291618 h 4059341"/>
                <a:gd name="connsiteX254" fmla="*/ 1446108 w 3567037"/>
                <a:gd name="connsiteY254" fmla="*/ 1364198 h 4059341"/>
                <a:gd name="connsiteX255" fmla="*/ 1432011 w 3567037"/>
                <a:gd name="connsiteY255" fmla="*/ 1395250 h 4059341"/>
                <a:gd name="connsiteX256" fmla="*/ 1385053 w 3567037"/>
                <a:gd name="connsiteY256" fmla="*/ 1526504 h 4059341"/>
                <a:gd name="connsiteX257" fmla="*/ 1350096 w 3567037"/>
                <a:gd name="connsiteY257" fmla="*/ 1722910 h 4059341"/>
                <a:gd name="connsiteX258" fmla="*/ 1360383 w 3567037"/>
                <a:gd name="connsiteY258" fmla="*/ 1818255 h 4059341"/>
                <a:gd name="connsiteX259" fmla="*/ 1436773 w 3567037"/>
                <a:gd name="connsiteY259" fmla="*/ 2101719 h 4059341"/>
                <a:gd name="connsiteX260" fmla="*/ 1523260 w 3567037"/>
                <a:gd name="connsiteY260" fmla="*/ 2267835 h 4059341"/>
                <a:gd name="connsiteX261" fmla="*/ 1671374 w 3567037"/>
                <a:gd name="connsiteY261" fmla="*/ 2340130 h 4059341"/>
                <a:gd name="connsiteX262" fmla="*/ 1736239 w 3567037"/>
                <a:gd name="connsiteY262" fmla="*/ 2327366 h 4059341"/>
                <a:gd name="connsiteX263" fmla="*/ 1833013 w 3567037"/>
                <a:gd name="connsiteY263" fmla="*/ 2237165 h 4059341"/>
                <a:gd name="connsiteX264" fmla="*/ 1804057 w 3567037"/>
                <a:gd name="connsiteY264" fmla="*/ 2244308 h 4059341"/>
                <a:gd name="connsiteX265" fmla="*/ 1697472 w 3567037"/>
                <a:gd name="connsiteY265" fmla="*/ 2260977 h 4059341"/>
                <a:gd name="connsiteX266" fmla="*/ 1641656 w 3567037"/>
                <a:gd name="connsiteY266" fmla="*/ 2236307 h 4059341"/>
                <a:gd name="connsiteX267" fmla="*/ 1551454 w 3567037"/>
                <a:gd name="connsiteY267" fmla="*/ 2135247 h 4059341"/>
                <a:gd name="connsiteX268" fmla="*/ 1534500 w 3567037"/>
                <a:gd name="connsiteY268" fmla="*/ 2110958 h 4059341"/>
                <a:gd name="connsiteX269" fmla="*/ 1480779 w 3567037"/>
                <a:gd name="connsiteY269" fmla="*/ 1982180 h 4059341"/>
                <a:gd name="connsiteX270" fmla="*/ 1471635 w 3567037"/>
                <a:gd name="connsiteY270" fmla="*/ 1946938 h 4059341"/>
                <a:gd name="connsiteX271" fmla="*/ 1432773 w 3567037"/>
                <a:gd name="connsiteY271" fmla="*/ 1859308 h 4059341"/>
                <a:gd name="connsiteX272" fmla="*/ 1427058 w 3567037"/>
                <a:gd name="connsiteY272" fmla="*/ 1786346 h 4059341"/>
                <a:gd name="connsiteX273" fmla="*/ 1480684 w 3567037"/>
                <a:gd name="connsiteY273" fmla="*/ 1609277 h 4059341"/>
                <a:gd name="connsiteX274" fmla="*/ 1543930 w 3567037"/>
                <a:gd name="connsiteY274" fmla="*/ 1512598 h 4059341"/>
                <a:gd name="connsiteX275" fmla="*/ 1566028 w 3567037"/>
                <a:gd name="connsiteY275" fmla="*/ 1507169 h 4059341"/>
                <a:gd name="connsiteX276" fmla="*/ 1569266 w 3567037"/>
                <a:gd name="connsiteY276" fmla="*/ 1527838 h 4059341"/>
                <a:gd name="connsiteX277" fmla="*/ 1564218 w 3567037"/>
                <a:gd name="connsiteY277" fmla="*/ 1570034 h 4059341"/>
                <a:gd name="connsiteX278" fmla="*/ 1556979 w 3567037"/>
                <a:gd name="connsiteY278" fmla="*/ 1600799 h 4059341"/>
                <a:gd name="connsiteX279" fmla="*/ 1535071 w 3567037"/>
                <a:gd name="connsiteY279" fmla="*/ 1679571 h 4059341"/>
                <a:gd name="connsiteX280" fmla="*/ 1530404 w 3567037"/>
                <a:gd name="connsiteY280" fmla="*/ 1701860 h 4059341"/>
                <a:gd name="connsiteX281" fmla="*/ 1507925 w 3567037"/>
                <a:gd name="connsiteY281" fmla="*/ 1801777 h 4059341"/>
                <a:gd name="connsiteX282" fmla="*/ 1522213 w 3567037"/>
                <a:gd name="connsiteY282" fmla="*/ 1904266 h 4059341"/>
                <a:gd name="connsiteX283" fmla="*/ 1543453 w 3567037"/>
                <a:gd name="connsiteY283" fmla="*/ 1971131 h 4059341"/>
                <a:gd name="connsiteX284" fmla="*/ 1572695 w 3567037"/>
                <a:gd name="connsiteY284" fmla="*/ 2039997 h 4059341"/>
                <a:gd name="connsiteX285" fmla="*/ 1668802 w 3567037"/>
                <a:gd name="connsiteY285" fmla="*/ 2167442 h 4059341"/>
                <a:gd name="connsiteX286" fmla="*/ 1723666 w 3567037"/>
                <a:gd name="connsiteY286" fmla="*/ 2192969 h 4059341"/>
                <a:gd name="connsiteX287" fmla="*/ 1753099 w 3567037"/>
                <a:gd name="connsiteY287" fmla="*/ 2196493 h 4059341"/>
                <a:gd name="connsiteX288" fmla="*/ 1855778 w 3567037"/>
                <a:gd name="connsiteY288" fmla="*/ 2105148 h 4059341"/>
                <a:gd name="connsiteX289" fmla="*/ 1852159 w 3567037"/>
                <a:gd name="connsiteY289" fmla="*/ 2068858 h 4059341"/>
                <a:gd name="connsiteX290" fmla="*/ 1818916 w 3567037"/>
                <a:gd name="connsiteY290" fmla="*/ 2045331 h 4059341"/>
                <a:gd name="connsiteX291" fmla="*/ 1805391 w 3567037"/>
                <a:gd name="connsiteY291" fmla="*/ 2047617 h 4059341"/>
                <a:gd name="connsiteX292" fmla="*/ 1763576 w 3567037"/>
                <a:gd name="connsiteY292" fmla="*/ 2040854 h 4059341"/>
                <a:gd name="connsiteX293" fmla="*/ 1716522 w 3567037"/>
                <a:gd name="connsiteY293" fmla="*/ 2038949 h 4059341"/>
                <a:gd name="connsiteX294" fmla="*/ 1668040 w 3567037"/>
                <a:gd name="connsiteY294" fmla="*/ 2036568 h 4059341"/>
                <a:gd name="connsiteX295" fmla="*/ 1656706 w 3567037"/>
                <a:gd name="connsiteY295" fmla="*/ 2028948 h 4059341"/>
                <a:gd name="connsiteX296" fmla="*/ 1653562 w 3567037"/>
                <a:gd name="connsiteY296" fmla="*/ 2018852 h 4059341"/>
                <a:gd name="connsiteX297" fmla="*/ 1665183 w 3567037"/>
                <a:gd name="connsiteY297" fmla="*/ 2014946 h 4059341"/>
                <a:gd name="connsiteX298" fmla="*/ 1673565 w 3567037"/>
                <a:gd name="connsiteY298" fmla="*/ 2018661 h 4059341"/>
                <a:gd name="connsiteX299" fmla="*/ 1715094 w 3567037"/>
                <a:gd name="connsiteY299" fmla="*/ 2018852 h 4059341"/>
                <a:gd name="connsiteX300" fmla="*/ 1769101 w 3567037"/>
                <a:gd name="connsiteY300" fmla="*/ 2021614 h 4059341"/>
                <a:gd name="connsiteX301" fmla="*/ 1828632 w 3567037"/>
                <a:gd name="connsiteY301" fmla="*/ 2022090 h 4059341"/>
                <a:gd name="connsiteX302" fmla="*/ 1839586 w 3567037"/>
                <a:gd name="connsiteY302" fmla="*/ 2008374 h 4059341"/>
                <a:gd name="connsiteX303" fmla="*/ 1850825 w 3567037"/>
                <a:gd name="connsiteY303" fmla="*/ 1945509 h 4059341"/>
                <a:gd name="connsiteX304" fmla="*/ 1849777 w 3567037"/>
                <a:gd name="connsiteY304" fmla="*/ 1934174 h 4059341"/>
                <a:gd name="connsiteX305" fmla="*/ 1833013 w 3567037"/>
                <a:gd name="connsiteY305" fmla="*/ 1923983 h 4059341"/>
                <a:gd name="connsiteX306" fmla="*/ 1759385 w 3567037"/>
                <a:gd name="connsiteY306" fmla="*/ 1922173 h 4059341"/>
                <a:gd name="connsiteX307" fmla="*/ 1733382 w 3567037"/>
                <a:gd name="connsiteY307" fmla="*/ 1926364 h 4059341"/>
                <a:gd name="connsiteX308" fmla="*/ 1719094 w 3567037"/>
                <a:gd name="connsiteY308" fmla="*/ 1925316 h 4059341"/>
                <a:gd name="connsiteX309" fmla="*/ 1723857 w 3567037"/>
                <a:gd name="connsiteY309" fmla="*/ 1909505 h 4059341"/>
                <a:gd name="connsiteX310" fmla="*/ 1770434 w 3567037"/>
                <a:gd name="connsiteY310" fmla="*/ 1904552 h 4059341"/>
                <a:gd name="connsiteX311" fmla="*/ 1828727 w 3567037"/>
                <a:gd name="connsiteY311" fmla="*/ 1905218 h 4059341"/>
                <a:gd name="connsiteX312" fmla="*/ 1841967 w 3567037"/>
                <a:gd name="connsiteY312" fmla="*/ 1886549 h 4059341"/>
                <a:gd name="connsiteX313" fmla="*/ 1838919 w 3567037"/>
                <a:gd name="connsiteY313" fmla="*/ 1838829 h 4059341"/>
                <a:gd name="connsiteX314" fmla="*/ 1827298 w 3567037"/>
                <a:gd name="connsiteY314" fmla="*/ 1831209 h 4059341"/>
                <a:gd name="connsiteX315" fmla="*/ 1795485 w 3567037"/>
                <a:gd name="connsiteY315" fmla="*/ 1834162 h 4059341"/>
                <a:gd name="connsiteX316" fmla="*/ 1768815 w 3567037"/>
                <a:gd name="connsiteY316" fmla="*/ 1829018 h 4059341"/>
                <a:gd name="connsiteX317" fmla="*/ 1760433 w 3567037"/>
                <a:gd name="connsiteY317" fmla="*/ 1817112 h 4059341"/>
                <a:gd name="connsiteX318" fmla="*/ 1773577 w 3567037"/>
                <a:gd name="connsiteY318" fmla="*/ 1812350 h 4059341"/>
                <a:gd name="connsiteX319" fmla="*/ 1821202 w 3567037"/>
                <a:gd name="connsiteY319" fmla="*/ 1812540 h 4059341"/>
                <a:gd name="connsiteX320" fmla="*/ 1838633 w 3567037"/>
                <a:gd name="connsiteY320" fmla="*/ 1791014 h 4059341"/>
                <a:gd name="connsiteX321" fmla="*/ 1844634 w 3567037"/>
                <a:gd name="connsiteY321" fmla="*/ 1713766 h 4059341"/>
                <a:gd name="connsiteX322" fmla="*/ 1840347 w 3567037"/>
                <a:gd name="connsiteY322" fmla="*/ 1676142 h 4059341"/>
                <a:gd name="connsiteX323" fmla="*/ 1835299 w 3567037"/>
                <a:gd name="connsiteY323" fmla="*/ 1642995 h 4059341"/>
                <a:gd name="connsiteX324" fmla="*/ 1829203 w 3567037"/>
                <a:gd name="connsiteY324" fmla="*/ 1584893 h 4059341"/>
                <a:gd name="connsiteX325" fmla="*/ 1826346 w 3567037"/>
                <a:gd name="connsiteY325" fmla="*/ 1551365 h 4059341"/>
                <a:gd name="connsiteX326" fmla="*/ 1823774 w 3567037"/>
                <a:gd name="connsiteY326" fmla="*/ 1515551 h 4059341"/>
                <a:gd name="connsiteX327" fmla="*/ 1820345 w 3567037"/>
                <a:gd name="connsiteY327" fmla="*/ 1497834 h 4059341"/>
                <a:gd name="connsiteX328" fmla="*/ 1818821 w 3567037"/>
                <a:gd name="connsiteY328" fmla="*/ 1413633 h 4059341"/>
                <a:gd name="connsiteX329" fmla="*/ 1807201 w 3567037"/>
                <a:gd name="connsiteY329" fmla="*/ 1370294 h 4059341"/>
                <a:gd name="connsiteX330" fmla="*/ 1763195 w 3567037"/>
                <a:gd name="connsiteY330" fmla="*/ 1265329 h 4059341"/>
                <a:gd name="connsiteX331" fmla="*/ 1729286 w 3567037"/>
                <a:gd name="connsiteY331" fmla="*/ 1198844 h 4059341"/>
                <a:gd name="connsiteX332" fmla="*/ 1688900 w 3567037"/>
                <a:gd name="connsiteY332" fmla="*/ 1103023 h 4059341"/>
                <a:gd name="connsiteX333" fmla="*/ 1679470 w 3567037"/>
                <a:gd name="connsiteY333" fmla="*/ 1056065 h 4059341"/>
                <a:gd name="connsiteX334" fmla="*/ 1677946 w 3567037"/>
                <a:gd name="connsiteY334" fmla="*/ 1047111 h 4059341"/>
                <a:gd name="connsiteX335" fmla="*/ 1733953 w 3567037"/>
                <a:gd name="connsiteY335" fmla="*/ 986627 h 4059341"/>
                <a:gd name="connsiteX336" fmla="*/ 1757671 w 3567037"/>
                <a:gd name="connsiteY336" fmla="*/ 1003772 h 4059341"/>
                <a:gd name="connsiteX337" fmla="*/ 1769196 w 3567037"/>
                <a:gd name="connsiteY337" fmla="*/ 1050254 h 4059341"/>
                <a:gd name="connsiteX338" fmla="*/ 1787198 w 3567037"/>
                <a:gd name="connsiteY338" fmla="*/ 1097594 h 4059341"/>
                <a:gd name="connsiteX339" fmla="*/ 1803486 w 3567037"/>
                <a:gd name="connsiteY339" fmla="*/ 1076162 h 4059341"/>
                <a:gd name="connsiteX340" fmla="*/ 1838538 w 3567037"/>
                <a:gd name="connsiteY340" fmla="*/ 921667 h 4059341"/>
                <a:gd name="connsiteX341" fmla="*/ 1837204 w 3567037"/>
                <a:gd name="connsiteY341" fmla="*/ 809653 h 4059341"/>
                <a:gd name="connsiteX342" fmla="*/ 1847682 w 3567037"/>
                <a:gd name="connsiteY342" fmla="*/ 786412 h 4059341"/>
                <a:gd name="connsiteX343" fmla="*/ 1857112 w 3567037"/>
                <a:gd name="connsiteY343" fmla="*/ 808700 h 4059341"/>
                <a:gd name="connsiteX344" fmla="*/ 1867018 w 3567037"/>
                <a:gd name="connsiteY344" fmla="*/ 988818 h 4059341"/>
                <a:gd name="connsiteX345" fmla="*/ 1880257 w 3567037"/>
                <a:gd name="connsiteY345" fmla="*/ 1048921 h 4059341"/>
                <a:gd name="connsiteX346" fmla="*/ 1888925 w 3567037"/>
                <a:gd name="connsiteY346" fmla="*/ 1062161 h 4059341"/>
                <a:gd name="connsiteX347" fmla="*/ 1922453 w 3567037"/>
                <a:gd name="connsiteY347" fmla="*/ 1090831 h 4059341"/>
                <a:gd name="connsiteX348" fmla="*/ 1924930 w 3567037"/>
                <a:gd name="connsiteY348" fmla="*/ 1065113 h 4059341"/>
                <a:gd name="connsiteX349" fmla="*/ 1925215 w 3567037"/>
                <a:gd name="connsiteY349" fmla="*/ 998915 h 4059341"/>
                <a:gd name="connsiteX350" fmla="*/ 1962458 w 3567037"/>
                <a:gd name="connsiteY350" fmla="*/ 963767 h 4059341"/>
                <a:gd name="connsiteX351" fmla="*/ 2005130 w 3567037"/>
                <a:gd name="connsiteY351" fmla="*/ 996533 h 4059341"/>
                <a:gd name="connsiteX352" fmla="*/ 2012655 w 3567037"/>
                <a:gd name="connsiteY352" fmla="*/ 1030442 h 4059341"/>
                <a:gd name="connsiteX353" fmla="*/ 2030086 w 3567037"/>
                <a:gd name="connsiteY353" fmla="*/ 936621 h 4059341"/>
                <a:gd name="connsiteX354" fmla="*/ 2010178 w 3567037"/>
                <a:gd name="connsiteY354" fmla="*/ 859373 h 4059341"/>
                <a:gd name="connsiteX355" fmla="*/ 2008750 w 3567037"/>
                <a:gd name="connsiteY355" fmla="*/ 845753 h 4059341"/>
                <a:gd name="connsiteX356" fmla="*/ 2007035 w 3567037"/>
                <a:gd name="connsiteY356" fmla="*/ 695353 h 4059341"/>
                <a:gd name="connsiteX357" fmla="*/ 2012179 w 3567037"/>
                <a:gd name="connsiteY357" fmla="*/ 624868 h 4059341"/>
                <a:gd name="connsiteX358" fmla="*/ 2014274 w 3567037"/>
                <a:gd name="connsiteY358" fmla="*/ 581624 h 4059341"/>
                <a:gd name="connsiteX359" fmla="*/ 2043421 w 3567037"/>
                <a:gd name="connsiteY359" fmla="*/ 503138 h 4059341"/>
                <a:gd name="connsiteX360" fmla="*/ 2065804 w 3567037"/>
                <a:gd name="connsiteY360" fmla="*/ 421319 h 4059341"/>
                <a:gd name="connsiteX361" fmla="*/ 2065709 w 3567037"/>
                <a:gd name="connsiteY361" fmla="*/ 405317 h 4059341"/>
                <a:gd name="connsiteX362" fmla="*/ 2120287 w 3567037"/>
                <a:gd name="connsiteY362" fmla="*/ 299399 h 4059341"/>
                <a:gd name="connsiteX363" fmla="*/ 2144195 w 3567037"/>
                <a:gd name="connsiteY363" fmla="*/ 281777 h 4059341"/>
                <a:gd name="connsiteX364" fmla="*/ 2167150 w 3567037"/>
                <a:gd name="connsiteY364" fmla="*/ 204911 h 4059341"/>
                <a:gd name="connsiteX365" fmla="*/ 2182676 w 3567037"/>
                <a:gd name="connsiteY365" fmla="*/ 137378 h 4059341"/>
                <a:gd name="connsiteX366" fmla="*/ 2207155 w 3567037"/>
                <a:gd name="connsiteY366" fmla="*/ 124710 h 4059341"/>
                <a:gd name="connsiteX367" fmla="*/ 2215252 w 3567037"/>
                <a:gd name="connsiteY367" fmla="*/ 152428 h 4059341"/>
                <a:gd name="connsiteX368" fmla="*/ 2255733 w 3567037"/>
                <a:gd name="connsiteY368" fmla="*/ 92897 h 4059341"/>
                <a:gd name="connsiteX369" fmla="*/ 2315931 w 3567037"/>
                <a:gd name="connsiteY369" fmla="*/ 12887 h 4059341"/>
                <a:gd name="connsiteX370" fmla="*/ 2359936 w 3567037"/>
                <a:gd name="connsiteY370" fmla="*/ 1552 h 4059341"/>
                <a:gd name="connsiteX371" fmla="*/ 2367937 w 3567037"/>
                <a:gd name="connsiteY371" fmla="*/ 20888 h 4059341"/>
                <a:gd name="connsiteX372" fmla="*/ 2308406 w 3567037"/>
                <a:gd name="connsiteY372" fmla="*/ 110137 h 4059341"/>
                <a:gd name="connsiteX373" fmla="*/ 2303644 w 3567037"/>
                <a:gd name="connsiteY373" fmla="*/ 117852 h 4059341"/>
                <a:gd name="connsiteX374" fmla="*/ 2312216 w 3567037"/>
                <a:gd name="connsiteY374" fmla="*/ 130711 h 4059341"/>
                <a:gd name="connsiteX375" fmla="*/ 2326694 w 3567037"/>
                <a:gd name="connsiteY375" fmla="*/ 153761 h 4059341"/>
                <a:gd name="connsiteX376" fmla="*/ 2286213 w 3567037"/>
                <a:gd name="connsiteY376" fmla="*/ 194814 h 4059341"/>
                <a:gd name="connsiteX377" fmla="*/ 2228301 w 3567037"/>
                <a:gd name="connsiteY377" fmla="*/ 247202 h 4059341"/>
                <a:gd name="connsiteX378" fmla="*/ 2168579 w 3567037"/>
                <a:gd name="connsiteY378" fmla="*/ 318258 h 4059341"/>
                <a:gd name="connsiteX379" fmla="*/ 2126955 w 3567037"/>
                <a:gd name="connsiteY379" fmla="*/ 426843 h 4059341"/>
                <a:gd name="connsiteX380" fmla="*/ 2138575 w 3567037"/>
                <a:gd name="connsiteY380" fmla="*/ 428081 h 4059341"/>
                <a:gd name="connsiteX381" fmla="*/ 2236969 w 3567037"/>
                <a:gd name="connsiteY381" fmla="*/ 425319 h 4059341"/>
                <a:gd name="connsiteX382" fmla="*/ 2314216 w 3567037"/>
                <a:gd name="connsiteY382" fmla="*/ 428462 h 4059341"/>
                <a:gd name="connsiteX383" fmla="*/ 2342982 w 3567037"/>
                <a:gd name="connsiteY383" fmla="*/ 411413 h 4059341"/>
                <a:gd name="connsiteX384" fmla="*/ 2380796 w 3567037"/>
                <a:gd name="connsiteY384" fmla="*/ 382552 h 4059341"/>
                <a:gd name="connsiteX385" fmla="*/ 2403847 w 3567037"/>
                <a:gd name="connsiteY385" fmla="*/ 358358 h 4059341"/>
                <a:gd name="connsiteX386" fmla="*/ 2465854 w 3567037"/>
                <a:gd name="connsiteY386" fmla="*/ 304923 h 4059341"/>
                <a:gd name="connsiteX387" fmla="*/ 2523099 w 3567037"/>
                <a:gd name="connsiteY387" fmla="*/ 272729 h 4059341"/>
                <a:gd name="connsiteX388" fmla="*/ 2558437 w 3567037"/>
                <a:gd name="connsiteY388" fmla="*/ 260346 h 4059341"/>
                <a:gd name="connsiteX389" fmla="*/ 2567867 w 3567037"/>
                <a:gd name="connsiteY389" fmla="*/ 279396 h 4059341"/>
                <a:gd name="connsiteX390" fmla="*/ 2508145 w 3567037"/>
                <a:gd name="connsiteY390" fmla="*/ 336070 h 4059341"/>
                <a:gd name="connsiteX391" fmla="*/ 2434993 w 3567037"/>
                <a:gd name="connsiteY391" fmla="*/ 391124 h 4059341"/>
                <a:gd name="connsiteX392" fmla="*/ 2465569 w 3567037"/>
                <a:gd name="connsiteY392" fmla="*/ 392553 h 4059341"/>
                <a:gd name="connsiteX393" fmla="*/ 2517385 w 3567037"/>
                <a:gd name="connsiteY393" fmla="*/ 363597 h 4059341"/>
                <a:gd name="connsiteX394" fmla="*/ 2545293 w 3567037"/>
                <a:gd name="connsiteY394" fmla="*/ 354834 h 4059341"/>
                <a:gd name="connsiteX395" fmla="*/ 2555770 w 3567037"/>
                <a:gd name="connsiteY395" fmla="*/ 373408 h 4059341"/>
                <a:gd name="connsiteX396" fmla="*/ 2543388 w 3567037"/>
                <a:gd name="connsiteY396" fmla="*/ 392744 h 4059341"/>
                <a:gd name="connsiteX397" fmla="*/ 2561581 w 3567037"/>
                <a:gd name="connsiteY397" fmla="*/ 397220 h 4059341"/>
                <a:gd name="connsiteX398" fmla="*/ 2575297 w 3567037"/>
                <a:gd name="connsiteY398" fmla="*/ 397220 h 4059341"/>
                <a:gd name="connsiteX399" fmla="*/ 2591394 w 3567037"/>
                <a:gd name="connsiteY399" fmla="*/ 407222 h 4059341"/>
                <a:gd name="connsiteX400" fmla="*/ 2581678 w 3567037"/>
                <a:gd name="connsiteY400" fmla="*/ 423605 h 4059341"/>
                <a:gd name="connsiteX401" fmla="*/ 2507383 w 3567037"/>
                <a:gd name="connsiteY401" fmla="*/ 444179 h 4059341"/>
                <a:gd name="connsiteX402" fmla="*/ 2425659 w 3567037"/>
                <a:gd name="connsiteY402" fmla="*/ 438464 h 4059341"/>
                <a:gd name="connsiteX403" fmla="*/ 2376129 w 3567037"/>
                <a:gd name="connsiteY403" fmla="*/ 451989 h 4059341"/>
                <a:gd name="connsiteX404" fmla="*/ 2334981 w 3567037"/>
                <a:gd name="connsiteY404" fmla="*/ 475230 h 4059341"/>
                <a:gd name="connsiteX405" fmla="*/ 2208965 w 3567037"/>
                <a:gd name="connsiteY405" fmla="*/ 477992 h 4059341"/>
                <a:gd name="connsiteX406" fmla="*/ 2148862 w 3567037"/>
                <a:gd name="connsiteY406" fmla="*/ 484755 h 4059341"/>
                <a:gd name="connsiteX407" fmla="*/ 2093998 w 3567037"/>
                <a:gd name="connsiteY407" fmla="*/ 521617 h 4059341"/>
                <a:gd name="connsiteX408" fmla="*/ 2077234 w 3567037"/>
                <a:gd name="connsiteY408" fmla="*/ 570194 h 4059341"/>
                <a:gd name="connsiteX409" fmla="*/ 2064757 w 3567037"/>
                <a:gd name="connsiteY409" fmla="*/ 630202 h 4059341"/>
                <a:gd name="connsiteX410" fmla="*/ 2056375 w 3567037"/>
                <a:gd name="connsiteY410" fmla="*/ 722690 h 4059341"/>
                <a:gd name="connsiteX411" fmla="*/ 2057518 w 3567037"/>
                <a:gd name="connsiteY411" fmla="*/ 759170 h 4059341"/>
                <a:gd name="connsiteX412" fmla="*/ 2073901 w 3567037"/>
                <a:gd name="connsiteY412" fmla="*/ 843657 h 4059341"/>
                <a:gd name="connsiteX413" fmla="*/ 2088760 w 3567037"/>
                <a:gd name="connsiteY413" fmla="*/ 973769 h 4059341"/>
                <a:gd name="connsiteX414" fmla="*/ 2038753 w 3567037"/>
                <a:gd name="connsiteY414" fmla="*/ 1114072 h 4059341"/>
                <a:gd name="connsiteX415" fmla="*/ 2022561 w 3567037"/>
                <a:gd name="connsiteY415" fmla="*/ 1141694 h 4059341"/>
                <a:gd name="connsiteX416" fmla="*/ 2007511 w 3567037"/>
                <a:gd name="connsiteY416" fmla="*/ 1202654 h 4059341"/>
                <a:gd name="connsiteX417" fmla="*/ 1993605 w 3567037"/>
                <a:gd name="connsiteY417" fmla="*/ 1268948 h 4059341"/>
                <a:gd name="connsiteX418" fmla="*/ 1953790 w 3567037"/>
                <a:gd name="connsiteY418" fmla="*/ 1432112 h 4059341"/>
                <a:gd name="connsiteX419" fmla="*/ 1961410 w 3567037"/>
                <a:gd name="connsiteY419" fmla="*/ 1460782 h 4059341"/>
                <a:gd name="connsiteX420" fmla="*/ 1989604 w 3567037"/>
                <a:gd name="connsiteY420" fmla="*/ 1449828 h 4059341"/>
                <a:gd name="connsiteX421" fmla="*/ 2070186 w 3567037"/>
                <a:gd name="connsiteY421" fmla="*/ 1369056 h 4059341"/>
                <a:gd name="connsiteX422" fmla="*/ 2108191 w 3567037"/>
                <a:gd name="connsiteY422" fmla="*/ 1262757 h 4059341"/>
                <a:gd name="connsiteX423" fmla="*/ 2099428 w 3567037"/>
                <a:gd name="connsiteY423" fmla="*/ 1139885 h 4059341"/>
                <a:gd name="connsiteX424" fmla="*/ 2138956 w 3567037"/>
                <a:gd name="connsiteY424" fmla="*/ 1032728 h 4059341"/>
                <a:gd name="connsiteX425" fmla="*/ 2206870 w 3567037"/>
                <a:gd name="connsiteY425" fmla="*/ 971864 h 4059341"/>
                <a:gd name="connsiteX426" fmla="*/ 2233254 w 3567037"/>
                <a:gd name="connsiteY426" fmla="*/ 953861 h 4059341"/>
                <a:gd name="connsiteX427" fmla="*/ 2313645 w 3567037"/>
                <a:gd name="connsiteY427" fmla="*/ 859373 h 4059341"/>
                <a:gd name="connsiteX428" fmla="*/ 2362413 w 3567037"/>
                <a:gd name="connsiteY428" fmla="*/ 761171 h 4059341"/>
                <a:gd name="connsiteX429" fmla="*/ 2422135 w 3567037"/>
                <a:gd name="connsiteY429" fmla="*/ 711069 h 4059341"/>
                <a:gd name="connsiteX430" fmla="*/ 2438518 w 3567037"/>
                <a:gd name="connsiteY430" fmla="*/ 703544 h 4059341"/>
                <a:gd name="connsiteX431" fmla="*/ 2496430 w 3567037"/>
                <a:gd name="connsiteY431" fmla="*/ 653062 h 4059341"/>
                <a:gd name="connsiteX432" fmla="*/ 2507098 w 3567037"/>
                <a:gd name="connsiteY432" fmla="*/ 611152 h 4059341"/>
                <a:gd name="connsiteX433" fmla="*/ 2502049 w 3567037"/>
                <a:gd name="connsiteY433" fmla="*/ 586577 h 4059341"/>
                <a:gd name="connsiteX434" fmla="*/ 2509955 w 3567037"/>
                <a:gd name="connsiteY434" fmla="*/ 574766 h 4059341"/>
                <a:gd name="connsiteX435" fmla="*/ 2519290 w 3567037"/>
                <a:gd name="connsiteY435" fmla="*/ 582958 h 4059341"/>
                <a:gd name="connsiteX436" fmla="*/ 2526433 w 3567037"/>
                <a:gd name="connsiteY436" fmla="*/ 602294 h 4059341"/>
                <a:gd name="connsiteX437" fmla="*/ 2545198 w 3567037"/>
                <a:gd name="connsiteY437" fmla="*/ 591816 h 4059341"/>
                <a:gd name="connsiteX438" fmla="*/ 2561962 w 3567037"/>
                <a:gd name="connsiteY438" fmla="*/ 593531 h 4059341"/>
                <a:gd name="connsiteX439" fmla="*/ 2556628 w 3567037"/>
                <a:gd name="connsiteY439" fmla="*/ 608390 h 4059341"/>
                <a:gd name="connsiteX440" fmla="*/ 2517194 w 3567037"/>
                <a:gd name="connsiteY440" fmla="*/ 694115 h 4059341"/>
                <a:gd name="connsiteX441" fmla="*/ 2535006 w 3567037"/>
                <a:gd name="connsiteY441" fmla="*/ 707735 h 4059341"/>
                <a:gd name="connsiteX442" fmla="*/ 2581774 w 3567037"/>
                <a:gd name="connsiteY442" fmla="*/ 689828 h 4059341"/>
                <a:gd name="connsiteX443" fmla="*/ 2587489 w 3567037"/>
                <a:gd name="connsiteY443" fmla="*/ 686018 h 4059341"/>
                <a:gd name="connsiteX444" fmla="*/ 2605681 w 3567037"/>
                <a:gd name="connsiteY444" fmla="*/ 681637 h 4059341"/>
                <a:gd name="connsiteX445" fmla="*/ 2605681 w 3567037"/>
                <a:gd name="connsiteY445" fmla="*/ 704687 h 4059341"/>
                <a:gd name="connsiteX446" fmla="*/ 2585298 w 3567037"/>
                <a:gd name="connsiteY446" fmla="*/ 722309 h 4059341"/>
                <a:gd name="connsiteX447" fmla="*/ 2530243 w 3567037"/>
                <a:gd name="connsiteY447" fmla="*/ 736310 h 4059341"/>
                <a:gd name="connsiteX448" fmla="*/ 2514813 w 3567037"/>
                <a:gd name="connsiteY448" fmla="*/ 742597 h 4059341"/>
                <a:gd name="connsiteX449" fmla="*/ 2524147 w 3567037"/>
                <a:gd name="connsiteY449" fmla="*/ 754313 h 4059341"/>
                <a:gd name="connsiteX450" fmla="*/ 2548436 w 3567037"/>
                <a:gd name="connsiteY450" fmla="*/ 775077 h 4059341"/>
                <a:gd name="connsiteX451" fmla="*/ 2550817 w 3567037"/>
                <a:gd name="connsiteY451" fmla="*/ 790984 h 4059341"/>
                <a:gd name="connsiteX452" fmla="*/ 2536339 w 3567037"/>
                <a:gd name="connsiteY452" fmla="*/ 789365 h 4059341"/>
                <a:gd name="connsiteX453" fmla="*/ 2495382 w 3567037"/>
                <a:gd name="connsiteY453" fmla="*/ 756503 h 4059341"/>
                <a:gd name="connsiteX454" fmla="*/ 2470998 w 3567037"/>
                <a:gd name="connsiteY454" fmla="*/ 751550 h 4059341"/>
                <a:gd name="connsiteX455" fmla="*/ 2429183 w 3567037"/>
                <a:gd name="connsiteY455" fmla="*/ 762599 h 4059341"/>
                <a:gd name="connsiteX456" fmla="*/ 2393464 w 3567037"/>
                <a:gd name="connsiteY456" fmla="*/ 796223 h 4059341"/>
                <a:gd name="connsiteX457" fmla="*/ 2348602 w 3567037"/>
                <a:gd name="connsiteY457" fmla="*/ 900807 h 4059341"/>
                <a:gd name="connsiteX458" fmla="*/ 2319360 w 3567037"/>
                <a:gd name="connsiteY458" fmla="*/ 946146 h 4059341"/>
                <a:gd name="connsiteX459" fmla="*/ 2332028 w 3567037"/>
                <a:gd name="connsiteY459" fmla="*/ 949004 h 4059341"/>
                <a:gd name="connsiteX460" fmla="*/ 2438041 w 3567037"/>
                <a:gd name="connsiteY460" fmla="*/ 963863 h 4059341"/>
                <a:gd name="connsiteX461" fmla="*/ 2491096 w 3567037"/>
                <a:gd name="connsiteY461" fmla="*/ 971006 h 4059341"/>
                <a:gd name="connsiteX462" fmla="*/ 2593585 w 3567037"/>
                <a:gd name="connsiteY462" fmla="*/ 919381 h 4059341"/>
                <a:gd name="connsiteX463" fmla="*/ 2602062 w 3567037"/>
                <a:gd name="connsiteY463" fmla="*/ 911761 h 4059341"/>
                <a:gd name="connsiteX464" fmla="*/ 2696836 w 3567037"/>
                <a:gd name="connsiteY464" fmla="*/ 820607 h 4059341"/>
                <a:gd name="connsiteX465" fmla="*/ 2699788 w 3567037"/>
                <a:gd name="connsiteY465" fmla="*/ 817082 h 4059341"/>
                <a:gd name="connsiteX466" fmla="*/ 2719029 w 3567037"/>
                <a:gd name="connsiteY466" fmla="*/ 810224 h 4059341"/>
                <a:gd name="connsiteX467" fmla="*/ 2722553 w 3567037"/>
                <a:gd name="connsiteY467" fmla="*/ 832608 h 4059341"/>
                <a:gd name="connsiteX468" fmla="*/ 2704646 w 3567037"/>
                <a:gd name="connsiteY468" fmla="*/ 861755 h 4059341"/>
                <a:gd name="connsiteX469" fmla="*/ 2712742 w 3567037"/>
                <a:gd name="connsiteY469" fmla="*/ 877661 h 4059341"/>
                <a:gd name="connsiteX470" fmla="*/ 2810755 w 3567037"/>
                <a:gd name="connsiteY470" fmla="*/ 882900 h 4059341"/>
                <a:gd name="connsiteX471" fmla="*/ 2849426 w 3567037"/>
                <a:gd name="connsiteY471" fmla="*/ 871565 h 4059341"/>
                <a:gd name="connsiteX472" fmla="*/ 2931722 w 3567037"/>
                <a:gd name="connsiteY472" fmla="*/ 787269 h 4059341"/>
                <a:gd name="connsiteX473" fmla="*/ 2949248 w 3567037"/>
                <a:gd name="connsiteY473" fmla="*/ 773172 h 4059341"/>
                <a:gd name="connsiteX474" fmla="*/ 2954392 w 3567037"/>
                <a:gd name="connsiteY474" fmla="*/ 797175 h 4059341"/>
                <a:gd name="connsiteX475" fmla="*/ 2912767 w 3567037"/>
                <a:gd name="connsiteY475" fmla="*/ 861183 h 4059341"/>
                <a:gd name="connsiteX476" fmla="*/ 2858665 w 3567037"/>
                <a:gd name="connsiteY476" fmla="*/ 899188 h 4059341"/>
                <a:gd name="connsiteX477" fmla="*/ 2847616 w 3567037"/>
                <a:gd name="connsiteY477" fmla="*/ 910904 h 4059341"/>
                <a:gd name="connsiteX478" fmla="*/ 2870286 w 3567037"/>
                <a:gd name="connsiteY478" fmla="*/ 918428 h 4059341"/>
                <a:gd name="connsiteX479" fmla="*/ 2927245 w 3567037"/>
                <a:gd name="connsiteY479" fmla="*/ 916904 h 4059341"/>
                <a:gd name="connsiteX480" fmla="*/ 2947534 w 3567037"/>
                <a:gd name="connsiteY480" fmla="*/ 923667 h 4059341"/>
                <a:gd name="connsiteX481" fmla="*/ 2930103 w 3567037"/>
                <a:gd name="connsiteY481" fmla="*/ 937859 h 4059341"/>
                <a:gd name="connsiteX482" fmla="*/ 2848474 w 3567037"/>
                <a:gd name="connsiteY482" fmla="*/ 939193 h 4059341"/>
                <a:gd name="connsiteX483" fmla="*/ 2751890 w 3567037"/>
                <a:gd name="connsiteY483" fmla="*/ 921953 h 4059341"/>
                <a:gd name="connsiteX484" fmla="*/ 2694836 w 3567037"/>
                <a:gd name="connsiteY484" fmla="*/ 921286 h 4059341"/>
                <a:gd name="connsiteX485" fmla="*/ 2603491 w 3567037"/>
                <a:gd name="connsiteY485" fmla="*/ 972435 h 4059341"/>
                <a:gd name="connsiteX486" fmla="*/ 2568343 w 3567037"/>
                <a:gd name="connsiteY486" fmla="*/ 1008154 h 4059341"/>
                <a:gd name="connsiteX487" fmla="*/ 2481475 w 3567037"/>
                <a:gd name="connsiteY487" fmla="*/ 1025775 h 4059341"/>
                <a:gd name="connsiteX488" fmla="*/ 2319265 w 3567037"/>
                <a:gd name="connsiteY488" fmla="*/ 1007011 h 4059341"/>
                <a:gd name="connsiteX489" fmla="*/ 2289928 w 3567037"/>
                <a:gd name="connsiteY489" fmla="*/ 1011297 h 4059341"/>
                <a:gd name="connsiteX490" fmla="*/ 2158102 w 3567037"/>
                <a:gd name="connsiteY490" fmla="*/ 1173222 h 4059341"/>
                <a:gd name="connsiteX491" fmla="*/ 2160578 w 3567037"/>
                <a:gd name="connsiteY491" fmla="*/ 1230277 h 4059341"/>
                <a:gd name="connsiteX492" fmla="*/ 2128003 w 3567037"/>
                <a:gd name="connsiteY492" fmla="*/ 1395631 h 4059341"/>
                <a:gd name="connsiteX493" fmla="*/ 2097904 w 3567037"/>
                <a:gd name="connsiteY493" fmla="*/ 1429635 h 4059341"/>
                <a:gd name="connsiteX494" fmla="*/ 2018751 w 3567037"/>
                <a:gd name="connsiteY494" fmla="*/ 1502025 h 4059341"/>
                <a:gd name="connsiteX495" fmla="*/ 1966078 w 3567037"/>
                <a:gd name="connsiteY495" fmla="*/ 1541649 h 4059341"/>
                <a:gd name="connsiteX496" fmla="*/ 1953695 w 3567037"/>
                <a:gd name="connsiteY496" fmla="*/ 1565747 h 4059341"/>
                <a:gd name="connsiteX497" fmla="*/ 1968364 w 3567037"/>
                <a:gd name="connsiteY497" fmla="*/ 1643186 h 4059341"/>
                <a:gd name="connsiteX498" fmla="*/ 1964554 w 3567037"/>
                <a:gd name="connsiteY498" fmla="*/ 1657473 h 4059341"/>
                <a:gd name="connsiteX499" fmla="*/ 1952457 w 3567037"/>
                <a:gd name="connsiteY499" fmla="*/ 1700526 h 4059341"/>
                <a:gd name="connsiteX500" fmla="*/ 1954076 w 3567037"/>
                <a:gd name="connsiteY500" fmla="*/ 1764439 h 4059341"/>
                <a:gd name="connsiteX501" fmla="*/ 2018846 w 3567037"/>
                <a:gd name="connsiteY501" fmla="*/ 1802348 h 4059341"/>
                <a:gd name="connsiteX502" fmla="*/ 2025037 w 3567037"/>
                <a:gd name="connsiteY502" fmla="*/ 1799491 h 4059341"/>
                <a:gd name="connsiteX503" fmla="*/ 2042468 w 3567037"/>
                <a:gd name="connsiteY503" fmla="*/ 1801015 h 4059341"/>
                <a:gd name="connsiteX504" fmla="*/ 2032562 w 3567037"/>
                <a:gd name="connsiteY504" fmla="*/ 1816731 h 4059341"/>
                <a:gd name="connsiteX505" fmla="*/ 1980365 w 3567037"/>
                <a:gd name="connsiteY505" fmla="*/ 1823684 h 4059341"/>
                <a:gd name="connsiteX506" fmla="*/ 1962744 w 3567037"/>
                <a:gd name="connsiteY506" fmla="*/ 1839686 h 4059341"/>
                <a:gd name="connsiteX507" fmla="*/ 1967602 w 3567037"/>
                <a:gd name="connsiteY507" fmla="*/ 1866642 h 4059341"/>
                <a:gd name="connsiteX508" fmla="*/ 2003225 w 3567037"/>
                <a:gd name="connsiteY508" fmla="*/ 1891026 h 4059341"/>
                <a:gd name="connsiteX509" fmla="*/ 2014369 w 3567037"/>
                <a:gd name="connsiteY509" fmla="*/ 1890740 h 4059341"/>
                <a:gd name="connsiteX510" fmla="*/ 2064852 w 3567037"/>
                <a:gd name="connsiteY510" fmla="*/ 1887407 h 4059341"/>
                <a:gd name="connsiteX511" fmla="*/ 2103142 w 3567037"/>
                <a:gd name="connsiteY511" fmla="*/ 1882168 h 4059341"/>
                <a:gd name="connsiteX512" fmla="*/ 2112953 w 3567037"/>
                <a:gd name="connsiteY512" fmla="*/ 1889693 h 4059341"/>
                <a:gd name="connsiteX513" fmla="*/ 2105524 w 3567037"/>
                <a:gd name="connsiteY513" fmla="*/ 1899789 h 4059341"/>
                <a:gd name="connsiteX514" fmla="*/ 2089903 w 3567037"/>
                <a:gd name="connsiteY514" fmla="*/ 1902742 h 4059341"/>
                <a:gd name="connsiteX515" fmla="*/ 2065423 w 3567037"/>
                <a:gd name="connsiteY515" fmla="*/ 1907885 h 4059341"/>
                <a:gd name="connsiteX516" fmla="*/ 2016846 w 3567037"/>
                <a:gd name="connsiteY516" fmla="*/ 1911791 h 4059341"/>
                <a:gd name="connsiteX517" fmla="*/ 1976555 w 3567037"/>
                <a:gd name="connsiteY517" fmla="*/ 1915982 h 4059341"/>
                <a:gd name="connsiteX518" fmla="*/ 1971031 w 3567037"/>
                <a:gd name="connsiteY518" fmla="*/ 1924840 h 4059341"/>
                <a:gd name="connsiteX519" fmla="*/ 1972269 w 3567037"/>
                <a:gd name="connsiteY519" fmla="*/ 1995611 h 4059341"/>
                <a:gd name="connsiteX520" fmla="*/ 1985604 w 3567037"/>
                <a:gd name="connsiteY520" fmla="*/ 2007707 h 4059341"/>
                <a:gd name="connsiteX521" fmla="*/ 2049326 w 3567037"/>
                <a:gd name="connsiteY521" fmla="*/ 1994087 h 4059341"/>
                <a:gd name="connsiteX522" fmla="*/ 2071138 w 3567037"/>
                <a:gd name="connsiteY522" fmla="*/ 1988467 h 4059341"/>
                <a:gd name="connsiteX523" fmla="*/ 2131336 w 3567037"/>
                <a:gd name="connsiteY523" fmla="*/ 1971798 h 4059341"/>
                <a:gd name="connsiteX524" fmla="*/ 2152863 w 3567037"/>
                <a:gd name="connsiteY524" fmla="*/ 1969703 h 4059341"/>
                <a:gd name="connsiteX525" fmla="*/ 2141242 w 3567037"/>
                <a:gd name="connsiteY525" fmla="*/ 1988467 h 4059341"/>
                <a:gd name="connsiteX526" fmla="*/ 2077234 w 3567037"/>
                <a:gd name="connsiteY526" fmla="*/ 2008088 h 4059341"/>
                <a:gd name="connsiteX527" fmla="*/ 2057422 w 3567037"/>
                <a:gd name="connsiteY527" fmla="*/ 2011994 h 4059341"/>
                <a:gd name="connsiteX528" fmla="*/ 2002844 w 3567037"/>
                <a:gd name="connsiteY528" fmla="*/ 2025900 h 4059341"/>
                <a:gd name="connsiteX529" fmla="*/ 1982365 w 3567037"/>
                <a:gd name="connsiteY529" fmla="*/ 2053142 h 4059341"/>
                <a:gd name="connsiteX530" fmla="*/ 1997224 w 3567037"/>
                <a:gd name="connsiteY530" fmla="*/ 2101052 h 4059341"/>
                <a:gd name="connsiteX531" fmla="*/ 2025418 w 3567037"/>
                <a:gd name="connsiteY531" fmla="*/ 2120769 h 4059341"/>
                <a:gd name="connsiteX532" fmla="*/ 2205727 w 3567037"/>
                <a:gd name="connsiteY532" fmla="*/ 2062857 h 4059341"/>
                <a:gd name="connsiteX533" fmla="*/ 2239731 w 3567037"/>
                <a:gd name="connsiteY533" fmla="*/ 2032377 h 4059341"/>
                <a:gd name="connsiteX534" fmla="*/ 2282879 w 3567037"/>
                <a:gd name="connsiteY534" fmla="*/ 1969226 h 4059341"/>
                <a:gd name="connsiteX535" fmla="*/ 2332314 w 3567037"/>
                <a:gd name="connsiteY535" fmla="*/ 1834067 h 4059341"/>
                <a:gd name="connsiteX536" fmla="*/ 2358889 w 3567037"/>
                <a:gd name="connsiteY536" fmla="*/ 1786251 h 4059341"/>
                <a:gd name="connsiteX537" fmla="*/ 2396227 w 3567037"/>
                <a:gd name="connsiteY537" fmla="*/ 1773297 h 4059341"/>
                <a:gd name="connsiteX538" fmla="*/ 2397751 w 3567037"/>
                <a:gd name="connsiteY538" fmla="*/ 1810349 h 4059341"/>
                <a:gd name="connsiteX539" fmla="*/ 2376605 w 3567037"/>
                <a:gd name="connsiteY539" fmla="*/ 1850831 h 4059341"/>
                <a:gd name="connsiteX540" fmla="*/ 2363651 w 3567037"/>
                <a:gd name="connsiteY540" fmla="*/ 1906171 h 4059341"/>
                <a:gd name="connsiteX541" fmla="*/ 2345173 w 3567037"/>
                <a:gd name="connsiteY541" fmla="*/ 1983514 h 4059341"/>
                <a:gd name="connsiteX542" fmla="*/ 2312597 w 3567037"/>
                <a:gd name="connsiteY542" fmla="*/ 2056571 h 4059341"/>
                <a:gd name="connsiteX543" fmla="*/ 2254590 w 3567037"/>
                <a:gd name="connsiteY543" fmla="*/ 2122769 h 4059341"/>
                <a:gd name="connsiteX544" fmla="*/ 2147338 w 3567037"/>
                <a:gd name="connsiteY544" fmla="*/ 2183158 h 4059341"/>
                <a:gd name="connsiteX545" fmla="*/ 2080378 w 3567037"/>
                <a:gd name="connsiteY545" fmla="*/ 2192397 h 4059341"/>
                <a:gd name="connsiteX546" fmla="*/ 2048469 w 3567037"/>
                <a:gd name="connsiteY546" fmla="*/ 2191254 h 4059341"/>
                <a:gd name="connsiteX547" fmla="*/ 2021322 w 3567037"/>
                <a:gd name="connsiteY547" fmla="*/ 2222210 h 4059341"/>
                <a:gd name="connsiteX548" fmla="*/ 2048469 w 3567037"/>
                <a:gd name="connsiteY548" fmla="*/ 2270597 h 4059341"/>
                <a:gd name="connsiteX549" fmla="*/ 2080282 w 3567037"/>
                <a:gd name="connsiteY549" fmla="*/ 2288409 h 4059341"/>
                <a:gd name="connsiteX550" fmla="*/ 2099237 w 3567037"/>
                <a:gd name="connsiteY550" fmla="*/ 2296124 h 4059341"/>
                <a:gd name="connsiteX551" fmla="*/ 2193535 w 3567037"/>
                <a:gd name="connsiteY551" fmla="*/ 2310507 h 4059341"/>
                <a:gd name="connsiteX552" fmla="*/ 2280784 w 3567037"/>
                <a:gd name="connsiteY552" fmla="*/ 2248880 h 4059341"/>
                <a:gd name="connsiteX553" fmla="*/ 2326313 w 3567037"/>
                <a:gd name="connsiteY553" fmla="*/ 2180586 h 4059341"/>
                <a:gd name="connsiteX554" fmla="*/ 2338791 w 3567037"/>
                <a:gd name="connsiteY554" fmla="*/ 2151249 h 4059341"/>
                <a:gd name="connsiteX555" fmla="*/ 2386987 w 3567037"/>
                <a:gd name="connsiteY555" fmla="*/ 2006088 h 4059341"/>
                <a:gd name="connsiteX556" fmla="*/ 2417182 w 3567037"/>
                <a:gd name="connsiteY556" fmla="*/ 1905504 h 4059341"/>
                <a:gd name="connsiteX557" fmla="*/ 2468712 w 3567037"/>
                <a:gd name="connsiteY557" fmla="*/ 1825018 h 4059341"/>
                <a:gd name="connsiteX558" fmla="*/ 2539959 w 3567037"/>
                <a:gd name="connsiteY558" fmla="*/ 1697002 h 4059341"/>
                <a:gd name="connsiteX559" fmla="*/ 2546150 w 3567037"/>
                <a:gd name="connsiteY559" fmla="*/ 1651758 h 4059341"/>
                <a:gd name="connsiteX560" fmla="*/ 2591775 w 3567037"/>
                <a:gd name="connsiteY560" fmla="*/ 1541078 h 4059341"/>
                <a:gd name="connsiteX561" fmla="*/ 2689787 w 3567037"/>
                <a:gd name="connsiteY561" fmla="*/ 1476689 h 4059341"/>
                <a:gd name="connsiteX562" fmla="*/ 2728840 w 3567037"/>
                <a:gd name="connsiteY562" fmla="*/ 1463925 h 4059341"/>
                <a:gd name="connsiteX563" fmla="*/ 2815803 w 3567037"/>
                <a:gd name="connsiteY563" fmla="*/ 1400870 h 4059341"/>
                <a:gd name="connsiteX564" fmla="*/ 2836567 w 3567037"/>
                <a:gd name="connsiteY564" fmla="*/ 1379915 h 4059341"/>
                <a:gd name="connsiteX565" fmla="*/ 3009351 w 3567037"/>
                <a:gd name="connsiteY565" fmla="*/ 1307620 h 4059341"/>
                <a:gd name="connsiteX566" fmla="*/ 3058119 w 3567037"/>
                <a:gd name="connsiteY566" fmla="*/ 1295999 h 4059341"/>
                <a:gd name="connsiteX567" fmla="*/ 3257858 w 3567037"/>
                <a:gd name="connsiteY567" fmla="*/ 1182842 h 4059341"/>
                <a:gd name="connsiteX568" fmla="*/ 3284909 w 3567037"/>
                <a:gd name="connsiteY568" fmla="*/ 1144076 h 4059341"/>
                <a:gd name="connsiteX569" fmla="*/ 3339582 w 3567037"/>
                <a:gd name="connsiteY569" fmla="*/ 1070352 h 4059341"/>
                <a:gd name="connsiteX570" fmla="*/ 3387779 w 3567037"/>
                <a:gd name="connsiteY570" fmla="*/ 1013393 h 4059341"/>
                <a:gd name="connsiteX571" fmla="*/ 3390827 w 3567037"/>
                <a:gd name="connsiteY571" fmla="*/ 1007297 h 4059341"/>
                <a:gd name="connsiteX572" fmla="*/ 3401209 w 3567037"/>
                <a:gd name="connsiteY572" fmla="*/ 1000153 h 4059341"/>
                <a:gd name="connsiteX573" fmla="*/ 3409496 w 3567037"/>
                <a:gd name="connsiteY573" fmla="*/ 1012250 h 4059341"/>
                <a:gd name="connsiteX574" fmla="*/ 3399781 w 3567037"/>
                <a:gd name="connsiteY574" fmla="*/ 1044254 h 4059341"/>
                <a:gd name="connsiteX575" fmla="*/ 3372349 w 3567037"/>
                <a:gd name="connsiteY575" fmla="*/ 1077877 h 4059341"/>
                <a:gd name="connsiteX576" fmla="*/ 3358728 w 3567037"/>
                <a:gd name="connsiteY576" fmla="*/ 1096165 h 4059341"/>
                <a:gd name="connsiteX577" fmla="*/ 3367300 w 3567037"/>
                <a:gd name="connsiteY577" fmla="*/ 1152553 h 4059341"/>
                <a:gd name="connsiteX578" fmla="*/ 3388922 w 3567037"/>
                <a:gd name="connsiteY578" fmla="*/ 1181699 h 4059341"/>
                <a:gd name="connsiteX579" fmla="*/ 3421688 w 3567037"/>
                <a:gd name="connsiteY579" fmla="*/ 1202464 h 4059341"/>
                <a:gd name="connsiteX580" fmla="*/ 3476933 w 3567037"/>
                <a:gd name="connsiteY580" fmla="*/ 1216085 h 4059341"/>
                <a:gd name="connsiteX581" fmla="*/ 3531321 w 3567037"/>
                <a:gd name="connsiteY581" fmla="*/ 1201797 h 4059341"/>
                <a:gd name="connsiteX582" fmla="*/ 3546466 w 3567037"/>
                <a:gd name="connsiteY582" fmla="*/ 1194082 h 4059341"/>
                <a:gd name="connsiteX583" fmla="*/ 3556657 w 3567037"/>
                <a:gd name="connsiteY583" fmla="*/ 1207893 h 4059341"/>
                <a:gd name="connsiteX584" fmla="*/ 3565801 w 3567037"/>
                <a:gd name="connsiteY584" fmla="*/ 1247898 h 4059341"/>
                <a:gd name="connsiteX585" fmla="*/ 3549895 w 3567037"/>
                <a:gd name="connsiteY585" fmla="*/ 1271425 h 4059341"/>
                <a:gd name="connsiteX586" fmla="*/ 3486458 w 3567037"/>
                <a:gd name="connsiteY586" fmla="*/ 1279235 h 4059341"/>
                <a:gd name="connsiteX587" fmla="*/ 3477409 w 3567037"/>
                <a:gd name="connsiteY587" fmla="*/ 1279426 h 4059341"/>
                <a:gd name="connsiteX588" fmla="*/ 3374825 w 3567037"/>
                <a:gd name="connsiteY588" fmla="*/ 1232944 h 4059341"/>
                <a:gd name="connsiteX589" fmla="*/ 3329581 w 3567037"/>
                <a:gd name="connsiteY589" fmla="*/ 1227229 h 4059341"/>
                <a:gd name="connsiteX590" fmla="*/ 3270431 w 3567037"/>
                <a:gd name="connsiteY590" fmla="*/ 1266091 h 4059341"/>
                <a:gd name="connsiteX591" fmla="*/ 3196517 w 3567037"/>
                <a:gd name="connsiteY591" fmla="*/ 1306572 h 4059341"/>
                <a:gd name="connsiteX592" fmla="*/ 3130795 w 3567037"/>
                <a:gd name="connsiteY592" fmla="*/ 1338481 h 4059341"/>
                <a:gd name="connsiteX593" fmla="*/ 3041069 w 3567037"/>
                <a:gd name="connsiteY593" fmla="*/ 1371056 h 4059341"/>
                <a:gd name="connsiteX594" fmla="*/ 2918006 w 3567037"/>
                <a:gd name="connsiteY594" fmla="*/ 1412776 h 4059341"/>
                <a:gd name="connsiteX595" fmla="*/ 2882097 w 3567037"/>
                <a:gd name="connsiteY595" fmla="*/ 1436969 h 4059341"/>
                <a:gd name="connsiteX596" fmla="*/ 2737412 w 3567037"/>
                <a:gd name="connsiteY596" fmla="*/ 1516217 h 4059341"/>
                <a:gd name="connsiteX597" fmla="*/ 2685024 w 3567037"/>
                <a:gd name="connsiteY597" fmla="*/ 1532315 h 4059341"/>
                <a:gd name="connsiteX598" fmla="*/ 2630446 w 3567037"/>
                <a:gd name="connsiteY598" fmla="*/ 1596323 h 4059341"/>
                <a:gd name="connsiteX599" fmla="*/ 2624922 w 3567037"/>
                <a:gd name="connsiteY599" fmla="*/ 1646234 h 4059341"/>
                <a:gd name="connsiteX600" fmla="*/ 2613682 w 3567037"/>
                <a:gd name="connsiteY600" fmla="*/ 1699669 h 4059341"/>
                <a:gd name="connsiteX601" fmla="*/ 2526148 w 3567037"/>
                <a:gd name="connsiteY601" fmla="*/ 1861880 h 4059341"/>
                <a:gd name="connsiteX602" fmla="*/ 2502240 w 3567037"/>
                <a:gd name="connsiteY602" fmla="*/ 1918172 h 4059341"/>
                <a:gd name="connsiteX603" fmla="*/ 2445757 w 3567037"/>
                <a:gd name="connsiteY603" fmla="*/ 2100957 h 4059341"/>
                <a:gd name="connsiteX604" fmla="*/ 2422039 w 3567037"/>
                <a:gd name="connsiteY604" fmla="*/ 2177252 h 4059341"/>
                <a:gd name="connsiteX605" fmla="*/ 2431088 w 3567037"/>
                <a:gd name="connsiteY605" fmla="*/ 2202589 h 4059341"/>
                <a:gd name="connsiteX606" fmla="*/ 2465283 w 3567037"/>
                <a:gd name="connsiteY606" fmla="*/ 2299553 h 4059341"/>
                <a:gd name="connsiteX607" fmla="*/ 2463378 w 3567037"/>
                <a:gd name="connsiteY607" fmla="*/ 2399375 h 4059341"/>
                <a:gd name="connsiteX608" fmla="*/ 2547579 w 3567037"/>
                <a:gd name="connsiteY608" fmla="*/ 2473194 h 4059341"/>
                <a:gd name="connsiteX609" fmla="*/ 2620350 w 3567037"/>
                <a:gd name="connsiteY609" fmla="*/ 2467765 h 4059341"/>
                <a:gd name="connsiteX610" fmla="*/ 2650354 w 3567037"/>
                <a:gd name="connsiteY610" fmla="*/ 2451763 h 4059341"/>
                <a:gd name="connsiteX611" fmla="*/ 2676262 w 3567037"/>
                <a:gd name="connsiteY611" fmla="*/ 2437380 h 4059341"/>
                <a:gd name="connsiteX612" fmla="*/ 2696264 w 3567037"/>
                <a:gd name="connsiteY612" fmla="*/ 2454144 h 4059341"/>
                <a:gd name="connsiteX613" fmla="*/ 2697693 w 3567037"/>
                <a:gd name="connsiteY613" fmla="*/ 2542917 h 4059341"/>
                <a:gd name="connsiteX614" fmla="*/ 2746842 w 3567037"/>
                <a:gd name="connsiteY614" fmla="*/ 2651693 h 4059341"/>
                <a:gd name="connsiteX615" fmla="*/ 2881335 w 3567037"/>
                <a:gd name="connsiteY615" fmla="*/ 2670552 h 4059341"/>
                <a:gd name="connsiteX616" fmla="*/ 2929531 w 3567037"/>
                <a:gd name="connsiteY616" fmla="*/ 2625594 h 4059341"/>
                <a:gd name="connsiteX617" fmla="*/ 2979538 w 3567037"/>
                <a:gd name="connsiteY617" fmla="*/ 2587399 h 4059341"/>
                <a:gd name="connsiteX618" fmla="*/ 3007922 w 3567037"/>
                <a:gd name="connsiteY618" fmla="*/ 2553014 h 4059341"/>
                <a:gd name="connsiteX619" fmla="*/ 3018590 w 3567037"/>
                <a:gd name="connsiteY619" fmla="*/ 2530725 h 4059341"/>
                <a:gd name="connsiteX620" fmla="*/ 3092218 w 3567037"/>
                <a:gd name="connsiteY620" fmla="*/ 2444048 h 4059341"/>
                <a:gd name="connsiteX621" fmla="*/ 3127556 w 3567037"/>
                <a:gd name="connsiteY621" fmla="*/ 2350893 h 4059341"/>
                <a:gd name="connsiteX622" fmla="*/ 3143177 w 3567037"/>
                <a:gd name="connsiteY622" fmla="*/ 2261834 h 4059341"/>
                <a:gd name="connsiteX623" fmla="*/ 3143558 w 3567037"/>
                <a:gd name="connsiteY623" fmla="*/ 2190302 h 4059341"/>
                <a:gd name="connsiteX624" fmla="*/ 3135843 w 3567037"/>
                <a:gd name="connsiteY624" fmla="*/ 2131818 h 4059341"/>
                <a:gd name="connsiteX625" fmla="*/ 3142320 w 3567037"/>
                <a:gd name="connsiteY625" fmla="*/ 2107720 h 4059341"/>
                <a:gd name="connsiteX626" fmla="*/ 3155560 w 3567037"/>
                <a:gd name="connsiteY626" fmla="*/ 2101529 h 4059341"/>
                <a:gd name="connsiteX627" fmla="*/ 3162513 w 3567037"/>
                <a:gd name="connsiteY627" fmla="*/ 2112292 h 4059341"/>
                <a:gd name="connsiteX628" fmla="*/ 3161179 w 3567037"/>
                <a:gd name="connsiteY628" fmla="*/ 2123531 h 4059341"/>
                <a:gd name="connsiteX629" fmla="*/ 3168418 w 3567037"/>
                <a:gd name="connsiteY629" fmla="*/ 2182967 h 4059341"/>
                <a:gd name="connsiteX630" fmla="*/ 3179944 w 3567037"/>
                <a:gd name="connsiteY630" fmla="*/ 2211923 h 4059341"/>
                <a:gd name="connsiteX631" fmla="*/ 3198517 w 3567037"/>
                <a:gd name="connsiteY631" fmla="*/ 2194683 h 4059341"/>
                <a:gd name="connsiteX632" fmla="*/ 3208995 w 3567037"/>
                <a:gd name="connsiteY632" fmla="*/ 2195255 h 4059341"/>
                <a:gd name="connsiteX633" fmla="*/ 3211376 w 3567037"/>
                <a:gd name="connsiteY633" fmla="*/ 2203637 h 4059341"/>
                <a:gd name="connsiteX634" fmla="*/ 3201661 w 3567037"/>
                <a:gd name="connsiteY634" fmla="*/ 2221544 h 4059341"/>
                <a:gd name="connsiteX635" fmla="*/ 3166132 w 3567037"/>
                <a:gd name="connsiteY635" fmla="*/ 2277360 h 4059341"/>
                <a:gd name="connsiteX636" fmla="*/ 3161370 w 3567037"/>
                <a:gd name="connsiteY636" fmla="*/ 2317841 h 4059341"/>
                <a:gd name="connsiteX637" fmla="*/ 3181849 w 3567037"/>
                <a:gd name="connsiteY637" fmla="*/ 2299172 h 4059341"/>
                <a:gd name="connsiteX638" fmla="*/ 3199661 w 3567037"/>
                <a:gd name="connsiteY638" fmla="*/ 2294315 h 4059341"/>
                <a:gd name="connsiteX639" fmla="*/ 3199184 w 3567037"/>
                <a:gd name="connsiteY639" fmla="*/ 2312412 h 4059341"/>
                <a:gd name="connsiteX640" fmla="*/ 3188802 w 3567037"/>
                <a:gd name="connsiteY640" fmla="*/ 2324604 h 4059341"/>
                <a:gd name="connsiteX641" fmla="*/ 3154226 w 3567037"/>
                <a:gd name="connsiteY641" fmla="*/ 2384612 h 4059341"/>
                <a:gd name="connsiteX642" fmla="*/ 3139272 w 3567037"/>
                <a:gd name="connsiteY642" fmla="*/ 2415282 h 4059341"/>
                <a:gd name="connsiteX643" fmla="*/ 3137367 w 3567037"/>
                <a:gd name="connsiteY643" fmla="*/ 2429475 h 4059341"/>
                <a:gd name="connsiteX644" fmla="*/ 3151559 w 3567037"/>
                <a:gd name="connsiteY644" fmla="*/ 2425379 h 4059341"/>
                <a:gd name="connsiteX645" fmla="*/ 3181753 w 3567037"/>
                <a:gd name="connsiteY645" fmla="*/ 2400995 h 4059341"/>
                <a:gd name="connsiteX646" fmla="*/ 3205185 w 3567037"/>
                <a:gd name="connsiteY646" fmla="*/ 2396423 h 4059341"/>
                <a:gd name="connsiteX647" fmla="*/ 3197946 w 3567037"/>
                <a:gd name="connsiteY647" fmla="*/ 2419759 h 4059341"/>
                <a:gd name="connsiteX648" fmla="*/ 3136891 w 3567037"/>
                <a:gd name="connsiteY648" fmla="*/ 2459002 h 4059341"/>
                <a:gd name="connsiteX649" fmla="*/ 3110411 w 3567037"/>
                <a:gd name="connsiteY649" fmla="*/ 2485481 h 4059341"/>
                <a:gd name="connsiteX650" fmla="*/ 3084598 w 3567037"/>
                <a:gd name="connsiteY650" fmla="*/ 2520057 h 4059341"/>
                <a:gd name="connsiteX651" fmla="*/ 3071644 w 3567037"/>
                <a:gd name="connsiteY651" fmla="*/ 2532916 h 4059341"/>
                <a:gd name="connsiteX652" fmla="*/ 3065644 w 3567037"/>
                <a:gd name="connsiteY652" fmla="*/ 2553776 h 4059341"/>
                <a:gd name="connsiteX653" fmla="*/ 3083646 w 3567037"/>
                <a:gd name="connsiteY653" fmla="*/ 2560634 h 4059341"/>
                <a:gd name="connsiteX654" fmla="*/ 3099553 w 3567037"/>
                <a:gd name="connsiteY654" fmla="*/ 2561777 h 4059341"/>
                <a:gd name="connsiteX655" fmla="*/ 3210233 w 3567037"/>
                <a:gd name="connsiteY655" fmla="*/ 2632167 h 4059341"/>
                <a:gd name="connsiteX656" fmla="*/ 3249000 w 3567037"/>
                <a:gd name="connsiteY656" fmla="*/ 2665980 h 4059341"/>
                <a:gd name="connsiteX657" fmla="*/ 3302149 w 3567037"/>
                <a:gd name="connsiteY657" fmla="*/ 2667885 h 4059341"/>
                <a:gd name="connsiteX658" fmla="*/ 3326153 w 3567037"/>
                <a:gd name="connsiteY658" fmla="*/ 2670076 h 4059341"/>
                <a:gd name="connsiteX659" fmla="*/ 3311865 w 3567037"/>
                <a:gd name="connsiteY659" fmla="*/ 2689983 h 4059341"/>
                <a:gd name="connsiteX660" fmla="*/ 3271669 w 3567037"/>
                <a:gd name="connsiteY660" fmla="*/ 2706176 h 4059341"/>
                <a:gd name="connsiteX661" fmla="*/ 3267859 w 3567037"/>
                <a:gd name="connsiteY661" fmla="*/ 2724464 h 4059341"/>
                <a:gd name="connsiteX662" fmla="*/ 3278242 w 3567037"/>
                <a:gd name="connsiteY662" fmla="*/ 2733417 h 4059341"/>
                <a:gd name="connsiteX663" fmla="*/ 3280337 w 3567037"/>
                <a:gd name="connsiteY663" fmla="*/ 2745704 h 4059341"/>
                <a:gd name="connsiteX664" fmla="*/ 3268240 w 3567037"/>
                <a:gd name="connsiteY664" fmla="*/ 2749229 h 4059341"/>
                <a:gd name="connsiteX665" fmla="*/ 3189088 w 3567037"/>
                <a:gd name="connsiteY665" fmla="*/ 2682935 h 4059341"/>
                <a:gd name="connsiteX666" fmla="*/ 3107078 w 3567037"/>
                <a:gd name="connsiteY666" fmla="*/ 2619879 h 4059341"/>
                <a:gd name="connsiteX667" fmla="*/ 3077931 w 3567037"/>
                <a:gd name="connsiteY667" fmla="*/ 2614450 h 4059341"/>
                <a:gd name="connsiteX668" fmla="*/ 2984967 w 3567037"/>
                <a:gd name="connsiteY668" fmla="*/ 2651693 h 4059341"/>
                <a:gd name="connsiteX669" fmla="*/ 2951058 w 3567037"/>
                <a:gd name="connsiteY669" fmla="*/ 2694651 h 4059341"/>
                <a:gd name="connsiteX670" fmla="*/ 2914863 w 3567037"/>
                <a:gd name="connsiteY670" fmla="*/ 2711700 h 4059341"/>
                <a:gd name="connsiteX671" fmla="*/ 2827804 w 3567037"/>
                <a:gd name="connsiteY671" fmla="*/ 2729036 h 4059341"/>
                <a:gd name="connsiteX672" fmla="*/ 2810659 w 3567037"/>
                <a:gd name="connsiteY672" fmla="*/ 2752467 h 4059341"/>
                <a:gd name="connsiteX673" fmla="*/ 2811993 w 3567037"/>
                <a:gd name="connsiteY673" fmla="*/ 2804950 h 4059341"/>
                <a:gd name="connsiteX674" fmla="*/ 2826471 w 3567037"/>
                <a:gd name="connsiteY674" fmla="*/ 2854194 h 4059341"/>
                <a:gd name="connsiteX675" fmla="*/ 2846473 w 3567037"/>
                <a:gd name="connsiteY675" fmla="*/ 2884769 h 4059341"/>
                <a:gd name="connsiteX676" fmla="*/ 2863523 w 3567037"/>
                <a:gd name="connsiteY676" fmla="*/ 2958874 h 4059341"/>
                <a:gd name="connsiteX677" fmla="*/ 2888288 w 3567037"/>
                <a:gd name="connsiteY677" fmla="*/ 3059077 h 4059341"/>
                <a:gd name="connsiteX678" fmla="*/ 2921435 w 3567037"/>
                <a:gd name="connsiteY678" fmla="*/ 3069650 h 4059341"/>
                <a:gd name="connsiteX679" fmla="*/ 2942866 w 3567037"/>
                <a:gd name="connsiteY679" fmla="*/ 3056601 h 4059341"/>
                <a:gd name="connsiteX680" fmla="*/ 3071835 w 3567037"/>
                <a:gd name="connsiteY680" fmla="*/ 3034884 h 4059341"/>
                <a:gd name="connsiteX681" fmla="*/ 3120603 w 3567037"/>
                <a:gd name="connsiteY681" fmla="*/ 3015643 h 4059341"/>
                <a:gd name="connsiteX682" fmla="*/ 3163275 w 3567037"/>
                <a:gd name="connsiteY682" fmla="*/ 2978686 h 4059341"/>
                <a:gd name="connsiteX683" fmla="*/ 3173848 w 3567037"/>
                <a:gd name="connsiteY683" fmla="*/ 2974685 h 4059341"/>
                <a:gd name="connsiteX684" fmla="*/ 3188135 w 3567037"/>
                <a:gd name="connsiteY684" fmla="*/ 2982686 h 4059341"/>
                <a:gd name="connsiteX685" fmla="*/ 3180039 w 3567037"/>
                <a:gd name="connsiteY685" fmla="*/ 2994307 h 4059341"/>
                <a:gd name="connsiteX686" fmla="*/ 3125270 w 3567037"/>
                <a:gd name="connsiteY686" fmla="*/ 3048885 h 4059341"/>
                <a:gd name="connsiteX687" fmla="*/ 3134128 w 3567037"/>
                <a:gd name="connsiteY687" fmla="*/ 3066411 h 4059341"/>
                <a:gd name="connsiteX688" fmla="*/ 3156798 w 3567037"/>
                <a:gd name="connsiteY688" fmla="*/ 3068697 h 4059341"/>
                <a:gd name="connsiteX689" fmla="*/ 3166132 w 3567037"/>
                <a:gd name="connsiteY689" fmla="*/ 3077175 h 4059341"/>
                <a:gd name="connsiteX690" fmla="*/ 3155845 w 3567037"/>
                <a:gd name="connsiteY690" fmla="*/ 3086795 h 4059341"/>
                <a:gd name="connsiteX691" fmla="*/ 3107268 w 3567037"/>
                <a:gd name="connsiteY691" fmla="*/ 3079270 h 4059341"/>
                <a:gd name="connsiteX692" fmla="*/ 3046117 w 3567037"/>
                <a:gd name="connsiteY692" fmla="*/ 3073364 h 4059341"/>
                <a:gd name="connsiteX693" fmla="*/ 3013161 w 3567037"/>
                <a:gd name="connsiteY693" fmla="*/ 3082604 h 4059341"/>
                <a:gd name="connsiteX694" fmla="*/ 2986110 w 3567037"/>
                <a:gd name="connsiteY694" fmla="*/ 3094319 h 4059341"/>
                <a:gd name="connsiteX695" fmla="*/ 2969917 w 3567037"/>
                <a:gd name="connsiteY695" fmla="*/ 3131276 h 4059341"/>
                <a:gd name="connsiteX696" fmla="*/ 2971251 w 3567037"/>
                <a:gd name="connsiteY696" fmla="*/ 3158423 h 4059341"/>
                <a:gd name="connsiteX697" fmla="*/ 2961916 w 3567037"/>
                <a:gd name="connsiteY697" fmla="*/ 3166995 h 4059341"/>
                <a:gd name="connsiteX698" fmla="*/ 2953153 w 3567037"/>
                <a:gd name="connsiteY698" fmla="*/ 3160804 h 4059341"/>
                <a:gd name="connsiteX699" fmla="*/ 2948200 w 3567037"/>
                <a:gd name="connsiteY699" fmla="*/ 3143278 h 4059341"/>
                <a:gd name="connsiteX700" fmla="*/ 2922292 w 3567037"/>
                <a:gd name="connsiteY700" fmla="*/ 3118799 h 4059341"/>
                <a:gd name="connsiteX701" fmla="*/ 2920006 w 3567037"/>
                <a:gd name="connsiteY701" fmla="*/ 3118513 h 4059341"/>
                <a:gd name="connsiteX702" fmla="*/ 2893908 w 3567037"/>
                <a:gd name="connsiteY702" fmla="*/ 3115179 h 4059341"/>
                <a:gd name="connsiteX703" fmla="*/ 2884478 w 3567037"/>
                <a:gd name="connsiteY703" fmla="*/ 3137944 h 4059341"/>
                <a:gd name="connsiteX704" fmla="*/ 2866476 w 3567037"/>
                <a:gd name="connsiteY704" fmla="*/ 3169758 h 4059341"/>
                <a:gd name="connsiteX705" fmla="*/ 2841425 w 3567037"/>
                <a:gd name="connsiteY705" fmla="*/ 3276723 h 4059341"/>
                <a:gd name="connsiteX706" fmla="*/ 2854379 w 3567037"/>
                <a:gd name="connsiteY706" fmla="*/ 3355495 h 4059341"/>
                <a:gd name="connsiteX707" fmla="*/ 2865904 w 3567037"/>
                <a:gd name="connsiteY707" fmla="*/ 3382736 h 4059341"/>
                <a:gd name="connsiteX708" fmla="*/ 2905528 w 3567037"/>
                <a:gd name="connsiteY708" fmla="*/ 3405311 h 4059341"/>
                <a:gd name="connsiteX709" fmla="*/ 2968393 w 3567037"/>
                <a:gd name="connsiteY709" fmla="*/ 3414741 h 4059341"/>
                <a:gd name="connsiteX710" fmla="*/ 2999445 w 3567037"/>
                <a:gd name="connsiteY710" fmla="*/ 3433314 h 4059341"/>
                <a:gd name="connsiteX711" fmla="*/ 3001636 w 3567037"/>
                <a:gd name="connsiteY711" fmla="*/ 3447697 h 4059341"/>
                <a:gd name="connsiteX712" fmla="*/ 2987443 w 3567037"/>
                <a:gd name="connsiteY712" fmla="*/ 3447697 h 4059341"/>
                <a:gd name="connsiteX713" fmla="*/ 2905243 w 3567037"/>
                <a:gd name="connsiteY713" fmla="*/ 3425123 h 4059341"/>
                <a:gd name="connsiteX714" fmla="*/ 2889526 w 3567037"/>
                <a:gd name="connsiteY714" fmla="*/ 3442553 h 4059341"/>
                <a:gd name="connsiteX715" fmla="*/ 2892479 w 3567037"/>
                <a:gd name="connsiteY715" fmla="*/ 3474367 h 4059341"/>
                <a:gd name="connsiteX716" fmla="*/ 2884859 w 3567037"/>
                <a:gd name="connsiteY716" fmla="*/ 3486845 h 4059341"/>
                <a:gd name="connsiteX717" fmla="*/ 2871334 w 3567037"/>
                <a:gd name="connsiteY717" fmla="*/ 3477891 h 4059341"/>
                <a:gd name="connsiteX718" fmla="*/ 2866952 w 3567037"/>
                <a:gd name="connsiteY718" fmla="*/ 3455603 h 4059341"/>
                <a:gd name="connsiteX719" fmla="*/ 2847426 w 3567037"/>
                <a:gd name="connsiteY719" fmla="*/ 3392833 h 4059341"/>
                <a:gd name="connsiteX720" fmla="*/ 2820184 w 3567037"/>
                <a:gd name="connsiteY720" fmla="*/ 3287582 h 4059341"/>
                <a:gd name="connsiteX721" fmla="*/ 2818756 w 3567037"/>
                <a:gd name="connsiteY721" fmla="*/ 3237385 h 4059341"/>
                <a:gd name="connsiteX722" fmla="*/ 2828947 w 3567037"/>
                <a:gd name="connsiteY722" fmla="*/ 3184045 h 4059341"/>
                <a:gd name="connsiteX723" fmla="*/ 2847140 w 3567037"/>
                <a:gd name="connsiteY723" fmla="*/ 3137277 h 4059341"/>
                <a:gd name="connsiteX724" fmla="*/ 2841330 w 3567037"/>
                <a:gd name="connsiteY724" fmla="*/ 3068792 h 4059341"/>
                <a:gd name="connsiteX725" fmla="*/ 2828852 w 3567037"/>
                <a:gd name="connsiteY725" fmla="*/ 3046980 h 4059341"/>
                <a:gd name="connsiteX726" fmla="*/ 2817327 w 3567037"/>
                <a:gd name="connsiteY726" fmla="*/ 2974590 h 4059341"/>
                <a:gd name="connsiteX727" fmla="*/ 2795896 w 3567037"/>
                <a:gd name="connsiteY727" fmla="*/ 2895056 h 4059341"/>
                <a:gd name="connsiteX728" fmla="*/ 2760844 w 3567037"/>
                <a:gd name="connsiteY728" fmla="*/ 2805902 h 4059341"/>
                <a:gd name="connsiteX729" fmla="*/ 2757319 w 3567037"/>
                <a:gd name="connsiteY729" fmla="*/ 2753610 h 4059341"/>
                <a:gd name="connsiteX730" fmla="*/ 2729792 w 3567037"/>
                <a:gd name="connsiteY730" fmla="*/ 2713034 h 4059341"/>
                <a:gd name="connsiteX731" fmla="*/ 2705789 w 3567037"/>
                <a:gd name="connsiteY731" fmla="*/ 2695508 h 4059341"/>
                <a:gd name="connsiteX732" fmla="*/ 2655783 w 3567037"/>
                <a:gd name="connsiteY732" fmla="*/ 2623784 h 4059341"/>
                <a:gd name="connsiteX733" fmla="*/ 2634923 w 3567037"/>
                <a:gd name="connsiteY733" fmla="*/ 2549013 h 4059341"/>
                <a:gd name="connsiteX734" fmla="*/ 2610730 w 3567037"/>
                <a:gd name="connsiteY734" fmla="*/ 2532726 h 4059341"/>
                <a:gd name="connsiteX735" fmla="*/ 2576725 w 3567037"/>
                <a:gd name="connsiteY735" fmla="*/ 2536917 h 4059341"/>
                <a:gd name="connsiteX736" fmla="*/ 2483857 w 3567037"/>
                <a:gd name="connsiteY736" fmla="*/ 2513676 h 4059341"/>
                <a:gd name="connsiteX737" fmla="*/ 2432898 w 3567037"/>
                <a:gd name="connsiteY737" fmla="*/ 2468336 h 4059341"/>
                <a:gd name="connsiteX738" fmla="*/ 2401942 w 3567037"/>
                <a:gd name="connsiteY738" fmla="*/ 2356894 h 4059341"/>
                <a:gd name="connsiteX739" fmla="*/ 2411086 w 3567037"/>
                <a:gd name="connsiteY739" fmla="*/ 2293648 h 4059341"/>
                <a:gd name="connsiteX740" fmla="*/ 2383178 w 3567037"/>
                <a:gd name="connsiteY740" fmla="*/ 2253643 h 4059341"/>
                <a:gd name="connsiteX741" fmla="*/ 2373176 w 3567037"/>
                <a:gd name="connsiteY741" fmla="*/ 2257834 h 4059341"/>
                <a:gd name="connsiteX742" fmla="*/ 2364032 w 3567037"/>
                <a:gd name="connsiteY742" fmla="*/ 2270978 h 4059341"/>
                <a:gd name="connsiteX743" fmla="*/ 2225634 w 3567037"/>
                <a:gd name="connsiteY743" fmla="*/ 2382707 h 4059341"/>
                <a:gd name="connsiteX744" fmla="*/ 2187915 w 3567037"/>
                <a:gd name="connsiteY744" fmla="*/ 2391565 h 4059341"/>
                <a:gd name="connsiteX745" fmla="*/ 2167912 w 3567037"/>
                <a:gd name="connsiteY745" fmla="*/ 2395946 h 4059341"/>
                <a:gd name="connsiteX746" fmla="*/ 2144671 w 3567037"/>
                <a:gd name="connsiteY746" fmla="*/ 2427474 h 4059341"/>
                <a:gd name="connsiteX747" fmla="*/ 2158578 w 3567037"/>
                <a:gd name="connsiteY747" fmla="*/ 2477766 h 4059341"/>
                <a:gd name="connsiteX748" fmla="*/ 2168389 w 3567037"/>
                <a:gd name="connsiteY748" fmla="*/ 2521772 h 4059341"/>
                <a:gd name="connsiteX749" fmla="*/ 2182676 w 3567037"/>
                <a:gd name="connsiteY749" fmla="*/ 2551013 h 4059341"/>
                <a:gd name="connsiteX750" fmla="*/ 2215728 w 3567037"/>
                <a:gd name="connsiteY750" fmla="*/ 2603782 h 4059341"/>
                <a:gd name="connsiteX751" fmla="*/ 2240874 w 3567037"/>
                <a:gd name="connsiteY751" fmla="*/ 2689126 h 4059341"/>
                <a:gd name="connsiteX752" fmla="*/ 2259257 w 3567037"/>
                <a:gd name="connsiteY752" fmla="*/ 2706557 h 4059341"/>
                <a:gd name="connsiteX753" fmla="*/ 2288118 w 3567037"/>
                <a:gd name="connsiteY753" fmla="*/ 2713510 h 4059341"/>
                <a:gd name="connsiteX754" fmla="*/ 2337362 w 3567037"/>
                <a:gd name="connsiteY754" fmla="*/ 2735894 h 4059341"/>
                <a:gd name="connsiteX755" fmla="*/ 2346982 w 3567037"/>
                <a:gd name="connsiteY755" fmla="*/ 2741799 h 4059341"/>
                <a:gd name="connsiteX756" fmla="*/ 2397655 w 3567037"/>
                <a:gd name="connsiteY756" fmla="*/ 2790377 h 4059341"/>
                <a:gd name="connsiteX757" fmla="*/ 2415657 w 3567037"/>
                <a:gd name="connsiteY757" fmla="*/ 2827334 h 4059341"/>
                <a:gd name="connsiteX758" fmla="*/ 2430803 w 3567037"/>
                <a:gd name="connsiteY758" fmla="*/ 2905248 h 4059341"/>
                <a:gd name="connsiteX759" fmla="*/ 2420896 w 3567037"/>
                <a:gd name="connsiteY759" fmla="*/ 2924012 h 4059341"/>
                <a:gd name="connsiteX760" fmla="*/ 2404228 w 3567037"/>
                <a:gd name="connsiteY760" fmla="*/ 2911820 h 4059341"/>
                <a:gd name="connsiteX761" fmla="*/ 2344696 w 3567037"/>
                <a:gd name="connsiteY761" fmla="*/ 2864672 h 4059341"/>
                <a:gd name="connsiteX762" fmla="*/ 2327647 w 3567037"/>
                <a:gd name="connsiteY762" fmla="*/ 2876197 h 4059341"/>
                <a:gd name="connsiteX763" fmla="*/ 2290213 w 3567037"/>
                <a:gd name="connsiteY763" fmla="*/ 2972590 h 4059341"/>
                <a:gd name="connsiteX764" fmla="*/ 2219347 w 3567037"/>
                <a:gd name="connsiteY764" fmla="*/ 3029645 h 4059341"/>
                <a:gd name="connsiteX765" fmla="*/ 2102666 w 3567037"/>
                <a:gd name="connsiteY765" fmla="*/ 3104987 h 4059341"/>
                <a:gd name="connsiteX766" fmla="*/ 2059137 w 3567037"/>
                <a:gd name="connsiteY766" fmla="*/ 3175377 h 4059341"/>
                <a:gd name="connsiteX767" fmla="*/ 2039992 w 3567037"/>
                <a:gd name="connsiteY767" fmla="*/ 3313013 h 4059341"/>
                <a:gd name="connsiteX768" fmla="*/ 2030562 w 3567037"/>
                <a:gd name="connsiteY768" fmla="*/ 3362258 h 4059341"/>
                <a:gd name="connsiteX769" fmla="*/ 2030562 w 3567037"/>
                <a:gd name="connsiteY769" fmla="*/ 3472938 h 4059341"/>
                <a:gd name="connsiteX770" fmla="*/ 2036086 w 3567037"/>
                <a:gd name="connsiteY770" fmla="*/ 3549710 h 4059341"/>
                <a:gd name="connsiteX771" fmla="*/ 2035801 w 3567037"/>
                <a:gd name="connsiteY771" fmla="*/ 3574665 h 4059341"/>
                <a:gd name="connsiteX772" fmla="*/ 2040563 w 3567037"/>
                <a:gd name="connsiteY772" fmla="*/ 3708492 h 4059341"/>
                <a:gd name="connsiteX773" fmla="*/ 2047516 w 3567037"/>
                <a:gd name="connsiteY773" fmla="*/ 3769737 h 4059341"/>
                <a:gd name="connsiteX774" fmla="*/ 2052946 w 3567037"/>
                <a:gd name="connsiteY774" fmla="*/ 3926423 h 4059341"/>
                <a:gd name="connsiteX775" fmla="*/ 2049421 w 3567037"/>
                <a:gd name="connsiteY775" fmla="*/ 3992527 h 4059341"/>
                <a:gd name="connsiteX776" fmla="*/ 2049517 w 3567037"/>
                <a:gd name="connsiteY776" fmla="*/ 4003957 h 4059341"/>
                <a:gd name="connsiteX777" fmla="*/ 2040658 w 3567037"/>
                <a:gd name="connsiteY777" fmla="*/ 4019864 h 4059341"/>
                <a:gd name="connsiteX778" fmla="*/ 2029705 w 3567037"/>
                <a:gd name="connsiteY778" fmla="*/ 4007576 h 4059341"/>
                <a:gd name="connsiteX779" fmla="*/ 2020942 w 3567037"/>
                <a:gd name="connsiteY779" fmla="*/ 3965095 h 4059341"/>
                <a:gd name="connsiteX780" fmla="*/ 2015893 w 3567037"/>
                <a:gd name="connsiteY780" fmla="*/ 3860129 h 4059341"/>
                <a:gd name="connsiteX781" fmla="*/ 1997986 w 3567037"/>
                <a:gd name="connsiteY781" fmla="*/ 3757355 h 4059341"/>
                <a:gd name="connsiteX782" fmla="*/ 1993129 w 3567037"/>
                <a:gd name="connsiteY782" fmla="*/ 3714587 h 4059341"/>
                <a:gd name="connsiteX783" fmla="*/ 1986842 w 3567037"/>
                <a:gd name="connsiteY783" fmla="*/ 3651246 h 4059341"/>
                <a:gd name="connsiteX784" fmla="*/ 1984461 w 3567037"/>
                <a:gd name="connsiteY784" fmla="*/ 3605812 h 4059341"/>
                <a:gd name="connsiteX785" fmla="*/ 1979889 w 3567037"/>
                <a:gd name="connsiteY785" fmla="*/ 3539994 h 4059341"/>
                <a:gd name="connsiteX786" fmla="*/ 1966935 w 3567037"/>
                <a:gd name="connsiteY786" fmla="*/ 3458936 h 4059341"/>
                <a:gd name="connsiteX787" fmla="*/ 1971221 w 3567037"/>
                <a:gd name="connsiteY787" fmla="*/ 3411597 h 4059341"/>
                <a:gd name="connsiteX788" fmla="*/ 1986556 w 3567037"/>
                <a:gd name="connsiteY788" fmla="*/ 3344827 h 4059341"/>
                <a:gd name="connsiteX789" fmla="*/ 1979127 w 3567037"/>
                <a:gd name="connsiteY789" fmla="*/ 3265865 h 4059341"/>
                <a:gd name="connsiteX790" fmla="*/ 1947885 w 3567037"/>
                <a:gd name="connsiteY790" fmla="*/ 3248053 h 4059341"/>
                <a:gd name="connsiteX791" fmla="*/ 1918643 w 3567037"/>
                <a:gd name="connsiteY791" fmla="*/ 3247672 h 4059341"/>
                <a:gd name="connsiteX792" fmla="*/ 1893307 w 3567037"/>
                <a:gd name="connsiteY792" fmla="*/ 3266912 h 4059341"/>
                <a:gd name="connsiteX793" fmla="*/ 1901784 w 3567037"/>
                <a:gd name="connsiteY793" fmla="*/ 3381975 h 4059341"/>
                <a:gd name="connsiteX794" fmla="*/ 1903308 w 3567037"/>
                <a:gd name="connsiteY794" fmla="*/ 3512467 h 4059341"/>
                <a:gd name="connsiteX795" fmla="*/ 1910356 w 3567037"/>
                <a:gd name="connsiteY795" fmla="*/ 3619909 h 4059341"/>
                <a:gd name="connsiteX796" fmla="*/ 1924739 w 3567037"/>
                <a:gd name="connsiteY796" fmla="*/ 3658485 h 4059341"/>
                <a:gd name="connsiteX797" fmla="*/ 1933026 w 3567037"/>
                <a:gd name="connsiteY797" fmla="*/ 3716588 h 4059341"/>
                <a:gd name="connsiteX798" fmla="*/ 1933216 w 3567037"/>
                <a:gd name="connsiteY798" fmla="*/ 3864130 h 4059341"/>
                <a:gd name="connsiteX799" fmla="*/ 1919691 w 3567037"/>
                <a:gd name="connsiteY799" fmla="*/ 4043200 h 4059341"/>
                <a:gd name="connsiteX800" fmla="*/ 1916929 w 3567037"/>
                <a:gd name="connsiteY800" fmla="*/ 4051868 h 4059341"/>
                <a:gd name="connsiteX801" fmla="*/ 1906737 w 3567037"/>
                <a:gd name="connsiteY801" fmla="*/ 4059297 h 4059341"/>
                <a:gd name="connsiteX802" fmla="*/ 1897974 w 3567037"/>
                <a:gd name="connsiteY802" fmla="*/ 4050248 h 4059341"/>
                <a:gd name="connsiteX803" fmla="*/ 1897021 w 3567037"/>
                <a:gd name="connsiteY803" fmla="*/ 4029770 h 4059341"/>
                <a:gd name="connsiteX804" fmla="*/ 1897497 w 3567037"/>
                <a:gd name="connsiteY804" fmla="*/ 3929186 h 4059341"/>
                <a:gd name="connsiteX805" fmla="*/ 1882448 w 3567037"/>
                <a:gd name="connsiteY805" fmla="*/ 3795550 h 4059341"/>
                <a:gd name="connsiteX806" fmla="*/ 1877686 w 3567037"/>
                <a:gd name="connsiteY806" fmla="*/ 3709444 h 4059341"/>
                <a:gd name="connsiteX807" fmla="*/ 1874257 w 3567037"/>
                <a:gd name="connsiteY807" fmla="*/ 3671153 h 4059341"/>
                <a:gd name="connsiteX808" fmla="*/ 1850063 w 3567037"/>
                <a:gd name="connsiteY808" fmla="*/ 3612003 h 4059341"/>
                <a:gd name="connsiteX809" fmla="*/ 1836347 w 3567037"/>
                <a:gd name="connsiteY809" fmla="*/ 3512086 h 4059341"/>
                <a:gd name="connsiteX810" fmla="*/ 1834537 w 3567037"/>
                <a:gd name="connsiteY810" fmla="*/ 3364829 h 4059341"/>
                <a:gd name="connsiteX811" fmla="*/ 1826822 w 3567037"/>
                <a:gd name="connsiteY811" fmla="*/ 3279009 h 4059341"/>
                <a:gd name="connsiteX812" fmla="*/ 1800343 w 3567037"/>
                <a:gd name="connsiteY812" fmla="*/ 3133848 h 4059341"/>
                <a:gd name="connsiteX813" fmla="*/ 1759766 w 3567037"/>
                <a:gd name="connsiteY813" fmla="*/ 3096415 h 4059341"/>
                <a:gd name="connsiteX814" fmla="*/ 1712903 w 3567037"/>
                <a:gd name="connsiteY814" fmla="*/ 3073174 h 4059341"/>
                <a:gd name="connsiteX815" fmla="*/ 1626702 w 3567037"/>
                <a:gd name="connsiteY815" fmla="*/ 3032978 h 4059341"/>
                <a:gd name="connsiteX816" fmla="*/ 1561837 w 3567037"/>
                <a:gd name="connsiteY816" fmla="*/ 2961636 h 4059341"/>
                <a:gd name="connsiteX817" fmla="*/ 1554788 w 3567037"/>
                <a:gd name="connsiteY817" fmla="*/ 2900771 h 4059341"/>
                <a:gd name="connsiteX818" fmla="*/ 1551359 w 3567037"/>
                <a:gd name="connsiteY818" fmla="*/ 2885912 h 4059341"/>
                <a:gd name="connsiteX819" fmla="*/ 1534881 w 3567037"/>
                <a:gd name="connsiteY819" fmla="*/ 2889913 h 4059341"/>
                <a:gd name="connsiteX820" fmla="*/ 1479064 w 3567037"/>
                <a:gd name="connsiteY820" fmla="*/ 2943729 h 4059341"/>
                <a:gd name="connsiteX821" fmla="*/ 1366860 w 3567037"/>
                <a:gd name="connsiteY821" fmla="*/ 3070126 h 4059341"/>
                <a:gd name="connsiteX822" fmla="*/ 1190838 w 3567037"/>
                <a:gd name="connsiteY822" fmla="*/ 3202428 h 4059341"/>
                <a:gd name="connsiteX823" fmla="*/ 1168549 w 3567037"/>
                <a:gd name="connsiteY823" fmla="*/ 3214049 h 4059341"/>
                <a:gd name="connsiteX824" fmla="*/ 1146547 w 3567037"/>
                <a:gd name="connsiteY824" fmla="*/ 3260531 h 4059341"/>
                <a:gd name="connsiteX825" fmla="*/ 1133593 w 3567037"/>
                <a:gd name="connsiteY825" fmla="*/ 3381784 h 4059341"/>
                <a:gd name="connsiteX826" fmla="*/ 1120924 w 3567037"/>
                <a:gd name="connsiteY826" fmla="*/ 3480368 h 4059341"/>
                <a:gd name="connsiteX827" fmla="*/ 1121496 w 3567037"/>
                <a:gd name="connsiteY827" fmla="*/ 3505514 h 4059341"/>
                <a:gd name="connsiteX828" fmla="*/ 1115495 w 3567037"/>
                <a:gd name="connsiteY828" fmla="*/ 3514372 h 4059341"/>
                <a:gd name="connsiteX829" fmla="*/ 1105208 w 3567037"/>
                <a:gd name="connsiteY829" fmla="*/ 3510943 h 4059341"/>
                <a:gd name="connsiteX830" fmla="*/ 1097398 w 3567037"/>
                <a:gd name="connsiteY830" fmla="*/ 3497227 h 4059341"/>
                <a:gd name="connsiteX831" fmla="*/ 1080062 w 3567037"/>
                <a:gd name="connsiteY831" fmla="*/ 3438077 h 4059341"/>
                <a:gd name="connsiteX832" fmla="*/ 1081681 w 3567037"/>
                <a:gd name="connsiteY832" fmla="*/ 3363782 h 4059341"/>
                <a:gd name="connsiteX833" fmla="*/ 1093588 w 3567037"/>
                <a:gd name="connsiteY833" fmla="*/ 3276342 h 4059341"/>
                <a:gd name="connsiteX834" fmla="*/ 1069680 w 3567037"/>
                <a:gd name="connsiteY834" fmla="*/ 3259673 h 4059341"/>
                <a:gd name="connsiteX835" fmla="*/ 974430 w 3567037"/>
                <a:gd name="connsiteY835" fmla="*/ 3270056 h 4059341"/>
                <a:gd name="connsiteX836" fmla="*/ 926233 w 3567037"/>
                <a:gd name="connsiteY836" fmla="*/ 3282724 h 4059341"/>
                <a:gd name="connsiteX837" fmla="*/ 828602 w 3567037"/>
                <a:gd name="connsiteY837" fmla="*/ 3299202 h 4059341"/>
                <a:gd name="connsiteX838" fmla="*/ 687346 w 3567037"/>
                <a:gd name="connsiteY838" fmla="*/ 3303012 h 4059341"/>
                <a:gd name="connsiteX839" fmla="*/ 628482 w 3567037"/>
                <a:gd name="connsiteY839" fmla="*/ 3335207 h 4059341"/>
                <a:gd name="connsiteX840" fmla="*/ 517230 w 3567037"/>
                <a:gd name="connsiteY840" fmla="*/ 3391785 h 4059341"/>
                <a:gd name="connsiteX841" fmla="*/ 458651 w 3567037"/>
                <a:gd name="connsiteY841" fmla="*/ 3401691 h 4059341"/>
                <a:gd name="connsiteX842" fmla="*/ 427695 w 3567037"/>
                <a:gd name="connsiteY842" fmla="*/ 3391785 h 4059341"/>
                <a:gd name="connsiteX843" fmla="*/ 436934 w 3567037"/>
                <a:gd name="connsiteY843" fmla="*/ 3360829 h 4059341"/>
                <a:gd name="connsiteX844" fmla="*/ 497323 w 3567037"/>
                <a:gd name="connsiteY844" fmla="*/ 3348542 h 4059341"/>
                <a:gd name="connsiteX845" fmla="*/ 572570 w 3567037"/>
                <a:gd name="connsiteY845" fmla="*/ 3312442 h 4059341"/>
                <a:gd name="connsiteX846" fmla="*/ 609908 w 3567037"/>
                <a:gd name="connsiteY846" fmla="*/ 3278819 h 4059341"/>
                <a:gd name="connsiteX847" fmla="*/ 731447 w 3567037"/>
                <a:gd name="connsiteY847" fmla="*/ 3239861 h 4059341"/>
                <a:gd name="connsiteX848" fmla="*/ 824411 w 3567037"/>
                <a:gd name="connsiteY848" fmla="*/ 3241290 h 4059341"/>
                <a:gd name="connsiteX849" fmla="*/ 847081 w 3567037"/>
                <a:gd name="connsiteY849" fmla="*/ 3230908 h 4059341"/>
                <a:gd name="connsiteX850" fmla="*/ 2160578 w 3567037"/>
                <a:gd name="connsiteY850" fmla="*/ 2946587 h 4059341"/>
                <a:gd name="connsiteX851" fmla="*/ 2149148 w 3567037"/>
                <a:gd name="connsiteY851" fmla="*/ 2946587 h 4059341"/>
                <a:gd name="connsiteX852" fmla="*/ 2111334 w 3567037"/>
                <a:gd name="connsiteY852" fmla="*/ 2908201 h 4059341"/>
                <a:gd name="connsiteX853" fmla="*/ 2111429 w 3567037"/>
                <a:gd name="connsiteY853" fmla="*/ 2851051 h 4059341"/>
                <a:gd name="connsiteX854" fmla="*/ 2167817 w 3567037"/>
                <a:gd name="connsiteY854" fmla="*/ 2729988 h 4059341"/>
                <a:gd name="connsiteX855" fmla="*/ 2183438 w 3567037"/>
                <a:gd name="connsiteY855" fmla="*/ 2669504 h 4059341"/>
                <a:gd name="connsiteX856" fmla="*/ 2166484 w 3567037"/>
                <a:gd name="connsiteY856" fmla="*/ 2627118 h 4059341"/>
                <a:gd name="connsiteX857" fmla="*/ 2150577 w 3567037"/>
                <a:gd name="connsiteY857" fmla="*/ 2605401 h 4059341"/>
                <a:gd name="connsiteX858" fmla="*/ 2125431 w 3567037"/>
                <a:gd name="connsiteY858" fmla="*/ 2560824 h 4059341"/>
                <a:gd name="connsiteX859" fmla="*/ 2120859 w 3567037"/>
                <a:gd name="connsiteY859" fmla="*/ 2526915 h 4059341"/>
                <a:gd name="connsiteX860" fmla="*/ 2114477 w 3567037"/>
                <a:gd name="connsiteY860" fmla="*/ 2502912 h 4059341"/>
                <a:gd name="connsiteX861" fmla="*/ 2088950 w 3567037"/>
                <a:gd name="connsiteY861" fmla="*/ 2437666 h 4059341"/>
                <a:gd name="connsiteX862" fmla="*/ 2068471 w 3567037"/>
                <a:gd name="connsiteY862" fmla="*/ 2412425 h 4059341"/>
                <a:gd name="connsiteX863" fmla="*/ 2006273 w 3567037"/>
                <a:gd name="connsiteY863" fmla="*/ 2364800 h 4059341"/>
                <a:gd name="connsiteX864" fmla="*/ 1984651 w 3567037"/>
                <a:gd name="connsiteY864" fmla="*/ 2341273 h 4059341"/>
                <a:gd name="connsiteX865" fmla="*/ 1860160 w 3567037"/>
                <a:gd name="connsiteY865" fmla="*/ 2361466 h 4059341"/>
                <a:gd name="connsiteX866" fmla="*/ 1817678 w 3567037"/>
                <a:gd name="connsiteY866" fmla="*/ 2406900 h 4059341"/>
                <a:gd name="connsiteX867" fmla="*/ 1802152 w 3567037"/>
                <a:gd name="connsiteY867" fmla="*/ 2434142 h 4059341"/>
                <a:gd name="connsiteX868" fmla="*/ 1779769 w 3567037"/>
                <a:gd name="connsiteY868" fmla="*/ 2485767 h 4059341"/>
                <a:gd name="connsiteX869" fmla="*/ 1758814 w 3567037"/>
                <a:gd name="connsiteY869" fmla="*/ 2550823 h 4059341"/>
                <a:gd name="connsiteX870" fmla="*/ 1754051 w 3567037"/>
                <a:gd name="connsiteY870" fmla="*/ 2593304 h 4059341"/>
                <a:gd name="connsiteX871" fmla="*/ 1723095 w 3567037"/>
                <a:gd name="connsiteY871" fmla="*/ 2628642 h 4059341"/>
                <a:gd name="connsiteX872" fmla="*/ 1674517 w 3567037"/>
                <a:gd name="connsiteY872" fmla="*/ 2705318 h 4059341"/>
                <a:gd name="connsiteX873" fmla="*/ 1702997 w 3567037"/>
                <a:gd name="connsiteY873" fmla="*/ 2755896 h 4059341"/>
                <a:gd name="connsiteX874" fmla="*/ 1775578 w 3567037"/>
                <a:gd name="connsiteY874" fmla="*/ 2846955 h 4059341"/>
                <a:gd name="connsiteX875" fmla="*/ 1787008 w 3567037"/>
                <a:gd name="connsiteY875" fmla="*/ 2907534 h 4059341"/>
                <a:gd name="connsiteX876" fmla="*/ 1765862 w 3567037"/>
                <a:gd name="connsiteY876" fmla="*/ 2943348 h 4059341"/>
                <a:gd name="connsiteX877" fmla="*/ 1671279 w 3567037"/>
                <a:gd name="connsiteY877" fmla="*/ 2946015 h 4059341"/>
                <a:gd name="connsiteX878" fmla="*/ 1650514 w 3567037"/>
                <a:gd name="connsiteY878" fmla="*/ 2918012 h 4059341"/>
                <a:gd name="connsiteX879" fmla="*/ 1646228 w 3567037"/>
                <a:gd name="connsiteY879" fmla="*/ 2886675 h 4059341"/>
                <a:gd name="connsiteX880" fmla="*/ 1638989 w 3567037"/>
                <a:gd name="connsiteY880" fmla="*/ 2878388 h 4059341"/>
                <a:gd name="connsiteX881" fmla="*/ 1628702 w 3567037"/>
                <a:gd name="connsiteY881" fmla="*/ 2885817 h 4059341"/>
                <a:gd name="connsiteX882" fmla="*/ 1651848 w 3567037"/>
                <a:gd name="connsiteY882" fmla="*/ 2982210 h 4059341"/>
                <a:gd name="connsiteX883" fmla="*/ 1696044 w 3567037"/>
                <a:gd name="connsiteY883" fmla="*/ 3005737 h 4059341"/>
                <a:gd name="connsiteX884" fmla="*/ 1765957 w 3567037"/>
                <a:gd name="connsiteY884" fmla="*/ 3043456 h 4059341"/>
                <a:gd name="connsiteX885" fmla="*/ 1833585 w 3567037"/>
                <a:gd name="connsiteY885" fmla="*/ 3096034 h 4059341"/>
                <a:gd name="connsiteX886" fmla="*/ 1871018 w 3567037"/>
                <a:gd name="connsiteY886" fmla="*/ 3156042 h 4059341"/>
                <a:gd name="connsiteX887" fmla="*/ 1905499 w 3567037"/>
                <a:gd name="connsiteY887" fmla="*/ 3162709 h 4059341"/>
                <a:gd name="connsiteX888" fmla="*/ 1961029 w 3567037"/>
                <a:gd name="connsiteY888" fmla="*/ 3160613 h 4059341"/>
                <a:gd name="connsiteX889" fmla="*/ 2001892 w 3567037"/>
                <a:gd name="connsiteY889" fmla="*/ 3143087 h 4059341"/>
                <a:gd name="connsiteX890" fmla="*/ 2036372 w 3567037"/>
                <a:gd name="connsiteY890" fmla="*/ 3080318 h 4059341"/>
                <a:gd name="connsiteX891" fmla="*/ 2205536 w 3567037"/>
                <a:gd name="connsiteY891" fmla="*/ 2960398 h 4059341"/>
                <a:gd name="connsiteX892" fmla="*/ 2251066 w 3567037"/>
                <a:gd name="connsiteY892" fmla="*/ 2916773 h 4059341"/>
                <a:gd name="connsiteX893" fmla="*/ 2259067 w 3567037"/>
                <a:gd name="connsiteY893" fmla="*/ 2864100 h 4059341"/>
                <a:gd name="connsiteX894" fmla="*/ 2247351 w 3567037"/>
                <a:gd name="connsiteY894" fmla="*/ 2851813 h 4059341"/>
                <a:gd name="connsiteX895" fmla="*/ 2235254 w 3567037"/>
                <a:gd name="connsiteY895" fmla="*/ 2863434 h 4059341"/>
                <a:gd name="connsiteX896" fmla="*/ 2231349 w 3567037"/>
                <a:gd name="connsiteY896" fmla="*/ 2899533 h 4059341"/>
                <a:gd name="connsiteX897" fmla="*/ 2194678 w 3567037"/>
                <a:gd name="connsiteY897" fmla="*/ 2943729 h 4059341"/>
                <a:gd name="connsiteX898" fmla="*/ 2160673 w 3567037"/>
                <a:gd name="connsiteY898" fmla="*/ 2946492 h 4059341"/>
                <a:gd name="connsiteX899" fmla="*/ 1887972 w 3567037"/>
                <a:gd name="connsiteY899" fmla="*/ 1332671 h 4059341"/>
                <a:gd name="connsiteX900" fmla="*/ 1901498 w 3567037"/>
                <a:gd name="connsiteY900" fmla="*/ 1243326 h 4059341"/>
                <a:gd name="connsiteX901" fmla="*/ 1919977 w 3567037"/>
                <a:gd name="connsiteY901" fmla="*/ 1172555 h 4059341"/>
                <a:gd name="connsiteX902" fmla="*/ 1924263 w 3567037"/>
                <a:gd name="connsiteY902" fmla="*/ 1138646 h 4059341"/>
                <a:gd name="connsiteX903" fmla="*/ 1918929 w 3567037"/>
                <a:gd name="connsiteY903" fmla="*/ 1121692 h 4059341"/>
                <a:gd name="connsiteX904" fmla="*/ 1882258 w 3567037"/>
                <a:gd name="connsiteY904" fmla="*/ 1084259 h 4059341"/>
                <a:gd name="connsiteX905" fmla="*/ 1858445 w 3567037"/>
                <a:gd name="connsiteY905" fmla="*/ 1049111 h 4059341"/>
                <a:gd name="connsiteX906" fmla="*/ 1848634 w 3567037"/>
                <a:gd name="connsiteY906" fmla="*/ 1018346 h 4059341"/>
                <a:gd name="connsiteX907" fmla="*/ 1802819 w 3567037"/>
                <a:gd name="connsiteY907" fmla="*/ 1119596 h 4059341"/>
                <a:gd name="connsiteX908" fmla="*/ 1805391 w 3567037"/>
                <a:gd name="connsiteY908" fmla="*/ 1162554 h 4059341"/>
                <a:gd name="connsiteX909" fmla="*/ 1825012 w 3567037"/>
                <a:gd name="connsiteY909" fmla="*/ 1198559 h 4059341"/>
                <a:gd name="connsiteX910" fmla="*/ 1877209 w 3567037"/>
                <a:gd name="connsiteY910" fmla="*/ 1322574 h 4059341"/>
                <a:gd name="connsiteX911" fmla="*/ 1888068 w 3567037"/>
                <a:gd name="connsiteY911" fmla="*/ 1332480 h 405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Lst>
              <a:rect l="l" t="t" r="r" b="b"/>
              <a:pathLst>
                <a:path w="3567037" h="4059341">
                  <a:moveTo>
                    <a:pt x="846604" y="3231860"/>
                  </a:moveTo>
                  <a:cubicBezTo>
                    <a:pt x="841651" y="3222717"/>
                    <a:pt x="832412" y="3220240"/>
                    <a:pt x="824221" y="3217287"/>
                  </a:cubicBezTo>
                  <a:cubicBezTo>
                    <a:pt x="780501" y="3201095"/>
                    <a:pt x="746592" y="3173663"/>
                    <a:pt x="722398" y="3133372"/>
                  </a:cubicBezTo>
                  <a:cubicBezTo>
                    <a:pt x="687156" y="3074603"/>
                    <a:pt x="633435" y="3047361"/>
                    <a:pt x="565807" y="3048123"/>
                  </a:cubicBezTo>
                  <a:cubicBezTo>
                    <a:pt x="530946" y="3048504"/>
                    <a:pt x="497513" y="3044218"/>
                    <a:pt x="465509" y="3030121"/>
                  </a:cubicBezTo>
                  <a:cubicBezTo>
                    <a:pt x="440173" y="3018977"/>
                    <a:pt x="414455" y="3016786"/>
                    <a:pt x="387595" y="3025263"/>
                  </a:cubicBezTo>
                  <a:cubicBezTo>
                    <a:pt x="366925" y="3031740"/>
                    <a:pt x="345304" y="3028978"/>
                    <a:pt x="323968" y="3028692"/>
                  </a:cubicBezTo>
                  <a:cubicBezTo>
                    <a:pt x="306442" y="3028502"/>
                    <a:pt x="288916" y="3027359"/>
                    <a:pt x="271961" y="3033359"/>
                  </a:cubicBezTo>
                  <a:cubicBezTo>
                    <a:pt x="260722" y="3037360"/>
                    <a:pt x="252340" y="3033455"/>
                    <a:pt x="247291" y="3023263"/>
                  </a:cubicBezTo>
                  <a:cubicBezTo>
                    <a:pt x="241862" y="3012214"/>
                    <a:pt x="239386" y="3000117"/>
                    <a:pt x="238719" y="2987925"/>
                  </a:cubicBezTo>
                  <a:cubicBezTo>
                    <a:pt x="238243" y="2978114"/>
                    <a:pt x="244148" y="2973066"/>
                    <a:pt x="253197" y="2976495"/>
                  </a:cubicBezTo>
                  <a:cubicBezTo>
                    <a:pt x="273485" y="2984115"/>
                    <a:pt x="294916" y="2984877"/>
                    <a:pt x="315776" y="2988783"/>
                  </a:cubicBezTo>
                  <a:cubicBezTo>
                    <a:pt x="330540" y="2991545"/>
                    <a:pt x="344256" y="2989449"/>
                    <a:pt x="356924" y="2980877"/>
                  </a:cubicBezTo>
                  <a:cubicBezTo>
                    <a:pt x="342541" y="2957255"/>
                    <a:pt x="307013" y="2931442"/>
                    <a:pt x="278819" y="2924203"/>
                  </a:cubicBezTo>
                  <a:cubicBezTo>
                    <a:pt x="267008" y="2921155"/>
                    <a:pt x="255102" y="2918583"/>
                    <a:pt x="244434" y="2912201"/>
                  </a:cubicBezTo>
                  <a:cubicBezTo>
                    <a:pt x="239671" y="2909344"/>
                    <a:pt x="235766" y="2905725"/>
                    <a:pt x="236338" y="2899438"/>
                  </a:cubicBezTo>
                  <a:cubicBezTo>
                    <a:pt x="237004" y="2892294"/>
                    <a:pt x="241862" y="2887913"/>
                    <a:pt x="248149" y="2887341"/>
                  </a:cubicBezTo>
                  <a:cubicBezTo>
                    <a:pt x="278343" y="2884865"/>
                    <a:pt x="308537" y="2879912"/>
                    <a:pt x="335969" y="2900486"/>
                  </a:cubicBezTo>
                  <a:cubicBezTo>
                    <a:pt x="359591" y="2918297"/>
                    <a:pt x="385594" y="2932871"/>
                    <a:pt x="408740" y="2951540"/>
                  </a:cubicBezTo>
                  <a:cubicBezTo>
                    <a:pt x="422456" y="2962589"/>
                    <a:pt x="439411" y="2968304"/>
                    <a:pt x="456556" y="2972400"/>
                  </a:cubicBezTo>
                  <a:cubicBezTo>
                    <a:pt x="466938" y="2974876"/>
                    <a:pt x="477987" y="2975638"/>
                    <a:pt x="487607" y="2979734"/>
                  </a:cubicBezTo>
                  <a:cubicBezTo>
                    <a:pt x="531613" y="2998117"/>
                    <a:pt x="578380" y="2996974"/>
                    <a:pt x="624577" y="2999831"/>
                  </a:cubicBezTo>
                  <a:cubicBezTo>
                    <a:pt x="654676" y="3001641"/>
                    <a:pt x="683060" y="3009356"/>
                    <a:pt x="710206" y="3022215"/>
                  </a:cubicBezTo>
                  <a:cubicBezTo>
                    <a:pt x="723637" y="3028597"/>
                    <a:pt x="733638" y="3038979"/>
                    <a:pt x="742401" y="3050695"/>
                  </a:cubicBezTo>
                  <a:cubicBezTo>
                    <a:pt x="773929" y="3092510"/>
                    <a:pt x="814981" y="3124418"/>
                    <a:pt x="855558" y="3156422"/>
                  </a:cubicBezTo>
                  <a:cubicBezTo>
                    <a:pt x="879275" y="3175092"/>
                    <a:pt x="907374" y="3183378"/>
                    <a:pt x="938711" y="3183092"/>
                  </a:cubicBezTo>
                  <a:cubicBezTo>
                    <a:pt x="1012435" y="3182426"/>
                    <a:pt x="1079205" y="3160899"/>
                    <a:pt x="1141975" y="3123085"/>
                  </a:cubicBezTo>
                  <a:cubicBezTo>
                    <a:pt x="1192457" y="3092605"/>
                    <a:pt x="1237415" y="3055076"/>
                    <a:pt x="1282849" y="3018024"/>
                  </a:cubicBezTo>
                  <a:cubicBezTo>
                    <a:pt x="1325045" y="2983639"/>
                    <a:pt x="1361907" y="2944205"/>
                    <a:pt x="1392958" y="2899533"/>
                  </a:cubicBezTo>
                  <a:cubicBezTo>
                    <a:pt x="1438297" y="2834192"/>
                    <a:pt x="1496876" y="2784662"/>
                    <a:pt x="1568123" y="2749800"/>
                  </a:cubicBezTo>
                  <a:cubicBezTo>
                    <a:pt x="1574314" y="2746752"/>
                    <a:pt x="1580125" y="2743228"/>
                    <a:pt x="1586316" y="2740180"/>
                  </a:cubicBezTo>
                  <a:cubicBezTo>
                    <a:pt x="1594507" y="2736179"/>
                    <a:pt x="1598889" y="2730179"/>
                    <a:pt x="1599460" y="2720559"/>
                  </a:cubicBezTo>
                  <a:cubicBezTo>
                    <a:pt x="1602032" y="2672076"/>
                    <a:pt x="1626892" y="2634357"/>
                    <a:pt x="1658515" y="2600067"/>
                  </a:cubicBezTo>
                  <a:cubicBezTo>
                    <a:pt x="1663659" y="2594447"/>
                    <a:pt x="1669183" y="2589209"/>
                    <a:pt x="1674803" y="2583970"/>
                  </a:cubicBezTo>
                  <a:cubicBezTo>
                    <a:pt x="1691662" y="2568063"/>
                    <a:pt x="1701854" y="2549775"/>
                    <a:pt x="1699854" y="2525486"/>
                  </a:cubicBezTo>
                  <a:cubicBezTo>
                    <a:pt x="1698425" y="2507484"/>
                    <a:pt x="1705474" y="2491196"/>
                    <a:pt x="1713951" y="2475576"/>
                  </a:cubicBezTo>
                  <a:cubicBezTo>
                    <a:pt x="1722238" y="2460431"/>
                    <a:pt x="1730239" y="2445191"/>
                    <a:pt x="1738144" y="2430427"/>
                  </a:cubicBezTo>
                  <a:cubicBezTo>
                    <a:pt x="1732715" y="2424045"/>
                    <a:pt x="1727381" y="2427474"/>
                    <a:pt x="1722523" y="2428236"/>
                  </a:cubicBezTo>
                  <a:cubicBezTo>
                    <a:pt x="1692901" y="2432808"/>
                    <a:pt x="1663468" y="2432999"/>
                    <a:pt x="1634036" y="2426617"/>
                  </a:cubicBezTo>
                  <a:cubicBezTo>
                    <a:pt x="1627369" y="2425188"/>
                    <a:pt x="1620415" y="2424617"/>
                    <a:pt x="1613653" y="2424902"/>
                  </a:cubicBezTo>
                  <a:cubicBezTo>
                    <a:pt x="1582125" y="2426236"/>
                    <a:pt x="1553264" y="2417378"/>
                    <a:pt x="1526689" y="2401376"/>
                  </a:cubicBezTo>
                  <a:cubicBezTo>
                    <a:pt x="1482303" y="2374706"/>
                    <a:pt x="1449727" y="2337558"/>
                    <a:pt x="1429630" y="2289457"/>
                  </a:cubicBezTo>
                  <a:cubicBezTo>
                    <a:pt x="1397054" y="2211447"/>
                    <a:pt x="1364860" y="2133247"/>
                    <a:pt x="1329331" y="2056475"/>
                  </a:cubicBezTo>
                  <a:cubicBezTo>
                    <a:pt x="1315139" y="2025900"/>
                    <a:pt x="1307995" y="1993039"/>
                    <a:pt x="1296089" y="1961702"/>
                  </a:cubicBezTo>
                  <a:cubicBezTo>
                    <a:pt x="1280754" y="1921411"/>
                    <a:pt x="1255513" y="1888550"/>
                    <a:pt x="1223699" y="1860546"/>
                  </a:cubicBezTo>
                  <a:cubicBezTo>
                    <a:pt x="1190362" y="1831209"/>
                    <a:pt x="1161787" y="1797967"/>
                    <a:pt x="1136355" y="1761486"/>
                  </a:cubicBezTo>
                  <a:cubicBezTo>
                    <a:pt x="1090063" y="1695097"/>
                    <a:pt x="1048915" y="1625850"/>
                    <a:pt x="1011482" y="1554222"/>
                  </a:cubicBezTo>
                  <a:cubicBezTo>
                    <a:pt x="998719" y="1529743"/>
                    <a:pt x="981193" y="1508597"/>
                    <a:pt x="961095" y="1489643"/>
                  </a:cubicBezTo>
                  <a:cubicBezTo>
                    <a:pt x="937187" y="1467164"/>
                    <a:pt x="914422" y="1443827"/>
                    <a:pt x="895372" y="1416872"/>
                  </a:cubicBezTo>
                  <a:cubicBezTo>
                    <a:pt x="881466" y="1397060"/>
                    <a:pt x="862035" y="1383915"/>
                    <a:pt x="839461" y="1375057"/>
                  </a:cubicBezTo>
                  <a:cubicBezTo>
                    <a:pt x="814696" y="1365341"/>
                    <a:pt x="790788" y="1354292"/>
                    <a:pt x="769738" y="1336862"/>
                  </a:cubicBezTo>
                  <a:cubicBezTo>
                    <a:pt x="752402" y="1322479"/>
                    <a:pt x="729256" y="1323717"/>
                    <a:pt x="708301" y="1325432"/>
                  </a:cubicBezTo>
                  <a:cubicBezTo>
                    <a:pt x="683822" y="1327432"/>
                    <a:pt x="659914" y="1327718"/>
                    <a:pt x="635530" y="1324289"/>
                  </a:cubicBezTo>
                  <a:cubicBezTo>
                    <a:pt x="600193" y="1319336"/>
                    <a:pt x="565903" y="1328765"/>
                    <a:pt x="531422" y="1334766"/>
                  </a:cubicBezTo>
                  <a:cubicBezTo>
                    <a:pt x="518659" y="1336957"/>
                    <a:pt x="506086" y="1339910"/>
                    <a:pt x="493322" y="1342196"/>
                  </a:cubicBezTo>
                  <a:cubicBezTo>
                    <a:pt x="463414" y="1347625"/>
                    <a:pt x="437601" y="1362293"/>
                    <a:pt x="413122" y="1379343"/>
                  </a:cubicBezTo>
                  <a:cubicBezTo>
                    <a:pt x="402930" y="1386487"/>
                    <a:pt x="397215" y="1397536"/>
                    <a:pt x="391881" y="1408680"/>
                  </a:cubicBezTo>
                  <a:cubicBezTo>
                    <a:pt x="381308" y="1430683"/>
                    <a:pt x="370545" y="1452495"/>
                    <a:pt x="359877" y="1474403"/>
                  </a:cubicBezTo>
                  <a:cubicBezTo>
                    <a:pt x="345970" y="1503168"/>
                    <a:pt x="325206" y="1524123"/>
                    <a:pt x="293678" y="1533267"/>
                  </a:cubicBezTo>
                  <a:cubicBezTo>
                    <a:pt x="284915" y="1535839"/>
                    <a:pt x="276628" y="1539935"/>
                    <a:pt x="267865" y="1542602"/>
                  </a:cubicBezTo>
                  <a:cubicBezTo>
                    <a:pt x="214335" y="1558699"/>
                    <a:pt x="188713" y="1598894"/>
                    <a:pt x="175759" y="1649663"/>
                  </a:cubicBezTo>
                  <a:cubicBezTo>
                    <a:pt x="166710" y="1685381"/>
                    <a:pt x="165662" y="1721957"/>
                    <a:pt x="165186" y="1758533"/>
                  </a:cubicBezTo>
                  <a:cubicBezTo>
                    <a:pt x="165091" y="1766344"/>
                    <a:pt x="167091" y="1773583"/>
                    <a:pt x="170425" y="1780536"/>
                  </a:cubicBezTo>
                  <a:cubicBezTo>
                    <a:pt x="180712" y="1801967"/>
                    <a:pt x="180616" y="1824827"/>
                    <a:pt x="179473" y="1847783"/>
                  </a:cubicBezTo>
                  <a:cubicBezTo>
                    <a:pt x="179473" y="1848545"/>
                    <a:pt x="179378" y="1849307"/>
                    <a:pt x="179283" y="1850069"/>
                  </a:cubicBezTo>
                  <a:cubicBezTo>
                    <a:pt x="177854" y="1858451"/>
                    <a:pt x="176330" y="1867976"/>
                    <a:pt x="166043" y="1868833"/>
                  </a:cubicBezTo>
                  <a:cubicBezTo>
                    <a:pt x="155375" y="1869785"/>
                    <a:pt x="152899" y="1860641"/>
                    <a:pt x="150517" y="1852355"/>
                  </a:cubicBezTo>
                  <a:cubicBezTo>
                    <a:pt x="146993" y="1839591"/>
                    <a:pt x="147946" y="1825399"/>
                    <a:pt x="139945" y="1813493"/>
                  </a:cubicBezTo>
                  <a:cubicBezTo>
                    <a:pt x="137659" y="1815207"/>
                    <a:pt x="135563" y="1816064"/>
                    <a:pt x="135563" y="1816922"/>
                  </a:cubicBezTo>
                  <a:cubicBezTo>
                    <a:pt x="134611" y="1850545"/>
                    <a:pt x="118609" y="1877977"/>
                    <a:pt x="100511" y="1904742"/>
                  </a:cubicBezTo>
                  <a:cubicBezTo>
                    <a:pt x="93082" y="1915696"/>
                    <a:pt x="84509" y="1925221"/>
                    <a:pt x="71555" y="1929507"/>
                  </a:cubicBezTo>
                  <a:cubicBezTo>
                    <a:pt x="66221" y="1931317"/>
                    <a:pt x="60887" y="1931603"/>
                    <a:pt x="56887" y="1926745"/>
                  </a:cubicBezTo>
                  <a:cubicBezTo>
                    <a:pt x="52886" y="1921887"/>
                    <a:pt x="53934" y="1916839"/>
                    <a:pt x="57458" y="1912076"/>
                  </a:cubicBezTo>
                  <a:cubicBezTo>
                    <a:pt x="59268" y="1909600"/>
                    <a:pt x="61173" y="1907219"/>
                    <a:pt x="63078" y="1904933"/>
                  </a:cubicBezTo>
                  <a:cubicBezTo>
                    <a:pt x="85747" y="1877501"/>
                    <a:pt x="92891" y="1845401"/>
                    <a:pt x="90319" y="1810826"/>
                  </a:cubicBezTo>
                  <a:cubicBezTo>
                    <a:pt x="89081" y="1794157"/>
                    <a:pt x="90700" y="1778631"/>
                    <a:pt x="101464" y="1765487"/>
                  </a:cubicBezTo>
                  <a:cubicBezTo>
                    <a:pt x="119180" y="1743770"/>
                    <a:pt x="114322" y="1719767"/>
                    <a:pt x="109560" y="1695573"/>
                  </a:cubicBezTo>
                  <a:cubicBezTo>
                    <a:pt x="108036" y="1687953"/>
                    <a:pt x="102607" y="1687286"/>
                    <a:pt x="97653" y="1690906"/>
                  </a:cubicBezTo>
                  <a:cubicBezTo>
                    <a:pt x="79270" y="1704527"/>
                    <a:pt x="55553" y="1702812"/>
                    <a:pt x="36122" y="1713385"/>
                  </a:cubicBezTo>
                  <a:cubicBezTo>
                    <a:pt x="27835" y="1717862"/>
                    <a:pt x="18310" y="1717481"/>
                    <a:pt x="9833" y="1712147"/>
                  </a:cubicBezTo>
                  <a:cubicBezTo>
                    <a:pt x="1927" y="1707194"/>
                    <a:pt x="-835" y="1699478"/>
                    <a:pt x="213" y="1690525"/>
                  </a:cubicBezTo>
                  <a:cubicBezTo>
                    <a:pt x="1261" y="1681857"/>
                    <a:pt x="6785" y="1677666"/>
                    <a:pt x="14786" y="1675094"/>
                  </a:cubicBezTo>
                  <a:cubicBezTo>
                    <a:pt x="44028" y="1665569"/>
                    <a:pt x="70984" y="1652139"/>
                    <a:pt x="92510" y="1629374"/>
                  </a:cubicBezTo>
                  <a:cubicBezTo>
                    <a:pt x="93558" y="1628231"/>
                    <a:pt x="94606" y="1626803"/>
                    <a:pt x="95939" y="1626422"/>
                  </a:cubicBezTo>
                  <a:cubicBezTo>
                    <a:pt x="124990" y="1616516"/>
                    <a:pt x="137754" y="1589941"/>
                    <a:pt x="155566" y="1568510"/>
                  </a:cubicBezTo>
                  <a:cubicBezTo>
                    <a:pt x="183283" y="1535363"/>
                    <a:pt x="214716" y="1507073"/>
                    <a:pt x="255864" y="1491357"/>
                  </a:cubicBezTo>
                  <a:cubicBezTo>
                    <a:pt x="286344" y="1479737"/>
                    <a:pt x="308728" y="1459258"/>
                    <a:pt x="325682" y="1431635"/>
                  </a:cubicBezTo>
                  <a:cubicBezTo>
                    <a:pt x="341970" y="1405061"/>
                    <a:pt x="359877" y="1379343"/>
                    <a:pt x="376069" y="1352673"/>
                  </a:cubicBezTo>
                  <a:cubicBezTo>
                    <a:pt x="393786" y="1323622"/>
                    <a:pt x="421789" y="1308668"/>
                    <a:pt x="451412" y="1296285"/>
                  </a:cubicBezTo>
                  <a:cubicBezTo>
                    <a:pt x="488369" y="1280855"/>
                    <a:pt x="528184" y="1277521"/>
                    <a:pt x="567236" y="1271520"/>
                  </a:cubicBezTo>
                  <a:cubicBezTo>
                    <a:pt x="589048" y="1268186"/>
                    <a:pt x="610956" y="1265043"/>
                    <a:pt x="632578" y="1260852"/>
                  </a:cubicBezTo>
                  <a:cubicBezTo>
                    <a:pt x="658009" y="1255994"/>
                    <a:pt x="661057" y="1249803"/>
                    <a:pt x="662677" y="1223705"/>
                  </a:cubicBezTo>
                  <a:cubicBezTo>
                    <a:pt x="665248" y="1183223"/>
                    <a:pt x="644008" y="1154267"/>
                    <a:pt x="619433" y="1126454"/>
                  </a:cubicBezTo>
                  <a:cubicBezTo>
                    <a:pt x="606289" y="1111595"/>
                    <a:pt x="593144" y="1096832"/>
                    <a:pt x="579904" y="1082163"/>
                  </a:cubicBezTo>
                  <a:cubicBezTo>
                    <a:pt x="564188" y="1064637"/>
                    <a:pt x="553901" y="1044730"/>
                    <a:pt x="552853" y="1020727"/>
                  </a:cubicBezTo>
                  <a:cubicBezTo>
                    <a:pt x="552091" y="1004725"/>
                    <a:pt x="546281" y="991199"/>
                    <a:pt x="532756" y="981579"/>
                  </a:cubicBezTo>
                  <a:cubicBezTo>
                    <a:pt x="517897" y="970911"/>
                    <a:pt x="510086" y="955100"/>
                    <a:pt x="503609" y="938717"/>
                  </a:cubicBezTo>
                  <a:cubicBezTo>
                    <a:pt x="495703" y="918905"/>
                    <a:pt x="487988" y="898997"/>
                    <a:pt x="480749" y="878995"/>
                  </a:cubicBezTo>
                  <a:cubicBezTo>
                    <a:pt x="474082" y="860707"/>
                    <a:pt x="464652" y="844895"/>
                    <a:pt x="448078" y="833465"/>
                  </a:cubicBezTo>
                  <a:cubicBezTo>
                    <a:pt x="429600" y="820797"/>
                    <a:pt x="423504" y="800604"/>
                    <a:pt x="421599" y="779840"/>
                  </a:cubicBezTo>
                  <a:cubicBezTo>
                    <a:pt x="420265" y="765457"/>
                    <a:pt x="414550" y="756122"/>
                    <a:pt x="402739" y="748217"/>
                  </a:cubicBezTo>
                  <a:cubicBezTo>
                    <a:pt x="387309" y="737930"/>
                    <a:pt x="386547" y="734977"/>
                    <a:pt x="393119" y="717832"/>
                  </a:cubicBezTo>
                  <a:cubicBezTo>
                    <a:pt x="403025" y="692019"/>
                    <a:pt x="417503" y="668778"/>
                    <a:pt x="434743" y="647252"/>
                  </a:cubicBezTo>
                  <a:cubicBezTo>
                    <a:pt x="438458" y="642584"/>
                    <a:pt x="443506" y="638584"/>
                    <a:pt x="448650" y="635631"/>
                  </a:cubicBezTo>
                  <a:cubicBezTo>
                    <a:pt x="459318" y="629535"/>
                    <a:pt x="466366" y="632964"/>
                    <a:pt x="467128" y="645632"/>
                  </a:cubicBezTo>
                  <a:cubicBezTo>
                    <a:pt x="467890" y="659253"/>
                    <a:pt x="468081" y="673160"/>
                    <a:pt x="465985" y="686685"/>
                  </a:cubicBezTo>
                  <a:cubicBezTo>
                    <a:pt x="463795" y="700973"/>
                    <a:pt x="465319" y="714117"/>
                    <a:pt x="471510" y="726690"/>
                  </a:cubicBezTo>
                  <a:cubicBezTo>
                    <a:pt x="477701" y="739358"/>
                    <a:pt x="481035" y="752312"/>
                    <a:pt x="480273" y="766314"/>
                  </a:cubicBezTo>
                  <a:cubicBezTo>
                    <a:pt x="479320" y="783840"/>
                    <a:pt x="486750" y="798985"/>
                    <a:pt x="500752" y="807462"/>
                  </a:cubicBezTo>
                  <a:cubicBezTo>
                    <a:pt x="534756" y="828227"/>
                    <a:pt x="544376" y="862707"/>
                    <a:pt x="554473" y="896902"/>
                  </a:cubicBezTo>
                  <a:cubicBezTo>
                    <a:pt x="562378" y="923858"/>
                    <a:pt x="563807" y="929573"/>
                    <a:pt x="577428" y="946527"/>
                  </a:cubicBezTo>
                  <a:cubicBezTo>
                    <a:pt x="584953" y="939955"/>
                    <a:pt x="585905" y="930525"/>
                    <a:pt x="587810" y="922143"/>
                  </a:cubicBezTo>
                  <a:cubicBezTo>
                    <a:pt x="594478" y="892616"/>
                    <a:pt x="606765" y="866708"/>
                    <a:pt x="626577" y="843086"/>
                  </a:cubicBezTo>
                  <a:cubicBezTo>
                    <a:pt x="658867" y="804509"/>
                    <a:pt x="675250" y="757265"/>
                    <a:pt x="692109" y="710688"/>
                  </a:cubicBezTo>
                  <a:cubicBezTo>
                    <a:pt x="697062" y="696877"/>
                    <a:pt x="695824" y="681923"/>
                    <a:pt x="694681" y="667540"/>
                  </a:cubicBezTo>
                  <a:cubicBezTo>
                    <a:pt x="692680" y="643346"/>
                    <a:pt x="690299" y="619343"/>
                    <a:pt x="683346" y="595531"/>
                  </a:cubicBezTo>
                  <a:cubicBezTo>
                    <a:pt x="672773" y="559431"/>
                    <a:pt x="667915" y="522665"/>
                    <a:pt x="680774" y="485422"/>
                  </a:cubicBezTo>
                  <a:cubicBezTo>
                    <a:pt x="686203" y="469706"/>
                    <a:pt x="689346" y="453037"/>
                    <a:pt x="689823" y="436082"/>
                  </a:cubicBezTo>
                  <a:cubicBezTo>
                    <a:pt x="689918" y="432368"/>
                    <a:pt x="690490" y="428367"/>
                    <a:pt x="691918" y="424938"/>
                  </a:cubicBezTo>
                  <a:cubicBezTo>
                    <a:pt x="696014" y="415127"/>
                    <a:pt x="711445" y="404174"/>
                    <a:pt x="718493" y="406364"/>
                  </a:cubicBezTo>
                  <a:cubicBezTo>
                    <a:pt x="729352" y="409793"/>
                    <a:pt x="729352" y="420271"/>
                    <a:pt x="730971" y="428843"/>
                  </a:cubicBezTo>
                  <a:cubicBezTo>
                    <a:pt x="734114" y="445322"/>
                    <a:pt x="732209" y="461990"/>
                    <a:pt x="730399" y="479231"/>
                  </a:cubicBezTo>
                  <a:cubicBezTo>
                    <a:pt x="760117" y="447322"/>
                    <a:pt x="799741" y="424462"/>
                    <a:pt x="813743" y="379885"/>
                  </a:cubicBezTo>
                  <a:cubicBezTo>
                    <a:pt x="815743" y="373408"/>
                    <a:pt x="818791" y="366931"/>
                    <a:pt x="822887" y="361597"/>
                  </a:cubicBezTo>
                  <a:cubicBezTo>
                    <a:pt x="830983" y="351024"/>
                    <a:pt x="842413" y="353310"/>
                    <a:pt x="847652" y="365693"/>
                  </a:cubicBezTo>
                  <a:cubicBezTo>
                    <a:pt x="850795" y="373217"/>
                    <a:pt x="849367" y="380552"/>
                    <a:pt x="847652" y="388076"/>
                  </a:cubicBezTo>
                  <a:cubicBezTo>
                    <a:pt x="843747" y="405507"/>
                    <a:pt x="833746" y="420176"/>
                    <a:pt x="825649" y="435606"/>
                  </a:cubicBezTo>
                  <a:cubicBezTo>
                    <a:pt x="813553" y="458466"/>
                    <a:pt x="816315" y="465419"/>
                    <a:pt x="840413" y="473992"/>
                  </a:cubicBezTo>
                  <a:cubicBezTo>
                    <a:pt x="851176" y="477802"/>
                    <a:pt x="859558" y="474182"/>
                    <a:pt x="867369" y="466848"/>
                  </a:cubicBezTo>
                  <a:cubicBezTo>
                    <a:pt x="875179" y="459609"/>
                    <a:pt x="882895" y="452180"/>
                    <a:pt x="891277" y="445703"/>
                  </a:cubicBezTo>
                  <a:cubicBezTo>
                    <a:pt x="895944" y="441988"/>
                    <a:pt x="901659" y="439511"/>
                    <a:pt x="907279" y="437225"/>
                  </a:cubicBezTo>
                  <a:cubicBezTo>
                    <a:pt x="911851" y="435320"/>
                    <a:pt x="916423" y="436654"/>
                    <a:pt x="919566" y="440654"/>
                  </a:cubicBezTo>
                  <a:cubicBezTo>
                    <a:pt x="923471" y="445607"/>
                    <a:pt x="923090" y="451894"/>
                    <a:pt x="918709" y="455228"/>
                  </a:cubicBezTo>
                  <a:cubicBezTo>
                    <a:pt x="898135" y="470849"/>
                    <a:pt x="884990" y="494566"/>
                    <a:pt x="860987" y="506567"/>
                  </a:cubicBezTo>
                  <a:cubicBezTo>
                    <a:pt x="848224" y="512949"/>
                    <a:pt x="835079" y="514473"/>
                    <a:pt x="821173" y="514092"/>
                  </a:cubicBezTo>
                  <a:cubicBezTo>
                    <a:pt x="778120" y="512949"/>
                    <a:pt x="750116" y="537809"/>
                    <a:pt x="744782" y="581243"/>
                  </a:cubicBezTo>
                  <a:cubicBezTo>
                    <a:pt x="741163" y="610866"/>
                    <a:pt x="740210" y="640298"/>
                    <a:pt x="745163" y="670016"/>
                  </a:cubicBezTo>
                  <a:cubicBezTo>
                    <a:pt x="750783" y="703544"/>
                    <a:pt x="742782" y="734786"/>
                    <a:pt x="727542" y="764885"/>
                  </a:cubicBezTo>
                  <a:cubicBezTo>
                    <a:pt x="708587" y="802319"/>
                    <a:pt x="688585" y="838990"/>
                    <a:pt x="667439" y="875185"/>
                  </a:cubicBezTo>
                  <a:cubicBezTo>
                    <a:pt x="658390" y="890615"/>
                    <a:pt x="653247" y="907284"/>
                    <a:pt x="652771" y="925096"/>
                  </a:cubicBezTo>
                  <a:cubicBezTo>
                    <a:pt x="652104" y="946146"/>
                    <a:pt x="646960" y="965387"/>
                    <a:pt x="635530" y="983484"/>
                  </a:cubicBezTo>
                  <a:cubicBezTo>
                    <a:pt x="626672" y="997486"/>
                    <a:pt x="632768" y="1006535"/>
                    <a:pt x="649818" y="1005487"/>
                  </a:cubicBezTo>
                  <a:cubicBezTo>
                    <a:pt x="658009" y="1005011"/>
                    <a:pt x="666391" y="1002725"/>
                    <a:pt x="674202" y="1000058"/>
                  </a:cubicBezTo>
                  <a:cubicBezTo>
                    <a:pt x="701824" y="990723"/>
                    <a:pt x="726875" y="996152"/>
                    <a:pt x="749926" y="1012535"/>
                  </a:cubicBezTo>
                  <a:cubicBezTo>
                    <a:pt x="761737" y="1020917"/>
                    <a:pt x="773167" y="1029871"/>
                    <a:pt x="784025" y="1039396"/>
                  </a:cubicBezTo>
                  <a:cubicBezTo>
                    <a:pt x="804409" y="1057398"/>
                    <a:pt x="827554" y="1069781"/>
                    <a:pt x="854034" y="1076162"/>
                  </a:cubicBezTo>
                  <a:cubicBezTo>
                    <a:pt x="866607" y="1079210"/>
                    <a:pt x="878799" y="1083782"/>
                    <a:pt x="891181" y="1087592"/>
                  </a:cubicBezTo>
                  <a:cubicBezTo>
                    <a:pt x="898135" y="1089783"/>
                    <a:pt x="904516" y="1092831"/>
                    <a:pt x="903183" y="1101594"/>
                  </a:cubicBezTo>
                  <a:cubicBezTo>
                    <a:pt x="901849" y="1110071"/>
                    <a:pt x="894515" y="1111595"/>
                    <a:pt x="887562" y="1112072"/>
                  </a:cubicBezTo>
                  <a:cubicBezTo>
                    <a:pt x="882323" y="1112453"/>
                    <a:pt x="876799" y="1112357"/>
                    <a:pt x="871655" y="1111310"/>
                  </a:cubicBezTo>
                  <a:cubicBezTo>
                    <a:pt x="836317" y="1104356"/>
                    <a:pt x="802313" y="1093784"/>
                    <a:pt x="771166" y="1075305"/>
                  </a:cubicBezTo>
                  <a:cubicBezTo>
                    <a:pt x="760022" y="1068733"/>
                    <a:pt x="748306" y="1063113"/>
                    <a:pt x="737067" y="1056731"/>
                  </a:cubicBezTo>
                  <a:cubicBezTo>
                    <a:pt x="714302" y="1043968"/>
                    <a:pt x="690966" y="1038253"/>
                    <a:pt x="664963" y="1046159"/>
                  </a:cubicBezTo>
                  <a:cubicBezTo>
                    <a:pt x="655819" y="1048921"/>
                    <a:pt x="645532" y="1047778"/>
                    <a:pt x="635911" y="1048349"/>
                  </a:cubicBezTo>
                  <a:cubicBezTo>
                    <a:pt x="632387" y="1054541"/>
                    <a:pt x="637245" y="1056922"/>
                    <a:pt x="640579" y="1059494"/>
                  </a:cubicBezTo>
                  <a:cubicBezTo>
                    <a:pt x="646579" y="1064161"/>
                    <a:pt x="652771" y="1068638"/>
                    <a:pt x="659057" y="1072924"/>
                  </a:cubicBezTo>
                  <a:cubicBezTo>
                    <a:pt x="689061" y="1093593"/>
                    <a:pt x="705253" y="1123025"/>
                    <a:pt x="712588" y="1157792"/>
                  </a:cubicBezTo>
                  <a:cubicBezTo>
                    <a:pt x="722113" y="1202750"/>
                    <a:pt x="747354" y="1236659"/>
                    <a:pt x="785263" y="1261138"/>
                  </a:cubicBezTo>
                  <a:cubicBezTo>
                    <a:pt x="825459" y="1287141"/>
                    <a:pt x="868036" y="1309239"/>
                    <a:pt x="905755" y="1339338"/>
                  </a:cubicBezTo>
                  <a:cubicBezTo>
                    <a:pt x="933377" y="1361436"/>
                    <a:pt x="959095" y="1384963"/>
                    <a:pt x="979764" y="1413443"/>
                  </a:cubicBezTo>
                  <a:cubicBezTo>
                    <a:pt x="997671" y="1438112"/>
                    <a:pt x="1015578" y="1462592"/>
                    <a:pt x="1036723" y="1484785"/>
                  </a:cubicBezTo>
                  <a:cubicBezTo>
                    <a:pt x="1059583" y="1508788"/>
                    <a:pt x="1076633" y="1537363"/>
                    <a:pt x="1087968" y="1568033"/>
                  </a:cubicBezTo>
                  <a:cubicBezTo>
                    <a:pt x="1102160" y="1606324"/>
                    <a:pt x="1126068" y="1637280"/>
                    <a:pt x="1152643" y="1666617"/>
                  </a:cubicBezTo>
                  <a:cubicBezTo>
                    <a:pt x="1172264" y="1688334"/>
                    <a:pt x="1188552" y="1711956"/>
                    <a:pt x="1200553" y="1738531"/>
                  </a:cubicBezTo>
                  <a:cubicBezTo>
                    <a:pt x="1208840" y="1756914"/>
                    <a:pt x="1221222" y="1772249"/>
                    <a:pt x="1235605" y="1786061"/>
                  </a:cubicBezTo>
                  <a:cubicBezTo>
                    <a:pt x="1239987" y="1790252"/>
                    <a:pt x="1244559" y="1794728"/>
                    <a:pt x="1249988" y="1797110"/>
                  </a:cubicBezTo>
                  <a:cubicBezTo>
                    <a:pt x="1259513" y="1801396"/>
                    <a:pt x="1270562" y="1810635"/>
                    <a:pt x="1279420" y="1805777"/>
                  </a:cubicBezTo>
                  <a:cubicBezTo>
                    <a:pt x="1289136" y="1800443"/>
                    <a:pt x="1280468" y="1787870"/>
                    <a:pt x="1280278" y="1778441"/>
                  </a:cubicBezTo>
                  <a:cubicBezTo>
                    <a:pt x="1279325" y="1735673"/>
                    <a:pt x="1284183" y="1693382"/>
                    <a:pt x="1289803" y="1651091"/>
                  </a:cubicBezTo>
                  <a:cubicBezTo>
                    <a:pt x="1290946" y="1642805"/>
                    <a:pt x="1293041" y="1634423"/>
                    <a:pt x="1292755" y="1626231"/>
                  </a:cubicBezTo>
                  <a:cubicBezTo>
                    <a:pt x="1290946" y="1580321"/>
                    <a:pt x="1307233" y="1539173"/>
                    <a:pt x="1327331" y="1499739"/>
                  </a:cubicBezTo>
                  <a:cubicBezTo>
                    <a:pt x="1339999" y="1474879"/>
                    <a:pt x="1348858" y="1449447"/>
                    <a:pt x="1353049" y="1422206"/>
                  </a:cubicBezTo>
                  <a:cubicBezTo>
                    <a:pt x="1355811" y="1403918"/>
                    <a:pt x="1362383" y="1387535"/>
                    <a:pt x="1371622" y="1371152"/>
                  </a:cubicBezTo>
                  <a:cubicBezTo>
                    <a:pt x="1390863" y="1337052"/>
                    <a:pt x="1400864" y="1299428"/>
                    <a:pt x="1407532" y="1261043"/>
                  </a:cubicBezTo>
                  <a:cubicBezTo>
                    <a:pt x="1408865" y="1253518"/>
                    <a:pt x="1409341" y="1245898"/>
                    <a:pt x="1410865" y="1238468"/>
                  </a:cubicBezTo>
                  <a:cubicBezTo>
                    <a:pt x="1418962" y="1200273"/>
                    <a:pt x="1406865" y="1168364"/>
                    <a:pt x="1382386" y="1139218"/>
                  </a:cubicBezTo>
                  <a:cubicBezTo>
                    <a:pt x="1341047" y="1089974"/>
                    <a:pt x="1291898" y="1051588"/>
                    <a:pt x="1232081" y="1027299"/>
                  </a:cubicBezTo>
                  <a:cubicBezTo>
                    <a:pt x="1224271" y="1024156"/>
                    <a:pt x="1216651" y="1020441"/>
                    <a:pt x="1208269" y="1019584"/>
                  </a:cubicBezTo>
                  <a:cubicBezTo>
                    <a:pt x="1184551" y="1017203"/>
                    <a:pt x="1167121" y="1003963"/>
                    <a:pt x="1153214" y="986151"/>
                  </a:cubicBezTo>
                  <a:cubicBezTo>
                    <a:pt x="1141022" y="970625"/>
                    <a:pt x="1129973" y="954052"/>
                    <a:pt x="1119115" y="937574"/>
                  </a:cubicBezTo>
                  <a:cubicBezTo>
                    <a:pt x="1111971" y="926810"/>
                    <a:pt x="1110542" y="915190"/>
                    <a:pt x="1116733" y="902998"/>
                  </a:cubicBezTo>
                  <a:cubicBezTo>
                    <a:pt x="1128735" y="879471"/>
                    <a:pt x="1149214" y="877280"/>
                    <a:pt x="1164358" y="899093"/>
                  </a:cubicBezTo>
                  <a:cubicBezTo>
                    <a:pt x="1173026" y="911666"/>
                    <a:pt x="1180837" y="924715"/>
                    <a:pt x="1192457" y="934907"/>
                  </a:cubicBezTo>
                  <a:cubicBezTo>
                    <a:pt x="1198077" y="939764"/>
                    <a:pt x="1202744" y="946241"/>
                    <a:pt x="1213031" y="946908"/>
                  </a:cubicBezTo>
                  <a:cubicBezTo>
                    <a:pt x="1215698" y="933478"/>
                    <a:pt x="1209983" y="922048"/>
                    <a:pt x="1203887" y="911380"/>
                  </a:cubicBezTo>
                  <a:cubicBezTo>
                    <a:pt x="1195981" y="897473"/>
                    <a:pt x="1186742" y="884424"/>
                    <a:pt x="1175979" y="872423"/>
                  </a:cubicBezTo>
                  <a:cubicBezTo>
                    <a:pt x="1169407" y="865088"/>
                    <a:pt x="1163692" y="856897"/>
                    <a:pt x="1158167" y="848705"/>
                  </a:cubicBezTo>
                  <a:cubicBezTo>
                    <a:pt x="1153119" y="841181"/>
                    <a:pt x="1152071" y="833084"/>
                    <a:pt x="1158167" y="825369"/>
                  </a:cubicBezTo>
                  <a:cubicBezTo>
                    <a:pt x="1162644" y="819749"/>
                    <a:pt x="1165406" y="813844"/>
                    <a:pt x="1163692" y="806414"/>
                  </a:cubicBezTo>
                  <a:cubicBezTo>
                    <a:pt x="1158548" y="784412"/>
                    <a:pt x="1165692" y="763838"/>
                    <a:pt x="1172836" y="743930"/>
                  </a:cubicBezTo>
                  <a:cubicBezTo>
                    <a:pt x="1185599" y="708593"/>
                    <a:pt x="1206554" y="677541"/>
                    <a:pt x="1228747" y="647347"/>
                  </a:cubicBezTo>
                  <a:cubicBezTo>
                    <a:pt x="1232272" y="642489"/>
                    <a:pt x="1235891" y="636012"/>
                    <a:pt x="1243225" y="640203"/>
                  </a:cubicBezTo>
                  <a:cubicBezTo>
                    <a:pt x="1249893" y="644108"/>
                    <a:pt x="1247702" y="650871"/>
                    <a:pt x="1245702" y="656681"/>
                  </a:cubicBezTo>
                  <a:cubicBezTo>
                    <a:pt x="1242273" y="666778"/>
                    <a:pt x="1238463" y="676779"/>
                    <a:pt x="1234939" y="686780"/>
                  </a:cubicBezTo>
                  <a:cubicBezTo>
                    <a:pt x="1229319" y="702592"/>
                    <a:pt x="1223223" y="718213"/>
                    <a:pt x="1218460" y="734215"/>
                  </a:cubicBezTo>
                  <a:cubicBezTo>
                    <a:pt x="1207411" y="770886"/>
                    <a:pt x="1208554" y="806605"/>
                    <a:pt x="1230081" y="839561"/>
                  </a:cubicBezTo>
                  <a:cubicBezTo>
                    <a:pt x="1247512" y="866327"/>
                    <a:pt x="1257703" y="895473"/>
                    <a:pt x="1261799" y="926810"/>
                  </a:cubicBezTo>
                  <a:cubicBezTo>
                    <a:pt x="1267038" y="967101"/>
                    <a:pt x="1288088" y="995581"/>
                    <a:pt x="1323616" y="1014536"/>
                  </a:cubicBezTo>
                  <a:cubicBezTo>
                    <a:pt x="1341047" y="1023870"/>
                    <a:pt x="1357144" y="1035681"/>
                    <a:pt x="1374670" y="1044920"/>
                  </a:cubicBezTo>
                  <a:cubicBezTo>
                    <a:pt x="1407532" y="1062256"/>
                    <a:pt x="1426105" y="1091498"/>
                    <a:pt x="1442107" y="1123025"/>
                  </a:cubicBezTo>
                  <a:cubicBezTo>
                    <a:pt x="1445917" y="1130455"/>
                    <a:pt x="1449442" y="1137980"/>
                    <a:pt x="1453252" y="1145600"/>
                  </a:cubicBezTo>
                  <a:cubicBezTo>
                    <a:pt x="1461253" y="1143790"/>
                    <a:pt x="1460205" y="1137218"/>
                    <a:pt x="1461157" y="1132836"/>
                  </a:cubicBezTo>
                  <a:cubicBezTo>
                    <a:pt x="1467634" y="1102356"/>
                    <a:pt x="1476493" y="1072448"/>
                    <a:pt x="1477159" y="1040729"/>
                  </a:cubicBezTo>
                  <a:cubicBezTo>
                    <a:pt x="1477826" y="1006630"/>
                    <a:pt x="1473540" y="973578"/>
                    <a:pt x="1460491" y="942336"/>
                  </a:cubicBezTo>
                  <a:cubicBezTo>
                    <a:pt x="1440583" y="894330"/>
                    <a:pt x="1429534" y="843562"/>
                    <a:pt x="1413723" y="794222"/>
                  </a:cubicBezTo>
                  <a:cubicBezTo>
                    <a:pt x="1402769" y="759932"/>
                    <a:pt x="1392101" y="725642"/>
                    <a:pt x="1373527" y="694972"/>
                  </a:cubicBezTo>
                  <a:cubicBezTo>
                    <a:pt x="1337999" y="636298"/>
                    <a:pt x="1334380" y="572957"/>
                    <a:pt x="1341142" y="507234"/>
                  </a:cubicBezTo>
                  <a:cubicBezTo>
                    <a:pt x="1346381" y="456371"/>
                    <a:pt x="1355525" y="406364"/>
                    <a:pt x="1367812" y="356739"/>
                  </a:cubicBezTo>
                  <a:cubicBezTo>
                    <a:pt x="1375718" y="324926"/>
                    <a:pt x="1373337" y="291588"/>
                    <a:pt x="1370575" y="258917"/>
                  </a:cubicBezTo>
                  <a:cubicBezTo>
                    <a:pt x="1369717" y="248249"/>
                    <a:pt x="1365431" y="238153"/>
                    <a:pt x="1359907" y="228914"/>
                  </a:cubicBezTo>
                  <a:cubicBezTo>
                    <a:pt x="1346191" y="205958"/>
                    <a:pt x="1346953" y="182527"/>
                    <a:pt x="1357144" y="158810"/>
                  </a:cubicBezTo>
                  <a:cubicBezTo>
                    <a:pt x="1362288" y="146808"/>
                    <a:pt x="1365717" y="134426"/>
                    <a:pt x="1368098" y="121662"/>
                  </a:cubicBezTo>
                  <a:cubicBezTo>
                    <a:pt x="1372194" y="99564"/>
                    <a:pt x="1366669" y="80895"/>
                    <a:pt x="1349715" y="66036"/>
                  </a:cubicBezTo>
                  <a:cubicBezTo>
                    <a:pt x="1344000" y="60988"/>
                    <a:pt x="1337999" y="56225"/>
                    <a:pt x="1334284" y="49367"/>
                  </a:cubicBezTo>
                  <a:cubicBezTo>
                    <a:pt x="1326855" y="35747"/>
                    <a:pt x="1331808" y="22507"/>
                    <a:pt x="1346762" y="19268"/>
                  </a:cubicBezTo>
                  <a:cubicBezTo>
                    <a:pt x="1359526" y="16506"/>
                    <a:pt x="1372480" y="17173"/>
                    <a:pt x="1385148" y="21269"/>
                  </a:cubicBezTo>
                  <a:cubicBezTo>
                    <a:pt x="1389625" y="22697"/>
                    <a:pt x="1393244" y="25079"/>
                    <a:pt x="1395721" y="29270"/>
                  </a:cubicBezTo>
                  <a:cubicBezTo>
                    <a:pt x="1415152" y="61369"/>
                    <a:pt x="1422676" y="94897"/>
                    <a:pt x="1409818" y="131473"/>
                  </a:cubicBezTo>
                  <a:cubicBezTo>
                    <a:pt x="1406293" y="141569"/>
                    <a:pt x="1404293" y="151952"/>
                    <a:pt x="1403722" y="162810"/>
                  </a:cubicBezTo>
                  <a:cubicBezTo>
                    <a:pt x="1402960" y="176907"/>
                    <a:pt x="1404865" y="189766"/>
                    <a:pt x="1412770" y="202053"/>
                  </a:cubicBezTo>
                  <a:cubicBezTo>
                    <a:pt x="1424677" y="220627"/>
                    <a:pt x="1426867" y="241963"/>
                    <a:pt x="1427629" y="263489"/>
                  </a:cubicBezTo>
                  <a:cubicBezTo>
                    <a:pt x="1429439" y="312448"/>
                    <a:pt x="1425820" y="360835"/>
                    <a:pt x="1416390" y="408936"/>
                  </a:cubicBezTo>
                  <a:cubicBezTo>
                    <a:pt x="1408008" y="451703"/>
                    <a:pt x="1406770" y="495137"/>
                    <a:pt x="1408484" y="538667"/>
                  </a:cubicBezTo>
                  <a:cubicBezTo>
                    <a:pt x="1408770" y="545906"/>
                    <a:pt x="1407627" y="553907"/>
                    <a:pt x="1414104" y="560574"/>
                  </a:cubicBezTo>
                  <a:cubicBezTo>
                    <a:pt x="1415628" y="558098"/>
                    <a:pt x="1417342" y="556478"/>
                    <a:pt x="1417819" y="554478"/>
                  </a:cubicBezTo>
                  <a:cubicBezTo>
                    <a:pt x="1431154" y="503138"/>
                    <a:pt x="1465825" y="467229"/>
                    <a:pt x="1504687" y="434368"/>
                  </a:cubicBezTo>
                  <a:cubicBezTo>
                    <a:pt x="1509354" y="430463"/>
                    <a:pt x="1513926" y="426367"/>
                    <a:pt x="1518974" y="422938"/>
                  </a:cubicBezTo>
                  <a:cubicBezTo>
                    <a:pt x="1570409" y="388362"/>
                    <a:pt x="1593079" y="337784"/>
                    <a:pt x="1599079" y="278158"/>
                  </a:cubicBezTo>
                  <a:cubicBezTo>
                    <a:pt x="1601270" y="256727"/>
                    <a:pt x="1606604" y="236153"/>
                    <a:pt x="1614415" y="216245"/>
                  </a:cubicBezTo>
                  <a:cubicBezTo>
                    <a:pt x="1629178" y="178526"/>
                    <a:pt x="1659087" y="159857"/>
                    <a:pt x="1696901" y="151475"/>
                  </a:cubicBezTo>
                  <a:cubicBezTo>
                    <a:pt x="1704997" y="149666"/>
                    <a:pt x="1713856" y="149189"/>
                    <a:pt x="1721571" y="153095"/>
                  </a:cubicBezTo>
                  <a:cubicBezTo>
                    <a:pt x="1728429" y="156524"/>
                    <a:pt x="1735477" y="161096"/>
                    <a:pt x="1733953" y="170335"/>
                  </a:cubicBezTo>
                  <a:cubicBezTo>
                    <a:pt x="1732715" y="177860"/>
                    <a:pt x="1725571" y="178336"/>
                    <a:pt x="1719571" y="179003"/>
                  </a:cubicBezTo>
                  <a:cubicBezTo>
                    <a:pt x="1708712" y="180241"/>
                    <a:pt x="1698806" y="183765"/>
                    <a:pt x="1689757" y="189766"/>
                  </a:cubicBezTo>
                  <a:cubicBezTo>
                    <a:pt x="1683376" y="194052"/>
                    <a:pt x="1677565" y="199005"/>
                    <a:pt x="1673089" y="205292"/>
                  </a:cubicBezTo>
                  <a:cubicBezTo>
                    <a:pt x="1670041" y="209578"/>
                    <a:pt x="1666040" y="214245"/>
                    <a:pt x="1668802" y="219770"/>
                  </a:cubicBezTo>
                  <a:cubicBezTo>
                    <a:pt x="1671850" y="225770"/>
                    <a:pt x="1678042" y="224151"/>
                    <a:pt x="1683090" y="223389"/>
                  </a:cubicBezTo>
                  <a:cubicBezTo>
                    <a:pt x="1697663" y="221484"/>
                    <a:pt x="1710617" y="215007"/>
                    <a:pt x="1723476" y="208244"/>
                  </a:cubicBezTo>
                  <a:cubicBezTo>
                    <a:pt x="1732715" y="203387"/>
                    <a:pt x="1742621" y="196052"/>
                    <a:pt x="1752241" y="207101"/>
                  </a:cubicBezTo>
                  <a:cubicBezTo>
                    <a:pt x="1758052" y="213769"/>
                    <a:pt x="1754432" y="227294"/>
                    <a:pt x="1744336" y="237867"/>
                  </a:cubicBezTo>
                  <a:cubicBezTo>
                    <a:pt x="1727667" y="255203"/>
                    <a:pt x="1706140" y="262442"/>
                    <a:pt x="1683090" y="265490"/>
                  </a:cubicBezTo>
                  <a:cubicBezTo>
                    <a:pt x="1656801" y="269014"/>
                    <a:pt x="1651181" y="274062"/>
                    <a:pt x="1647562" y="300542"/>
                  </a:cubicBezTo>
                  <a:cubicBezTo>
                    <a:pt x="1646228" y="310352"/>
                    <a:pt x="1646704" y="320354"/>
                    <a:pt x="1646038" y="330164"/>
                  </a:cubicBezTo>
                  <a:cubicBezTo>
                    <a:pt x="1642894" y="376265"/>
                    <a:pt x="1628607" y="416556"/>
                    <a:pt x="1587840" y="443417"/>
                  </a:cubicBezTo>
                  <a:cubicBezTo>
                    <a:pt x="1578315" y="449703"/>
                    <a:pt x="1569457" y="457037"/>
                    <a:pt x="1559932" y="463324"/>
                  </a:cubicBezTo>
                  <a:cubicBezTo>
                    <a:pt x="1524880" y="486184"/>
                    <a:pt x="1503734" y="518569"/>
                    <a:pt x="1494495" y="558860"/>
                  </a:cubicBezTo>
                  <a:cubicBezTo>
                    <a:pt x="1486494" y="593816"/>
                    <a:pt x="1480017" y="628964"/>
                    <a:pt x="1481541" y="665159"/>
                  </a:cubicBezTo>
                  <a:cubicBezTo>
                    <a:pt x="1482208" y="681923"/>
                    <a:pt x="1481255" y="698591"/>
                    <a:pt x="1478683" y="715260"/>
                  </a:cubicBezTo>
                  <a:cubicBezTo>
                    <a:pt x="1474969" y="739073"/>
                    <a:pt x="1477159" y="762123"/>
                    <a:pt x="1487256" y="784507"/>
                  </a:cubicBezTo>
                  <a:cubicBezTo>
                    <a:pt x="1511735" y="839276"/>
                    <a:pt x="1522308" y="897759"/>
                    <a:pt x="1532214" y="956338"/>
                  </a:cubicBezTo>
                  <a:cubicBezTo>
                    <a:pt x="1535547" y="975864"/>
                    <a:pt x="1540120" y="995200"/>
                    <a:pt x="1545454" y="1014250"/>
                  </a:cubicBezTo>
                  <a:cubicBezTo>
                    <a:pt x="1553550" y="1043111"/>
                    <a:pt x="1548978" y="1071876"/>
                    <a:pt x="1545168" y="1100451"/>
                  </a:cubicBezTo>
                  <a:cubicBezTo>
                    <a:pt x="1540882" y="1132931"/>
                    <a:pt x="1536119" y="1165316"/>
                    <a:pt x="1529452" y="1197416"/>
                  </a:cubicBezTo>
                  <a:cubicBezTo>
                    <a:pt x="1522403" y="1231229"/>
                    <a:pt x="1505639" y="1261424"/>
                    <a:pt x="1489351" y="1291618"/>
                  </a:cubicBezTo>
                  <a:cubicBezTo>
                    <a:pt x="1475921" y="1316383"/>
                    <a:pt x="1462777" y="1341338"/>
                    <a:pt x="1446108" y="1364198"/>
                  </a:cubicBezTo>
                  <a:cubicBezTo>
                    <a:pt x="1439250" y="1373533"/>
                    <a:pt x="1435440" y="1384391"/>
                    <a:pt x="1432011" y="1395250"/>
                  </a:cubicBezTo>
                  <a:cubicBezTo>
                    <a:pt x="1418104" y="1439636"/>
                    <a:pt x="1400197" y="1482594"/>
                    <a:pt x="1385053" y="1526504"/>
                  </a:cubicBezTo>
                  <a:cubicBezTo>
                    <a:pt x="1363050" y="1589941"/>
                    <a:pt x="1343905" y="1654330"/>
                    <a:pt x="1350096" y="1722910"/>
                  </a:cubicBezTo>
                  <a:cubicBezTo>
                    <a:pt x="1352953" y="1754723"/>
                    <a:pt x="1356954" y="1786537"/>
                    <a:pt x="1360383" y="1818255"/>
                  </a:cubicBezTo>
                  <a:cubicBezTo>
                    <a:pt x="1370860" y="1916839"/>
                    <a:pt x="1398959" y="2010660"/>
                    <a:pt x="1436773" y="2101719"/>
                  </a:cubicBezTo>
                  <a:cubicBezTo>
                    <a:pt x="1460776" y="2159441"/>
                    <a:pt x="1491256" y="2214114"/>
                    <a:pt x="1523260" y="2267835"/>
                  </a:cubicBezTo>
                  <a:cubicBezTo>
                    <a:pt x="1556503" y="2323747"/>
                    <a:pt x="1605937" y="2348988"/>
                    <a:pt x="1671374" y="2340130"/>
                  </a:cubicBezTo>
                  <a:cubicBezTo>
                    <a:pt x="1693282" y="2337177"/>
                    <a:pt x="1714903" y="2333177"/>
                    <a:pt x="1736239" y="2327366"/>
                  </a:cubicBezTo>
                  <a:cubicBezTo>
                    <a:pt x="1784055" y="2314317"/>
                    <a:pt x="1808534" y="2277741"/>
                    <a:pt x="1833013" y="2237165"/>
                  </a:cubicBezTo>
                  <a:cubicBezTo>
                    <a:pt x="1819488" y="2232116"/>
                    <a:pt x="1812058" y="2240403"/>
                    <a:pt x="1804057" y="2244308"/>
                  </a:cubicBezTo>
                  <a:cubicBezTo>
                    <a:pt x="1770148" y="2260787"/>
                    <a:pt x="1734906" y="2266311"/>
                    <a:pt x="1697472" y="2260977"/>
                  </a:cubicBezTo>
                  <a:cubicBezTo>
                    <a:pt x="1676232" y="2258024"/>
                    <a:pt x="1658134" y="2248690"/>
                    <a:pt x="1641656" y="2236307"/>
                  </a:cubicBezTo>
                  <a:cubicBezTo>
                    <a:pt x="1605080" y="2208590"/>
                    <a:pt x="1570123" y="2179253"/>
                    <a:pt x="1551454" y="2135247"/>
                  </a:cubicBezTo>
                  <a:cubicBezTo>
                    <a:pt x="1547644" y="2126389"/>
                    <a:pt x="1540786" y="2118578"/>
                    <a:pt x="1534500" y="2110958"/>
                  </a:cubicBezTo>
                  <a:cubicBezTo>
                    <a:pt x="1503448" y="2073430"/>
                    <a:pt x="1485922" y="2030377"/>
                    <a:pt x="1480779" y="1982180"/>
                  </a:cubicBezTo>
                  <a:cubicBezTo>
                    <a:pt x="1479445" y="1969988"/>
                    <a:pt x="1476397" y="1958177"/>
                    <a:pt x="1471635" y="1946938"/>
                  </a:cubicBezTo>
                  <a:cubicBezTo>
                    <a:pt x="1459252" y="1917506"/>
                    <a:pt x="1449251" y="1887026"/>
                    <a:pt x="1432773" y="1859308"/>
                  </a:cubicBezTo>
                  <a:cubicBezTo>
                    <a:pt x="1419152" y="1836353"/>
                    <a:pt x="1418295" y="1810921"/>
                    <a:pt x="1427058" y="1786346"/>
                  </a:cubicBezTo>
                  <a:cubicBezTo>
                    <a:pt x="1447918" y="1728149"/>
                    <a:pt x="1461348" y="1667855"/>
                    <a:pt x="1480684" y="1609277"/>
                  </a:cubicBezTo>
                  <a:cubicBezTo>
                    <a:pt x="1493257" y="1571177"/>
                    <a:pt x="1517926" y="1541554"/>
                    <a:pt x="1543930" y="1512598"/>
                  </a:cubicBezTo>
                  <a:cubicBezTo>
                    <a:pt x="1549835" y="1506026"/>
                    <a:pt x="1557169" y="1501263"/>
                    <a:pt x="1566028" y="1507169"/>
                  </a:cubicBezTo>
                  <a:cubicBezTo>
                    <a:pt x="1573933" y="1512503"/>
                    <a:pt x="1572314" y="1520885"/>
                    <a:pt x="1569266" y="1527838"/>
                  </a:cubicBezTo>
                  <a:cubicBezTo>
                    <a:pt x="1563170" y="1541554"/>
                    <a:pt x="1561932" y="1555175"/>
                    <a:pt x="1564218" y="1570034"/>
                  </a:cubicBezTo>
                  <a:cubicBezTo>
                    <a:pt x="1565932" y="1580702"/>
                    <a:pt x="1560979" y="1590893"/>
                    <a:pt x="1556979" y="1600799"/>
                  </a:cubicBezTo>
                  <a:cubicBezTo>
                    <a:pt x="1546787" y="1626231"/>
                    <a:pt x="1535929" y="1651377"/>
                    <a:pt x="1535071" y="1679571"/>
                  </a:cubicBezTo>
                  <a:cubicBezTo>
                    <a:pt x="1534881" y="1687096"/>
                    <a:pt x="1533452" y="1695097"/>
                    <a:pt x="1530404" y="1701860"/>
                  </a:cubicBezTo>
                  <a:cubicBezTo>
                    <a:pt x="1515831" y="1733673"/>
                    <a:pt x="1511926" y="1768058"/>
                    <a:pt x="1507925" y="1801777"/>
                  </a:cubicBezTo>
                  <a:cubicBezTo>
                    <a:pt x="1503829" y="1836353"/>
                    <a:pt x="1505068" y="1871881"/>
                    <a:pt x="1522213" y="1904266"/>
                  </a:cubicBezTo>
                  <a:cubicBezTo>
                    <a:pt x="1533357" y="1925316"/>
                    <a:pt x="1541548" y="1946843"/>
                    <a:pt x="1543453" y="1971131"/>
                  </a:cubicBezTo>
                  <a:cubicBezTo>
                    <a:pt x="1545454" y="1996849"/>
                    <a:pt x="1560027" y="2018375"/>
                    <a:pt x="1572695" y="2039997"/>
                  </a:cubicBezTo>
                  <a:cubicBezTo>
                    <a:pt x="1599746" y="2086193"/>
                    <a:pt x="1633655" y="2127341"/>
                    <a:pt x="1668802" y="2167442"/>
                  </a:cubicBezTo>
                  <a:cubicBezTo>
                    <a:pt x="1682899" y="2183539"/>
                    <a:pt x="1703092" y="2189540"/>
                    <a:pt x="1723666" y="2192969"/>
                  </a:cubicBezTo>
                  <a:cubicBezTo>
                    <a:pt x="1733382" y="2194588"/>
                    <a:pt x="1743383" y="2195064"/>
                    <a:pt x="1753099" y="2196493"/>
                  </a:cubicBezTo>
                  <a:cubicBezTo>
                    <a:pt x="1813582" y="2205637"/>
                    <a:pt x="1857874" y="2166394"/>
                    <a:pt x="1855778" y="2105148"/>
                  </a:cubicBezTo>
                  <a:cubicBezTo>
                    <a:pt x="1855302" y="2092956"/>
                    <a:pt x="1855588" y="2080764"/>
                    <a:pt x="1852159" y="2068858"/>
                  </a:cubicBezTo>
                  <a:cubicBezTo>
                    <a:pt x="1846634" y="2050189"/>
                    <a:pt x="1837871" y="2043712"/>
                    <a:pt x="1818916" y="2045331"/>
                  </a:cubicBezTo>
                  <a:cubicBezTo>
                    <a:pt x="1814344" y="2045712"/>
                    <a:pt x="1809868" y="2046569"/>
                    <a:pt x="1805391" y="2047617"/>
                  </a:cubicBezTo>
                  <a:cubicBezTo>
                    <a:pt x="1790532" y="2050951"/>
                    <a:pt x="1775768" y="2049427"/>
                    <a:pt x="1763576" y="2040854"/>
                  </a:cubicBezTo>
                  <a:cubicBezTo>
                    <a:pt x="1747574" y="2029615"/>
                    <a:pt x="1732810" y="2030948"/>
                    <a:pt x="1716522" y="2038949"/>
                  </a:cubicBezTo>
                  <a:cubicBezTo>
                    <a:pt x="1700235" y="2046950"/>
                    <a:pt x="1683852" y="2044188"/>
                    <a:pt x="1668040" y="2036568"/>
                  </a:cubicBezTo>
                  <a:cubicBezTo>
                    <a:pt x="1663945" y="2034663"/>
                    <a:pt x="1660230" y="2031901"/>
                    <a:pt x="1656706" y="2028948"/>
                  </a:cubicBezTo>
                  <a:cubicBezTo>
                    <a:pt x="1653753" y="2026472"/>
                    <a:pt x="1651753" y="2022947"/>
                    <a:pt x="1653562" y="2018852"/>
                  </a:cubicBezTo>
                  <a:cubicBezTo>
                    <a:pt x="1655944" y="2013613"/>
                    <a:pt x="1660516" y="2013518"/>
                    <a:pt x="1665183" y="2014946"/>
                  </a:cubicBezTo>
                  <a:cubicBezTo>
                    <a:pt x="1668040" y="2015804"/>
                    <a:pt x="1670898" y="2017137"/>
                    <a:pt x="1673565" y="2018661"/>
                  </a:cubicBezTo>
                  <a:cubicBezTo>
                    <a:pt x="1687376" y="2026376"/>
                    <a:pt x="1701187" y="2025614"/>
                    <a:pt x="1715094" y="2018852"/>
                  </a:cubicBezTo>
                  <a:cubicBezTo>
                    <a:pt x="1733572" y="2009898"/>
                    <a:pt x="1751098" y="2009517"/>
                    <a:pt x="1769101" y="2021614"/>
                  </a:cubicBezTo>
                  <a:cubicBezTo>
                    <a:pt x="1788341" y="2034568"/>
                    <a:pt x="1808820" y="2027043"/>
                    <a:pt x="1828632" y="2022090"/>
                  </a:cubicBezTo>
                  <a:cubicBezTo>
                    <a:pt x="1835109" y="2020471"/>
                    <a:pt x="1838347" y="2014470"/>
                    <a:pt x="1839586" y="2008374"/>
                  </a:cubicBezTo>
                  <a:cubicBezTo>
                    <a:pt x="1843681" y="1987514"/>
                    <a:pt x="1847301" y="1966464"/>
                    <a:pt x="1850825" y="1945509"/>
                  </a:cubicBezTo>
                  <a:cubicBezTo>
                    <a:pt x="1851397" y="1941890"/>
                    <a:pt x="1850635" y="1937889"/>
                    <a:pt x="1849777" y="1934174"/>
                  </a:cubicBezTo>
                  <a:cubicBezTo>
                    <a:pt x="1847587" y="1925411"/>
                    <a:pt x="1841586" y="1919887"/>
                    <a:pt x="1833013" y="1923983"/>
                  </a:cubicBezTo>
                  <a:cubicBezTo>
                    <a:pt x="1807867" y="1936079"/>
                    <a:pt x="1784055" y="1936556"/>
                    <a:pt x="1759385" y="1922173"/>
                  </a:cubicBezTo>
                  <a:cubicBezTo>
                    <a:pt x="1751384" y="1917506"/>
                    <a:pt x="1741573" y="1921411"/>
                    <a:pt x="1733382" y="1926364"/>
                  </a:cubicBezTo>
                  <a:cubicBezTo>
                    <a:pt x="1728619" y="1929221"/>
                    <a:pt x="1722904" y="1931031"/>
                    <a:pt x="1719094" y="1925316"/>
                  </a:cubicBezTo>
                  <a:cubicBezTo>
                    <a:pt x="1714713" y="1918839"/>
                    <a:pt x="1719094" y="1913696"/>
                    <a:pt x="1723857" y="1909505"/>
                  </a:cubicBezTo>
                  <a:cubicBezTo>
                    <a:pt x="1738144" y="1896646"/>
                    <a:pt x="1756147" y="1894741"/>
                    <a:pt x="1770434" y="1904552"/>
                  </a:cubicBezTo>
                  <a:cubicBezTo>
                    <a:pt x="1791103" y="1918744"/>
                    <a:pt x="1809201" y="1911410"/>
                    <a:pt x="1828727" y="1905218"/>
                  </a:cubicBezTo>
                  <a:cubicBezTo>
                    <a:pt x="1838252" y="1902170"/>
                    <a:pt x="1842443" y="1895979"/>
                    <a:pt x="1841967" y="1886549"/>
                  </a:cubicBezTo>
                  <a:cubicBezTo>
                    <a:pt x="1841205" y="1870643"/>
                    <a:pt x="1840157" y="1854736"/>
                    <a:pt x="1838919" y="1838829"/>
                  </a:cubicBezTo>
                  <a:cubicBezTo>
                    <a:pt x="1838347" y="1831781"/>
                    <a:pt x="1833109" y="1830638"/>
                    <a:pt x="1827298" y="1831209"/>
                  </a:cubicBezTo>
                  <a:cubicBezTo>
                    <a:pt x="1816726" y="1832162"/>
                    <a:pt x="1806153" y="1833590"/>
                    <a:pt x="1795485" y="1834162"/>
                  </a:cubicBezTo>
                  <a:cubicBezTo>
                    <a:pt x="1786246" y="1834638"/>
                    <a:pt x="1777197" y="1833209"/>
                    <a:pt x="1768815" y="1829018"/>
                  </a:cubicBezTo>
                  <a:cubicBezTo>
                    <a:pt x="1763957" y="1826542"/>
                    <a:pt x="1758814" y="1823494"/>
                    <a:pt x="1760433" y="1817112"/>
                  </a:cubicBezTo>
                  <a:cubicBezTo>
                    <a:pt x="1762243" y="1810064"/>
                    <a:pt x="1768339" y="1811111"/>
                    <a:pt x="1773577" y="1812350"/>
                  </a:cubicBezTo>
                  <a:cubicBezTo>
                    <a:pt x="1789484" y="1816255"/>
                    <a:pt x="1805296" y="1815683"/>
                    <a:pt x="1821202" y="1812540"/>
                  </a:cubicBezTo>
                  <a:cubicBezTo>
                    <a:pt x="1839395" y="1809016"/>
                    <a:pt x="1838157" y="1808825"/>
                    <a:pt x="1838633" y="1791014"/>
                  </a:cubicBezTo>
                  <a:cubicBezTo>
                    <a:pt x="1839395" y="1765201"/>
                    <a:pt x="1841014" y="1739293"/>
                    <a:pt x="1844634" y="1713766"/>
                  </a:cubicBezTo>
                  <a:cubicBezTo>
                    <a:pt x="1846539" y="1700240"/>
                    <a:pt x="1846634" y="1687858"/>
                    <a:pt x="1840347" y="1676142"/>
                  </a:cubicBezTo>
                  <a:cubicBezTo>
                    <a:pt x="1834633" y="1665474"/>
                    <a:pt x="1833394" y="1654711"/>
                    <a:pt x="1835299" y="1642995"/>
                  </a:cubicBezTo>
                  <a:cubicBezTo>
                    <a:pt x="1838633" y="1623088"/>
                    <a:pt x="1838252" y="1603752"/>
                    <a:pt x="1829203" y="1584893"/>
                  </a:cubicBezTo>
                  <a:cubicBezTo>
                    <a:pt x="1824155" y="1574415"/>
                    <a:pt x="1823393" y="1562890"/>
                    <a:pt x="1826346" y="1551365"/>
                  </a:cubicBezTo>
                  <a:cubicBezTo>
                    <a:pt x="1829394" y="1539173"/>
                    <a:pt x="1828727" y="1527362"/>
                    <a:pt x="1823774" y="1515551"/>
                  </a:cubicBezTo>
                  <a:cubicBezTo>
                    <a:pt x="1821488" y="1510121"/>
                    <a:pt x="1819583" y="1503454"/>
                    <a:pt x="1820345" y="1497834"/>
                  </a:cubicBezTo>
                  <a:cubicBezTo>
                    <a:pt x="1824441" y="1469640"/>
                    <a:pt x="1816345" y="1441732"/>
                    <a:pt x="1818821" y="1413633"/>
                  </a:cubicBezTo>
                  <a:cubicBezTo>
                    <a:pt x="1820250" y="1397822"/>
                    <a:pt x="1815678" y="1383534"/>
                    <a:pt x="1807201" y="1370294"/>
                  </a:cubicBezTo>
                  <a:cubicBezTo>
                    <a:pt x="1786436" y="1337909"/>
                    <a:pt x="1773958" y="1301905"/>
                    <a:pt x="1763195" y="1265329"/>
                  </a:cubicBezTo>
                  <a:cubicBezTo>
                    <a:pt x="1756051" y="1240945"/>
                    <a:pt x="1746431" y="1218466"/>
                    <a:pt x="1729286" y="1198844"/>
                  </a:cubicBezTo>
                  <a:cubicBezTo>
                    <a:pt x="1705569" y="1171698"/>
                    <a:pt x="1695758" y="1137599"/>
                    <a:pt x="1688900" y="1103023"/>
                  </a:cubicBezTo>
                  <a:cubicBezTo>
                    <a:pt x="1685757" y="1087402"/>
                    <a:pt x="1684423" y="1071400"/>
                    <a:pt x="1679470" y="1056065"/>
                  </a:cubicBezTo>
                  <a:cubicBezTo>
                    <a:pt x="1678518" y="1053207"/>
                    <a:pt x="1678232" y="1050064"/>
                    <a:pt x="1677946" y="1047111"/>
                  </a:cubicBezTo>
                  <a:cubicBezTo>
                    <a:pt x="1673755" y="1005106"/>
                    <a:pt x="1691567" y="986151"/>
                    <a:pt x="1733953" y="986627"/>
                  </a:cubicBezTo>
                  <a:cubicBezTo>
                    <a:pt x="1746336" y="986723"/>
                    <a:pt x="1754337" y="992057"/>
                    <a:pt x="1757671" y="1003772"/>
                  </a:cubicBezTo>
                  <a:cubicBezTo>
                    <a:pt x="1762052" y="1019108"/>
                    <a:pt x="1768243" y="1034252"/>
                    <a:pt x="1769196" y="1050254"/>
                  </a:cubicBezTo>
                  <a:cubicBezTo>
                    <a:pt x="1770244" y="1067780"/>
                    <a:pt x="1778149" y="1082068"/>
                    <a:pt x="1787198" y="1097594"/>
                  </a:cubicBezTo>
                  <a:cubicBezTo>
                    <a:pt x="1797199" y="1093117"/>
                    <a:pt x="1800343" y="1083973"/>
                    <a:pt x="1803486" y="1076162"/>
                  </a:cubicBezTo>
                  <a:cubicBezTo>
                    <a:pt x="1823298" y="1026537"/>
                    <a:pt x="1841586" y="976817"/>
                    <a:pt x="1838538" y="921667"/>
                  </a:cubicBezTo>
                  <a:cubicBezTo>
                    <a:pt x="1836442" y="884424"/>
                    <a:pt x="1837109" y="846991"/>
                    <a:pt x="1837204" y="809653"/>
                  </a:cubicBezTo>
                  <a:cubicBezTo>
                    <a:pt x="1837204" y="800699"/>
                    <a:pt x="1833204" y="786221"/>
                    <a:pt x="1847682" y="786412"/>
                  </a:cubicBezTo>
                  <a:cubicBezTo>
                    <a:pt x="1859874" y="786602"/>
                    <a:pt x="1856635" y="800128"/>
                    <a:pt x="1857112" y="808700"/>
                  </a:cubicBezTo>
                  <a:cubicBezTo>
                    <a:pt x="1860064" y="868708"/>
                    <a:pt x="1865875" y="928620"/>
                    <a:pt x="1867018" y="988818"/>
                  </a:cubicBezTo>
                  <a:cubicBezTo>
                    <a:pt x="1867399" y="1009487"/>
                    <a:pt x="1874066" y="1029299"/>
                    <a:pt x="1880257" y="1048921"/>
                  </a:cubicBezTo>
                  <a:cubicBezTo>
                    <a:pt x="1881877" y="1054160"/>
                    <a:pt x="1884829" y="1058636"/>
                    <a:pt x="1888925" y="1062161"/>
                  </a:cubicBezTo>
                  <a:cubicBezTo>
                    <a:pt x="1899593" y="1071590"/>
                    <a:pt x="1910547" y="1080639"/>
                    <a:pt x="1922453" y="1090831"/>
                  </a:cubicBezTo>
                  <a:cubicBezTo>
                    <a:pt x="1926644" y="1081496"/>
                    <a:pt x="1924834" y="1073210"/>
                    <a:pt x="1924930" y="1065113"/>
                  </a:cubicBezTo>
                  <a:cubicBezTo>
                    <a:pt x="1925025" y="1043015"/>
                    <a:pt x="1924549" y="1020917"/>
                    <a:pt x="1925215" y="998915"/>
                  </a:cubicBezTo>
                  <a:cubicBezTo>
                    <a:pt x="1925977" y="973102"/>
                    <a:pt x="1936074" y="964053"/>
                    <a:pt x="1962458" y="963767"/>
                  </a:cubicBezTo>
                  <a:cubicBezTo>
                    <a:pt x="1991890" y="963482"/>
                    <a:pt x="1998272" y="968244"/>
                    <a:pt x="2005130" y="996533"/>
                  </a:cubicBezTo>
                  <a:cubicBezTo>
                    <a:pt x="2007797" y="1007582"/>
                    <a:pt x="2010083" y="1018631"/>
                    <a:pt x="2012655" y="1030442"/>
                  </a:cubicBezTo>
                  <a:cubicBezTo>
                    <a:pt x="2032848" y="1009487"/>
                    <a:pt x="2040277" y="969006"/>
                    <a:pt x="2030086" y="936621"/>
                  </a:cubicBezTo>
                  <a:cubicBezTo>
                    <a:pt x="2022085" y="911189"/>
                    <a:pt x="2012655" y="886139"/>
                    <a:pt x="2010178" y="859373"/>
                  </a:cubicBezTo>
                  <a:cubicBezTo>
                    <a:pt x="2009797" y="854801"/>
                    <a:pt x="2008369" y="850229"/>
                    <a:pt x="2008750" y="845753"/>
                  </a:cubicBezTo>
                  <a:cubicBezTo>
                    <a:pt x="2013798" y="795556"/>
                    <a:pt x="2012941" y="745550"/>
                    <a:pt x="2007035" y="695353"/>
                  </a:cubicBezTo>
                  <a:cubicBezTo>
                    <a:pt x="2004273" y="671826"/>
                    <a:pt x="2013322" y="648585"/>
                    <a:pt x="2012179" y="624868"/>
                  </a:cubicBezTo>
                  <a:cubicBezTo>
                    <a:pt x="2011512" y="610390"/>
                    <a:pt x="2012369" y="596102"/>
                    <a:pt x="2014274" y="581624"/>
                  </a:cubicBezTo>
                  <a:cubicBezTo>
                    <a:pt x="2018084" y="553145"/>
                    <a:pt x="2026847" y="526475"/>
                    <a:pt x="2043421" y="503138"/>
                  </a:cubicBezTo>
                  <a:cubicBezTo>
                    <a:pt x="2061042" y="478373"/>
                    <a:pt x="2068567" y="451418"/>
                    <a:pt x="2065804" y="421319"/>
                  </a:cubicBezTo>
                  <a:cubicBezTo>
                    <a:pt x="2065328" y="415985"/>
                    <a:pt x="2066185" y="410651"/>
                    <a:pt x="2065709" y="405317"/>
                  </a:cubicBezTo>
                  <a:cubicBezTo>
                    <a:pt x="2061423" y="358358"/>
                    <a:pt x="2083140" y="324926"/>
                    <a:pt x="2120287" y="299399"/>
                  </a:cubicBezTo>
                  <a:cubicBezTo>
                    <a:pt x="2128384" y="293779"/>
                    <a:pt x="2136289" y="287683"/>
                    <a:pt x="2144195" y="281777"/>
                  </a:cubicBezTo>
                  <a:cubicBezTo>
                    <a:pt x="2170865" y="261870"/>
                    <a:pt x="2177914" y="235867"/>
                    <a:pt x="2167150" y="204911"/>
                  </a:cubicBezTo>
                  <a:cubicBezTo>
                    <a:pt x="2158197" y="179003"/>
                    <a:pt x="2165150" y="156905"/>
                    <a:pt x="2182676" y="137378"/>
                  </a:cubicBezTo>
                  <a:cubicBezTo>
                    <a:pt x="2189058" y="130235"/>
                    <a:pt x="2195344" y="120329"/>
                    <a:pt x="2207155" y="124710"/>
                  </a:cubicBezTo>
                  <a:cubicBezTo>
                    <a:pt x="2217919" y="128711"/>
                    <a:pt x="2214775" y="139760"/>
                    <a:pt x="2215252" y="152428"/>
                  </a:cubicBezTo>
                  <a:cubicBezTo>
                    <a:pt x="2230587" y="130425"/>
                    <a:pt x="2245065" y="113090"/>
                    <a:pt x="2255733" y="92897"/>
                  </a:cubicBezTo>
                  <a:cubicBezTo>
                    <a:pt x="2271449" y="62988"/>
                    <a:pt x="2292023" y="36794"/>
                    <a:pt x="2315931" y="12887"/>
                  </a:cubicBezTo>
                  <a:cubicBezTo>
                    <a:pt x="2328980" y="-258"/>
                    <a:pt x="2343553" y="-1877"/>
                    <a:pt x="2359936" y="1552"/>
                  </a:cubicBezTo>
                  <a:cubicBezTo>
                    <a:pt x="2372509" y="4219"/>
                    <a:pt x="2376129" y="11648"/>
                    <a:pt x="2367937" y="20888"/>
                  </a:cubicBezTo>
                  <a:cubicBezTo>
                    <a:pt x="2344125" y="48034"/>
                    <a:pt x="2332028" y="82895"/>
                    <a:pt x="2308406" y="110137"/>
                  </a:cubicBezTo>
                  <a:cubicBezTo>
                    <a:pt x="2306406" y="112423"/>
                    <a:pt x="2304787" y="115090"/>
                    <a:pt x="2303644" y="117852"/>
                  </a:cubicBezTo>
                  <a:cubicBezTo>
                    <a:pt x="2299929" y="126425"/>
                    <a:pt x="2302310" y="129854"/>
                    <a:pt x="2312216" y="130711"/>
                  </a:cubicBezTo>
                  <a:cubicBezTo>
                    <a:pt x="2332981" y="132521"/>
                    <a:pt x="2334505" y="135378"/>
                    <a:pt x="2326694" y="153761"/>
                  </a:cubicBezTo>
                  <a:cubicBezTo>
                    <a:pt x="2318598" y="172907"/>
                    <a:pt x="2305644" y="186146"/>
                    <a:pt x="2286213" y="194814"/>
                  </a:cubicBezTo>
                  <a:cubicBezTo>
                    <a:pt x="2261638" y="205768"/>
                    <a:pt x="2241541" y="222532"/>
                    <a:pt x="2228301" y="247202"/>
                  </a:cubicBezTo>
                  <a:cubicBezTo>
                    <a:pt x="2213442" y="274919"/>
                    <a:pt x="2195059" y="299875"/>
                    <a:pt x="2168579" y="318258"/>
                  </a:cubicBezTo>
                  <a:cubicBezTo>
                    <a:pt x="2129527" y="345404"/>
                    <a:pt x="2130193" y="387124"/>
                    <a:pt x="2126955" y="426843"/>
                  </a:cubicBezTo>
                  <a:cubicBezTo>
                    <a:pt x="2132670" y="429701"/>
                    <a:pt x="2135718" y="429320"/>
                    <a:pt x="2138575" y="428081"/>
                  </a:cubicBezTo>
                  <a:cubicBezTo>
                    <a:pt x="2171056" y="414270"/>
                    <a:pt x="2203917" y="416080"/>
                    <a:pt x="2236969" y="425319"/>
                  </a:cubicBezTo>
                  <a:cubicBezTo>
                    <a:pt x="2262400" y="432463"/>
                    <a:pt x="2288404" y="429986"/>
                    <a:pt x="2314216" y="428462"/>
                  </a:cubicBezTo>
                  <a:cubicBezTo>
                    <a:pt x="2326408" y="427700"/>
                    <a:pt x="2335267" y="420176"/>
                    <a:pt x="2342982" y="411413"/>
                  </a:cubicBezTo>
                  <a:cubicBezTo>
                    <a:pt x="2353650" y="399125"/>
                    <a:pt x="2365937" y="389219"/>
                    <a:pt x="2380796" y="382552"/>
                  </a:cubicBezTo>
                  <a:cubicBezTo>
                    <a:pt x="2391750" y="377694"/>
                    <a:pt x="2398894" y="369122"/>
                    <a:pt x="2403847" y="358358"/>
                  </a:cubicBezTo>
                  <a:cubicBezTo>
                    <a:pt x="2416324" y="331117"/>
                    <a:pt x="2437279" y="313400"/>
                    <a:pt x="2465854" y="304923"/>
                  </a:cubicBezTo>
                  <a:cubicBezTo>
                    <a:pt x="2487381" y="298541"/>
                    <a:pt x="2506621" y="288159"/>
                    <a:pt x="2523099" y="272729"/>
                  </a:cubicBezTo>
                  <a:cubicBezTo>
                    <a:pt x="2533101" y="263394"/>
                    <a:pt x="2544626" y="258346"/>
                    <a:pt x="2558437" y="260346"/>
                  </a:cubicBezTo>
                  <a:cubicBezTo>
                    <a:pt x="2570724" y="262156"/>
                    <a:pt x="2573582" y="268538"/>
                    <a:pt x="2567867" y="279396"/>
                  </a:cubicBezTo>
                  <a:cubicBezTo>
                    <a:pt x="2554246" y="305018"/>
                    <a:pt x="2536054" y="324735"/>
                    <a:pt x="2508145" y="336070"/>
                  </a:cubicBezTo>
                  <a:cubicBezTo>
                    <a:pt x="2479666" y="347595"/>
                    <a:pt x="2459949" y="371408"/>
                    <a:pt x="2434993" y="391124"/>
                  </a:cubicBezTo>
                  <a:cubicBezTo>
                    <a:pt x="2447281" y="399602"/>
                    <a:pt x="2456424" y="396268"/>
                    <a:pt x="2465569" y="392553"/>
                  </a:cubicBezTo>
                  <a:cubicBezTo>
                    <a:pt x="2484047" y="385124"/>
                    <a:pt x="2500144" y="373313"/>
                    <a:pt x="2517385" y="363597"/>
                  </a:cubicBezTo>
                  <a:cubicBezTo>
                    <a:pt x="2526148" y="358644"/>
                    <a:pt x="2535101" y="354453"/>
                    <a:pt x="2545293" y="354834"/>
                  </a:cubicBezTo>
                  <a:cubicBezTo>
                    <a:pt x="2557104" y="355310"/>
                    <a:pt x="2561581" y="363311"/>
                    <a:pt x="2555770" y="373408"/>
                  </a:cubicBezTo>
                  <a:cubicBezTo>
                    <a:pt x="2552056" y="379885"/>
                    <a:pt x="2545293" y="384552"/>
                    <a:pt x="2543388" y="392744"/>
                  </a:cubicBezTo>
                  <a:cubicBezTo>
                    <a:pt x="2547865" y="400364"/>
                    <a:pt x="2555389" y="396744"/>
                    <a:pt x="2561581" y="397220"/>
                  </a:cubicBezTo>
                  <a:cubicBezTo>
                    <a:pt x="2566153" y="397506"/>
                    <a:pt x="2570724" y="396935"/>
                    <a:pt x="2575297" y="397220"/>
                  </a:cubicBezTo>
                  <a:cubicBezTo>
                    <a:pt x="2582345" y="397697"/>
                    <a:pt x="2589489" y="399030"/>
                    <a:pt x="2591394" y="407222"/>
                  </a:cubicBezTo>
                  <a:cubicBezTo>
                    <a:pt x="2593299" y="415318"/>
                    <a:pt x="2587870" y="420461"/>
                    <a:pt x="2581678" y="423605"/>
                  </a:cubicBezTo>
                  <a:cubicBezTo>
                    <a:pt x="2558342" y="435416"/>
                    <a:pt x="2533387" y="442464"/>
                    <a:pt x="2507383" y="444179"/>
                  </a:cubicBezTo>
                  <a:cubicBezTo>
                    <a:pt x="2479951" y="445893"/>
                    <a:pt x="2452424" y="445607"/>
                    <a:pt x="2425659" y="438464"/>
                  </a:cubicBezTo>
                  <a:cubicBezTo>
                    <a:pt x="2406132" y="433225"/>
                    <a:pt x="2389845" y="436178"/>
                    <a:pt x="2376129" y="451989"/>
                  </a:cubicBezTo>
                  <a:cubicBezTo>
                    <a:pt x="2365366" y="464467"/>
                    <a:pt x="2350792" y="471230"/>
                    <a:pt x="2334981" y="475230"/>
                  </a:cubicBezTo>
                  <a:cubicBezTo>
                    <a:pt x="2293166" y="485612"/>
                    <a:pt x="2251637" y="491899"/>
                    <a:pt x="2208965" y="477992"/>
                  </a:cubicBezTo>
                  <a:cubicBezTo>
                    <a:pt x="2188677" y="471420"/>
                    <a:pt x="2168103" y="476183"/>
                    <a:pt x="2148862" y="484755"/>
                  </a:cubicBezTo>
                  <a:cubicBezTo>
                    <a:pt x="2128479" y="493804"/>
                    <a:pt x="2110572" y="507044"/>
                    <a:pt x="2093998" y="521617"/>
                  </a:cubicBezTo>
                  <a:cubicBezTo>
                    <a:pt x="2079997" y="533999"/>
                    <a:pt x="2078472" y="553049"/>
                    <a:pt x="2077234" y="570194"/>
                  </a:cubicBezTo>
                  <a:cubicBezTo>
                    <a:pt x="2075710" y="590959"/>
                    <a:pt x="2070948" y="610390"/>
                    <a:pt x="2064757" y="630202"/>
                  </a:cubicBezTo>
                  <a:cubicBezTo>
                    <a:pt x="2055327" y="660110"/>
                    <a:pt x="2051231" y="690971"/>
                    <a:pt x="2056375" y="722690"/>
                  </a:cubicBezTo>
                  <a:cubicBezTo>
                    <a:pt x="2058375" y="734596"/>
                    <a:pt x="2057613" y="746978"/>
                    <a:pt x="2057518" y="759170"/>
                  </a:cubicBezTo>
                  <a:cubicBezTo>
                    <a:pt x="2057422" y="788412"/>
                    <a:pt x="2061613" y="816511"/>
                    <a:pt x="2073901" y="843657"/>
                  </a:cubicBezTo>
                  <a:cubicBezTo>
                    <a:pt x="2092665" y="885186"/>
                    <a:pt x="2092855" y="929287"/>
                    <a:pt x="2088760" y="973769"/>
                  </a:cubicBezTo>
                  <a:cubicBezTo>
                    <a:pt x="2083997" y="1024918"/>
                    <a:pt x="2068662" y="1071971"/>
                    <a:pt x="2038753" y="1114072"/>
                  </a:cubicBezTo>
                  <a:cubicBezTo>
                    <a:pt x="2032562" y="1122740"/>
                    <a:pt x="2028181" y="1132550"/>
                    <a:pt x="2022561" y="1141694"/>
                  </a:cubicBezTo>
                  <a:cubicBezTo>
                    <a:pt x="2010940" y="1160459"/>
                    <a:pt x="2006083" y="1180556"/>
                    <a:pt x="2007511" y="1202654"/>
                  </a:cubicBezTo>
                  <a:cubicBezTo>
                    <a:pt x="2009131" y="1225895"/>
                    <a:pt x="2003416" y="1247612"/>
                    <a:pt x="1993605" y="1268948"/>
                  </a:cubicBezTo>
                  <a:cubicBezTo>
                    <a:pt x="1969888" y="1320669"/>
                    <a:pt x="1955505" y="1374962"/>
                    <a:pt x="1953790" y="1432112"/>
                  </a:cubicBezTo>
                  <a:cubicBezTo>
                    <a:pt x="1953505" y="1442208"/>
                    <a:pt x="1949028" y="1455162"/>
                    <a:pt x="1961410" y="1460782"/>
                  </a:cubicBezTo>
                  <a:cubicBezTo>
                    <a:pt x="1972936" y="1466021"/>
                    <a:pt x="1982080" y="1456591"/>
                    <a:pt x="1989604" y="1449828"/>
                  </a:cubicBezTo>
                  <a:cubicBezTo>
                    <a:pt x="2018084" y="1424587"/>
                    <a:pt x="2043325" y="1395917"/>
                    <a:pt x="2070186" y="1369056"/>
                  </a:cubicBezTo>
                  <a:cubicBezTo>
                    <a:pt x="2099999" y="1339148"/>
                    <a:pt x="2109143" y="1303238"/>
                    <a:pt x="2108191" y="1262757"/>
                  </a:cubicBezTo>
                  <a:cubicBezTo>
                    <a:pt x="2107143" y="1221609"/>
                    <a:pt x="2108000" y="1180366"/>
                    <a:pt x="2099428" y="1139885"/>
                  </a:cubicBezTo>
                  <a:cubicBezTo>
                    <a:pt x="2090093" y="1095784"/>
                    <a:pt x="2113048" y="1063494"/>
                    <a:pt x="2138956" y="1032728"/>
                  </a:cubicBezTo>
                  <a:cubicBezTo>
                    <a:pt x="2158673" y="1009392"/>
                    <a:pt x="2181343" y="989009"/>
                    <a:pt x="2206870" y="971864"/>
                  </a:cubicBezTo>
                  <a:cubicBezTo>
                    <a:pt x="2215728" y="965958"/>
                    <a:pt x="2224396" y="959672"/>
                    <a:pt x="2233254" y="953861"/>
                  </a:cubicBezTo>
                  <a:cubicBezTo>
                    <a:pt x="2269449" y="930335"/>
                    <a:pt x="2294881" y="898045"/>
                    <a:pt x="2313645" y="859373"/>
                  </a:cubicBezTo>
                  <a:cubicBezTo>
                    <a:pt x="2329552" y="826512"/>
                    <a:pt x="2344315" y="792984"/>
                    <a:pt x="2362413" y="761171"/>
                  </a:cubicBezTo>
                  <a:cubicBezTo>
                    <a:pt x="2376224" y="736882"/>
                    <a:pt x="2395465" y="719737"/>
                    <a:pt x="2422135" y="711069"/>
                  </a:cubicBezTo>
                  <a:cubicBezTo>
                    <a:pt x="2427849" y="709164"/>
                    <a:pt x="2435184" y="707735"/>
                    <a:pt x="2438518" y="703544"/>
                  </a:cubicBezTo>
                  <a:cubicBezTo>
                    <a:pt x="2454615" y="682780"/>
                    <a:pt x="2476618" y="669350"/>
                    <a:pt x="2496430" y="653062"/>
                  </a:cubicBezTo>
                  <a:cubicBezTo>
                    <a:pt x="2508622" y="642965"/>
                    <a:pt x="2512146" y="627535"/>
                    <a:pt x="2507098" y="611152"/>
                  </a:cubicBezTo>
                  <a:cubicBezTo>
                    <a:pt x="2504621" y="603246"/>
                    <a:pt x="2503097" y="594864"/>
                    <a:pt x="2502049" y="586577"/>
                  </a:cubicBezTo>
                  <a:cubicBezTo>
                    <a:pt x="2501382" y="581053"/>
                    <a:pt x="2503192" y="575528"/>
                    <a:pt x="2509955" y="574766"/>
                  </a:cubicBezTo>
                  <a:cubicBezTo>
                    <a:pt x="2515575" y="574100"/>
                    <a:pt x="2517766" y="578481"/>
                    <a:pt x="2519290" y="582958"/>
                  </a:cubicBezTo>
                  <a:cubicBezTo>
                    <a:pt x="2521385" y="589340"/>
                    <a:pt x="2521004" y="596674"/>
                    <a:pt x="2526433" y="602294"/>
                  </a:cubicBezTo>
                  <a:cubicBezTo>
                    <a:pt x="2535387" y="604103"/>
                    <a:pt x="2538340" y="594293"/>
                    <a:pt x="2545198" y="591816"/>
                  </a:cubicBezTo>
                  <a:cubicBezTo>
                    <a:pt x="2551294" y="589625"/>
                    <a:pt x="2557580" y="587911"/>
                    <a:pt x="2561962" y="593531"/>
                  </a:cubicBezTo>
                  <a:cubicBezTo>
                    <a:pt x="2567296" y="600293"/>
                    <a:pt x="2561199" y="604484"/>
                    <a:pt x="2556628" y="608390"/>
                  </a:cubicBezTo>
                  <a:cubicBezTo>
                    <a:pt x="2530624" y="630964"/>
                    <a:pt x="2525671" y="663444"/>
                    <a:pt x="2517194" y="694115"/>
                  </a:cubicBezTo>
                  <a:cubicBezTo>
                    <a:pt x="2514432" y="704021"/>
                    <a:pt x="2522242" y="709926"/>
                    <a:pt x="2535006" y="707735"/>
                  </a:cubicBezTo>
                  <a:cubicBezTo>
                    <a:pt x="2551674" y="704878"/>
                    <a:pt x="2566819" y="697448"/>
                    <a:pt x="2581774" y="689828"/>
                  </a:cubicBezTo>
                  <a:cubicBezTo>
                    <a:pt x="2583774" y="688781"/>
                    <a:pt x="2585584" y="687352"/>
                    <a:pt x="2587489" y="686018"/>
                  </a:cubicBezTo>
                  <a:cubicBezTo>
                    <a:pt x="2593108" y="682304"/>
                    <a:pt x="2598919" y="675731"/>
                    <a:pt x="2605681" y="681637"/>
                  </a:cubicBezTo>
                  <a:cubicBezTo>
                    <a:pt x="2613492" y="688495"/>
                    <a:pt x="2609491" y="697067"/>
                    <a:pt x="2605681" y="704687"/>
                  </a:cubicBezTo>
                  <a:cubicBezTo>
                    <a:pt x="2601300" y="713260"/>
                    <a:pt x="2593680" y="718308"/>
                    <a:pt x="2585298" y="722309"/>
                  </a:cubicBezTo>
                  <a:cubicBezTo>
                    <a:pt x="2567867" y="730595"/>
                    <a:pt x="2549484" y="734786"/>
                    <a:pt x="2530243" y="736310"/>
                  </a:cubicBezTo>
                  <a:cubicBezTo>
                    <a:pt x="2524528" y="736787"/>
                    <a:pt x="2516528" y="734977"/>
                    <a:pt x="2514813" y="742597"/>
                  </a:cubicBezTo>
                  <a:cubicBezTo>
                    <a:pt x="2513384" y="748502"/>
                    <a:pt x="2520147" y="750979"/>
                    <a:pt x="2524147" y="754313"/>
                  </a:cubicBezTo>
                  <a:cubicBezTo>
                    <a:pt x="2532339" y="761171"/>
                    <a:pt x="2540626" y="767838"/>
                    <a:pt x="2548436" y="775077"/>
                  </a:cubicBezTo>
                  <a:cubicBezTo>
                    <a:pt x="2553008" y="779363"/>
                    <a:pt x="2556532" y="785269"/>
                    <a:pt x="2550817" y="790984"/>
                  </a:cubicBezTo>
                  <a:cubicBezTo>
                    <a:pt x="2546055" y="795746"/>
                    <a:pt x="2540626" y="792698"/>
                    <a:pt x="2536339" y="789365"/>
                  </a:cubicBezTo>
                  <a:cubicBezTo>
                    <a:pt x="2522528" y="778697"/>
                    <a:pt x="2508431" y="768219"/>
                    <a:pt x="2495382" y="756503"/>
                  </a:cubicBezTo>
                  <a:cubicBezTo>
                    <a:pt x="2487667" y="749550"/>
                    <a:pt x="2480713" y="746502"/>
                    <a:pt x="2470998" y="751550"/>
                  </a:cubicBezTo>
                  <a:cubicBezTo>
                    <a:pt x="2457949" y="758218"/>
                    <a:pt x="2443471" y="760409"/>
                    <a:pt x="2429183" y="762599"/>
                  </a:cubicBezTo>
                  <a:cubicBezTo>
                    <a:pt x="2409371" y="765647"/>
                    <a:pt x="2398513" y="777268"/>
                    <a:pt x="2393464" y="796223"/>
                  </a:cubicBezTo>
                  <a:cubicBezTo>
                    <a:pt x="2383654" y="833275"/>
                    <a:pt x="2368985" y="868232"/>
                    <a:pt x="2348602" y="900807"/>
                  </a:cubicBezTo>
                  <a:cubicBezTo>
                    <a:pt x="2338981" y="916142"/>
                    <a:pt x="2325932" y="929287"/>
                    <a:pt x="2319360" y="946146"/>
                  </a:cubicBezTo>
                  <a:cubicBezTo>
                    <a:pt x="2323075" y="952337"/>
                    <a:pt x="2327932" y="949670"/>
                    <a:pt x="2332028" y="949004"/>
                  </a:cubicBezTo>
                  <a:cubicBezTo>
                    <a:pt x="2368890" y="943098"/>
                    <a:pt x="2404704" y="943003"/>
                    <a:pt x="2438041" y="963863"/>
                  </a:cubicBezTo>
                  <a:cubicBezTo>
                    <a:pt x="2454234" y="973959"/>
                    <a:pt x="2472236" y="974245"/>
                    <a:pt x="2491096" y="971006"/>
                  </a:cubicBezTo>
                  <a:cubicBezTo>
                    <a:pt x="2530720" y="964244"/>
                    <a:pt x="2564438" y="946432"/>
                    <a:pt x="2593585" y="919381"/>
                  </a:cubicBezTo>
                  <a:cubicBezTo>
                    <a:pt x="2596347" y="916809"/>
                    <a:pt x="2598728" y="913380"/>
                    <a:pt x="2602062" y="911761"/>
                  </a:cubicBezTo>
                  <a:cubicBezTo>
                    <a:pt x="2642829" y="890901"/>
                    <a:pt x="2667308" y="853087"/>
                    <a:pt x="2696836" y="820607"/>
                  </a:cubicBezTo>
                  <a:cubicBezTo>
                    <a:pt x="2697883" y="819464"/>
                    <a:pt x="2698741" y="818225"/>
                    <a:pt x="2699788" y="817082"/>
                  </a:cubicBezTo>
                  <a:cubicBezTo>
                    <a:pt x="2704932" y="811177"/>
                    <a:pt x="2710647" y="804795"/>
                    <a:pt x="2719029" y="810224"/>
                  </a:cubicBezTo>
                  <a:cubicBezTo>
                    <a:pt x="2727792" y="815844"/>
                    <a:pt x="2726744" y="824798"/>
                    <a:pt x="2722553" y="832608"/>
                  </a:cubicBezTo>
                  <a:cubicBezTo>
                    <a:pt x="2717219" y="842705"/>
                    <a:pt x="2710361" y="851944"/>
                    <a:pt x="2704646" y="861755"/>
                  </a:cubicBezTo>
                  <a:cubicBezTo>
                    <a:pt x="2698169" y="872899"/>
                    <a:pt x="2700265" y="878138"/>
                    <a:pt x="2712742" y="877661"/>
                  </a:cubicBezTo>
                  <a:cubicBezTo>
                    <a:pt x="2745604" y="876423"/>
                    <a:pt x="2778084" y="880805"/>
                    <a:pt x="2810755" y="882900"/>
                  </a:cubicBezTo>
                  <a:cubicBezTo>
                    <a:pt x="2824947" y="883853"/>
                    <a:pt x="2837520" y="879566"/>
                    <a:pt x="2849426" y="871565"/>
                  </a:cubicBezTo>
                  <a:cubicBezTo>
                    <a:pt x="2882668" y="849086"/>
                    <a:pt x="2911053" y="822035"/>
                    <a:pt x="2931722" y="787269"/>
                  </a:cubicBezTo>
                  <a:cubicBezTo>
                    <a:pt x="2935723" y="780602"/>
                    <a:pt x="2938580" y="769076"/>
                    <a:pt x="2949248" y="773172"/>
                  </a:cubicBezTo>
                  <a:cubicBezTo>
                    <a:pt x="2960678" y="777554"/>
                    <a:pt x="2956487" y="788603"/>
                    <a:pt x="2954392" y="797175"/>
                  </a:cubicBezTo>
                  <a:cubicBezTo>
                    <a:pt x="2948010" y="823274"/>
                    <a:pt x="2933151" y="844133"/>
                    <a:pt x="2912767" y="861183"/>
                  </a:cubicBezTo>
                  <a:cubicBezTo>
                    <a:pt x="2895813" y="875375"/>
                    <a:pt x="2878668" y="889282"/>
                    <a:pt x="2858665" y="899188"/>
                  </a:cubicBezTo>
                  <a:cubicBezTo>
                    <a:pt x="2854093" y="901474"/>
                    <a:pt x="2848664" y="903379"/>
                    <a:pt x="2847616" y="910904"/>
                  </a:cubicBezTo>
                  <a:cubicBezTo>
                    <a:pt x="2853807" y="916904"/>
                    <a:pt x="2862094" y="917952"/>
                    <a:pt x="2870286" y="918428"/>
                  </a:cubicBezTo>
                  <a:cubicBezTo>
                    <a:pt x="2889336" y="919381"/>
                    <a:pt x="2908291" y="920524"/>
                    <a:pt x="2927245" y="916904"/>
                  </a:cubicBezTo>
                  <a:cubicBezTo>
                    <a:pt x="2935151" y="915380"/>
                    <a:pt x="2945819" y="911475"/>
                    <a:pt x="2947534" y="923667"/>
                  </a:cubicBezTo>
                  <a:cubicBezTo>
                    <a:pt x="2949057" y="934526"/>
                    <a:pt x="2938009" y="936240"/>
                    <a:pt x="2930103" y="937859"/>
                  </a:cubicBezTo>
                  <a:cubicBezTo>
                    <a:pt x="2903052" y="943384"/>
                    <a:pt x="2875715" y="945479"/>
                    <a:pt x="2848474" y="939193"/>
                  </a:cubicBezTo>
                  <a:cubicBezTo>
                    <a:pt x="2816565" y="931859"/>
                    <a:pt x="2784561" y="925286"/>
                    <a:pt x="2751890" y="921953"/>
                  </a:cubicBezTo>
                  <a:cubicBezTo>
                    <a:pt x="2732840" y="920048"/>
                    <a:pt x="2713790" y="919571"/>
                    <a:pt x="2694836" y="921286"/>
                  </a:cubicBezTo>
                  <a:cubicBezTo>
                    <a:pt x="2656926" y="924620"/>
                    <a:pt x="2627874" y="944813"/>
                    <a:pt x="2603491" y="972435"/>
                  </a:cubicBezTo>
                  <a:cubicBezTo>
                    <a:pt x="2592346" y="985103"/>
                    <a:pt x="2580154" y="996343"/>
                    <a:pt x="2568343" y="1008154"/>
                  </a:cubicBezTo>
                  <a:cubicBezTo>
                    <a:pt x="2542912" y="1033681"/>
                    <a:pt x="2511098" y="1037015"/>
                    <a:pt x="2481475" y="1025775"/>
                  </a:cubicBezTo>
                  <a:cubicBezTo>
                    <a:pt x="2428326" y="1005487"/>
                    <a:pt x="2373938" y="1007582"/>
                    <a:pt x="2319265" y="1007011"/>
                  </a:cubicBezTo>
                  <a:cubicBezTo>
                    <a:pt x="2309263" y="1006916"/>
                    <a:pt x="2299453" y="1008249"/>
                    <a:pt x="2289928" y="1011297"/>
                  </a:cubicBezTo>
                  <a:cubicBezTo>
                    <a:pt x="2222967" y="1033014"/>
                    <a:pt x="2158006" y="1088735"/>
                    <a:pt x="2158102" y="1173222"/>
                  </a:cubicBezTo>
                  <a:cubicBezTo>
                    <a:pt x="2158102" y="1192272"/>
                    <a:pt x="2158102" y="1211322"/>
                    <a:pt x="2160578" y="1230277"/>
                  </a:cubicBezTo>
                  <a:cubicBezTo>
                    <a:pt x="2168293" y="1289046"/>
                    <a:pt x="2154958" y="1343720"/>
                    <a:pt x="2128003" y="1395631"/>
                  </a:cubicBezTo>
                  <a:cubicBezTo>
                    <a:pt x="2120859" y="1409442"/>
                    <a:pt x="2110096" y="1420777"/>
                    <a:pt x="2097904" y="1429635"/>
                  </a:cubicBezTo>
                  <a:cubicBezTo>
                    <a:pt x="2068662" y="1450781"/>
                    <a:pt x="2046183" y="1479070"/>
                    <a:pt x="2018751" y="1502025"/>
                  </a:cubicBezTo>
                  <a:cubicBezTo>
                    <a:pt x="2001796" y="1516217"/>
                    <a:pt x="1986175" y="1532029"/>
                    <a:pt x="1966078" y="1541649"/>
                  </a:cubicBezTo>
                  <a:cubicBezTo>
                    <a:pt x="1955314" y="1546793"/>
                    <a:pt x="1951314" y="1555175"/>
                    <a:pt x="1953695" y="1565747"/>
                  </a:cubicBezTo>
                  <a:cubicBezTo>
                    <a:pt x="1959505" y="1591370"/>
                    <a:pt x="1951695" y="1619564"/>
                    <a:pt x="1968364" y="1643186"/>
                  </a:cubicBezTo>
                  <a:cubicBezTo>
                    <a:pt x="1972078" y="1648424"/>
                    <a:pt x="1967887" y="1653282"/>
                    <a:pt x="1964554" y="1657473"/>
                  </a:cubicBezTo>
                  <a:cubicBezTo>
                    <a:pt x="1954552" y="1670141"/>
                    <a:pt x="1952076" y="1684810"/>
                    <a:pt x="1952457" y="1700526"/>
                  </a:cubicBezTo>
                  <a:cubicBezTo>
                    <a:pt x="1953028" y="1721862"/>
                    <a:pt x="1952362" y="1743293"/>
                    <a:pt x="1954076" y="1764439"/>
                  </a:cubicBezTo>
                  <a:cubicBezTo>
                    <a:pt x="1957029" y="1800729"/>
                    <a:pt x="1984842" y="1816636"/>
                    <a:pt x="2018846" y="1802348"/>
                  </a:cubicBezTo>
                  <a:cubicBezTo>
                    <a:pt x="2020942" y="1801491"/>
                    <a:pt x="2022942" y="1800348"/>
                    <a:pt x="2025037" y="1799491"/>
                  </a:cubicBezTo>
                  <a:cubicBezTo>
                    <a:pt x="2031229" y="1796824"/>
                    <a:pt x="2038658" y="1791966"/>
                    <a:pt x="2042468" y="1801015"/>
                  </a:cubicBezTo>
                  <a:cubicBezTo>
                    <a:pt x="2045802" y="1808921"/>
                    <a:pt x="2038563" y="1813302"/>
                    <a:pt x="2032562" y="1816731"/>
                  </a:cubicBezTo>
                  <a:cubicBezTo>
                    <a:pt x="2016179" y="1826161"/>
                    <a:pt x="1998939" y="1831971"/>
                    <a:pt x="1980365" y="1823684"/>
                  </a:cubicBezTo>
                  <a:cubicBezTo>
                    <a:pt x="1965982" y="1817207"/>
                    <a:pt x="1960077" y="1820065"/>
                    <a:pt x="1962744" y="1839686"/>
                  </a:cubicBezTo>
                  <a:cubicBezTo>
                    <a:pt x="1963982" y="1848735"/>
                    <a:pt x="1965887" y="1857689"/>
                    <a:pt x="1967602" y="1866642"/>
                  </a:cubicBezTo>
                  <a:cubicBezTo>
                    <a:pt x="1971983" y="1889216"/>
                    <a:pt x="1980460" y="1894931"/>
                    <a:pt x="2003225" y="1891026"/>
                  </a:cubicBezTo>
                  <a:cubicBezTo>
                    <a:pt x="2006940" y="1890359"/>
                    <a:pt x="2011321" y="1889312"/>
                    <a:pt x="2014369" y="1890740"/>
                  </a:cubicBezTo>
                  <a:cubicBezTo>
                    <a:pt x="2031991" y="1898837"/>
                    <a:pt x="2048183" y="1894169"/>
                    <a:pt x="2064852" y="1887407"/>
                  </a:cubicBezTo>
                  <a:cubicBezTo>
                    <a:pt x="2076949" y="1882454"/>
                    <a:pt x="2090188" y="1882644"/>
                    <a:pt x="2103142" y="1882168"/>
                  </a:cubicBezTo>
                  <a:cubicBezTo>
                    <a:pt x="2107905" y="1881977"/>
                    <a:pt x="2112286" y="1884073"/>
                    <a:pt x="2112953" y="1889693"/>
                  </a:cubicBezTo>
                  <a:cubicBezTo>
                    <a:pt x="2113620" y="1895122"/>
                    <a:pt x="2110096" y="1898360"/>
                    <a:pt x="2105524" y="1899789"/>
                  </a:cubicBezTo>
                  <a:cubicBezTo>
                    <a:pt x="2100475" y="1901313"/>
                    <a:pt x="2095141" y="1902266"/>
                    <a:pt x="2089903" y="1902742"/>
                  </a:cubicBezTo>
                  <a:cubicBezTo>
                    <a:pt x="2081521" y="1903504"/>
                    <a:pt x="2073139" y="1904266"/>
                    <a:pt x="2065423" y="1907885"/>
                  </a:cubicBezTo>
                  <a:cubicBezTo>
                    <a:pt x="2049707" y="1915410"/>
                    <a:pt x="2033800" y="1917982"/>
                    <a:pt x="2016846" y="1911791"/>
                  </a:cubicBezTo>
                  <a:cubicBezTo>
                    <a:pt x="2003130" y="1906838"/>
                    <a:pt x="1990462" y="1917410"/>
                    <a:pt x="1976555" y="1915982"/>
                  </a:cubicBezTo>
                  <a:cubicBezTo>
                    <a:pt x="1972650" y="1915601"/>
                    <a:pt x="1971031" y="1920935"/>
                    <a:pt x="1971031" y="1924840"/>
                  </a:cubicBezTo>
                  <a:cubicBezTo>
                    <a:pt x="1971221" y="1948462"/>
                    <a:pt x="1971412" y="1972084"/>
                    <a:pt x="1972269" y="1995611"/>
                  </a:cubicBezTo>
                  <a:cubicBezTo>
                    <a:pt x="1972555" y="2003326"/>
                    <a:pt x="1976650" y="2008469"/>
                    <a:pt x="1985604" y="2007707"/>
                  </a:cubicBezTo>
                  <a:cubicBezTo>
                    <a:pt x="2007416" y="2005802"/>
                    <a:pt x="2029990" y="2008565"/>
                    <a:pt x="2049326" y="1994087"/>
                  </a:cubicBezTo>
                  <a:cubicBezTo>
                    <a:pt x="2055422" y="1989515"/>
                    <a:pt x="2063518" y="1987419"/>
                    <a:pt x="2071138" y="1988467"/>
                  </a:cubicBezTo>
                  <a:cubicBezTo>
                    <a:pt x="2093808" y="1991515"/>
                    <a:pt x="2112858" y="1983228"/>
                    <a:pt x="2131336" y="1971798"/>
                  </a:cubicBezTo>
                  <a:cubicBezTo>
                    <a:pt x="2138004" y="1967702"/>
                    <a:pt x="2146672" y="1959320"/>
                    <a:pt x="2152863" y="1969703"/>
                  </a:cubicBezTo>
                  <a:cubicBezTo>
                    <a:pt x="2158768" y="1979513"/>
                    <a:pt x="2148005" y="1984562"/>
                    <a:pt x="2141242" y="1988467"/>
                  </a:cubicBezTo>
                  <a:cubicBezTo>
                    <a:pt x="2121526" y="1999897"/>
                    <a:pt x="2101904" y="2012279"/>
                    <a:pt x="2077234" y="2008088"/>
                  </a:cubicBezTo>
                  <a:cubicBezTo>
                    <a:pt x="2070472" y="2006945"/>
                    <a:pt x="2063233" y="2008088"/>
                    <a:pt x="2057422" y="2011994"/>
                  </a:cubicBezTo>
                  <a:cubicBezTo>
                    <a:pt x="2040849" y="2023233"/>
                    <a:pt x="2022085" y="2024948"/>
                    <a:pt x="2002844" y="2025900"/>
                  </a:cubicBezTo>
                  <a:cubicBezTo>
                    <a:pt x="1981222" y="2027043"/>
                    <a:pt x="1977127" y="2032091"/>
                    <a:pt x="1982365" y="2053142"/>
                  </a:cubicBezTo>
                  <a:cubicBezTo>
                    <a:pt x="1986366" y="2069334"/>
                    <a:pt x="1991986" y="2085146"/>
                    <a:pt x="1997224" y="2101052"/>
                  </a:cubicBezTo>
                  <a:cubicBezTo>
                    <a:pt x="2001606" y="2114578"/>
                    <a:pt x="2012845" y="2118769"/>
                    <a:pt x="2025418" y="2120769"/>
                  </a:cubicBezTo>
                  <a:cubicBezTo>
                    <a:pt x="2095332" y="2132104"/>
                    <a:pt x="2153911" y="2108006"/>
                    <a:pt x="2205727" y="2062857"/>
                  </a:cubicBezTo>
                  <a:cubicBezTo>
                    <a:pt x="2217252" y="2052856"/>
                    <a:pt x="2228206" y="2042283"/>
                    <a:pt x="2239731" y="2032377"/>
                  </a:cubicBezTo>
                  <a:cubicBezTo>
                    <a:pt x="2259733" y="2015137"/>
                    <a:pt x="2274307" y="1994849"/>
                    <a:pt x="2282879" y="1969226"/>
                  </a:cubicBezTo>
                  <a:cubicBezTo>
                    <a:pt x="2298119" y="1923697"/>
                    <a:pt x="2315264" y="1878929"/>
                    <a:pt x="2332314" y="1834067"/>
                  </a:cubicBezTo>
                  <a:cubicBezTo>
                    <a:pt x="2338791" y="1817017"/>
                    <a:pt x="2347173" y="1800539"/>
                    <a:pt x="2358889" y="1786251"/>
                  </a:cubicBezTo>
                  <a:cubicBezTo>
                    <a:pt x="2371557" y="1770916"/>
                    <a:pt x="2385559" y="1766249"/>
                    <a:pt x="2396227" y="1773297"/>
                  </a:cubicBezTo>
                  <a:cubicBezTo>
                    <a:pt x="2406514" y="1780060"/>
                    <a:pt x="2407276" y="1790728"/>
                    <a:pt x="2397751" y="1810349"/>
                  </a:cubicBezTo>
                  <a:cubicBezTo>
                    <a:pt x="2391083" y="1824065"/>
                    <a:pt x="2382701" y="1836924"/>
                    <a:pt x="2376605" y="1850831"/>
                  </a:cubicBezTo>
                  <a:cubicBezTo>
                    <a:pt x="2368890" y="1868357"/>
                    <a:pt x="2364794" y="1887026"/>
                    <a:pt x="2363651" y="1906171"/>
                  </a:cubicBezTo>
                  <a:cubicBezTo>
                    <a:pt x="2362032" y="1933031"/>
                    <a:pt x="2356126" y="1958939"/>
                    <a:pt x="2345173" y="1983514"/>
                  </a:cubicBezTo>
                  <a:cubicBezTo>
                    <a:pt x="2334314" y="2007898"/>
                    <a:pt x="2323170" y="2032091"/>
                    <a:pt x="2312597" y="2056571"/>
                  </a:cubicBezTo>
                  <a:cubicBezTo>
                    <a:pt x="2300310" y="2084860"/>
                    <a:pt x="2279260" y="2105624"/>
                    <a:pt x="2254590" y="2122769"/>
                  </a:cubicBezTo>
                  <a:cubicBezTo>
                    <a:pt x="2220776" y="2146296"/>
                    <a:pt x="2185819" y="2167823"/>
                    <a:pt x="2147338" y="2183158"/>
                  </a:cubicBezTo>
                  <a:cubicBezTo>
                    <a:pt x="2125717" y="2191730"/>
                    <a:pt x="2103904" y="2196398"/>
                    <a:pt x="2080378" y="2192397"/>
                  </a:cubicBezTo>
                  <a:cubicBezTo>
                    <a:pt x="2069995" y="2190587"/>
                    <a:pt x="2059042" y="2190873"/>
                    <a:pt x="2048469" y="2191254"/>
                  </a:cubicBezTo>
                  <a:cubicBezTo>
                    <a:pt x="2028562" y="2192016"/>
                    <a:pt x="2019322" y="2202398"/>
                    <a:pt x="2021322" y="2222210"/>
                  </a:cubicBezTo>
                  <a:cubicBezTo>
                    <a:pt x="2023228" y="2242118"/>
                    <a:pt x="2032657" y="2258501"/>
                    <a:pt x="2048469" y="2270597"/>
                  </a:cubicBezTo>
                  <a:cubicBezTo>
                    <a:pt x="2058184" y="2278027"/>
                    <a:pt x="2068662" y="2284218"/>
                    <a:pt x="2080282" y="2288409"/>
                  </a:cubicBezTo>
                  <a:cubicBezTo>
                    <a:pt x="2086664" y="2290790"/>
                    <a:pt x="2094094" y="2292124"/>
                    <a:pt x="2099237" y="2296124"/>
                  </a:cubicBezTo>
                  <a:cubicBezTo>
                    <a:pt x="2128098" y="2318984"/>
                    <a:pt x="2161435" y="2314698"/>
                    <a:pt x="2193535" y="2310507"/>
                  </a:cubicBezTo>
                  <a:cubicBezTo>
                    <a:pt x="2232301" y="2305459"/>
                    <a:pt x="2258971" y="2278884"/>
                    <a:pt x="2280784" y="2248880"/>
                  </a:cubicBezTo>
                  <a:cubicBezTo>
                    <a:pt x="2296786" y="2226782"/>
                    <a:pt x="2309644" y="2202398"/>
                    <a:pt x="2326313" y="2180586"/>
                  </a:cubicBezTo>
                  <a:cubicBezTo>
                    <a:pt x="2332885" y="2172109"/>
                    <a:pt x="2336600" y="2161727"/>
                    <a:pt x="2338791" y="2151249"/>
                  </a:cubicBezTo>
                  <a:cubicBezTo>
                    <a:pt x="2349173" y="2100957"/>
                    <a:pt x="2370414" y="2054285"/>
                    <a:pt x="2386987" y="2006088"/>
                  </a:cubicBezTo>
                  <a:cubicBezTo>
                    <a:pt x="2398417" y="1972941"/>
                    <a:pt x="2410038" y="1939889"/>
                    <a:pt x="2417182" y="1905504"/>
                  </a:cubicBezTo>
                  <a:cubicBezTo>
                    <a:pt x="2424230" y="1871881"/>
                    <a:pt x="2439946" y="1844544"/>
                    <a:pt x="2468712" y="1825018"/>
                  </a:cubicBezTo>
                  <a:cubicBezTo>
                    <a:pt x="2513861" y="1794347"/>
                    <a:pt x="2530529" y="1747580"/>
                    <a:pt x="2539959" y="1697002"/>
                  </a:cubicBezTo>
                  <a:cubicBezTo>
                    <a:pt x="2542721" y="1682048"/>
                    <a:pt x="2544531" y="1666903"/>
                    <a:pt x="2546150" y="1651758"/>
                  </a:cubicBezTo>
                  <a:cubicBezTo>
                    <a:pt x="2550627" y="1610420"/>
                    <a:pt x="2567677" y="1573272"/>
                    <a:pt x="2591775" y="1541078"/>
                  </a:cubicBezTo>
                  <a:cubicBezTo>
                    <a:pt x="2615873" y="1508883"/>
                    <a:pt x="2651973" y="1490405"/>
                    <a:pt x="2689787" y="1476689"/>
                  </a:cubicBezTo>
                  <a:cubicBezTo>
                    <a:pt x="2702646" y="1472021"/>
                    <a:pt x="2715790" y="1467926"/>
                    <a:pt x="2728840" y="1463925"/>
                  </a:cubicBezTo>
                  <a:cubicBezTo>
                    <a:pt x="2765130" y="1452971"/>
                    <a:pt x="2794372" y="1432302"/>
                    <a:pt x="2815803" y="1400870"/>
                  </a:cubicBezTo>
                  <a:cubicBezTo>
                    <a:pt x="2821518" y="1392488"/>
                    <a:pt x="2828566" y="1385915"/>
                    <a:pt x="2836567" y="1379915"/>
                  </a:cubicBezTo>
                  <a:cubicBezTo>
                    <a:pt x="2888098" y="1341243"/>
                    <a:pt x="2944676" y="1314573"/>
                    <a:pt x="3009351" y="1307620"/>
                  </a:cubicBezTo>
                  <a:cubicBezTo>
                    <a:pt x="3026115" y="1305810"/>
                    <a:pt x="3042307" y="1301714"/>
                    <a:pt x="3058119" y="1295999"/>
                  </a:cubicBezTo>
                  <a:cubicBezTo>
                    <a:pt x="3130985" y="1269520"/>
                    <a:pt x="3198136" y="1232658"/>
                    <a:pt x="3257858" y="1182842"/>
                  </a:cubicBezTo>
                  <a:cubicBezTo>
                    <a:pt x="3270526" y="1172270"/>
                    <a:pt x="3280337" y="1159887"/>
                    <a:pt x="3284909" y="1144076"/>
                  </a:cubicBezTo>
                  <a:cubicBezTo>
                    <a:pt x="3294053" y="1112643"/>
                    <a:pt x="3312817" y="1088259"/>
                    <a:pt x="3339582" y="1070352"/>
                  </a:cubicBezTo>
                  <a:cubicBezTo>
                    <a:pt x="3361299" y="1055779"/>
                    <a:pt x="3375301" y="1035491"/>
                    <a:pt x="3387779" y="1013393"/>
                  </a:cubicBezTo>
                  <a:cubicBezTo>
                    <a:pt x="3388922" y="1011392"/>
                    <a:pt x="3389779" y="1009297"/>
                    <a:pt x="3390827" y="1007297"/>
                  </a:cubicBezTo>
                  <a:cubicBezTo>
                    <a:pt x="3393018" y="1003106"/>
                    <a:pt x="3395685" y="999296"/>
                    <a:pt x="3401209" y="1000153"/>
                  </a:cubicBezTo>
                  <a:cubicBezTo>
                    <a:pt x="3407877" y="1001296"/>
                    <a:pt x="3408829" y="1006820"/>
                    <a:pt x="3409496" y="1012250"/>
                  </a:cubicBezTo>
                  <a:cubicBezTo>
                    <a:pt x="3411020" y="1024346"/>
                    <a:pt x="3406924" y="1034919"/>
                    <a:pt x="3399781" y="1044254"/>
                  </a:cubicBezTo>
                  <a:cubicBezTo>
                    <a:pt x="3390922" y="1055684"/>
                    <a:pt x="3381397" y="1066542"/>
                    <a:pt x="3372349" y="1077877"/>
                  </a:cubicBezTo>
                  <a:cubicBezTo>
                    <a:pt x="3367586" y="1083782"/>
                    <a:pt x="3362443" y="1089593"/>
                    <a:pt x="3358728" y="1096165"/>
                  </a:cubicBezTo>
                  <a:cubicBezTo>
                    <a:pt x="3342440" y="1124740"/>
                    <a:pt x="3343297" y="1130074"/>
                    <a:pt x="3367300" y="1152553"/>
                  </a:cubicBezTo>
                  <a:cubicBezTo>
                    <a:pt x="3376349" y="1161030"/>
                    <a:pt x="3383112" y="1170936"/>
                    <a:pt x="3388922" y="1181699"/>
                  </a:cubicBezTo>
                  <a:cubicBezTo>
                    <a:pt x="3395875" y="1194653"/>
                    <a:pt x="3406067" y="1202273"/>
                    <a:pt x="3421688" y="1202464"/>
                  </a:cubicBezTo>
                  <a:cubicBezTo>
                    <a:pt x="3441024" y="1202750"/>
                    <a:pt x="3459026" y="1209703"/>
                    <a:pt x="3476933" y="1216085"/>
                  </a:cubicBezTo>
                  <a:cubicBezTo>
                    <a:pt x="3498555" y="1223800"/>
                    <a:pt x="3517224" y="1222466"/>
                    <a:pt x="3531321" y="1201797"/>
                  </a:cubicBezTo>
                  <a:cubicBezTo>
                    <a:pt x="3534750" y="1196749"/>
                    <a:pt x="3539227" y="1192082"/>
                    <a:pt x="3546466" y="1194082"/>
                  </a:cubicBezTo>
                  <a:cubicBezTo>
                    <a:pt x="3553324" y="1195987"/>
                    <a:pt x="3556086" y="1201702"/>
                    <a:pt x="3556657" y="1207893"/>
                  </a:cubicBezTo>
                  <a:cubicBezTo>
                    <a:pt x="3557896" y="1221704"/>
                    <a:pt x="3562563" y="1234563"/>
                    <a:pt x="3565801" y="1247898"/>
                  </a:cubicBezTo>
                  <a:cubicBezTo>
                    <a:pt x="3569516" y="1263329"/>
                    <a:pt x="3565039" y="1270377"/>
                    <a:pt x="3549895" y="1271425"/>
                  </a:cubicBezTo>
                  <a:cubicBezTo>
                    <a:pt x="3528559" y="1272949"/>
                    <a:pt x="3507604" y="1276187"/>
                    <a:pt x="3486458" y="1279235"/>
                  </a:cubicBezTo>
                  <a:cubicBezTo>
                    <a:pt x="3483505" y="1279616"/>
                    <a:pt x="3480267" y="1280093"/>
                    <a:pt x="3477409" y="1279426"/>
                  </a:cubicBezTo>
                  <a:cubicBezTo>
                    <a:pt x="3440357" y="1270187"/>
                    <a:pt x="3402733" y="1261233"/>
                    <a:pt x="3374825" y="1232944"/>
                  </a:cubicBezTo>
                  <a:cubicBezTo>
                    <a:pt x="3357109" y="1214942"/>
                    <a:pt x="3352822" y="1213799"/>
                    <a:pt x="3329581" y="1227229"/>
                  </a:cubicBezTo>
                  <a:cubicBezTo>
                    <a:pt x="3309198" y="1238945"/>
                    <a:pt x="3289195" y="1251899"/>
                    <a:pt x="3270431" y="1266091"/>
                  </a:cubicBezTo>
                  <a:cubicBezTo>
                    <a:pt x="3247666" y="1283331"/>
                    <a:pt x="3222806" y="1296095"/>
                    <a:pt x="3196517" y="1306572"/>
                  </a:cubicBezTo>
                  <a:cubicBezTo>
                    <a:pt x="3173848" y="1315621"/>
                    <a:pt x="3151845" y="1326194"/>
                    <a:pt x="3130795" y="1338481"/>
                  </a:cubicBezTo>
                  <a:cubicBezTo>
                    <a:pt x="3102791" y="1354769"/>
                    <a:pt x="3072692" y="1365341"/>
                    <a:pt x="3041069" y="1371056"/>
                  </a:cubicBezTo>
                  <a:cubicBezTo>
                    <a:pt x="2997921" y="1378772"/>
                    <a:pt x="2958202" y="1396583"/>
                    <a:pt x="2918006" y="1412776"/>
                  </a:cubicBezTo>
                  <a:cubicBezTo>
                    <a:pt x="2904576" y="1418205"/>
                    <a:pt x="2892955" y="1427159"/>
                    <a:pt x="2882097" y="1436969"/>
                  </a:cubicBezTo>
                  <a:cubicBezTo>
                    <a:pt x="2840187" y="1474879"/>
                    <a:pt x="2793038" y="1502978"/>
                    <a:pt x="2737412" y="1516217"/>
                  </a:cubicBezTo>
                  <a:cubicBezTo>
                    <a:pt x="2719696" y="1520408"/>
                    <a:pt x="2702265" y="1526409"/>
                    <a:pt x="2685024" y="1532315"/>
                  </a:cubicBezTo>
                  <a:cubicBezTo>
                    <a:pt x="2654449" y="1542887"/>
                    <a:pt x="2634828" y="1563366"/>
                    <a:pt x="2630446" y="1596323"/>
                  </a:cubicBezTo>
                  <a:cubicBezTo>
                    <a:pt x="2628256" y="1612896"/>
                    <a:pt x="2625970" y="1629565"/>
                    <a:pt x="2624922" y="1646234"/>
                  </a:cubicBezTo>
                  <a:cubicBezTo>
                    <a:pt x="2623874" y="1664712"/>
                    <a:pt x="2621303" y="1683095"/>
                    <a:pt x="2613682" y="1699669"/>
                  </a:cubicBezTo>
                  <a:cubicBezTo>
                    <a:pt x="2587774" y="1755485"/>
                    <a:pt x="2566343" y="1813778"/>
                    <a:pt x="2526148" y="1861880"/>
                  </a:cubicBezTo>
                  <a:cubicBezTo>
                    <a:pt x="2512622" y="1878072"/>
                    <a:pt x="2505669" y="1897789"/>
                    <a:pt x="2502240" y="1918172"/>
                  </a:cubicBezTo>
                  <a:cubicBezTo>
                    <a:pt x="2491667" y="1981704"/>
                    <a:pt x="2472331" y="2042378"/>
                    <a:pt x="2445757" y="2100957"/>
                  </a:cubicBezTo>
                  <a:cubicBezTo>
                    <a:pt x="2434707" y="2125246"/>
                    <a:pt x="2428421" y="2151344"/>
                    <a:pt x="2422039" y="2177252"/>
                  </a:cubicBezTo>
                  <a:cubicBezTo>
                    <a:pt x="2419277" y="2188301"/>
                    <a:pt x="2420992" y="2196017"/>
                    <a:pt x="2431088" y="2202589"/>
                  </a:cubicBezTo>
                  <a:cubicBezTo>
                    <a:pt x="2467283" y="2226020"/>
                    <a:pt x="2476618" y="2258215"/>
                    <a:pt x="2465283" y="2299553"/>
                  </a:cubicBezTo>
                  <a:cubicBezTo>
                    <a:pt x="2456424" y="2332129"/>
                    <a:pt x="2458520" y="2366038"/>
                    <a:pt x="2463378" y="2399375"/>
                  </a:cubicBezTo>
                  <a:cubicBezTo>
                    <a:pt x="2470331" y="2447096"/>
                    <a:pt x="2511384" y="2470242"/>
                    <a:pt x="2547579" y="2473194"/>
                  </a:cubicBezTo>
                  <a:cubicBezTo>
                    <a:pt x="2572153" y="2475194"/>
                    <a:pt x="2596156" y="2470718"/>
                    <a:pt x="2620350" y="2467765"/>
                  </a:cubicBezTo>
                  <a:cubicBezTo>
                    <a:pt x="2632066" y="2466336"/>
                    <a:pt x="2640638" y="2457668"/>
                    <a:pt x="2650354" y="2451763"/>
                  </a:cubicBezTo>
                  <a:cubicBezTo>
                    <a:pt x="2658736" y="2446524"/>
                    <a:pt x="2666641" y="2440238"/>
                    <a:pt x="2676262" y="2437380"/>
                  </a:cubicBezTo>
                  <a:cubicBezTo>
                    <a:pt x="2691216" y="2432808"/>
                    <a:pt x="2698836" y="2438523"/>
                    <a:pt x="2696264" y="2454144"/>
                  </a:cubicBezTo>
                  <a:cubicBezTo>
                    <a:pt x="2691502" y="2483958"/>
                    <a:pt x="2693407" y="2513485"/>
                    <a:pt x="2697693" y="2542917"/>
                  </a:cubicBezTo>
                  <a:cubicBezTo>
                    <a:pt x="2703598" y="2583779"/>
                    <a:pt x="2717981" y="2623308"/>
                    <a:pt x="2746842" y="2651693"/>
                  </a:cubicBezTo>
                  <a:cubicBezTo>
                    <a:pt x="2787990" y="2692079"/>
                    <a:pt x="2825328" y="2701413"/>
                    <a:pt x="2881335" y="2670552"/>
                  </a:cubicBezTo>
                  <a:cubicBezTo>
                    <a:pt x="2900861" y="2659789"/>
                    <a:pt x="2915815" y="2643025"/>
                    <a:pt x="2929531" y="2625594"/>
                  </a:cubicBezTo>
                  <a:cubicBezTo>
                    <a:pt x="2942962" y="2608449"/>
                    <a:pt x="2958297" y="2594543"/>
                    <a:pt x="2979538" y="2587399"/>
                  </a:cubicBezTo>
                  <a:cubicBezTo>
                    <a:pt x="2995635" y="2581970"/>
                    <a:pt x="3007446" y="2572254"/>
                    <a:pt x="3007922" y="2553014"/>
                  </a:cubicBezTo>
                  <a:cubicBezTo>
                    <a:pt x="3008113" y="2544441"/>
                    <a:pt x="3012685" y="2537012"/>
                    <a:pt x="3018590" y="2530725"/>
                  </a:cubicBezTo>
                  <a:cubicBezTo>
                    <a:pt x="3044403" y="2503008"/>
                    <a:pt x="3064977" y="2471003"/>
                    <a:pt x="3092218" y="2444048"/>
                  </a:cubicBezTo>
                  <a:cubicBezTo>
                    <a:pt x="3116888" y="2419664"/>
                    <a:pt x="3130985" y="2388041"/>
                    <a:pt x="3127556" y="2350893"/>
                  </a:cubicBezTo>
                  <a:cubicBezTo>
                    <a:pt x="3124699" y="2320032"/>
                    <a:pt x="3130414" y="2290219"/>
                    <a:pt x="3143177" y="2261834"/>
                  </a:cubicBezTo>
                  <a:cubicBezTo>
                    <a:pt x="3153845" y="2238117"/>
                    <a:pt x="3150797" y="2214019"/>
                    <a:pt x="3143558" y="2190302"/>
                  </a:cubicBezTo>
                  <a:cubicBezTo>
                    <a:pt x="3137748" y="2171156"/>
                    <a:pt x="3134224" y="2151821"/>
                    <a:pt x="3135843" y="2131818"/>
                  </a:cubicBezTo>
                  <a:cubicBezTo>
                    <a:pt x="3136510" y="2123436"/>
                    <a:pt x="3138129" y="2115149"/>
                    <a:pt x="3142320" y="2107720"/>
                  </a:cubicBezTo>
                  <a:cubicBezTo>
                    <a:pt x="3145178" y="2102672"/>
                    <a:pt x="3149559" y="2099528"/>
                    <a:pt x="3155560" y="2101529"/>
                  </a:cubicBezTo>
                  <a:cubicBezTo>
                    <a:pt x="3160417" y="2103148"/>
                    <a:pt x="3162418" y="2107529"/>
                    <a:pt x="3162513" y="2112292"/>
                  </a:cubicBezTo>
                  <a:cubicBezTo>
                    <a:pt x="3162513" y="2116007"/>
                    <a:pt x="3162322" y="2120007"/>
                    <a:pt x="3161179" y="2123531"/>
                  </a:cubicBezTo>
                  <a:cubicBezTo>
                    <a:pt x="3154321" y="2144486"/>
                    <a:pt x="3158893" y="2163917"/>
                    <a:pt x="3168418" y="2182967"/>
                  </a:cubicBezTo>
                  <a:cubicBezTo>
                    <a:pt x="3172800" y="2191730"/>
                    <a:pt x="3175753" y="2201255"/>
                    <a:pt x="3179944" y="2211923"/>
                  </a:cubicBezTo>
                  <a:cubicBezTo>
                    <a:pt x="3186611" y="2205637"/>
                    <a:pt x="3192326" y="2199827"/>
                    <a:pt x="3198517" y="2194683"/>
                  </a:cubicBezTo>
                  <a:cubicBezTo>
                    <a:pt x="3201661" y="2192111"/>
                    <a:pt x="3205661" y="2192397"/>
                    <a:pt x="3208995" y="2195255"/>
                  </a:cubicBezTo>
                  <a:cubicBezTo>
                    <a:pt x="3211567" y="2197445"/>
                    <a:pt x="3211853" y="2200493"/>
                    <a:pt x="3211376" y="2203637"/>
                  </a:cubicBezTo>
                  <a:cubicBezTo>
                    <a:pt x="3210328" y="2210780"/>
                    <a:pt x="3205566" y="2215924"/>
                    <a:pt x="3201661" y="2221544"/>
                  </a:cubicBezTo>
                  <a:cubicBezTo>
                    <a:pt x="3189088" y="2239641"/>
                    <a:pt x="3174895" y="2256691"/>
                    <a:pt x="3166132" y="2277360"/>
                  </a:cubicBezTo>
                  <a:cubicBezTo>
                    <a:pt x="3160703" y="2290028"/>
                    <a:pt x="3157369" y="2302792"/>
                    <a:pt x="3161370" y="2317841"/>
                  </a:cubicBezTo>
                  <a:cubicBezTo>
                    <a:pt x="3172514" y="2314793"/>
                    <a:pt x="3175753" y="2305364"/>
                    <a:pt x="3181849" y="2299172"/>
                  </a:cubicBezTo>
                  <a:cubicBezTo>
                    <a:pt x="3186897" y="2294124"/>
                    <a:pt x="3192517" y="2288981"/>
                    <a:pt x="3199661" y="2294315"/>
                  </a:cubicBezTo>
                  <a:cubicBezTo>
                    <a:pt x="3206899" y="2299744"/>
                    <a:pt x="3203470" y="2306602"/>
                    <a:pt x="3199184" y="2312412"/>
                  </a:cubicBezTo>
                  <a:cubicBezTo>
                    <a:pt x="3196041" y="2316698"/>
                    <a:pt x="3192612" y="2320794"/>
                    <a:pt x="3188802" y="2324604"/>
                  </a:cubicBezTo>
                  <a:cubicBezTo>
                    <a:pt x="3171847" y="2341559"/>
                    <a:pt x="3157465" y="2359561"/>
                    <a:pt x="3154226" y="2384612"/>
                  </a:cubicBezTo>
                  <a:cubicBezTo>
                    <a:pt x="3152797" y="2395946"/>
                    <a:pt x="3144130" y="2404900"/>
                    <a:pt x="3139272" y="2415282"/>
                  </a:cubicBezTo>
                  <a:cubicBezTo>
                    <a:pt x="3137176" y="2419759"/>
                    <a:pt x="3131461" y="2424902"/>
                    <a:pt x="3137367" y="2429475"/>
                  </a:cubicBezTo>
                  <a:cubicBezTo>
                    <a:pt x="3142415" y="2433380"/>
                    <a:pt x="3147559" y="2428522"/>
                    <a:pt x="3151559" y="2425379"/>
                  </a:cubicBezTo>
                  <a:cubicBezTo>
                    <a:pt x="3161846" y="2417473"/>
                    <a:pt x="3171466" y="2408805"/>
                    <a:pt x="3181753" y="2400995"/>
                  </a:cubicBezTo>
                  <a:cubicBezTo>
                    <a:pt x="3188707" y="2395851"/>
                    <a:pt x="3196612" y="2386326"/>
                    <a:pt x="3205185" y="2396423"/>
                  </a:cubicBezTo>
                  <a:cubicBezTo>
                    <a:pt x="3213186" y="2405852"/>
                    <a:pt x="3203661" y="2412996"/>
                    <a:pt x="3197946" y="2419759"/>
                  </a:cubicBezTo>
                  <a:cubicBezTo>
                    <a:pt x="3181658" y="2439190"/>
                    <a:pt x="3158417" y="2448048"/>
                    <a:pt x="3136891" y="2459002"/>
                  </a:cubicBezTo>
                  <a:cubicBezTo>
                    <a:pt x="3124508" y="2465288"/>
                    <a:pt x="3115650" y="2472909"/>
                    <a:pt x="3110411" y="2485481"/>
                  </a:cubicBezTo>
                  <a:cubicBezTo>
                    <a:pt x="3104791" y="2499102"/>
                    <a:pt x="3095362" y="2510056"/>
                    <a:pt x="3084598" y="2520057"/>
                  </a:cubicBezTo>
                  <a:cubicBezTo>
                    <a:pt x="3080122" y="2524248"/>
                    <a:pt x="3075454" y="2528249"/>
                    <a:pt x="3071644" y="2532916"/>
                  </a:cubicBezTo>
                  <a:cubicBezTo>
                    <a:pt x="3066882" y="2538917"/>
                    <a:pt x="3062215" y="2545775"/>
                    <a:pt x="3065644" y="2553776"/>
                  </a:cubicBezTo>
                  <a:cubicBezTo>
                    <a:pt x="3068978" y="2561586"/>
                    <a:pt x="3076978" y="2560062"/>
                    <a:pt x="3083646" y="2560634"/>
                  </a:cubicBezTo>
                  <a:cubicBezTo>
                    <a:pt x="3088980" y="2561110"/>
                    <a:pt x="3094219" y="2561681"/>
                    <a:pt x="3099553" y="2561777"/>
                  </a:cubicBezTo>
                  <a:cubicBezTo>
                    <a:pt x="3150797" y="2562729"/>
                    <a:pt x="3183373" y="2593209"/>
                    <a:pt x="3210233" y="2632167"/>
                  </a:cubicBezTo>
                  <a:cubicBezTo>
                    <a:pt x="3220425" y="2647026"/>
                    <a:pt x="3231664" y="2659408"/>
                    <a:pt x="3249000" y="2665980"/>
                  </a:cubicBezTo>
                  <a:cubicBezTo>
                    <a:pt x="3266716" y="2672743"/>
                    <a:pt x="3283766" y="2675791"/>
                    <a:pt x="3302149" y="2667885"/>
                  </a:cubicBezTo>
                  <a:cubicBezTo>
                    <a:pt x="3309960" y="2664551"/>
                    <a:pt x="3321199" y="2658455"/>
                    <a:pt x="3326153" y="2670076"/>
                  </a:cubicBezTo>
                  <a:cubicBezTo>
                    <a:pt x="3330820" y="2680934"/>
                    <a:pt x="3319961" y="2686173"/>
                    <a:pt x="3311865" y="2689983"/>
                  </a:cubicBezTo>
                  <a:cubicBezTo>
                    <a:pt x="3298816" y="2696079"/>
                    <a:pt x="3285004" y="2700651"/>
                    <a:pt x="3271669" y="2706176"/>
                  </a:cubicBezTo>
                  <a:cubicBezTo>
                    <a:pt x="3260049" y="2711034"/>
                    <a:pt x="3259192" y="2715510"/>
                    <a:pt x="3267859" y="2724464"/>
                  </a:cubicBezTo>
                  <a:cubicBezTo>
                    <a:pt x="3271003" y="2727702"/>
                    <a:pt x="3275003" y="2730179"/>
                    <a:pt x="3278242" y="2733417"/>
                  </a:cubicBezTo>
                  <a:cubicBezTo>
                    <a:pt x="3281766" y="2736846"/>
                    <a:pt x="3283290" y="2741133"/>
                    <a:pt x="3280337" y="2745704"/>
                  </a:cubicBezTo>
                  <a:cubicBezTo>
                    <a:pt x="3277384" y="2750276"/>
                    <a:pt x="3272717" y="2750848"/>
                    <a:pt x="3268240" y="2749229"/>
                  </a:cubicBezTo>
                  <a:cubicBezTo>
                    <a:pt x="3233665" y="2736942"/>
                    <a:pt x="3201756" y="2720177"/>
                    <a:pt x="3189088" y="2682935"/>
                  </a:cubicBezTo>
                  <a:cubicBezTo>
                    <a:pt x="3175467" y="2642739"/>
                    <a:pt x="3144796" y="2627309"/>
                    <a:pt x="3107078" y="2619879"/>
                  </a:cubicBezTo>
                  <a:cubicBezTo>
                    <a:pt x="3097362" y="2617974"/>
                    <a:pt x="3087456" y="2617022"/>
                    <a:pt x="3077931" y="2614450"/>
                  </a:cubicBezTo>
                  <a:cubicBezTo>
                    <a:pt x="3037449" y="2603592"/>
                    <a:pt x="3008303" y="2620736"/>
                    <a:pt x="2984967" y="2651693"/>
                  </a:cubicBezTo>
                  <a:cubicBezTo>
                    <a:pt x="2974013" y="2666266"/>
                    <a:pt x="2964393" y="2681887"/>
                    <a:pt x="2951058" y="2694651"/>
                  </a:cubicBezTo>
                  <a:cubicBezTo>
                    <a:pt x="2940771" y="2704556"/>
                    <a:pt x="2929531" y="2710748"/>
                    <a:pt x="2914863" y="2711700"/>
                  </a:cubicBezTo>
                  <a:cubicBezTo>
                    <a:pt x="2885145" y="2713796"/>
                    <a:pt x="2856665" y="2722463"/>
                    <a:pt x="2827804" y="2729036"/>
                  </a:cubicBezTo>
                  <a:cubicBezTo>
                    <a:pt x="2810469" y="2732941"/>
                    <a:pt x="2808945" y="2735798"/>
                    <a:pt x="2810659" y="2752467"/>
                  </a:cubicBezTo>
                  <a:cubicBezTo>
                    <a:pt x="2812469" y="2769993"/>
                    <a:pt x="2812850" y="2787519"/>
                    <a:pt x="2811993" y="2804950"/>
                  </a:cubicBezTo>
                  <a:cubicBezTo>
                    <a:pt x="2811040" y="2823238"/>
                    <a:pt x="2815136" y="2839430"/>
                    <a:pt x="2826471" y="2854194"/>
                  </a:cubicBezTo>
                  <a:cubicBezTo>
                    <a:pt x="2833900" y="2863814"/>
                    <a:pt x="2840378" y="2874197"/>
                    <a:pt x="2846473" y="2884769"/>
                  </a:cubicBezTo>
                  <a:cubicBezTo>
                    <a:pt x="2859618" y="2907629"/>
                    <a:pt x="2868095" y="2931728"/>
                    <a:pt x="2863523" y="2958874"/>
                  </a:cubicBezTo>
                  <a:cubicBezTo>
                    <a:pt x="2857332" y="2995736"/>
                    <a:pt x="2872191" y="3027740"/>
                    <a:pt x="2888288" y="3059077"/>
                  </a:cubicBezTo>
                  <a:cubicBezTo>
                    <a:pt x="2895241" y="3072507"/>
                    <a:pt x="2906862" y="3075746"/>
                    <a:pt x="2921435" y="3069650"/>
                  </a:cubicBezTo>
                  <a:cubicBezTo>
                    <a:pt x="2929055" y="3066411"/>
                    <a:pt x="2935913" y="3061363"/>
                    <a:pt x="2942866" y="3056601"/>
                  </a:cubicBezTo>
                  <a:cubicBezTo>
                    <a:pt x="2982586" y="3029645"/>
                    <a:pt x="3026020" y="3024406"/>
                    <a:pt x="3071835" y="3034884"/>
                  </a:cubicBezTo>
                  <a:cubicBezTo>
                    <a:pt x="3100315" y="3041360"/>
                    <a:pt x="3103934" y="3040884"/>
                    <a:pt x="3120603" y="3015643"/>
                  </a:cubicBezTo>
                  <a:cubicBezTo>
                    <a:pt x="3131461" y="2999165"/>
                    <a:pt x="3146511" y="2988020"/>
                    <a:pt x="3163275" y="2978686"/>
                  </a:cubicBezTo>
                  <a:cubicBezTo>
                    <a:pt x="3166513" y="2976876"/>
                    <a:pt x="3170228" y="2975352"/>
                    <a:pt x="3173848" y="2974685"/>
                  </a:cubicBezTo>
                  <a:cubicBezTo>
                    <a:pt x="3180515" y="2973447"/>
                    <a:pt x="3186230" y="2975543"/>
                    <a:pt x="3188135" y="2982686"/>
                  </a:cubicBezTo>
                  <a:cubicBezTo>
                    <a:pt x="3189849" y="2989259"/>
                    <a:pt x="3185659" y="2992592"/>
                    <a:pt x="3180039" y="2994307"/>
                  </a:cubicBezTo>
                  <a:cubicBezTo>
                    <a:pt x="3151940" y="3002689"/>
                    <a:pt x="3136795" y="3024025"/>
                    <a:pt x="3125270" y="3048885"/>
                  </a:cubicBezTo>
                  <a:cubicBezTo>
                    <a:pt x="3120222" y="3059839"/>
                    <a:pt x="3122222" y="3064030"/>
                    <a:pt x="3134128" y="3066411"/>
                  </a:cubicBezTo>
                  <a:cubicBezTo>
                    <a:pt x="3141558" y="3067840"/>
                    <a:pt x="3149273" y="3067650"/>
                    <a:pt x="3156798" y="3068697"/>
                  </a:cubicBezTo>
                  <a:cubicBezTo>
                    <a:pt x="3161465" y="3069364"/>
                    <a:pt x="3165751" y="3071841"/>
                    <a:pt x="3166132" y="3077175"/>
                  </a:cubicBezTo>
                  <a:cubicBezTo>
                    <a:pt x="3166609" y="3084128"/>
                    <a:pt x="3161370" y="3086414"/>
                    <a:pt x="3155845" y="3086795"/>
                  </a:cubicBezTo>
                  <a:cubicBezTo>
                    <a:pt x="3139177" y="3087938"/>
                    <a:pt x="3122413" y="3089462"/>
                    <a:pt x="3107268" y="3079270"/>
                  </a:cubicBezTo>
                  <a:cubicBezTo>
                    <a:pt x="3088028" y="3066411"/>
                    <a:pt x="3067644" y="3065554"/>
                    <a:pt x="3046117" y="3073364"/>
                  </a:cubicBezTo>
                  <a:cubicBezTo>
                    <a:pt x="3035449" y="3077270"/>
                    <a:pt x="3024305" y="3080032"/>
                    <a:pt x="3013161" y="3082604"/>
                  </a:cubicBezTo>
                  <a:cubicBezTo>
                    <a:pt x="3003350" y="3084890"/>
                    <a:pt x="2994301" y="3088604"/>
                    <a:pt x="2986110" y="3094319"/>
                  </a:cubicBezTo>
                  <a:cubicBezTo>
                    <a:pt x="2973156" y="3103273"/>
                    <a:pt x="2965917" y="3114703"/>
                    <a:pt x="2969917" y="3131276"/>
                  </a:cubicBezTo>
                  <a:cubicBezTo>
                    <a:pt x="2972108" y="3140135"/>
                    <a:pt x="2973537" y="3149279"/>
                    <a:pt x="2971251" y="3158423"/>
                  </a:cubicBezTo>
                  <a:cubicBezTo>
                    <a:pt x="2970108" y="3163090"/>
                    <a:pt x="2967250" y="3166900"/>
                    <a:pt x="2961916" y="3166995"/>
                  </a:cubicBezTo>
                  <a:cubicBezTo>
                    <a:pt x="2957725" y="3167091"/>
                    <a:pt x="2954582" y="3164519"/>
                    <a:pt x="2953153" y="3160804"/>
                  </a:cubicBezTo>
                  <a:cubicBezTo>
                    <a:pt x="2951058" y="3155089"/>
                    <a:pt x="2949534" y="3149184"/>
                    <a:pt x="2948200" y="3143278"/>
                  </a:cubicBezTo>
                  <a:cubicBezTo>
                    <a:pt x="2944962" y="3129276"/>
                    <a:pt x="2937818" y="3119656"/>
                    <a:pt x="2922292" y="3118799"/>
                  </a:cubicBezTo>
                  <a:cubicBezTo>
                    <a:pt x="2921530" y="3118799"/>
                    <a:pt x="2920768" y="3118513"/>
                    <a:pt x="2920006" y="3118513"/>
                  </a:cubicBezTo>
                  <a:cubicBezTo>
                    <a:pt x="2911053" y="3118703"/>
                    <a:pt x="2902195" y="3109464"/>
                    <a:pt x="2893908" y="3115179"/>
                  </a:cubicBezTo>
                  <a:cubicBezTo>
                    <a:pt x="2887050" y="3119942"/>
                    <a:pt x="2888383" y="3130610"/>
                    <a:pt x="2884478" y="3137944"/>
                  </a:cubicBezTo>
                  <a:cubicBezTo>
                    <a:pt x="2878763" y="3148707"/>
                    <a:pt x="2873524" y="3159851"/>
                    <a:pt x="2866476" y="3169758"/>
                  </a:cubicBezTo>
                  <a:cubicBezTo>
                    <a:pt x="2843521" y="3202142"/>
                    <a:pt x="2840378" y="3239385"/>
                    <a:pt x="2841425" y="3276723"/>
                  </a:cubicBezTo>
                  <a:cubicBezTo>
                    <a:pt x="2842187" y="3303203"/>
                    <a:pt x="2847807" y="3329587"/>
                    <a:pt x="2854379" y="3355495"/>
                  </a:cubicBezTo>
                  <a:cubicBezTo>
                    <a:pt x="2856856" y="3365115"/>
                    <a:pt x="2860380" y="3374450"/>
                    <a:pt x="2865904" y="3382736"/>
                  </a:cubicBezTo>
                  <a:cubicBezTo>
                    <a:pt x="2875239" y="3396929"/>
                    <a:pt x="2887526" y="3405977"/>
                    <a:pt x="2905528" y="3405311"/>
                  </a:cubicBezTo>
                  <a:cubicBezTo>
                    <a:pt x="2927055" y="3404453"/>
                    <a:pt x="2948105" y="3407787"/>
                    <a:pt x="2968393" y="3414741"/>
                  </a:cubicBezTo>
                  <a:cubicBezTo>
                    <a:pt x="2980014" y="3418741"/>
                    <a:pt x="2990777" y="3424361"/>
                    <a:pt x="2999445" y="3433314"/>
                  </a:cubicBezTo>
                  <a:cubicBezTo>
                    <a:pt x="3003445" y="3437410"/>
                    <a:pt x="3005541" y="3442649"/>
                    <a:pt x="3001636" y="3447697"/>
                  </a:cubicBezTo>
                  <a:cubicBezTo>
                    <a:pt x="2997349" y="3453317"/>
                    <a:pt x="2992015" y="3450935"/>
                    <a:pt x="2987443" y="3447697"/>
                  </a:cubicBezTo>
                  <a:cubicBezTo>
                    <a:pt x="2962774" y="3430171"/>
                    <a:pt x="2934770" y="3424456"/>
                    <a:pt x="2905243" y="3425123"/>
                  </a:cubicBezTo>
                  <a:cubicBezTo>
                    <a:pt x="2889336" y="3425409"/>
                    <a:pt x="2888479" y="3426647"/>
                    <a:pt x="2889526" y="3442553"/>
                  </a:cubicBezTo>
                  <a:cubicBezTo>
                    <a:pt x="2890288" y="3453221"/>
                    <a:pt x="2891717" y="3463794"/>
                    <a:pt x="2892479" y="3474367"/>
                  </a:cubicBezTo>
                  <a:cubicBezTo>
                    <a:pt x="2892955" y="3480082"/>
                    <a:pt x="2890955" y="3485226"/>
                    <a:pt x="2884859" y="3486845"/>
                  </a:cubicBezTo>
                  <a:cubicBezTo>
                    <a:pt x="2877430" y="3488845"/>
                    <a:pt x="2873143" y="3484273"/>
                    <a:pt x="2871334" y="3477891"/>
                  </a:cubicBezTo>
                  <a:cubicBezTo>
                    <a:pt x="2869238" y="3470652"/>
                    <a:pt x="2867143" y="3463032"/>
                    <a:pt x="2866952" y="3455603"/>
                  </a:cubicBezTo>
                  <a:cubicBezTo>
                    <a:pt x="2866476" y="3432743"/>
                    <a:pt x="2857713" y="3412169"/>
                    <a:pt x="2847426" y="3392833"/>
                  </a:cubicBezTo>
                  <a:cubicBezTo>
                    <a:pt x="2829900" y="3359686"/>
                    <a:pt x="2822756" y="3324348"/>
                    <a:pt x="2820184" y="3287582"/>
                  </a:cubicBezTo>
                  <a:cubicBezTo>
                    <a:pt x="2819041" y="3270913"/>
                    <a:pt x="2818374" y="3254054"/>
                    <a:pt x="2818756" y="3237385"/>
                  </a:cubicBezTo>
                  <a:cubicBezTo>
                    <a:pt x="2819137" y="3219097"/>
                    <a:pt x="2820756" y="3201095"/>
                    <a:pt x="2828947" y="3184045"/>
                  </a:cubicBezTo>
                  <a:cubicBezTo>
                    <a:pt x="2836186" y="3168995"/>
                    <a:pt x="2841044" y="3152803"/>
                    <a:pt x="2847140" y="3137277"/>
                  </a:cubicBezTo>
                  <a:cubicBezTo>
                    <a:pt x="2856379" y="3113465"/>
                    <a:pt x="2851903" y="3090795"/>
                    <a:pt x="2841330" y="3068792"/>
                  </a:cubicBezTo>
                  <a:cubicBezTo>
                    <a:pt x="2837711" y="3061268"/>
                    <a:pt x="2833329" y="3054124"/>
                    <a:pt x="2828852" y="3046980"/>
                  </a:cubicBezTo>
                  <a:cubicBezTo>
                    <a:pt x="2814660" y="3024406"/>
                    <a:pt x="2810850" y="3000022"/>
                    <a:pt x="2817327" y="2974590"/>
                  </a:cubicBezTo>
                  <a:cubicBezTo>
                    <a:pt x="2825137" y="2943729"/>
                    <a:pt x="2818279" y="2918107"/>
                    <a:pt x="2795896" y="2895056"/>
                  </a:cubicBezTo>
                  <a:cubicBezTo>
                    <a:pt x="2772083" y="2870577"/>
                    <a:pt x="2760748" y="2840383"/>
                    <a:pt x="2760844" y="2805902"/>
                  </a:cubicBezTo>
                  <a:cubicBezTo>
                    <a:pt x="2760844" y="2788472"/>
                    <a:pt x="2761891" y="2770946"/>
                    <a:pt x="2757319" y="2753610"/>
                  </a:cubicBezTo>
                  <a:cubicBezTo>
                    <a:pt x="2752747" y="2736656"/>
                    <a:pt x="2744461" y="2722940"/>
                    <a:pt x="2729792" y="2713034"/>
                  </a:cubicBezTo>
                  <a:cubicBezTo>
                    <a:pt x="2721601" y="2707509"/>
                    <a:pt x="2713981" y="2701127"/>
                    <a:pt x="2705789" y="2695508"/>
                  </a:cubicBezTo>
                  <a:cubicBezTo>
                    <a:pt x="2680072" y="2677886"/>
                    <a:pt x="2664546" y="2653026"/>
                    <a:pt x="2655783" y="2623784"/>
                  </a:cubicBezTo>
                  <a:cubicBezTo>
                    <a:pt x="2648353" y="2599019"/>
                    <a:pt x="2639495" y="2574635"/>
                    <a:pt x="2634923" y="2549013"/>
                  </a:cubicBezTo>
                  <a:cubicBezTo>
                    <a:pt x="2631494" y="2530249"/>
                    <a:pt x="2630828" y="2530344"/>
                    <a:pt x="2610730" y="2532726"/>
                  </a:cubicBezTo>
                  <a:cubicBezTo>
                    <a:pt x="2599395" y="2534059"/>
                    <a:pt x="2588060" y="2535392"/>
                    <a:pt x="2576725" y="2536917"/>
                  </a:cubicBezTo>
                  <a:cubicBezTo>
                    <a:pt x="2542626" y="2541584"/>
                    <a:pt x="2511574" y="2533868"/>
                    <a:pt x="2483857" y="2513676"/>
                  </a:cubicBezTo>
                  <a:cubicBezTo>
                    <a:pt x="2465473" y="2500245"/>
                    <a:pt x="2447376" y="2486720"/>
                    <a:pt x="2432898" y="2468336"/>
                  </a:cubicBezTo>
                  <a:cubicBezTo>
                    <a:pt x="2406704" y="2435189"/>
                    <a:pt x="2398036" y="2397851"/>
                    <a:pt x="2401942" y="2356894"/>
                  </a:cubicBezTo>
                  <a:cubicBezTo>
                    <a:pt x="2403942" y="2335748"/>
                    <a:pt x="2406418" y="2314508"/>
                    <a:pt x="2411086" y="2293648"/>
                  </a:cubicBezTo>
                  <a:cubicBezTo>
                    <a:pt x="2414800" y="2277360"/>
                    <a:pt x="2399084" y="2255929"/>
                    <a:pt x="2383178" y="2253643"/>
                  </a:cubicBezTo>
                  <a:cubicBezTo>
                    <a:pt x="2378891" y="2253071"/>
                    <a:pt x="2375653" y="2254786"/>
                    <a:pt x="2373176" y="2257834"/>
                  </a:cubicBezTo>
                  <a:cubicBezTo>
                    <a:pt x="2369842" y="2262025"/>
                    <a:pt x="2366794" y="2266406"/>
                    <a:pt x="2364032" y="2270978"/>
                  </a:cubicBezTo>
                  <a:cubicBezTo>
                    <a:pt x="2331552" y="2325176"/>
                    <a:pt x="2279641" y="2355275"/>
                    <a:pt x="2225634" y="2382707"/>
                  </a:cubicBezTo>
                  <a:cubicBezTo>
                    <a:pt x="2214013" y="2388612"/>
                    <a:pt x="2200583" y="2388803"/>
                    <a:pt x="2187915" y="2391565"/>
                  </a:cubicBezTo>
                  <a:cubicBezTo>
                    <a:pt x="2181247" y="2392994"/>
                    <a:pt x="2174389" y="2393946"/>
                    <a:pt x="2167912" y="2395946"/>
                  </a:cubicBezTo>
                  <a:cubicBezTo>
                    <a:pt x="2149910" y="2401566"/>
                    <a:pt x="2144862" y="2408615"/>
                    <a:pt x="2144671" y="2427474"/>
                  </a:cubicBezTo>
                  <a:cubicBezTo>
                    <a:pt x="2144576" y="2445476"/>
                    <a:pt x="2151434" y="2461859"/>
                    <a:pt x="2158578" y="2477766"/>
                  </a:cubicBezTo>
                  <a:cubicBezTo>
                    <a:pt x="2164960" y="2491959"/>
                    <a:pt x="2169817" y="2506055"/>
                    <a:pt x="2168389" y="2521772"/>
                  </a:cubicBezTo>
                  <a:cubicBezTo>
                    <a:pt x="2167341" y="2534345"/>
                    <a:pt x="2172484" y="2543870"/>
                    <a:pt x="2182676" y="2551013"/>
                  </a:cubicBezTo>
                  <a:cubicBezTo>
                    <a:pt x="2201059" y="2563967"/>
                    <a:pt x="2210775" y="2581970"/>
                    <a:pt x="2215728" y="2603782"/>
                  </a:cubicBezTo>
                  <a:cubicBezTo>
                    <a:pt x="2222205" y="2632738"/>
                    <a:pt x="2231825" y="2660837"/>
                    <a:pt x="2240874" y="2689126"/>
                  </a:cubicBezTo>
                  <a:cubicBezTo>
                    <a:pt x="2244208" y="2699508"/>
                    <a:pt x="2249446" y="2704366"/>
                    <a:pt x="2259257" y="2706557"/>
                  </a:cubicBezTo>
                  <a:cubicBezTo>
                    <a:pt x="2268877" y="2708652"/>
                    <a:pt x="2278402" y="2711795"/>
                    <a:pt x="2288118" y="2713510"/>
                  </a:cubicBezTo>
                  <a:cubicBezTo>
                    <a:pt x="2306596" y="2716748"/>
                    <a:pt x="2323170" y="2723416"/>
                    <a:pt x="2337362" y="2735894"/>
                  </a:cubicBezTo>
                  <a:cubicBezTo>
                    <a:pt x="2340124" y="2738370"/>
                    <a:pt x="2343458" y="2740847"/>
                    <a:pt x="2346982" y="2741799"/>
                  </a:cubicBezTo>
                  <a:cubicBezTo>
                    <a:pt x="2372986" y="2748562"/>
                    <a:pt x="2387749" y="2766564"/>
                    <a:pt x="2397655" y="2790377"/>
                  </a:cubicBezTo>
                  <a:cubicBezTo>
                    <a:pt x="2402894" y="2803045"/>
                    <a:pt x="2409276" y="2815237"/>
                    <a:pt x="2415657" y="2827334"/>
                  </a:cubicBezTo>
                  <a:cubicBezTo>
                    <a:pt x="2428516" y="2851813"/>
                    <a:pt x="2428897" y="2878673"/>
                    <a:pt x="2430803" y="2905248"/>
                  </a:cubicBezTo>
                  <a:cubicBezTo>
                    <a:pt x="2431374" y="2912963"/>
                    <a:pt x="2429469" y="2921345"/>
                    <a:pt x="2420896" y="2924012"/>
                  </a:cubicBezTo>
                  <a:cubicBezTo>
                    <a:pt x="2410990" y="2927060"/>
                    <a:pt x="2407942" y="2918107"/>
                    <a:pt x="2404228" y="2911820"/>
                  </a:cubicBezTo>
                  <a:cubicBezTo>
                    <a:pt x="2390416" y="2888484"/>
                    <a:pt x="2370223" y="2873054"/>
                    <a:pt x="2344696" y="2864672"/>
                  </a:cubicBezTo>
                  <a:cubicBezTo>
                    <a:pt x="2331076" y="2860195"/>
                    <a:pt x="2329456" y="2861147"/>
                    <a:pt x="2327647" y="2876197"/>
                  </a:cubicBezTo>
                  <a:cubicBezTo>
                    <a:pt x="2323456" y="2911630"/>
                    <a:pt x="2314978" y="2945920"/>
                    <a:pt x="2290213" y="2972590"/>
                  </a:cubicBezTo>
                  <a:cubicBezTo>
                    <a:pt x="2269544" y="2994878"/>
                    <a:pt x="2246113" y="3013928"/>
                    <a:pt x="2219347" y="3029645"/>
                  </a:cubicBezTo>
                  <a:cubicBezTo>
                    <a:pt x="2179438" y="3052981"/>
                    <a:pt x="2140861" y="3078794"/>
                    <a:pt x="2102666" y="3104987"/>
                  </a:cubicBezTo>
                  <a:cubicBezTo>
                    <a:pt x="2078377" y="3121656"/>
                    <a:pt x="2066376" y="3147278"/>
                    <a:pt x="2059137" y="3175377"/>
                  </a:cubicBezTo>
                  <a:cubicBezTo>
                    <a:pt x="2047612" y="3220526"/>
                    <a:pt x="2039992" y="3266151"/>
                    <a:pt x="2039992" y="3313013"/>
                  </a:cubicBezTo>
                  <a:cubicBezTo>
                    <a:pt x="2039992" y="3329968"/>
                    <a:pt x="2035324" y="3346256"/>
                    <a:pt x="2030562" y="3362258"/>
                  </a:cubicBezTo>
                  <a:cubicBezTo>
                    <a:pt x="2019418" y="3399310"/>
                    <a:pt x="2023037" y="3436172"/>
                    <a:pt x="2030562" y="3472938"/>
                  </a:cubicBezTo>
                  <a:cubicBezTo>
                    <a:pt x="2035705" y="3498370"/>
                    <a:pt x="2041516" y="3523421"/>
                    <a:pt x="2036086" y="3549710"/>
                  </a:cubicBezTo>
                  <a:cubicBezTo>
                    <a:pt x="2034372" y="3557711"/>
                    <a:pt x="2033705" y="3566950"/>
                    <a:pt x="2035801" y="3574665"/>
                  </a:cubicBezTo>
                  <a:cubicBezTo>
                    <a:pt x="2047897" y="3618956"/>
                    <a:pt x="2038658" y="3663914"/>
                    <a:pt x="2040563" y="3708492"/>
                  </a:cubicBezTo>
                  <a:cubicBezTo>
                    <a:pt x="2041420" y="3729161"/>
                    <a:pt x="2043135" y="3749639"/>
                    <a:pt x="2047516" y="3769737"/>
                  </a:cubicBezTo>
                  <a:cubicBezTo>
                    <a:pt x="2058756" y="3821744"/>
                    <a:pt x="2060947" y="3873941"/>
                    <a:pt x="2052946" y="3926423"/>
                  </a:cubicBezTo>
                  <a:cubicBezTo>
                    <a:pt x="2049612" y="3948426"/>
                    <a:pt x="2049421" y="3970429"/>
                    <a:pt x="2049421" y="3992527"/>
                  </a:cubicBezTo>
                  <a:cubicBezTo>
                    <a:pt x="2049421" y="3996337"/>
                    <a:pt x="2049707" y="4000147"/>
                    <a:pt x="2049517" y="4003957"/>
                  </a:cubicBezTo>
                  <a:cubicBezTo>
                    <a:pt x="2049231" y="4010720"/>
                    <a:pt x="2049993" y="4018911"/>
                    <a:pt x="2040658" y="4019864"/>
                  </a:cubicBezTo>
                  <a:cubicBezTo>
                    <a:pt x="2032753" y="4020721"/>
                    <a:pt x="2031229" y="4013387"/>
                    <a:pt x="2029705" y="4007576"/>
                  </a:cubicBezTo>
                  <a:cubicBezTo>
                    <a:pt x="2025799" y="3993670"/>
                    <a:pt x="2021704" y="3979668"/>
                    <a:pt x="2020942" y="3965095"/>
                  </a:cubicBezTo>
                  <a:cubicBezTo>
                    <a:pt x="2019037" y="3930138"/>
                    <a:pt x="2017513" y="3895181"/>
                    <a:pt x="2015893" y="3860129"/>
                  </a:cubicBezTo>
                  <a:cubicBezTo>
                    <a:pt x="2014274" y="3825173"/>
                    <a:pt x="2013226" y="3790121"/>
                    <a:pt x="1997986" y="3757355"/>
                  </a:cubicBezTo>
                  <a:cubicBezTo>
                    <a:pt x="1991700" y="3743829"/>
                    <a:pt x="1992747" y="3728970"/>
                    <a:pt x="1993129" y="3714587"/>
                  </a:cubicBezTo>
                  <a:cubicBezTo>
                    <a:pt x="1993700" y="3693156"/>
                    <a:pt x="1992843" y="3672011"/>
                    <a:pt x="1986842" y="3651246"/>
                  </a:cubicBezTo>
                  <a:cubicBezTo>
                    <a:pt x="1982556" y="3636387"/>
                    <a:pt x="1983604" y="3620957"/>
                    <a:pt x="1984461" y="3605812"/>
                  </a:cubicBezTo>
                  <a:cubicBezTo>
                    <a:pt x="1985794" y="3583619"/>
                    <a:pt x="1984461" y="3561806"/>
                    <a:pt x="1979889" y="3539994"/>
                  </a:cubicBezTo>
                  <a:cubicBezTo>
                    <a:pt x="1974269" y="3513229"/>
                    <a:pt x="1973126" y="3485702"/>
                    <a:pt x="1966935" y="3458936"/>
                  </a:cubicBezTo>
                  <a:cubicBezTo>
                    <a:pt x="1963315" y="3443316"/>
                    <a:pt x="1966363" y="3427123"/>
                    <a:pt x="1971221" y="3411597"/>
                  </a:cubicBezTo>
                  <a:cubicBezTo>
                    <a:pt x="1978079" y="3389785"/>
                    <a:pt x="1982842" y="3367496"/>
                    <a:pt x="1986556" y="3344827"/>
                  </a:cubicBezTo>
                  <a:cubicBezTo>
                    <a:pt x="1991033" y="3317776"/>
                    <a:pt x="1986080" y="3291582"/>
                    <a:pt x="1979127" y="3265865"/>
                  </a:cubicBezTo>
                  <a:cubicBezTo>
                    <a:pt x="1973602" y="3245291"/>
                    <a:pt x="1968268" y="3242814"/>
                    <a:pt x="1947885" y="3248053"/>
                  </a:cubicBezTo>
                  <a:cubicBezTo>
                    <a:pt x="1937788" y="3250625"/>
                    <a:pt x="1928454" y="3249005"/>
                    <a:pt x="1918643" y="3247672"/>
                  </a:cubicBezTo>
                  <a:cubicBezTo>
                    <a:pt x="1899593" y="3245100"/>
                    <a:pt x="1896736" y="3248625"/>
                    <a:pt x="1893307" y="3266912"/>
                  </a:cubicBezTo>
                  <a:cubicBezTo>
                    <a:pt x="1885972" y="3306155"/>
                    <a:pt x="1890259" y="3344446"/>
                    <a:pt x="1901784" y="3381975"/>
                  </a:cubicBezTo>
                  <a:cubicBezTo>
                    <a:pt x="1915119" y="3425504"/>
                    <a:pt x="1915500" y="3468461"/>
                    <a:pt x="1903308" y="3512467"/>
                  </a:cubicBezTo>
                  <a:cubicBezTo>
                    <a:pt x="1893307" y="3548471"/>
                    <a:pt x="1895116" y="3584857"/>
                    <a:pt x="1910356" y="3619909"/>
                  </a:cubicBezTo>
                  <a:cubicBezTo>
                    <a:pt x="1915786" y="3632482"/>
                    <a:pt x="1920453" y="3645436"/>
                    <a:pt x="1924739" y="3658485"/>
                  </a:cubicBezTo>
                  <a:cubicBezTo>
                    <a:pt x="1930930" y="3677345"/>
                    <a:pt x="1938169" y="3697157"/>
                    <a:pt x="1933026" y="3716588"/>
                  </a:cubicBezTo>
                  <a:cubicBezTo>
                    <a:pt x="1919786" y="3766118"/>
                    <a:pt x="1929311" y="3814886"/>
                    <a:pt x="1933216" y="3864130"/>
                  </a:cubicBezTo>
                  <a:cubicBezTo>
                    <a:pt x="1937979" y="3924423"/>
                    <a:pt x="1935979" y="3984431"/>
                    <a:pt x="1919691" y="4043200"/>
                  </a:cubicBezTo>
                  <a:cubicBezTo>
                    <a:pt x="1918834" y="4046153"/>
                    <a:pt x="1918072" y="4049105"/>
                    <a:pt x="1916929" y="4051868"/>
                  </a:cubicBezTo>
                  <a:cubicBezTo>
                    <a:pt x="1915119" y="4056344"/>
                    <a:pt x="1912166" y="4059773"/>
                    <a:pt x="1906737" y="4059297"/>
                  </a:cubicBezTo>
                  <a:cubicBezTo>
                    <a:pt x="1901403" y="4058821"/>
                    <a:pt x="1898545" y="4054916"/>
                    <a:pt x="1897974" y="4050248"/>
                  </a:cubicBezTo>
                  <a:cubicBezTo>
                    <a:pt x="1897117" y="4043486"/>
                    <a:pt x="1897021" y="4036628"/>
                    <a:pt x="1897021" y="4029770"/>
                  </a:cubicBezTo>
                  <a:cubicBezTo>
                    <a:pt x="1897117" y="3996242"/>
                    <a:pt x="1898069" y="3962714"/>
                    <a:pt x="1897497" y="3929186"/>
                  </a:cubicBezTo>
                  <a:cubicBezTo>
                    <a:pt x="1896640" y="3884228"/>
                    <a:pt x="1893211" y="3839555"/>
                    <a:pt x="1882448" y="3795550"/>
                  </a:cubicBezTo>
                  <a:cubicBezTo>
                    <a:pt x="1875590" y="3767451"/>
                    <a:pt x="1872256" y="3738591"/>
                    <a:pt x="1877686" y="3709444"/>
                  </a:cubicBezTo>
                  <a:cubicBezTo>
                    <a:pt x="1880067" y="3696490"/>
                    <a:pt x="1878162" y="3683726"/>
                    <a:pt x="1874257" y="3671153"/>
                  </a:cubicBezTo>
                  <a:cubicBezTo>
                    <a:pt x="1867875" y="3650675"/>
                    <a:pt x="1859779" y="3631053"/>
                    <a:pt x="1850063" y="3612003"/>
                  </a:cubicBezTo>
                  <a:cubicBezTo>
                    <a:pt x="1833871" y="3580285"/>
                    <a:pt x="1829489" y="3546852"/>
                    <a:pt x="1836347" y="3512086"/>
                  </a:cubicBezTo>
                  <a:cubicBezTo>
                    <a:pt x="1845967" y="3462842"/>
                    <a:pt x="1846158" y="3413978"/>
                    <a:pt x="1834537" y="3364829"/>
                  </a:cubicBezTo>
                  <a:cubicBezTo>
                    <a:pt x="1827965" y="3336826"/>
                    <a:pt x="1827203" y="3308156"/>
                    <a:pt x="1826822" y="3279009"/>
                  </a:cubicBezTo>
                  <a:cubicBezTo>
                    <a:pt x="1826155" y="3229765"/>
                    <a:pt x="1819678" y="3180330"/>
                    <a:pt x="1800343" y="3133848"/>
                  </a:cubicBezTo>
                  <a:cubicBezTo>
                    <a:pt x="1792437" y="3114893"/>
                    <a:pt x="1778626" y="3102511"/>
                    <a:pt x="1759766" y="3096415"/>
                  </a:cubicBezTo>
                  <a:cubicBezTo>
                    <a:pt x="1742812" y="3090986"/>
                    <a:pt x="1727762" y="3082604"/>
                    <a:pt x="1712903" y="3073174"/>
                  </a:cubicBezTo>
                  <a:cubicBezTo>
                    <a:pt x="1685947" y="3056124"/>
                    <a:pt x="1658515" y="3040884"/>
                    <a:pt x="1626702" y="3032978"/>
                  </a:cubicBezTo>
                  <a:cubicBezTo>
                    <a:pt x="1590507" y="3024025"/>
                    <a:pt x="1574219" y="2993640"/>
                    <a:pt x="1561837" y="2961636"/>
                  </a:cubicBezTo>
                  <a:cubicBezTo>
                    <a:pt x="1554312" y="2942110"/>
                    <a:pt x="1553645" y="2921441"/>
                    <a:pt x="1554788" y="2900771"/>
                  </a:cubicBezTo>
                  <a:cubicBezTo>
                    <a:pt x="1555074" y="2895533"/>
                    <a:pt x="1556503" y="2889437"/>
                    <a:pt x="1551359" y="2885912"/>
                  </a:cubicBezTo>
                  <a:cubicBezTo>
                    <a:pt x="1545072" y="2881626"/>
                    <a:pt x="1539643" y="2886389"/>
                    <a:pt x="1534881" y="2889913"/>
                  </a:cubicBezTo>
                  <a:cubicBezTo>
                    <a:pt x="1513735" y="2905153"/>
                    <a:pt x="1496305" y="2924489"/>
                    <a:pt x="1479064" y="2943729"/>
                  </a:cubicBezTo>
                  <a:cubicBezTo>
                    <a:pt x="1441441" y="2985639"/>
                    <a:pt x="1405627" y="3029359"/>
                    <a:pt x="1366860" y="3070126"/>
                  </a:cubicBezTo>
                  <a:cubicBezTo>
                    <a:pt x="1315711" y="3123847"/>
                    <a:pt x="1259989" y="3172234"/>
                    <a:pt x="1190838" y="3202428"/>
                  </a:cubicBezTo>
                  <a:cubicBezTo>
                    <a:pt x="1183218" y="3205762"/>
                    <a:pt x="1175407" y="3209286"/>
                    <a:pt x="1168549" y="3214049"/>
                  </a:cubicBezTo>
                  <a:cubicBezTo>
                    <a:pt x="1152357" y="3225098"/>
                    <a:pt x="1143308" y="3239861"/>
                    <a:pt x="1146547" y="3260531"/>
                  </a:cubicBezTo>
                  <a:cubicBezTo>
                    <a:pt x="1152928" y="3302060"/>
                    <a:pt x="1149118" y="3342541"/>
                    <a:pt x="1133593" y="3381784"/>
                  </a:cubicBezTo>
                  <a:cubicBezTo>
                    <a:pt x="1120924" y="3413597"/>
                    <a:pt x="1117114" y="3446459"/>
                    <a:pt x="1120924" y="3480368"/>
                  </a:cubicBezTo>
                  <a:cubicBezTo>
                    <a:pt x="1121877" y="3488654"/>
                    <a:pt x="1121591" y="3497132"/>
                    <a:pt x="1121496" y="3505514"/>
                  </a:cubicBezTo>
                  <a:cubicBezTo>
                    <a:pt x="1121496" y="3509514"/>
                    <a:pt x="1119496" y="3513134"/>
                    <a:pt x="1115495" y="3514372"/>
                  </a:cubicBezTo>
                  <a:cubicBezTo>
                    <a:pt x="1111495" y="3515610"/>
                    <a:pt x="1108066" y="3513610"/>
                    <a:pt x="1105208" y="3510943"/>
                  </a:cubicBezTo>
                  <a:cubicBezTo>
                    <a:pt x="1101208" y="3507133"/>
                    <a:pt x="1098922" y="3502370"/>
                    <a:pt x="1097398" y="3497227"/>
                  </a:cubicBezTo>
                  <a:cubicBezTo>
                    <a:pt x="1091492" y="3477510"/>
                    <a:pt x="1085301" y="3457889"/>
                    <a:pt x="1080062" y="3438077"/>
                  </a:cubicBezTo>
                  <a:cubicBezTo>
                    <a:pt x="1073585" y="3413312"/>
                    <a:pt x="1074061" y="3388833"/>
                    <a:pt x="1081681" y="3363782"/>
                  </a:cubicBezTo>
                  <a:cubicBezTo>
                    <a:pt x="1090349" y="3335588"/>
                    <a:pt x="1099112" y="3306822"/>
                    <a:pt x="1093588" y="3276342"/>
                  </a:cubicBezTo>
                  <a:cubicBezTo>
                    <a:pt x="1090254" y="3257768"/>
                    <a:pt x="1088730" y="3255959"/>
                    <a:pt x="1069680" y="3259673"/>
                  </a:cubicBezTo>
                  <a:cubicBezTo>
                    <a:pt x="1038247" y="3265769"/>
                    <a:pt x="1006529" y="3269294"/>
                    <a:pt x="974430" y="3270056"/>
                  </a:cubicBezTo>
                  <a:cubicBezTo>
                    <a:pt x="957380" y="3270437"/>
                    <a:pt x="941188" y="3274342"/>
                    <a:pt x="926233" y="3282724"/>
                  </a:cubicBezTo>
                  <a:cubicBezTo>
                    <a:pt x="895658" y="3299774"/>
                    <a:pt x="862321" y="3301202"/>
                    <a:pt x="828602" y="3299202"/>
                  </a:cubicBezTo>
                  <a:cubicBezTo>
                    <a:pt x="781358" y="3296345"/>
                    <a:pt x="734305" y="3295392"/>
                    <a:pt x="687346" y="3303012"/>
                  </a:cubicBezTo>
                  <a:cubicBezTo>
                    <a:pt x="663629" y="3306917"/>
                    <a:pt x="643531" y="3317395"/>
                    <a:pt x="628482" y="3335207"/>
                  </a:cubicBezTo>
                  <a:cubicBezTo>
                    <a:pt x="599050" y="3370068"/>
                    <a:pt x="560759" y="3385594"/>
                    <a:pt x="517230" y="3391785"/>
                  </a:cubicBezTo>
                  <a:cubicBezTo>
                    <a:pt x="497608" y="3394547"/>
                    <a:pt x="478177" y="3398358"/>
                    <a:pt x="458651" y="3401691"/>
                  </a:cubicBezTo>
                  <a:cubicBezTo>
                    <a:pt x="446554" y="3403787"/>
                    <a:pt x="435982" y="3401501"/>
                    <a:pt x="427695" y="3391785"/>
                  </a:cubicBezTo>
                  <a:cubicBezTo>
                    <a:pt x="416455" y="3378736"/>
                    <a:pt x="420265" y="3364829"/>
                    <a:pt x="436934" y="3360829"/>
                  </a:cubicBezTo>
                  <a:cubicBezTo>
                    <a:pt x="456937" y="3356067"/>
                    <a:pt x="477034" y="3351780"/>
                    <a:pt x="497323" y="3348542"/>
                  </a:cubicBezTo>
                  <a:cubicBezTo>
                    <a:pt x="526183" y="3343970"/>
                    <a:pt x="550472" y="3330539"/>
                    <a:pt x="572570" y="3312442"/>
                  </a:cubicBezTo>
                  <a:cubicBezTo>
                    <a:pt x="585524" y="3301869"/>
                    <a:pt x="597811" y="3290344"/>
                    <a:pt x="609908" y="3278819"/>
                  </a:cubicBezTo>
                  <a:cubicBezTo>
                    <a:pt x="644293" y="3246434"/>
                    <a:pt x="684584" y="3233956"/>
                    <a:pt x="731447" y="3239861"/>
                  </a:cubicBezTo>
                  <a:cubicBezTo>
                    <a:pt x="762213" y="3243767"/>
                    <a:pt x="793264" y="3250434"/>
                    <a:pt x="824411" y="3241290"/>
                  </a:cubicBezTo>
                  <a:cubicBezTo>
                    <a:pt x="832221" y="3239004"/>
                    <a:pt x="840985" y="3238814"/>
                    <a:pt x="847081" y="3230908"/>
                  </a:cubicBezTo>
                  <a:close/>
                  <a:moveTo>
                    <a:pt x="2160578" y="2946587"/>
                  </a:moveTo>
                  <a:cubicBezTo>
                    <a:pt x="2156768" y="2946587"/>
                    <a:pt x="2152958" y="2946682"/>
                    <a:pt x="2149148" y="2946587"/>
                  </a:cubicBezTo>
                  <a:cubicBezTo>
                    <a:pt x="2118382" y="2945444"/>
                    <a:pt x="2112001" y="2939157"/>
                    <a:pt x="2111334" y="2908201"/>
                  </a:cubicBezTo>
                  <a:cubicBezTo>
                    <a:pt x="2110953" y="2889151"/>
                    <a:pt x="2110381" y="2870101"/>
                    <a:pt x="2111429" y="2851051"/>
                  </a:cubicBezTo>
                  <a:cubicBezTo>
                    <a:pt x="2114191" y="2803426"/>
                    <a:pt x="2133337" y="2762659"/>
                    <a:pt x="2167817" y="2729988"/>
                  </a:cubicBezTo>
                  <a:cubicBezTo>
                    <a:pt x="2188867" y="2710176"/>
                    <a:pt x="2193725" y="2697032"/>
                    <a:pt x="2183438" y="2669504"/>
                  </a:cubicBezTo>
                  <a:cubicBezTo>
                    <a:pt x="2178104" y="2655217"/>
                    <a:pt x="2171627" y="2641406"/>
                    <a:pt x="2166484" y="2627118"/>
                  </a:cubicBezTo>
                  <a:cubicBezTo>
                    <a:pt x="2163245" y="2618165"/>
                    <a:pt x="2158197" y="2611021"/>
                    <a:pt x="2150577" y="2605401"/>
                  </a:cubicBezTo>
                  <a:cubicBezTo>
                    <a:pt x="2135527" y="2594352"/>
                    <a:pt x="2128669" y="2578445"/>
                    <a:pt x="2125431" y="2560824"/>
                  </a:cubicBezTo>
                  <a:cubicBezTo>
                    <a:pt x="2123431" y="2549585"/>
                    <a:pt x="2122097" y="2538250"/>
                    <a:pt x="2120859" y="2526915"/>
                  </a:cubicBezTo>
                  <a:cubicBezTo>
                    <a:pt x="2120002" y="2518533"/>
                    <a:pt x="2119525" y="2509580"/>
                    <a:pt x="2114477" y="2502912"/>
                  </a:cubicBezTo>
                  <a:cubicBezTo>
                    <a:pt x="2099713" y="2483481"/>
                    <a:pt x="2093046" y="2461193"/>
                    <a:pt x="2088950" y="2437666"/>
                  </a:cubicBezTo>
                  <a:cubicBezTo>
                    <a:pt x="2086855" y="2425664"/>
                    <a:pt x="2080663" y="2415758"/>
                    <a:pt x="2068471" y="2412425"/>
                  </a:cubicBezTo>
                  <a:cubicBezTo>
                    <a:pt x="2041135" y="2404900"/>
                    <a:pt x="2022656" y="2386612"/>
                    <a:pt x="2006273" y="2364800"/>
                  </a:cubicBezTo>
                  <a:cubicBezTo>
                    <a:pt x="1999891" y="2356322"/>
                    <a:pt x="1991700" y="2349274"/>
                    <a:pt x="1984651" y="2341273"/>
                  </a:cubicBezTo>
                  <a:cubicBezTo>
                    <a:pt x="1954457" y="2306983"/>
                    <a:pt x="1882448" y="2303554"/>
                    <a:pt x="1860160" y="2361466"/>
                  </a:cubicBezTo>
                  <a:cubicBezTo>
                    <a:pt x="1852063" y="2382421"/>
                    <a:pt x="1837966" y="2397756"/>
                    <a:pt x="1817678" y="2406900"/>
                  </a:cubicBezTo>
                  <a:cubicBezTo>
                    <a:pt x="1805581" y="2412329"/>
                    <a:pt x="1799962" y="2421283"/>
                    <a:pt x="1802152" y="2434142"/>
                  </a:cubicBezTo>
                  <a:cubicBezTo>
                    <a:pt x="1805867" y="2456335"/>
                    <a:pt x="1796437" y="2472909"/>
                    <a:pt x="1779769" y="2485767"/>
                  </a:cubicBezTo>
                  <a:cubicBezTo>
                    <a:pt x="1757766" y="2502912"/>
                    <a:pt x="1752527" y="2524725"/>
                    <a:pt x="1758814" y="2550823"/>
                  </a:cubicBezTo>
                  <a:cubicBezTo>
                    <a:pt x="1762338" y="2565492"/>
                    <a:pt x="1759004" y="2579493"/>
                    <a:pt x="1754051" y="2593304"/>
                  </a:cubicBezTo>
                  <a:cubicBezTo>
                    <a:pt x="1748336" y="2609306"/>
                    <a:pt x="1736430" y="2619308"/>
                    <a:pt x="1723095" y="2628642"/>
                  </a:cubicBezTo>
                  <a:cubicBezTo>
                    <a:pt x="1696330" y="2647311"/>
                    <a:pt x="1678422" y="2672076"/>
                    <a:pt x="1674517" y="2705318"/>
                  </a:cubicBezTo>
                  <a:cubicBezTo>
                    <a:pt x="1670612" y="2738466"/>
                    <a:pt x="1672231" y="2741990"/>
                    <a:pt x="1702997" y="2755896"/>
                  </a:cubicBezTo>
                  <a:cubicBezTo>
                    <a:pt x="1743097" y="2773898"/>
                    <a:pt x="1765481" y="2805712"/>
                    <a:pt x="1775578" y="2846955"/>
                  </a:cubicBezTo>
                  <a:cubicBezTo>
                    <a:pt x="1780435" y="2866862"/>
                    <a:pt x="1783769" y="2887246"/>
                    <a:pt x="1787008" y="2907534"/>
                  </a:cubicBezTo>
                  <a:cubicBezTo>
                    <a:pt x="1789675" y="2924298"/>
                    <a:pt x="1782150" y="2938586"/>
                    <a:pt x="1765862" y="2943348"/>
                  </a:cubicBezTo>
                  <a:cubicBezTo>
                    <a:pt x="1734811" y="2952302"/>
                    <a:pt x="1702997" y="2955159"/>
                    <a:pt x="1671279" y="2946015"/>
                  </a:cubicBezTo>
                  <a:cubicBezTo>
                    <a:pt x="1654420" y="2941062"/>
                    <a:pt x="1650991" y="2935728"/>
                    <a:pt x="1650514" y="2918012"/>
                  </a:cubicBezTo>
                  <a:cubicBezTo>
                    <a:pt x="1650229" y="2907344"/>
                    <a:pt x="1651086" y="2896580"/>
                    <a:pt x="1646228" y="2886675"/>
                  </a:cubicBezTo>
                  <a:cubicBezTo>
                    <a:pt x="1644514" y="2883245"/>
                    <a:pt x="1642990" y="2879054"/>
                    <a:pt x="1638989" y="2878388"/>
                  </a:cubicBezTo>
                  <a:cubicBezTo>
                    <a:pt x="1633655" y="2877435"/>
                    <a:pt x="1631274" y="2882007"/>
                    <a:pt x="1628702" y="2885817"/>
                  </a:cubicBezTo>
                  <a:cubicBezTo>
                    <a:pt x="1611176" y="2911249"/>
                    <a:pt x="1618034" y="2965160"/>
                    <a:pt x="1651848" y="2982210"/>
                  </a:cubicBezTo>
                  <a:cubicBezTo>
                    <a:pt x="1666802" y="2989735"/>
                    <a:pt x="1683566" y="2995164"/>
                    <a:pt x="1696044" y="3005737"/>
                  </a:cubicBezTo>
                  <a:cubicBezTo>
                    <a:pt x="1716999" y="3023453"/>
                    <a:pt x="1741478" y="3033074"/>
                    <a:pt x="1765957" y="3043456"/>
                  </a:cubicBezTo>
                  <a:cubicBezTo>
                    <a:pt x="1793199" y="3054981"/>
                    <a:pt x="1815678" y="3072221"/>
                    <a:pt x="1833585" y="3096034"/>
                  </a:cubicBezTo>
                  <a:cubicBezTo>
                    <a:pt x="1847872" y="3114989"/>
                    <a:pt x="1859207" y="3135563"/>
                    <a:pt x="1871018" y="3156042"/>
                  </a:cubicBezTo>
                  <a:cubicBezTo>
                    <a:pt x="1883210" y="3176996"/>
                    <a:pt x="1887496" y="3177663"/>
                    <a:pt x="1905499" y="3162709"/>
                  </a:cubicBezTo>
                  <a:cubicBezTo>
                    <a:pt x="1924930" y="3146612"/>
                    <a:pt x="1938741" y="3146040"/>
                    <a:pt x="1961029" y="3160613"/>
                  </a:cubicBezTo>
                  <a:cubicBezTo>
                    <a:pt x="1984556" y="3175949"/>
                    <a:pt x="1997129" y="3170805"/>
                    <a:pt x="2001892" y="3143087"/>
                  </a:cubicBezTo>
                  <a:cubicBezTo>
                    <a:pt x="2006178" y="3118037"/>
                    <a:pt x="2017036" y="3096605"/>
                    <a:pt x="2036372" y="3080318"/>
                  </a:cubicBezTo>
                  <a:cubicBezTo>
                    <a:pt x="2089331" y="3035550"/>
                    <a:pt x="2145624" y="2995355"/>
                    <a:pt x="2205536" y="2960398"/>
                  </a:cubicBezTo>
                  <a:cubicBezTo>
                    <a:pt x="2224396" y="2949444"/>
                    <a:pt x="2240683" y="2936109"/>
                    <a:pt x="2251066" y="2916773"/>
                  </a:cubicBezTo>
                  <a:cubicBezTo>
                    <a:pt x="2259924" y="2900295"/>
                    <a:pt x="2264972" y="2882960"/>
                    <a:pt x="2259067" y="2864100"/>
                  </a:cubicBezTo>
                  <a:cubicBezTo>
                    <a:pt x="2257162" y="2858100"/>
                    <a:pt x="2254780" y="2852099"/>
                    <a:pt x="2247351" y="2851813"/>
                  </a:cubicBezTo>
                  <a:cubicBezTo>
                    <a:pt x="2239826" y="2851527"/>
                    <a:pt x="2237350" y="2857623"/>
                    <a:pt x="2235254" y="2863434"/>
                  </a:cubicBezTo>
                  <a:cubicBezTo>
                    <a:pt x="2231063" y="2875149"/>
                    <a:pt x="2231635" y="2887436"/>
                    <a:pt x="2231349" y="2899533"/>
                  </a:cubicBezTo>
                  <a:cubicBezTo>
                    <a:pt x="2230587" y="2926679"/>
                    <a:pt x="2221348" y="2937538"/>
                    <a:pt x="2194678" y="2943729"/>
                  </a:cubicBezTo>
                  <a:cubicBezTo>
                    <a:pt x="2183438" y="2946396"/>
                    <a:pt x="2172103" y="2946682"/>
                    <a:pt x="2160673" y="2946492"/>
                  </a:cubicBezTo>
                  <a:close/>
                  <a:moveTo>
                    <a:pt x="1887972" y="1332671"/>
                  </a:moveTo>
                  <a:cubicBezTo>
                    <a:pt x="1885591" y="1301714"/>
                    <a:pt x="1893973" y="1272568"/>
                    <a:pt x="1901498" y="1243326"/>
                  </a:cubicBezTo>
                  <a:cubicBezTo>
                    <a:pt x="1907594" y="1219704"/>
                    <a:pt x="1913785" y="1196177"/>
                    <a:pt x="1919977" y="1172555"/>
                  </a:cubicBezTo>
                  <a:cubicBezTo>
                    <a:pt x="1922929" y="1161411"/>
                    <a:pt x="1924644" y="1150172"/>
                    <a:pt x="1924263" y="1138646"/>
                  </a:cubicBezTo>
                  <a:cubicBezTo>
                    <a:pt x="1924072" y="1132550"/>
                    <a:pt x="1923882" y="1126264"/>
                    <a:pt x="1918929" y="1121692"/>
                  </a:cubicBezTo>
                  <a:cubicBezTo>
                    <a:pt x="1906165" y="1109786"/>
                    <a:pt x="1897117" y="1094260"/>
                    <a:pt x="1882258" y="1084259"/>
                  </a:cubicBezTo>
                  <a:cubicBezTo>
                    <a:pt x="1869780" y="1075781"/>
                    <a:pt x="1862160" y="1063875"/>
                    <a:pt x="1858445" y="1049111"/>
                  </a:cubicBezTo>
                  <a:cubicBezTo>
                    <a:pt x="1855778" y="1038729"/>
                    <a:pt x="1851968" y="1028633"/>
                    <a:pt x="1848634" y="1018346"/>
                  </a:cubicBezTo>
                  <a:cubicBezTo>
                    <a:pt x="1835204" y="1054255"/>
                    <a:pt x="1821583" y="1087973"/>
                    <a:pt x="1802819" y="1119596"/>
                  </a:cubicBezTo>
                  <a:cubicBezTo>
                    <a:pt x="1794056" y="1134265"/>
                    <a:pt x="1796056" y="1148743"/>
                    <a:pt x="1805391" y="1162554"/>
                  </a:cubicBezTo>
                  <a:cubicBezTo>
                    <a:pt x="1813011" y="1173984"/>
                    <a:pt x="1821679" y="1185128"/>
                    <a:pt x="1825012" y="1198559"/>
                  </a:cubicBezTo>
                  <a:cubicBezTo>
                    <a:pt x="1835680" y="1242755"/>
                    <a:pt x="1862827" y="1279997"/>
                    <a:pt x="1877209" y="1322574"/>
                  </a:cubicBezTo>
                  <a:cubicBezTo>
                    <a:pt x="1878543" y="1326384"/>
                    <a:pt x="1879495" y="1331718"/>
                    <a:pt x="1888068" y="1332480"/>
                  </a:cubicBezTo>
                  <a:close/>
                </a:path>
              </a:pathLst>
            </a:custGeom>
            <a:solidFill>
              <a:srgbClr val="CF0F21"/>
            </a:solidFill>
            <a:ln w="6350" cap="flat">
              <a:solidFill>
                <a:srgbClr val="F0EDEB"/>
              </a:solidFill>
              <a:prstDash val="solid"/>
              <a:miter/>
            </a:ln>
          </p:spPr>
          <p:txBody>
            <a:bodyPr rtlCol="0" anchor="ctr"/>
            <a:lstStyle/>
            <a:p>
              <a:endParaRPr lang="en-GB"/>
            </a:p>
          </p:txBody>
        </p:sp>
        <p:grpSp>
          <p:nvGrpSpPr>
            <p:cNvPr id="12" name="Graphic 2">
              <a:extLst>
                <a:ext uri="{FF2B5EF4-FFF2-40B4-BE49-F238E27FC236}">
                  <a16:creationId xmlns:a16="http://schemas.microsoft.com/office/drawing/2014/main" id="{8AA8C806-8ADF-137E-CA03-08C7D475CB5B}"/>
                </a:ext>
              </a:extLst>
            </p:cNvPr>
            <p:cNvGrpSpPr/>
            <p:nvPr/>
          </p:nvGrpSpPr>
          <p:grpSpPr>
            <a:xfrm rot="10800000">
              <a:off x="1667150" y="1349691"/>
              <a:ext cx="3833635" cy="4615818"/>
              <a:chOff x="1288516" y="1607144"/>
              <a:chExt cx="3833635" cy="4615818"/>
            </a:xfrm>
            <a:noFill/>
          </p:grpSpPr>
          <p:sp>
            <p:nvSpPr>
              <p:cNvPr id="17" name="Freeform: Shape 16">
                <a:extLst>
                  <a:ext uri="{FF2B5EF4-FFF2-40B4-BE49-F238E27FC236}">
                    <a16:creationId xmlns:a16="http://schemas.microsoft.com/office/drawing/2014/main" id="{163488C2-9BA2-DDBF-4B90-13D4F91240C3}"/>
                  </a:ext>
                </a:extLst>
              </p:cNvPr>
              <p:cNvSpPr/>
              <p:nvPr/>
            </p:nvSpPr>
            <p:spPr>
              <a:xfrm>
                <a:off x="3145536" y="1607144"/>
                <a:ext cx="1976615" cy="3601299"/>
              </a:xfrm>
              <a:custGeom>
                <a:avLst/>
                <a:gdLst>
                  <a:gd name="connsiteX0" fmla="*/ 580549 w 1976615"/>
                  <a:gd name="connsiteY0" fmla="*/ 2562815 h 3601299"/>
                  <a:gd name="connsiteX1" fmla="*/ 589693 w 1976615"/>
                  <a:gd name="connsiteY1" fmla="*/ 2800559 h 3601299"/>
                  <a:gd name="connsiteX2" fmla="*/ 612648 w 1976615"/>
                  <a:gd name="connsiteY2" fmla="*/ 2857613 h 3601299"/>
                  <a:gd name="connsiteX3" fmla="*/ 605600 w 1976615"/>
                  <a:gd name="connsiteY3" fmla="*/ 2971913 h 3601299"/>
                  <a:gd name="connsiteX4" fmla="*/ 609505 w 1976615"/>
                  <a:gd name="connsiteY4" fmla="*/ 3075450 h 3601299"/>
                  <a:gd name="connsiteX5" fmla="*/ 618839 w 1976615"/>
                  <a:gd name="connsiteY5" fmla="*/ 3150126 h 3601299"/>
                  <a:gd name="connsiteX6" fmla="*/ 698754 w 1976615"/>
                  <a:gd name="connsiteY6" fmla="*/ 3406825 h 3601299"/>
                  <a:gd name="connsiteX7" fmla="*/ 834200 w 1976615"/>
                  <a:gd name="connsiteY7" fmla="*/ 3481787 h 3601299"/>
                  <a:gd name="connsiteX8" fmla="*/ 898017 w 1976615"/>
                  <a:gd name="connsiteY8" fmla="*/ 3513886 h 3601299"/>
                  <a:gd name="connsiteX9" fmla="*/ 952786 w 1976615"/>
                  <a:gd name="connsiteY9" fmla="*/ 3555034 h 3601299"/>
                  <a:gd name="connsiteX10" fmla="*/ 1037558 w 1976615"/>
                  <a:gd name="connsiteY10" fmla="*/ 3598277 h 3601299"/>
                  <a:gd name="connsiteX11" fmla="*/ 1160717 w 1976615"/>
                  <a:gd name="connsiteY11" fmla="*/ 3581799 h 3601299"/>
                  <a:gd name="connsiteX12" fmla="*/ 1286637 w 1976615"/>
                  <a:gd name="connsiteY12" fmla="*/ 3541223 h 3601299"/>
                  <a:gd name="connsiteX13" fmla="*/ 1361694 w 1976615"/>
                  <a:gd name="connsiteY13" fmla="*/ 3515315 h 3601299"/>
                  <a:gd name="connsiteX14" fmla="*/ 1496759 w 1976615"/>
                  <a:gd name="connsiteY14" fmla="*/ 3440353 h 3601299"/>
                  <a:gd name="connsiteX15" fmla="*/ 1578769 w 1976615"/>
                  <a:gd name="connsiteY15" fmla="*/ 3371487 h 3601299"/>
                  <a:gd name="connsiteX16" fmla="*/ 1624775 w 1976615"/>
                  <a:gd name="connsiteY16" fmla="*/ 3340055 h 3601299"/>
                  <a:gd name="connsiteX17" fmla="*/ 1640586 w 1976615"/>
                  <a:gd name="connsiteY17" fmla="*/ 3323767 h 3601299"/>
                  <a:gd name="connsiteX18" fmla="*/ 1802416 w 1976615"/>
                  <a:gd name="connsiteY18" fmla="*/ 3056210 h 3601299"/>
                  <a:gd name="connsiteX19" fmla="*/ 1844421 w 1976615"/>
                  <a:gd name="connsiteY19" fmla="*/ 2910192 h 3601299"/>
                  <a:gd name="connsiteX20" fmla="*/ 1862709 w 1976615"/>
                  <a:gd name="connsiteY20" fmla="*/ 2745600 h 3601299"/>
                  <a:gd name="connsiteX21" fmla="*/ 1894904 w 1976615"/>
                  <a:gd name="connsiteY21" fmla="*/ 2658922 h 3601299"/>
                  <a:gd name="connsiteX22" fmla="*/ 1945005 w 1976615"/>
                  <a:gd name="connsiteY22" fmla="*/ 2434704 h 3601299"/>
                  <a:gd name="connsiteX23" fmla="*/ 1944624 w 1976615"/>
                  <a:gd name="connsiteY23" fmla="*/ 2288400 h 3601299"/>
                  <a:gd name="connsiteX24" fmla="*/ 1960531 w 1976615"/>
                  <a:gd name="connsiteY24" fmla="*/ 2158097 h 3601299"/>
                  <a:gd name="connsiteX25" fmla="*/ 1972818 w 1976615"/>
                  <a:gd name="connsiteY25" fmla="*/ 1911209 h 3601299"/>
                  <a:gd name="connsiteX26" fmla="*/ 1940338 w 1976615"/>
                  <a:gd name="connsiteY26" fmla="*/ 1737473 h 3601299"/>
                  <a:gd name="connsiteX27" fmla="*/ 1839182 w 1976615"/>
                  <a:gd name="connsiteY27" fmla="*/ 1522875 h 3601299"/>
                  <a:gd name="connsiteX28" fmla="*/ 1791557 w 1976615"/>
                  <a:gd name="connsiteY28" fmla="*/ 1435721 h 3601299"/>
                  <a:gd name="connsiteX29" fmla="*/ 1780413 w 1976615"/>
                  <a:gd name="connsiteY29" fmla="*/ 1346567 h 3601299"/>
                  <a:gd name="connsiteX30" fmla="*/ 1767078 w 1976615"/>
                  <a:gd name="connsiteY30" fmla="*/ 1291418 h 3601299"/>
                  <a:gd name="connsiteX31" fmla="*/ 1751933 w 1976615"/>
                  <a:gd name="connsiteY31" fmla="*/ 1236935 h 3601299"/>
                  <a:gd name="connsiteX32" fmla="*/ 1698593 w 1976615"/>
                  <a:gd name="connsiteY32" fmla="*/ 1157782 h 3601299"/>
                  <a:gd name="connsiteX33" fmla="*/ 1619536 w 1976615"/>
                  <a:gd name="connsiteY33" fmla="*/ 1054055 h 3601299"/>
                  <a:gd name="connsiteX34" fmla="*/ 1471613 w 1976615"/>
                  <a:gd name="connsiteY34" fmla="*/ 777258 h 3601299"/>
                  <a:gd name="connsiteX35" fmla="*/ 1395889 w 1976615"/>
                  <a:gd name="connsiteY35" fmla="*/ 656291 h 3601299"/>
                  <a:gd name="connsiteX36" fmla="*/ 1309688 w 1976615"/>
                  <a:gd name="connsiteY36" fmla="*/ 559707 h 3601299"/>
                  <a:gd name="connsiteX37" fmla="*/ 1263777 w 1976615"/>
                  <a:gd name="connsiteY37" fmla="*/ 498271 h 3601299"/>
                  <a:gd name="connsiteX38" fmla="*/ 1233773 w 1976615"/>
                  <a:gd name="connsiteY38" fmla="*/ 457313 h 3601299"/>
                  <a:gd name="connsiteX39" fmla="*/ 1146905 w 1976615"/>
                  <a:gd name="connsiteY39" fmla="*/ 365873 h 3601299"/>
                  <a:gd name="connsiteX40" fmla="*/ 1067562 w 1976615"/>
                  <a:gd name="connsiteY40" fmla="*/ 303199 h 3601299"/>
                  <a:gd name="connsiteX41" fmla="*/ 957358 w 1976615"/>
                  <a:gd name="connsiteY41" fmla="*/ 208044 h 3601299"/>
                  <a:gd name="connsiteX42" fmla="*/ 827246 w 1976615"/>
                  <a:gd name="connsiteY42" fmla="*/ 114128 h 3601299"/>
                  <a:gd name="connsiteX43" fmla="*/ 749427 w 1976615"/>
                  <a:gd name="connsiteY43" fmla="*/ 91458 h 3601299"/>
                  <a:gd name="connsiteX44" fmla="*/ 639889 w 1976615"/>
                  <a:gd name="connsiteY44" fmla="*/ 45357 h 3601299"/>
                  <a:gd name="connsiteX45" fmla="*/ 587312 w 1976615"/>
                  <a:gd name="connsiteY45" fmla="*/ 33451 h 3601299"/>
                  <a:gd name="connsiteX46" fmla="*/ 516065 w 1976615"/>
                  <a:gd name="connsiteY46" fmla="*/ 12305 h 3601299"/>
                  <a:gd name="connsiteX47" fmla="*/ 367760 w 1976615"/>
                  <a:gd name="connsiteY47" fmla="*/ 10686 h 3601299"/>
                  <a:gd name="connsiteX48" fmla="*/ 193548 w 1976615"/>
                  <a:gd name="connsiteY48" fmla="*/ 85172 h 3601299"/>
                  <a:gd name="connsiteX49" fmla="*/ 43720 w 1976615"/>
                  <a:gd name="connsiteY49" fmla="*/ 242429 h 3601299"/>
                  <a:gd name="connsiteX50" fmla="*/ 0 w 1976615"/>
                  <a:gd name="connsiteY50" fmla="*/ 308438 h 360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76615" h="3601299">
                    <a:moveTo>
                      <a:pt x="580549" y="2562815"/>
                    </a:moveTo>
                    <a:cubicBezTo>
                      <a:pt x="546830" y="2643492"/>
                      <a:pt x="557498" y="2722454"/>
                      <a:pt x="589693" y="2800559"/>
                    </a:cubicBezTo>
                    <a:cubicBezTo>
                      <a:pt x="597503" y="2819513"/>
                      <a:pt x="604456" y="2838849"/>
                      <a:pt x="612648" y="2857613"/>
                    </a:cubicBezTo>
                    <a:cubicBezTo>
                      <a:pt x="629793" y="2897047"/>
                      <a:pt x="628745" y="2935337"/>
                      <a:pt x="605600" y="2971913"/>
                    </a:cubicBezTo>
                    <a:cubicBezTo>
                      <a:pt x="583025" y="3007537"/>
                      <a:pt x="581215" y="3040208"/>
                      <a:pt x="609505" y="3075450"/>
                    </a:cubicBezTo>
                    <a:cubicBezTo>
                      <a:pt x="625983" y="3096024"/>
                      <a:pt x="622745" y="3125266"/>
                      <a:pt x="618839" y="3150126"/>
                    </a:cubicBezTo>
                    <a:cubicBezTo>
                      <a:pt x="603313" y="3249377"/>
                      <a:pt x="630650" y="3333101"/>
                      <a:pt x="698754" y="3406825"/>
                    </a:cubicBezTo>
                    <a:cubicBezTo>
                      <a:pt x="736568" y="3447783"/>
                      <a:pt x="780383" y="3472167"/>
                      <a:pt x="834200" y="3481787"/>
                    </a:cubicBezTo>
                    <a:cubicBezTo>
                      <a:pt x="858393" y="3486168"/>
                      <a:pt x="878110" y="3500837"/>
                      <a:pt x="898017" y="3513886"/>
                    </a:cubicBezTo>
                    <a:cubicBezTo>
                      <a:pt x="917067" y="3526364"/>
                      <a:pt x="935736" y="3539984"/>
                      <a:pt x="952786" y="3555034"/>
                    </a:cubicBezTo>
                    <a:cubicBezTo>
                      <a:pt x="977551" y="3576942"/>
                      <a:pt x="1003173" y="3595420"/>
                      <a:pt x="1037558" y="3598277"/>
                    </a:cubicBezTo>
                    <a:cubicBezTo>
                      <a:pt x="1079945" y="3601802"/>
                      <a:pt x="1123093" y="3607136"/>
                      <a:pt x="1160717" y="3581799"/>
                    </a:cubicBezTo>
                    <a:cubicBezTo>
                      <a:pt x="1199198" y="3555891"/>
                      <a:pt x="1242155" y="3546461"/>
                      <a:pt x="1286637" y="3541223"/>
                    </a:cubicBezTo>
                    <a:cubicBezTo>
                      <a:pt x="1313688" y="3537984"/>
                      <a:pt x="1338358" y="3527316"/>
                      <a:pt x="1361694" y="3515315"/>
                    </a:cubicBezTo>
                    <a:cubicBezTo>
                      <a:pt x="1407509" y="3491883"/>
                      <a:pt x="1454468" y="3470166"/>
                      <a:pt x="1496759" y="3440353"/>
                    </a:cubicBezTo>
                    <a:cubicBezTo>
                      <a:pt x="1526000" y="3419684"/>
                      <a:pt x="1549241" y="3391966"/>
                      <a:pt x="1578769" y="3371487"/>
                    </a:cubicBezTo>
                    <a:cubicBezTo>
                      <a:pt x="1594009" y="3360915"/>
                      <a:pt x="1607344" y="3347294"/>
                      <a:pt x="1624775" y="3340055"/>
                    </a:cubicBezTo>
                    <a:cubicBezTo>
                      <a:pt x="1632680" y="3336721"/>
                      <a:pt x="1635919" y="3329577"/>
                      <a:pt x="1640586" y="3323767"/>
                    </a:cubicBezTo>
                    <a:cubicBezTo>
                      <a:pt x="1706785" y="3241947"/>
                      <a:pt x="1761077" y="3152698"/>
                      <a:pt x="1802416" y="3056210"/>
                    </a:cubicBezTo>
                    <a:cubicBezTo>
                      <a:pt x="1822323" y="3009728"/>
                      <a:pt x="1834896" y="2960293"/>
                      <a:pt x="1844421" y="2910192"/>
                    </a:cubicBezTo>
                    <a:cubicBezTo>
                      <a:pt x="1854803" y="2855709"/>
                      <a:pt x="1855565" y="2800273"/>
                      <a:pt x="1862709" y="2745600"/>
                    </a:cubicBezTo>
                    <a:cubicBezTo>
                      <a:pt x="1866710" y="2714548"/>
                      <a:pt x="1882712" y="2687116"/>
                      <a:pt x="1894904" y="2658922"/>
                    </a:cubicBezTo>
                    <a:cubicBezTo>
                      <a:pt x="1925764" y="2587199"/>
                      <a:pt x="1941576" y="2512523"/>
                      <a:pt x="1945005" y="2434704"/>
                    </a:cubicBezTo>
                    <a:cubicBezTo>
                      <a:pt x="1947196" y="2385840"/>
                      <a:pt x="1948720" y="2337168"/>
                      <a:pt x="1944624" y="2288400"/>
                    </a:cubicBezTo>
                    <a:cubicBezTo>
                      <a:pt x="1940909" y="2243727"/>
                      <a:pt x="1955006" y="2201436"/>
                      <a:pt x="1960531" y="2158097"/>
                    </a:cubicBezTo>
                    <a:cubicBezTo>
                      <a:pt x="1970818" y="2076183"/>
                      <a:pt x="1982914" y="1994553"/>
                      <a:pt x="1972818" y="1911209"/>
                    </a:cubicBezTo>
                    <a:cubicBezTo>
                      <a:pt x="1965674" y="1852440"/>
                      <a:pt x="1959197" y="1794052"/>
                      <a:pt x="1940338" y="1737473"/>
                    </a:cubicBezTo>
                    <a:cubicBezTo>
                      <a:pt x="1915192" y="1661845"/>
                      <a:pt x="1883378" y="1589264"/>
                      <a:pt x="1839182" y="1522875"/>
                    </a:cubicBezTo>
                    <a:cubicBezTo>
                      <a:pt x="1820609" y="1495062"/>
                      <a:pt x="1799273" y="1469345"/>
                      <a:pt x="1791557" y="1435721"/>
                    </a:cubicBezTo>
                    <a:cubicBezTo>
                      <a:pt x="1784795" y="1406384"/>
                      <a:pt x="1782413" y="1376476"/>
                      <a:pt x="1780413" y="1346567"/>
                    </a:cubicBezTo>
                    <a:cubicBezTo>
                      <a:pt x="1779175" y="1327232"/>
                      <a:pt x="1775746" y="1309325"/>
                      <a:pt x="1767078" y="1291418"/>
                    </a:cubicBezTo>
                    <a:cubicBezTo>
                      <a:pt x="1758887" y="1274654"/>
                      <a:pt x="1755077" y="1255985"/>
                      <a:pt x="1751933" y="1236935"/>
                    </a:cubicBezTo>
                    <a:cubicBezTo>
                      <a:pt x="1746314" y="1203788"/>
                      <a:pt x="1734788" y="1175022"/>
                      <a:pt x="1698593" y="1157782"/>
                    </a:cubicBezTo>
                    <a:cubicBezTo>
                      <a:pt x="1656874" y="1137875"/>
                      <a:pt x="1633156" y="1100156"/>
                      <a:pt x="1619536" y="1054055"/>
                    </a:cubicBezTo>
                    <a:cubicBezTo>
                      <a:pt x="1589342" y="952042"/>
                      <a:pt x="1533049" y="863078"/>
                      <a:pt x="1471613" y="777258"/>
                    </a:cubicBezTo>
                    <a:cubicBezTo>
                      <a:pt x="1443800" y="738491"/>
                      <a:pt x="1421321" y="696486"/>
                      <a:pt x="1395889" y="656291"/>
                    </a:cubicBezTo>
                    <a:cubicBezTo>
                      <a:pt x="1372648" y="619619"/>
                      <a:pt x="1345883" y="585615"/>
                      <a:pt x="1309688" y="559707"/>
                    </a:cubicBezTo>
                    <a:cubicBezTo>
                      <a:pt x="1288447" y="544467"/>
                      <a:pt x="1276350" y="520845"/>
                      <a:pt x="1263777" y="498271"/>
                    </a:cubicBezTo>
                    <a:cubicBezTo>
                      <a:pt x="1255490" y="483317"/>
                      <a:pt x="1245394" y="469601"/>
                      <a:pt x="1233773" y="457313"/>
                    </a:cubicBezTo>
                    <a:cubicBezTo>
                      <a:pt x="1204817" y="426833"/>
                      <a:pt x="1174147" y="398068"/>
                      <a:pt x="1146905" y="365873"/>
                    </a:cubicBezTo>
                    <a:cubicBezTo>
                      <a:pt x="1124903" y="339870"/>
                      <a:pt x="1097089" y="320915"/>
                      <a:pt x="1067562" y="303199"/>
                    </a:cubicBezTo>
                    <a:cubicBezTo>
                      <a:pt x="1025747" y="278053"/>
                      <a:pt x="991172" y="243191"/>
                      <a:pt x="957358" y="208044"/>
                    </a:cubicBezTo>
                    <a:cubicBezTo>
                      <a:pt x="919734" y="168992"/>
                      <a:pt x="875729" y="138512"/>
                      <a:pt x="827246" y="114128"/>
                    </a:cubicBezTo>
                    <a:cubicBezTo>
                      <a:pt x="802672" y="101745"/>
                      <a:pt x="775335" y="99269"/>
                      <a:pt x="749427" y="91458"/>
                    </a:cubicBezTo>
                    <a:cubicBezTo>
                      <a:pt x="711232" y="80028"/>
                      <a:pt x="677609" y="57835"/>
                      <a:pt x="639889" y="45357"/>
                    </a:cubicBezTo>
                    <a:cubicBezTo>
                      <a:pt x="622649" y="39737"/>
                      <a:pt x="605790" y="35070"/>
                      <a:pt x="587312" y="33451"/>
                    </a:cubicBezTo>
                    <a:cubicBezTo>
                      <a:pt x="562642" y="31260"/>
                      <a:pt x="539591" y="21259"/>
                      <a:pt x="516065" y="12305"/>
                    </a:cubicBezTo>
                    <a:cubicBezTo>
                      <a:pt x="467773" y="-6173"/>
                      <a:pt x="417957" y="-1411"/>
                      <a:pt x="367760" y="10686"/>
                    </a:cubicBezTo>
                    <a:cubicBezTo>
                      <a:pt x="305086" y="25831"/>
                      <a:pt x="251079" y="58883"/>
                      <a:pt x="193548" y="85172"/>
                    </a:cubicBezTo>
                    <a:cubicBezTo>
                      <a:pt x="120682" y="118604"/>
                      <a:pt x="88583" y="185470"/>
                      <a:pt x="43720" y="242429"/>
                    </a:cubicBezTo>
                    <a:cubicBezTo>
                      <a:pt x="27432" y="263099"/>
                      <a:pt x="19717" y="289864"/>
                      <a:pt x="0" y="308438"/>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18" name="Freeform: Shape 17">
                <a:extLst>
                  <a:ext uri="{FF2B5EF4-FFF2-40B4-BE49-F238E27FC236}">
                    <a16:creationId xmlns:a16="http://schemas.microsoft.com/office/drawing/2014/main" id="{D02DC9D9-C129-ED8E-7708-ABE50EDECC78}"/>
                  </a:ext>
                </a:extLst>
              </p:cNvPr>
              <p:cNvSpPr/>
              <p:nvPr/>
            </p:nvSpPr>
            <p:spPr>
              <a:xfrm>
                <a:off x="3316793" y="4949485"/>
                <a:ext cx="1456946" cy="1273477"/>
              </a:xfrm>
              <a:custGeom>
                <a:avLst/>
                <a:gdLst>
                  <a:gd name="connsiteX0" fmla="*/ 1456947 w 1456946"/>
                  <a:gd name="connsiteY0" fmla="*/ 0 h 1273477"/>
                  <a:gd name="connsiteX1" fmla="*/ 1439802 w 1456946"/>
                  <a:gd name="connsiteY1" fmla="*/ 102870 h 1273477"/>
                  <a:gd name="connsiteX2" fmla="*/ 1394177 w 1456946"/>
                  <a:gd name="connsiteY2" fmla="*/ 285750 h 1273477"/>
                  <a:gd name="connsiteX3" fmla="*/ 1261303 w 1456946"/>
                  <a:gd name="connsiteY3" fmla="*/ 477393 h 1273477"/>
                  <a:gd name="connsiteX4" fmla="*/ 1183579 w 1456946"/>
                  <a:gd name="connsiteY4" fmla="*/ 591979 h 1273477"/>
                  <a:gd name="connsiteX5" fmla="*/ 1064898 w 1456946"/>
                  <a:gd name="connsiteY5" fmla="*/ 715137 h 1273477"/>
                  <a:gd name="connsiteX6" fmla="*/ 996794 w 1456946"/>
                  <a:gd name="connsiteY6" fmla="*/ 768287 h 1273477"/>
                  <a:gd name="connsiteX7" fmla="*/ 943740 w 1456946"/>
                  <a:gd name="connsiteY7" fmla="*/ 827341 h 1273477"/>
                  <a:gd name="connsiteX8" fmla="*/ 875065 w 1456946"/>
                  <a:gd name="connsiteY8" fmla="*/ 918877 h 1273477"/>
                  <a:gd name="connsiteX9" fmla="*/ 706282 w 1456946"/>
                  <a:gd name="connsiteY9" fmla="*/ 1079182 h 1273477"/>
                  <a:gd name="connsiteX10" fmla="*/ 626176 w 1456946"/>
                  <a:gd name="connsiteY10" fmla="*/ 1099471 h 1273477"/>
                  <a:gd name="connsiteX11" fmla="*/ 516448 w 1456946"/>
                  <a:gd name="connsiteY11" fmla="*/ 1159002 h 1273477"/>
                  <a:gd name="connsiteX12" fmla="*/ 347475 w 1456946"/>
                  <a:gd name="connsiteY12" fmla="*/ 1269111 h 1273477"/>
                  <a:gd name="connsiteX13" fmla="*/ 260512 w 1456946"/>
                  <a:gd name="connsiteY13" fmla="*/ 1268730 h 1273477"/>
                  <a:gd name="connsiteX14" fmla="*/ 155546 w 1456946"/>
                  <a:gd name="connsiteY14" fmla="*/ 1218343 h 1273477"/>
                  <a:gd name="connsiteX15" fmla="*/ 88966 w 1456946"/>
                  <a:gd name="connsiteY15" fmla="*/ 1092803 h 1273477"/>
                  <a:gd name="connsiteX16" fmla="*/ 85252 w 1456946"/>
                  <a:gd name="connsiteY16" fmla="*/ 1040130 h 1273477"/>
                  <a:gd name="connsiteX17" fmla="*/ 61629 w 1456946"/>
                  <a:gd name="connsiteY17" fmla="*/ 951071 h 1273477"/>
                  <a:gd name="connsiteX18" fmla="*/ 38198 w 1456946"/>
                  <a:gd name="connsiteY18" fmla="*/ 770477 h 1273477"/>
                  <a:gd name="connsiteX19" fmla="*/ 16957 w 1456946"/>
                  <a:gd name="connsiteY19" fmla="*/ 654272 h 1273477"/>
                  <a:gd name="connsiteX20" fmla="*/ 3 w 1456946"/>
                  <a:gd name="connsiteY20" fmla="*/ 583025 h 127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6946" h="1273477">
                    <a:moveTo>
                      <a:pt x="1456947" y="0"/>
                    </a:moveTo>
                    <a:cubicBezTo>
                      <a:pt x="1455709" y="35052"/>
                      <a:pt x="1447612" y="68961"/>
                      <a:pt x="1439802" y="102870"/>
                    </a:cubicBezTo>
                    <a:cubicBezTo>
                      <a:pt x="1425705" y="164116"/>
                      <a:pt x="1413322" y="225743"/>
                      <a:pt x="1394177" y="285750"/>
                    </a:cubicBezTo>
                    <a:cubicBezTo>
                      <a:pt x="1369317" y="363188"/>
                      <a:pt x="1325311" y="427672"/>
                      <a:pt x="1261303" y="477393"/>
                    </a:cubicBezTo>
                    <a:cubicBezTo>
                      <a:pt x="1222441" y="507587"/>
                      <a:pt x="1196629" y="544449"/>
                      <a:pt x="1183579" y="591979"/>
                    </a:cubicBezTo>
                    <a:cubicBezTo>
                      <a:pt x="1166530" y="653891"/>
                      <a:pt x="1120143" y="689705"/>
                      <a:pt x="1064898" y="715137"/>
                    </a:cubicBezTo>
                    <a:cubicBezTo>
                      <a:pt x="1037656" y="727710"/>
                      <a:pt x="1013653" y="743712"/>
                      <a:pt x="996794" y="768287"/>
                    </a:cubicBezTo>
                    <a:cubicBezTo>
                      <a:pt x="981649" y="790480"/>
                      <a:pt x="963266" y="809435"/>
                      <a:pt x="943740" y="827341"/>
                    </a:cubicBezTo>
                    <a:cubicBezTo>
                      <a:pt x="915070" y="853630"/>
                      <a:pt x="893734" y="884872"/>
                      <a:pt x="875065" y="918877"/>
                    </a:cubicBezTo>
                    <a:cubicBezTo>
                      <a:pt x="835917" y="990029"/>
                      <a:pt x="777243" y="1041082"/>
                      <a:pt x="706282" y="1079182"/>
                    </a:cubicBezTo>
                    <a:cubicBezTo>
                      <a:pt x="681135" y="1092708"/>
                      <a:pt x="652942" y="1093184"/>
                      <a:pt x="626176" y="1099471"/>
                    </a:cubicBezTo>
                    <a:cubicBezTo>
                      <a:pt x="584171" y="1109472"/>
                      <a:pt x="546547" y="1126807"/>
                      <a:pt x="516448" y="1159002"/>
                    </a:cubicBezTo>
                    <a:cubicBezTo>
                      <a:pt x="469204" y="1209580"/>
                      <a:pt x="416245" y="1251014"/>
                      <a:pt x="347475" y="1269111"/>
                    </a:cubicBezTo>
                    <a:cubicBezTo>
                      <a:pt x="317947" y="1276922"/>
                      <a:pt x="289468" y="1272635"/>
                      <a:pt x="260512" y="1268730"/>
                    </a:cubicBezTo>
                    <a:cubicBezTo>
                      <a:pt x="220125" y="1263206"/>
                      <a:pt x="181835" y="1252538"/>
                      <a:pt x="155546" y="1218343"/>
                    </a:cubicBezTo>
                    <a:cubicBezTo>
                      <a:pt x="126400" y="1180338"/>
                      <a:pt x="103825" y="1138619"/>
                      <a:pt x="88966" y="1092803"/>
                    </a:cubicBezTo>
                    <a:cubicBezTo>
                      <a:pt x="83347" y="1075468"/>
                      <a:pt x="87538" y="1057751"/>
                      <a:pt x="85252" y="1040130"/>
                    </a:cubicBezTo>
                    <a:cubicBezTo>
                      <a:pt x="81346" y="1009079"/>
                      <a:pt x="68202" y="981075"/>
                      <a:pt x="61629" y="951071"/>
                    </a:cubicBezTo>
                    <a:cubicBezTo>
                      <a:pt x="48485" y="891540"/>
                      <a:pt x="37722" y="830961"/>
                      <a:pt x="38198" y="770477"/>
                    </a:cubicBezTo>
                    <a:cubicBezTo>
                      <a:pt x="38484" y="729139"/>
                      <a:pt x="29149" y="691324"/>
                      <a:pt x="16957" y="654272"/>
                    </a:cubicBezTo>
                    <a:cubicBezTo>
                      <a:pt x="9147" y="630555"/>
                      <a:pt x="-188" y="608266"/>
                      <a:pt x="3" y="58302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19" name="Freeform: Shape 18">
                <a:extLst>
                  <a:ext uri="{FF2B5EF4-FFF2-40B4-BE49-F238E27FC236}">
                    <a16:creationId xmlns:a16="http://schemas.microsoft.com/office/drawing/2014/main" id="{C2EAF23E-18C4-A7AB-AD08-B33581BDF0F1}"/>
                  </a:ext>
                </a:extLst>
              </p:cNvPr>
              <p:cNvSpPr/>
              <p:nvPr/>
            </p:nvSpPr>
            <p:spPr>
              <a:xfrm>
                <a:off x="1288516" y="1664013"/>
                <a:ext cx="1365815" cy="2469560"/>
              </a:xfrm>
              <a:custGeom>
                <a:avLst/>
                <a:gdLst>
                  <a:gd name="connsiteX0" fmla="*/ 1365816 w 1365815"/>
                  <a:gd name="connsiteY0" fmla="*/ 5062 h 2469560"/>
                  <a:gd name="connsiteX1" fmla="*/ 1263041 w 1365815"/>
                  <a:gd name="connsiteY1" fmla="*/ 21254 h 2469560"/>
                  <a:gd name="connsiteX2" fmla="*/ 1120737 w 1365815"/>
                  <a:gd name="connsiteY2" fmla="*/ 111932 h 2469560"/>
                  <a:gd name="connsiteX3" fmla="*/ 1068540 w 1365815"/>
                  <a:gd name="connsiteY3" fmla="*/ 137269 h 2469560"/>
                  <a:gd name="connsiteX4" fmla="*/ 908901 w 1365815"/>
                  <a:gd name="connsiteY4" fmla="*/ 229375 h 2469560"/>
                  <a:gd name="connsiteX5" fmla="*/ 881374 w 1365815"/>
                  <a:gd name="connsiteY5" fmla="*/ 274905 h 2469560"/>
                  <a:gd name="connsiteX6" fmla="*/ 798888 w 1365815"/>
                  <a:gd name="connsiteY6" fmla="*/ 361297 h 2469560"/>
                  <a:gd name="connsiteX7" fmla="*/ 607340 w 1365815"/>
                  <a:gd name="connsiteY7" fmla="*/ 508172 h 2469560"/>
                  <a:gd name="connsiteX8" fmla="*/ 586575 w 1365815"/>
                  <a:gd name="connsiteY8" fmla="*/ 537700 h 2469560"/>
                  <a:gd name="connsiteX9" fmla="*/ 527520 w 1365815"/>
                  <a:gd name="connsiteY9" fmla="*/ 588849 h 2469560"/>
                  <a:gd name="connsiteX10" fmla="*/ 452273 w 1365815"/>
                  <a:gd name="connsiteY10" fmla="*/ 679717 h 2469560"/>
                  <a:gd name="connsiteX11" fmla="*/ 372072 w 1365815"/>
                  <a:gd name="connsiteY11" fmla="*/ 778301 h 2469560"/>
                  <a:gd name="connsiteX12" fmla="*/ 326448 w 1365815"/>
                  <a:gd name="connsiteY12" fmla="*/ 826117 h 2469560"/>
                  <a:gd name="connsiteX13" fmla="*/ 218625 w 1365815"/>
                  <a:gd name="connsiteY13" fmla="*/ 974421 h 2469560"/>
                  <a:gd name="connsiteX14" fmla="*/ 145854 w 1365815"/>
                  <a:gd name="connsiteY14" fmla="*/ 1139203 h 2469560"/>
                  <a:gd name="connsiteX15" fmla="*/ 118803 w 1365815"/>
                  <a:gd name="connsiteY15" fmla="*/ 1315130 h 2469560"/>
                  <a:gd name="connsiteX16" fmla="*/ 134043 w 1365815"/>
                  <a:gd name="connsiteY16" fmla="*/ 1402094 h 2469560"/>
                  <a:gd name="connsiteX17" fmla="*/ 132042 w 1365815"/>
                  <a:gd name="connsiteY17" fmla="*/ 1438574 h 2469560"/>
                  <a:gd name="connsiteX18" fmla="*/ 70606 w 1365815"/>
                  <a:gd name="connsiteY18" fmla="*/ 1584973 h 2469560"/>
                  <a:gd name="connsiteX19" fmla="*/ 63462 w 1365815"/>
                  <a:gd name="connsiteY19" fmla="*/ 1639742 h 2469560"/>
                  <a:gd name="connsiteX20" fmla="*/ 55557 w 1365815"/>
                  <a:gd name="connsiteY20" fmla="*/ 1758805 h 2469560"/>
                  <a:gd name="connsiteX21" fmla="*/ 40888 w 1365815"/>
                  <a:gd name="connsiteY21" fmla="*/ 1877486 h 2469560"/>
                  <a:gd name="connsiteX22" fmla="*/ 16028 w 1365815"/>
                  <a:gd name="connsiteY22" fmla="*/ 1980642 h 2469560"/>
                  <a:gd name="connsiteX23" fmla="*/ 7551 w 1365815"/>
                  <a:gd name="connsiteY23" fmla="*/ 2094942 h 2469560"/>
                  <a:gd name="connsiteX24" fmla="*/ 45555 w 1365815"/>
                  <a:gd name="connsiteY24" fmla="*/ 2220196 h 2469560"/>
                  <a:gd name="connsiteX25" fmla="*/ 37745 w 1365815"/>
                  <a:gd name="connsiteY25" fmla="*/ 2307064 h 2469560"/>
                  <a:gd name="connsiteX26" fmla="*/ 18885 w 1365815"/>
                  <a:gd name="connsiteY26" fmla="*/ 2373739 h 2469560"/>
                  <a:gd name="connsiteX27" fmla="*/ 31363 w 1365815"/>
                  <a:gd name="connsiteY27" fmla="*/ 2419268 h 2469560"/>
                  <a:gd name="connsiteX28" fmla="*/ 88513 w 1365815"/>
                  <a:gd name="connsiteY28" fmla="*/ 2469560 h 24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65815" h="2469560">
                    <a:moveTo>
                      <a:pt x="1365816" y="5062"/>
                    </a:moveTo>
                    <a:cubicBezTo>
                      <a:pt x="1328668" y="-8178"/>
                      <a:pt x="1295712" y="7157"/>
                      <a:pt x="1263041" y="21254"/>
                    </a:cubicBezTo>
                    <a:cubicBezTo>
                      <a:pt x="1210844" y="43828"/>
                      <a:pt x="1163981" y="74689"/>
                      <a:pt x="1120737" y="111932"/>
                    </a:cubicBezTo>
                    <a:cubicBezTo>
                      <a:pt x="1106545" y="124124"/>
                      <a:pt x="1086924" y="131839"/>
                      <a:pt x="1068540" y="137269"/>
                    </a:cubicBezTo>
                    <a:cubicBezTo>
                      <a:pt x="1007676" y="155176"/>
                      <a:pt x="957574" y="190894"/>
                      <a:pt x="908901" y="229375"/>
                    </a:cubicBezTo>
                    <a:cubicBezTo>
                      <a:pt x="894519" y="240710"/>
                      <a:pt x="887470" y="257855"/>
                      <a:pt x="881374" y="274905"/>
                    </a:cubicBezTo>
                    <a:cubicBezTo>
                      <a:pt x="866610" y="315958"/>
                      <a:pt x="836607" y="343580"/>
                      <a:pt x="798888" y="361297"/>
                    </a:cubicBezTo>
                    <a:cubicBezTo>
                      <a:pt x="724212" y="396539"/>
                      <a:pt x="662966" y="448546"/>
                      <a:pt x="607340" y="508172"/>
                    </a:cubicBezTo>
                    <a:cubicBezTo>
                      <a:pt x="599244" y="516935"/>
                      <a:pt x="593624" y="527984"/>
                      <a:pt x="586575" y="537700"/>
                    </a:cubicBezTo>
                    <a:cubicBezTo>
                      <a:pt x="570859" y="559226"/>
                      <a:pt x="554095" y="577895"/>
                      <a:pt x="527520" y="588849"/>
                    </a:cubicBezTo>
                    <a:cubicBezTo>
                      <a:pt x="487611" y="605137"/>
                      <a:pt x="466370" y="641141"/>
                      <a:pt x="452273" y="679717"/>
                    </a:cubicBezTo>
                    <a:cubicBezTo>
                      <a:pt x="436652" y="722389"/>
                      <a:pt x="413697" y="756870"/>
                      <a:pt x="372072" y="778301"/>
                    </a:cubicBezTo>
                    <a:cubicBezTo>
                      <a:pt x="352165" y="788493"/>
                      <a:pt x="339592" y="808495"/>
                      <a:pt x="326448" y="826117"/>
                    </a:cubicBezTo>
                    <a:cubicBezTo>
                      <a:pt x="289776" y="874980"/>
                      <a:pt x="255010" y="925367"/>
                      <a:pt x="218625" y="974421"/>
                    </a:cubicBezTo>
                    <a:cubicBezTo>
                      <a:pt x="181858" y="1023951"/>
                      <a:pt x="164999" y="1082053"/>
                      <a:pt x="145854" y="1139203"/>
                    </a:cubicBezTo>
                    <a:cubicBezTo>
                      <a:pt x="126804" y="1196163"/>
                      <a:pt x="117660" y="1255218"/>
                      <a:pt x="118803" y="1315130"/>
                    </a:cubicBezTo>
                    <a:cubicBezTo>
                      <a:pt x="119374" y="1344467"/>
                      <a:pt x="121660" y="1374281"/>
                      <a:pt x="134043" y="1402094"/>
                    </a:cubicBezTo>
                    <a:cubicBezTo>
                      <a:pt x="139281" y="1414000"/>
                      <a:pt x="138329" y="1426573"/>
                      <a:pt x="132042" y="1438574"/>
                    </a:cubicBezTo>
                    <a:cubicBezTo>
                      <a:pt x="107658" y="1485723"/>
                      <a:pt x="86989" y="1534491"/>
                      <a:pt x="70606" y="1584973"/>
                    </a:cubicBezTo>
                    <a:cubicBezTo>
                      <a:pt x="64891" y="1602404"/>
                      <a:pt x="60986" y="1620978"/>
                      <a:pt x="63462" y="1639742"/>
                    </a:cubicBezTo>
                    <a:cubicBezTo>
                      <a:pt x="68796" y="1680033"/>
                      <a:pt x="60033" y="1719086"/>
                      <a:pt x="55557" y="1758805"/>
                    </a:cubicBezTo>
                    <a:cubicBezTo>
                      <a:pt x="51175" y="1798429"/>
                      <a:pt x="38888" y="1837481"/>
                      <a:pt x="40888" y="1877486"/>
                    </a:cubicBezTo>
                    <a:cubicBezTo>
                      <a:pt x="42793" y="1914824"/>
                      <a:pt x="30792" y="1947304"/>
                      <a:pt x="16028" y="1980642"/>
                    </a:cubicBezTo>
                    <a:cubicBezTo>
                      <a:pt x="-69" y="2016742"/>
                      <a:pt x="-6070" y="2054175"/>
                      <a:pt x="7551" y="2094942"/>
                    </a:cubicBezTo>
                    <a:cubicBezTo>
                      <a:pt x="21362" y="2136185"/>
                      <a:pt x="34316" y="2178000"/>
                      <a:pt x="45555" y="2220196"/>
                    </a:cubicBezTo>
                    <a:cubicBezTo>
                      <a:pt x="53652" y="2250866"/>
                      <a:pt x="47556" y="2279251"/>
                      <a:pt x="37745" y="2307064"/>
                    </a:cubicBezTo>
                    <a:cubicBezTo>
                      <a:pt x="30030" y="2328971"/>
                      <a:pt x="23362" y="2351450"/>
                      <a:pt x="18885" y="2373739"/>
                    </a:cubicBezTo>
                    <a:cubicBezTo>
                      <a:pt x="16028" y="2388026"/>
                      <a:pt x="22219" y="2405267"/>
                      <a:pt x="31363" y="2419268"/>
                    </a:cubicBezTo>
                    <a:cubicBezTo>
                      <a:pt x="45746" y="2441366"/>
                      <a:pt x="65463" y="2457273"/>
                      <a:pt x="88513" y="246956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0" name="Freeform: Shape 19">
                <a:extLst>
                  <a:ext uri="{FF2B5EF4-FFF2-40B4-BE49-F238E27FC236}">
                    <a16:creationId xmlns:a16="http://schemas.microsoft.com/office/drawing/2014/main" id="{F92A717A-8D57-1A9A-5A22-62937A1821D0}"/>
                  </a:ext>
                </a:extLst>
              </p:cNvPr>
              <p:cNvSpPr/>
              <p:nvPr/>
            </p:nvSpPr>
            <p:spPr>
              <a:xfrm>
                <a:off x="2160713" y="5578325"/>
                <a:ext cx="1163131" cy="636547"/>
              </a:xfrm>
              <a:custGeom>
                <a:avLst/>
                <a:gdLst>
                  <a:gd name="connsiteX0" fmla="*/ 1163131 w 1163131"/>
                  <a:gd name="connsiteY0" fmla="*/ 13526 h 636547"/>
                  <a:gd name="connsiteX1" fmla="*/ 1156273 w 1163131"/>
                  <a:gd name="connsiteY1" fmla="*/ 34100 h 636547"/>
                  <a:gd name="connsiteX2" fmla="*/ 1137223 w 1163131"/>
                  <a:gd name="connsiteY2" fmla="*/ 232886 h 636547"/>
                  <a:gd name="connsiteX3" fmla="*/ 1131604 w 1163131"/>
                  <a:gd name="connsiteY3" fmla="*/ 331375 h 636547"/>
                  <a:gd name="connsiteX4" fmla="*/ 1119888 w 1163131"/>
                  <a:gd name="connsiteY4" fmla="*/ 422910 h 636547"/>
                  <a:gd name="connsiteX5" fmla="*/ 1115506 w 1163131"/>
                  <a:gd name="connsiteY5" fmla="*/ 482251 h 636547"/>
                  <a:gd name="connsiteX6" fmla="*/ 996253 w 1163131"/>
                  <a:gd name="connsiteY6" fmla="*/ 612648 h 636547"/>
                  <a:gd name="connsiteX7" fmla="*/ 898051 w 1163131"/>
                  <a:gd name="connsiteY7" fmla="*/ 636175 h 636547"/>
                  <a:gd name="connsiteX8" fmla="*/ 801943 w 1163131"/>
                  <a:gd name="connsiteY8" fmla="*/ 615029 h 636547"/>
                  <a:gd name="connsiteX9" fmla="*/ 692596 w 1163131"/>
                  <a:gd name="connsiteY9" fmla="*/ 565880 h 636547"/>
                  <a:gd name="connsiteX10" fmla="*/ 626112 w 1163131"/>
                  <a:gd name="connsiteY10" fmla="*/ 560642 h 636547"/>
                  <a:gd name="connsiteX11" fmla="*/ 473521 w 1163131"/>
                  <a:gd name="connsiteY11" fmla="*/ 524637 h 636547"/>
                  <a:gd name="connsiteX12" fmla="*/ 406846 w 1163131"/>
                  <a:gd name="connsiteY12" fmla="*/ 481965 h 636547"/>
                  <a:gd name="connsiteX13" fmla="*/ 342934 w 1163131"/>
                  <a:gd name="connsiteY13" fmla="*/ 465868 h 636547"/>
                  <a:gd name="connsiteX14" fmla="*/ 201487 w 1163131"/>
                  <a:gd name="connsiteY14" fmla="*/ 376714 h 636547"/>
                  <a:gd name="connsiteX15" fmla="*/ 82234 w 1163131"/>
                  <a:gd name="connsiteY15" fmla="*/ 228600 h 636547"/>
                  <a:gd name="connsiteX16" fmla="*/ 45182 w 1163131"/>
                  <a:gd name="connsiteY16" fmla="*/ 142113 h 636547"/>
                  <a:gd name="connsiteX17" fmla="*/ 14035 w 1163131"/>
                  <a:gd name="connsiteY17" fmla="*/ 50197 h 636547"/>
                  <a:gd name="connsiteX18" fmla="*/ 34 w 1163131"/>
                  <a:gd name="connsiteY18" fmla="*/ 0 h 63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3131" h="636547">
                    <a:moveTo>
                      <a:pt x="1163131" y="13526"/>
                    </a:moveTo>
                    <a:cubicBezTo>
                      <a:pt x="1156083" y="18764"/>
                      <a:pt x="1155607" y="26384"/>
                      <a:pt x="1156273" y="34100"/>
                    </a:cubicBezTo>
                    <a:cubicBezTo>
                      <a:pt x="1162179" y="101537"/>
                      <a:pt x="1147129" y="167069"/>
                      <a:pt x="1137223" y="232886"/>
                    </a:cubicBezTo>
                    <a:cubicBezTo>
                      <a:pt x="1132270" y="265843"/>
                      <a:pt x="1134366" y="298609"/>
                      <a:pt x="1131604" y="331375"/>
                    </a:cubicBezTo>
                    <a:cubicBezTo>
                      <a:pt x="1129032" y="362141"/>
                      <a:pt x="1130556" y="393002"/>
                      <a:pt x="1119888" y="422910"/>
                    </a:cubicBezTo>
                    <a:cubicBezTo>
                      <a:pt x="1113125" y="441865"/>
                      <a:pt x="1117602" y="462439"/>
                      <a:pt x="1115506" y="482251"/>
                    </a:cubicBezTo>
                    <a:cubicBezTo>
                      <a:pt x="1108553" y="547783"/>
                      <a:pt x="1060642" y="593598"/>
                      <a:pt x="996253" y="612648"/>
                    </a:cubicBezTo>
                    <a:cubicBezTo>
                      <a:pt x="963868" y="622173"/>
                      <a:pt x="932531" y="633603"/>
                      <a:pt x="898051" y="636175"/>
                    </a:cubicBezTo>
                    <a:cubicBezTo>
                      <a:pt x="863094" y="638747"/>
                      <a:pt x="832900" y="627602"/>
                      <a:pt x="801943" y="615029"/>
                    </a:cubicBezTo>
                    <a:cubicBezTo>
                      <a:pt x="764986" y="599980"/>
                      <a:pt x="731744" y="577215"/>
                      <a:pt x="692596" y="565880"/>
                    </a:cubicBezTo>
                    <a:cubicBezTo>
                      <a:pt x="670022" y="559308"/>
                      <a:pt x="647924" y="558546"/>
                      <a:pt x="626112" y="560642"/>
                    </a:cubicBezTo>
                    <a:cubicBezTo>
                      <a:pt x="570676" y="565976"/>
                      <a:pt x="520765" y="548354"/>
                      <a:pt x="473521" y="524637"/>
                    </a:cubicBezTo>
                    <a:cubicBezTo>
                      <a:pt x="450471" y="513112"/>
                      <a:pt x="433231" y="490442"/>
                      <a:pt x="406846" y="481965"/>
                    </a:cubicBezTo>
                    <a:cubicBezTo>
                      <a:pt x="385796" y="475202"/>
                      <a:pt x="363412" y="473488"/>
                      <a:pt x="342934" y="465868"/>
                    </a:cubicBezTo>
                    <a:cubicBezTo>
                      <a:pt x="289689" y="446151"/>
                      <a:pt x="243207" y="414433"/>
                      <a:pt x="201487" y="376714"/>
                    </a:cubicBezTo>
                    <a:cubicBezTo>
                      <a:pt x="154053" y="333851"/>
                      <a:pt x="112143" y="285941"/>
                      <a:pt x="82234" y="228600"/>
                    </a:cubicBezTo>
                    <a:cubicBezTo>
                      <a:pt x="67661" y="200596"/>
                      <a:pt x="63184" y="167831"/>
                      <a:pt x="45182" y="142113"/>
                    </a:cubicBezTo>
                    <a:cubicBezTo>
                      <a:pt x="25370" y="113919"/>
                      <a:pt x="23751" y="80963"/>
                      <a:pt x="14035" y="50197"/>
                    </a:cubicBezTo>
                    <a:cubicBezTo>
                      <a:pt x="8797" y="33719"/>
                      <a:pt x="-633" y="18193"/>
                      <a:pt x="34" y="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1" name="Freeform: Shape 20">
                <a:extLst>
                  <a:ext uri="{FF2B5EF4-FFF2-40B4-BE49-F238E27FC236}">
                    <a16:creationId xmlns:a16="http://schemas.microsoft.com/office/drawing/2014/main" id="{9CFA7E62-E081-4C7C-361D-61D9DA3AA462}"/>
                  </a:ext>
                </a:extLst>
              </p:cNvPr>
              <p:cNvSpPr/>
              <p:nvPr/>
            </p:nvSpPr>
            <p:spPr>
              <a:xfrm>
                <a:off x="3522882" y="4928911"/>
                <a:ext cx="171199" cy="1074420"/>
              </a:xfrm>
              <a:custGeom>
                <a:avLst/>
                <a:gdLst>
                  <a:gd name="connsiteX0" fmla="*/ 171199 w 171199"/>
                  <a:gd name="connsiteY0" fmla="*/ 0 h 1074420"/>
                  <a:gd name="connsiteX1" fmla="*/ 157578 w 171199"/>
                  <a:gd name="connsiteY1" fmla="*/ 96012 h 1074420"/>
                  <a:gd name="connsiteX2" fmla="*/ 132242 w 171199"/>
                  <a:gd name="connsiteY2" fmla="*/ 283464 h 1074420"/>
                  <a:gd name="connsiteX3" fmla="*/ 106715 w 171199"/>
                  <a:gd name="connsiteY3" fmla="*/ 340423 h 1074420"/>
                  <a:gd name="connsiteX4" fmla="*/ 91094 w 171199"/>
                  <a:gd name="connsiteY4" fmla="*/ 413766 h 1074420"/>
                  <a:gd name="connsiteX5" fmla="*/ 67853 w 171199"/>
                  <a:gd name="connsiteY5" fmla="*/ 589693 h 1074420"/>
                  <a:gd name="connsiteX6" fmla="*/ 37087 w 171199"/>
                  <a:gd name="connsiteY6" fmla="*/ 654272 h 1074420"/>
                  <a:gd name="connsiteX7" fmla="*/ 130 w 171199"/>
                  <a:gd name="connsiteY7" fmla="*/ 772668 h 1074420"/>
                  <a:gd name="connsiteX8" fmla="*/ 18704 w 171199"/>
                  <a:gd name="connsiteY8" fmla="*/ 850202 h 1074420"/>
                  <a:gd name="connsiteX9" fmla="*/ 59280 w 171199"/>
                  <a:gd name="connsiteY9" fmla="*/ 992029 h 1074420"/>
                  <a:gd name="connsiteX10" fmla="*/ 57947 w 171199"/>
                  <a:gd name="connsiteY10" fmla="*/ 1042321 h 1074420"/>
                  <a:gd name="connsiteX11" fmla="*/ 54613 w 171199"/>
                  <a:gd name="connsiteY11" fmla="*/ 107442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1199" h="1074420">
                    <a:moveTo>
                      <a:pt x="171199" y="0"/>
                    </a:moveTo>
                    <a:cubicBezTo>
                      <a:pt x="157293" y="30671"/>
                      <a:pt x="159198" y="63627"/>
                      <a:pt x="157578" y="96012"/>
                    </a:cubicBezTo>
                    <a:cubicBezTo>
                      <a:pt x="154435" y="159258"/>
                      <a:pt x="152911" y="222599"/>
                      <a:pt x="132242" y="283464"/>
                    </a:cubicBezTo>
                    <a:cubicBezTo>
                      <a:pt x="125574" y="303181"/>
                      <a:pt x="114716" y="321183"/>
                      <a:pt x="106715" y="340423"/>
                    </a:cubicBezTo>
                    <a:cubicBezTo>
                      <a:pt x="96999" y="364141"/>
                      <a:pt x="90903" y="388144"/>
                      <a:pt x="91094" y="413766"/>
                    </a:cubicBezTo>
                    <a:cubicBezTo>
                      <a:pt x="91665" y="473488"/>
                      <a:pt x="85760" y="532543"/>
                      <a:pt x="67853" y="589693"/>
                    </a:cubicBezTo>
                    <a:cubicBezTo>
                      <a:pt x="60709" y="612267"/>
                      <a:pt x="48993" y="633317"/>
                      <a:pt x="37087" y="654272"/>
                    </a:cubicBezTo>
                    <a:cubicBezTo>
                      <a:pt x="16513" y="690563"/>
                      <a:pt x="2797" y="730568"/>
                      <a:pt x="130" y="772668"/>
                    </a:cubicBezTo>
                    <a:cubicBezTo>
                      <a:pt x="-1584" y="799719"/>
                      <a:pt x="14132" y="823722"/>
                      <a:pt x="18704" y="850202"/>
                    </a:cubicBezTo>
                    <a:cubicBezTo>
                      <a:pt x="26991" y="898779"/>
                      <a:pt x="40421" y="946309"/>
                      <a:pt x="59280" y="992029"/>
                    </a:cubicBezTo>
                    <a:cubicBezTo>
                      <a:pt x="66329" y="1009174"/>
                      <a:pt x="58709" y="1025747"/>
                      <a:pt x="57947" y="1042321"/>
                    </a:cubicBezTo>
                    <a:cubicBezTo>
                      <a:pt x="57471" y="1052513"/>
                      <a:pt x="55185" y="1063562"/>
                      <a:pt x="54613" y="10744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tlCol="0" anchor="ctr"/>
              <a:lstStyle/>
              <a:p>
                <a:endParaRPr lang="en-GB"/>
              </a:p>
            </p:txBody>
          </p:sp>
          <p:sp>
            <p:nvSpPr>
              <p:cNvPr id="22" name="Freeform: Shape 21">
                <a:extLst>
                  <a:ext uri="{FF2B5EF4-FFF2-40B4-BE49-F238E27FC236}">
                    <a16:creationId xmlns:a16="http://schemas.microsoft.com/office/drawing/2014/main" id="{4684D472-A3FE-77C9-8B41-2F92593270A3}"/>
                  </a:ext>
                </a:extLst>
              </p:cNvPr>
              <p:cNvSpPr/>
              <p:nvPr/>
            </p:nvSpPr>
            <p:spPr>
              <a:xfrm>
                <a:off x="2713768" y="4938055"/>
                <a:ext cx="365563" cy="1042416"/>
              </a:xfrm>
              <a:custGeom>
                <a:avLst/>
                <a:gdLst>
                  <a:gd name="connsiteX0" fmla="*/ 0 w 365563"/>
                  <a:gd name="connsiteY0" fmla="*/ 0 h 1042416"/>
                  <a:gd name="connsiteX1" fmla="*/ 78296 w 365563"/>
                  <a:gd name="connsiteY1" fmla="*/ 120968 h 1042416"/>
                  <a:gd name="connsiteX2" fmla="*/ 95250 w 365563"/>
                  <a:gd name="connsiteY2" fmla="*/ 242411 h 1042416"/>
                  <a:gd name="connsiteX3" fmla="*/ 184595 w 365563"/>
                  <a:gd name="connsiteY3" fmla="*/ 482727 h 1042416"/>
                  <a:gd name="connsiteX4" fmla="*/ 280607 w 365563"/>
                  <a:gd name="connsiteY4" fmla="*/ 626555 h 1042416"/>
                  <a:gd name="connsiteX5" fmla="*/ 345091 w 365563"/>
                  <a:gd name="connsiteY5" fmla="*/ 793242 h 1042416"/>
                  <a:gd name="connsiteX6" fmla="*/ 346329 w 365563"/>
                  <a:gd name="connsiteY6" fmla="*/ 859441 h 1042416"/>
                  <a:gd name="connsiteX7" fmla="*/ 338614 w 365563"/>
                  <a:gd name="connsiteY7" fmla="*/ 918877 h 1042416"/>
                  <a:gd name="connsiteX8" fmla="*/ 336042 w 365563"/>
                  <a:gd name="connsiteY8" fmla="*/ 976503 h 1042416"/>
                  <a:gd name="connsiteX9" fmla="*/ 361474 w 365563"/>
                  <a:gd name="connsiteY9" fmla="*/ 1030891 h 1042416"/>
                  <a:gd name="connsiteX10" fmla="*/ 365474 w 365563"/>
                  <a:gd name="connsiteY10" fmla="*/ 1042416 h 104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5563" h="1042416">
                    <a:moveTo>
                      <a:pt x="0" y="0"/>
                    </a:moveTo>
                    <a:cubicBezTo>
                      <a:pt x="28861" y="38481"/>
                      <a:pt x="61436" y="74009"/>
                      <a:pt x="78296" y="120968"/>
                    </a:cubicBezTo>
                    <a:cubicBezTo>
                      <a:pt x="92583" y="160782"/>
                      <a:pt x="92202" y="201835"/>
                      <a:pt x="95250" y="242411"/>
                    </a:cubicBezTo>
                    <a:cubicBezTo>
                      <a:pt x="101918" y="331565"/>
                      <a:pt x="130493" y="411194"/>
                      <a:pt x="184595" y="482727"/>
                    </a:cubicBezTo>
                    <a:cubicBezTo>
                      <a:pt x="219361" y="528733"/>
                      <a:pt x="258794" y="572262"/>
                      <a:pt x="280607" y="626555"/>
                    </a:cubicBezTo>
                    <a:cubicBezTo>
                      <a:pt x="302800" y="681800"/>
                      <a:pt x="333661" y="733806"/>
                      <a:pt x="345091" y="793242"/>
                    </a:cubicBezTo>
                    <a:cubicBezTo>
                      <a:pt x="349377" y="815340"/>
                      <a:pt x="348901" y="837819"/>
                      <a:pt x="346329" y="859441"/>
                    </a:cubicBezTo>
                    <a:cubicBezTo>
                      <a:pt x="344043" y="879253"/>
                      <a:pt x="335947" y="898875"/>
                      <a:pt x="338614" y="918877"/>
                    </a:cubicBezTo>
                    <a:cubicBezTo>
                      <a:pt x="341186" y="938308"/>
                      <a:pt x="332232" y="955739"/>
                      <a:pt x="336042" y="976503"/>
                    </a:cubicBezTo>
                    <a:cubicBezTo>
                      <a:pt x="340043" y="998411"/>
                      <a:pt x="359188" y="1010126"/>
                      <a:pt x="361474" y="1030891"/>
                    </a:cubicBezTo>
                    <a:cubicBezTo>
                      <a:pt x="361855" y="1034034"/>
                      <a:pt x="366236" y="1037654"/>
                      <a:pt x="365474" y="104241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3" name="Freeform: Shape 22">
                <a:extLst>
                  <a:ext uri="{FF2B5EF4-FFF2-40B4-BE49-F238E27FC236}">
                    <a16:creationId xmlns:a16="http://schemas.microsoft.com/office/drawing/2014/main" id="{1DBBB262-C03D-1564-17B6-8600C82608B5}"/>
                  </a:ext>
                </a:extLst>
              </p:cNvPr>
              <p:cNvSpPr/>
              <p:nvPr/>
            </p:nvSpPr>
            <p:spPr>
              <a:xfrm>
                <a:off x="1576015" y="4517431"/>
                <a:ext cx="607686" cy="1166099"/>
              </a:xfrm>
              <a:custGeom>
                <a:avLst/>
                <a:gdLst>
                  <a:gd name="connsiteX0" fmla="*/ 2087 w 607686"/>
                  <a:gd name="connsiteY0" fmla="*/ 0 h 1166099"/>
                  <a:gd name="connsiteX1" fmla="*/ 14469 w 607686"/>
                  <a:gd name="connsiteY1" fmla="*/ 95821 h 1166099"/>
                  <a:gd name="connsiteX2" fmla="*/ 89717 w 607686"/>
                  <a:gd name="connsiteY2" fmla="*/ 262318 h 1166099"/>
                  <a:gd name="connsiteX3" fmla="*/ 118958 w 607686"/>
                  <a:gd name="connsiteY3" fmla="*/ 354330 h 1166099"/>
                  <a:gd name="connsiteX4" fmla="*/ 164012 w 607686"/>
                  <a:gd name="connsiteY4" fmla="*/ 457581 h 1166099"/>
                  <a:gd name="connsiteX5" fmla="*/ 208208 w 607686"/>
                  <a:gd name="connsiteY5" fmla="*/ 539020 h 1166099"/>
                  <a:gd name="connsiteX6" fmla="*/ 236402 w 607686"/>
                  <a:gd name="connsiteY6" fmla="*/ 674656 h 1166099"/>
                  <a:gd name="connsiteX7" fmla="*/ 285360 w 607686"/>
                  <a:gd name="connsiteY7" fmla="*/ 795623 h 1166099"/>
                  <a:gd name="connsiteX8" fmla="*/ 306220 w 607686"/>
                  <a:gd name="connsiteY8" fmla="*/ 818102 h 1166099"/>
                  <a:gd name="connsiteX9" fmla="*/ 415853 w 607686"/>
                  <a:gd name="connsiteY9" fmla="*/ 907447 h 1166099"/>
                  <a:gd name="connsiteX10" fmla="*/ 474527 w 607686"/>
                  <a:gd name="connsiteY10" fmla="*/ 1001554 h 1166099"/>
                  <a:gd name="connsiteX11" fmla="*/ 529962 w 607686"/>
                  <a:gd name="connsiteY11" fmla="*/ 1102042 h 1166099"/>
                  <a:gd name="connsiteX12" fmla="*/ 591684 w 607686"/>
                  <a:gd name="connsiteY12" fmla="*/ 1159097 h 1166099"/>
                  <a:gd name="connsiteX13" fmla="*/ 607686 w 607686"/>
                  <a:gd name="connsiteY13" fmla="*/ 1165955 h 116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686" h="1166099">
                    <a:moveTo>
                      <a:pt x="2087" y="0"/>
                    </a:moveTo>
                    <a:cubicBezTo>
                      <a:pt x="-5152" y="33338"/>
                      <a:pt x="8278" y="64484"/>
                      <a:pt x="14469" y="95821"/>
                    </a:cubicBezTo>
                    <a:cubicBezTo>
                      <a:pt x="26376" y="156591"/>
                      <a:pt x="52188" y="213169"/>
                      <a:pt x="89717" y="262318"/>
                    </a:cubicBezTo>
                    <a:cubicBezTo>
                      <a:pt x="111434" y="290798"/>
                      <a:pt x="114386" y="321755"/>
                      <a:pt x="118958" y="354330"/>
                    </a:cubicBezTo>
                    <a:cubicBezTo>
                      <a:pt x="124388" y="392525"/>
                      <a:pt x="135818" y="428339"/>
                      <a:pt x="164012" y="457581"/>
                    </a:cubicBezTo>
                    <a:cubicBezTo>
                      <a:pt x="185824" y="480250"/>
                      <a:pt x="201826" y="503587"/>
                      <a:pt x="208208" y="539020"/>
                    </a:cubicBezTo>
                    <a:cubicBezTo>
                      <a:pt x="216399" y="583978"/>
                      <a:pt x="226019" y="629602"/>
                      <a:pt x="236402" y="674656"/>
                    </a:cubicBezTo>
                    <a:cubicBezTo>
                      <a:pt x="246403" y="718185"/>
                      <a:pt x="260500" y="758666"/>
                      <a:pt x="285360" y="795623"/>
                    </a:cubicBezTo>
                    <a:cubicBezTo>
                      <a:pt x="291171" y="804291"/>
                      <a:pt x="297838" y="812768"/>
                      <a:pt x="306220" y="818102"/>
                    </a:cubicBezTo>
                    <a:cubicBezTo>
                      <a:pt x="346320" y="843629"/>
                      <a:pt x="377467" y="879919"/>
                      <a:pt x="415853" y="907447"/>
                    </a:cubicBezTo>
                    <a:cubicBezTo>
                      <a:pt x="448619" y="930973"/>
                      <a:pt x="464145" y="965263"/>
                      <a:pt x="474527" y="1001554"/>
                    </a:cubicBezTo>
                    <a:cubicBezTo>
                      <a:pt x="485480" y="1039749"/>
                      <a:pt x="498244" y="1075658"/>
                      <a:pt x="529962" y="1102042"/>
                    </a:cubicBezTo>
                    <a:cubicBezTo>
                      <a:pt x="551489" y="1119949"/>
                      <a:pt x="572539" y="1138618"/>
                      <a:pt x="591684" y="1159097"/>
                    </a:cubicBezTo>
                    <a:cubicBezTo>
                      <a:pt x="596066" y="1163764"/>
                      <a:pt x="601019" y="1166813"/>
                      <a:pt x="607686" y="116595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4" name="Freeform: Shape 23">
                <a:extLst>
                  <a:ext uri="{FF2B5EF4-FFF2-40B4-BE49-F238E27FC236}">
                    <a16:creationId xmlns:a16="http://schemas.microsoft.com/office/drawing/2014/main" id="{F83980F3-641B-D136-A423-8679B2592B0E}"/>
                  </a:ext>
                </a:extLst>
              </p:cNvPr>
              <p:cNvSpPr/>
              <p:nvPr/>
            </p:nvSpPr>
            <p:spPr>
              <a:xfrm>
                <a:off x="2453351" y="5395255"/>
                <a:ext cx="351761" cy="393191"/>
              </a:xfrm>
              <a:custGeom>
                <a:avLst/>
                <a:gdLst>
                  <a:gd name="connsiteX0" fmla="*/ 351761 w 351761"/>
                  <a:gd name="connsiteY0" fmla="*/ 0 h 393191"/>
                  <a:gd name="connsiteX1" fmla="*/ 237557 w 351761"/>
                  <a:gd name="connsiteY1" fmla="*/ 8001 h 393191"/>
                  <a:gd name="connsiteX2" fmla="*/ 214601 w 351761"/>
                  <a:gd name="connsiteY2" fmla="*/ 4763 h 393191"/>
                  <a:gd name="connsiteX3" fmla="*/ 82013 w 351761"/>
                  <a:gd name="connsiteY3" fmla="*/ 8763 h 393191"/>
                  <a:gd name="connsiteX4" fmla="*/ 3 w 351761"/>
                  <a:gd name="connsiteY4" fmla="*/ 96012 h 393191"/>
                  <a:gd name="connsiteX5" fmla="*/ 35817 w 351761"/>
                  <a:gd name="connsiteY5" fmla="*/ 251746 h 393191"/>
                  <a:gd name="connsiteX6" fmla="*/ 72869 w 351761"/>
                  <a:gd name="connsiteY6" fmla="*/ 374904 h 393191"/>
                  <a:gd name="connsiteX7" fmla="*/ 77537 w 351761"/>
                  <a:gd name="connsiteY7" fmla="*/ 393192 h 39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761" h="393191">
                    <a:moveTo>
                      <a:pt x="351761" y="0"/>
                    </a:moveTo>
                    <a:cubicBezTo>
                      <a:pt x="316233" y="34481"/>
                      <a:pt x="275847" y="11240"/>
                      <a:pt x="237557" y="8001"/>
                    </a:cubicBezTo>
                    <a:cubicBezTo>
                      <a:pt x="230699" y="7429"/>
                      <a:pt x="222221" y="4763"/>
                      <a:pt x="214601" y="4763"/>
                    </a:cubicBezTo>
                    <a:cubicBezTo>
                      <a:pt x="170405" y="4572"/>
                      <a:pt x="126209" y="4286"/>
                      <a:pt x="82013" y="8763"/>
                    </a:cubicBezTo>
                    <a:cubicBezTo>
                      <a:pt x="34293" y="13526"/>
                      <a:pt x="-378" y="47816"/>
                      <a:pt x="3" y="96012"/>
                    </a:cubicBezTo>
                    <a:cubicBezTo>
                      <a:pt x="384" y="150400"/>
                      <a:pt x="12862" y="201930"/>
                      <a:pt x="35817" y="251746"/>
                    </a:cubicBezTo>
                    <a:cubicBezTo>
                      <a:pt x="53819" y="290703"/>
                      <a:pt x="73822" y="329946"/>
                      <a:pt x="72869" y="374904"/>
                    </a:cubicBezTo>
                    <a:cubicBezTo>
                      <a:pt x="72679" y="381571"/>
                      <a:pt x="80775" y="385858"/>
                      <a:pt x="77537" y="39319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5" name="Freeform: Shape 24">
                <a:extLst>
                  <a:ext uri="{FF2B5EF4-FFF2-40B4-BE49-F238E27FC236}">
                    <a16:creationId xmlns:a16="http://schemas.microsoft.com/office/drawing/2014/main" id="{7ACF39EA-770D-07CC-CFDE-22B260128078}"/>
                  </a:ext>
                </a:extLst>
              </p:cNvPr>
              <p:cNvSpPr/>
              <p:nvPr/>
            </p:nvSpPr>
            <p:spPr>
              <a:xfrm>
                <a:off x="4797742" y="3667039"/>
                <a:ext cx="150824" cy="573881"/>
              </a:xfrm>
              <a:custGeom>
                <a:avLst/>
                <a:gdLst>
                  <a:gd name="connsiteX0" fmla="*/ 150781 w 150824"/>
                  <a:gd name="connsiteY0" fmla="*/ 0 h 573881"/>
                  <a:gd name="connsiteX1" fmla="*/ 118967 w 150824"/>
                  <a:gd name="connsiteY1" fmla="*/ 221837 h 573881"/>
                  <a:gd name="connsiteX2" fmla="*/ 84582 w 150824"/>
                  <a:gd name="connsiteY2" fmla="*/ 285845 h 573881"/>
                  <a:gd name="connsiteX3" fmla="*/ 62103 w 150824"/>
                  <a:gd name="connsiteY3" fmla="*/ 402908 h 573881"/>
                  <a:gd name="connsiteX4" fmla="*/ 40767 w 150824"/>
                  <a:gd name="connsiteY4" fmla="*/ 525590 h 573881"/>
                  <a:gd name="connsiteX5" fmla="*/ 0 w 150824"/>
                  <a:gd name="connsiteY5" fmla="*/ 573881 h 57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24" h="573881">
                    <a:moveTo>
                      <a:pt x="150781" y="0"/>
                    </a:moveTo>
                    <a:cubicBezTo>
                      <a:pt x="151543" y="75533"/>
                      <a:pt x="142304" y="149638"/>
                      <a:pt x="118967" y="221837"/>
                    </a:cubicBezTo>
                    <a:cubicBezTo>
                      <a:pt x="111347" y="245459"/>
                      <a:pt x="97917" y="265462"/>
                      <a:pt x="84582" y="285845"/>
                    </a:cubicBezTo>
                    <a:cubicBezTo>
                      <a:pt x="61055" y="321659"/>
                      <a:pt x="50292" y="357188"/>
                      <a:pt x="62103" y="402908"/>
                    </a:cubicBezTo>
                    <a:cubicBezTo>
                      <a:pt x="72581" y="443484"/>
                      <a:pt x="66770" y="488442"/>
                      <a:pt x="40767" y="525590"/>
                    </a:cubicBezTo>
                    <a:cubicBezTo>
                      <a:pt x="28766" y="542734"/>
                      <a:pt x="19908" y="563213"/>
                      <a:pt x="0" y="57388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A3BAF7E4-8216-5A84-4FE6-71814CC702D5}"/>
                  </a:ext>
                </a:extLst>
              </p:cNvPr>
              <p:cNvSpPr/>
              <p:nvPr/>
            </p:nvSpPr>
            <p:spPr>
              <a:xfrm>
                <a:off x="1360454" y="4099571"/>
                <a:ext cx="807245" cy="489993"/>
              </a:xfrm>
              <a:custGeom>
                <a:avLst/>
                <a:gdLst>
                  <a:gd name="connsiteX0" fmla="*/ 238222 w 807245"/>
                  <a:gd name="connsiteY0" fmla="*/ 24667 h 489993"/>
                  <a:gd name="connsiteX1" fmla="*/ 217839 w 807245"/>
                  <a:gd name="connsiteY1" fmla="*/ 17428 h 489993"/>
                  <a:gd name="connsiteX2" fmla="*/ 148973 w 807245"/>
                  <a:gd name="connsiteY2" fmla="*/ 8380 h 489993"/>
                  <a:gd name="connsiteX3" fmla="*/ 101062 w 807245"/>
                  <a:gd name="connsiteY3" fmla="*/ 6475 h 489993"/>
                  <a:gd name="connsiteX4" fmla="*/ 9717 w 807245"/>
                  <a:gd name="connsiteY4" fmla="*/ 54290 h 489993"/>
                  <a:gd name="connsiteX5" fmla="*/ 35149 w 807245"/>
                  <a:gd name="connsiteY5" fmla="*/ 225550 h 489993"/>
                  <a:gd name="connsiteX6" fmla="*/ 178977 w 807245"/>
                  <a:gd name="connsiteY6" fmla="*/ 376330 h 489993"/>
                  <a:gd name="connsiteX7" fmla="*/ 206504 w 807245"/>
                  <a:gd name="connsiteY7" fmla="*/ 403762 h 489993"/>
                  <a:gd name="connsiteX8" fmla="*/ 247461 w 807245"/>
                  <a:gd name="connsiteY8" fmla="*/ 418431 h 489993"/>
                  <a:gd name="connsiteX9" fmla="*/ 343759 w 807245"/>
                  <a:gd name="connsiteY9" fmla="*/ 442434 h 489993"/>
                  <a:gd name="connsiteX10" fmla="*/ 464536 w 807245"/>
                  <a:gd name="connsiteY10" fmla="*/ 473009 h 489993"/>
                  <a:gd name="connsiteX11" fmla="*/ 606173 w 807245"/>
                  <a:gd name="connsiteY11" fmla="*/ 483677 h 489993"/>
                  <a:gd name="connsiteX12" fmla="*/ 761621 w 807245"/>
                  <a:gd name="connsiteY12" fmla="*/ 472819 h 489993"/>
                  <a:gd name="connsiteX13" fmla="*/ 786767 w 807245"/>
                  <a:gd name="connsiteY13" fmla="*/ 433671 h 489993"/>
                  <a:gd name="connsiteX14" fmla="*/ 807246 w 807245"/>
                  <a:gd name="connsiteY14" fmla="*/ 362805 h 48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7245" h="489993">
                    <a:moveTo>
                      <a:pt x="238222" y="24667"/>
                    </a:moveTo>
                    <a:cubicBezTo>
                      <a:pt x="228030" y="32287"/>
                      <a:pt x="223744" y="20953"/>
                      <a:pt x="217839" y="17428"/>
                    </a:cubicBezTo>
                    <a:cubicBezTo>
                      <a:pt x="195931" y="4284"/>
                      <a:pt x="174500" y="-4479"/>
                      <a:pt x="148973" y="8380"/>
                    </a:cubicBezTo>
                    <a:cubicBezTo>
                      <a:pt x="133257" y="16285"/>
                      <a:pt x="117159" y="11904"/>
                      <a:pt x="101062" y="6475"/>
                    </a:cubicBezTo>
                    <a:cubicBezTo>
                      <a:pt x="52485" y="-9813"/>
                      <a:pt x="26672" y="4093"/>
                      <a:pt x="9717" y="54290"/>
                    </a:cubicBezTo>
                    <a:cubicBezTo>
                      <a:pt x="-11047" y="115726"/>
                      <a:pt x="3336" y="172400"/>
                      <a:pt x="35149" y="225550"/>
                    </a:cubicBezTo>
                    <a:cubicBezTo>
                      <a:pt x="71535" y="286510"/>
                      <a:pt x="124208" y="332706"/>
                      <a:pt x="178977" y="376330"/>
                    </a:cubicBezTo>
                    <a:cubicBezTo>
                      <a:pt x="189264" y="384617"/>
                      <a:pt x="198312" y="393380"/>
                      <a:pt x="206504" y="403762"/>
                    </a:cubicBezTo>
                    <a:cubicBezTo>
                      <a:pt x="216600" y="416526"/>
                      <a:pt x="229459" y="421003"/>
                      <a:pt x="247461" y="418431"/>
                    </a:cubicBezTo>
                    <a:cubicBezTo>
                      <a:pt x="282037" y="413383"/>
                      <a:pt x="314517" y="418431"/>
                      <a:pt x="343759" y="442434"/>
                    </a:cubicBezTo>
                    <a:cubicBezTo>
                      <a:pt x="378430" y="470914"/>
                      <a:pt x="419673" y="478534"/>
                      <a:pt x="464536" y="473009"/>
                    </a:cubicBezTo>
                    <a:cubicBezTo>
                      <a:pt x="512161" y="467199"/>
                      <a:pt x="559215" y="475486"/>
                      <a:pt x="606173" y="483677"/>
                    </a:cubicBezTo>
                    <a:cubicBezTo>
                      <a:pt x="658560" y="492821"/>
                      <a:pt x="710853" y="494250"/>
                      <a:pt x="761621" y="472819"/>
                    </a:cubicBezTo>
                    <a:cubicBezTo>
                      <a:pt x="779814" y="465103"/>
                      <a:pt x="790291" y="454721"/>
                      <a:pt x="786767" y="433671"/>
                    </a:cubicBezTo>
                    <a:cubicBezTo>
                      <a:pt x="782195" y="406906"/>
                      <a:pt x="800769" y="386522"/>
                      <a:pt x="807246" y="3628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70F93CE6-6030-3EF9-2C68-9D4CB97C93AF}"/>
                  </a:ext>
                </a:extLst>
              </p:cNvPr>
              <p:cNvSpPr/>
              <p:nvPr/>
            </p:nvSpPr>
            <p:spPr>
              <a:xfrm>
                <a:off x="2640616" y="1645667"/>
                <a:ext cx="507301" cy="288584"/>
              </a:xfrm>
              <a:custGeom>
                <a:avLst/>
                <a:gdLst>
                  <a:gd name="connsiteX0" fmla="*/ 507301 w 507301"/>
                  <a:gd name="connsiteY0" fmla="*/ 288584 h 288584"/>
                  <a:gd name="connsiteX1" fmla="*/ 470535 w 507301"/>
                  <a:gd name="connsiteY1" fmla="*/ 222385 h 288584"/>
                  <a:gd name="connsiteX2" fmla="*/ 451866 w 507301"/>
                  <a:gd name="connsiteY2" fmla="*/ 178856 h 288584"/>
                  <a:gd name="connsiteX3" fmla="*/ 422529 w 507301"/>
                  <a:gd name="connsiteY3" fmla="*/ 135708 h 288584"/>
                  <a:gd name="connsiteX4" fmla="*/ 291941 w 507301"/>
                  <a:gd name="connsiteY4" fmla="*/ 47506 h 288584"/>
                  <a:gd name="connsiteX5" fmla="*/ 127921 w 507301"/>
                  <a:gd name="connsiteY5" fmla="*/ 9597 h 288584"/>
                  <a:gd name="connsiteX6" fmla="*/ 61627 w 507301"/>
                  <a:gd name="connsiteY6" fmla="*/ 167 h 288584"/>
                  <a:gd name="connsiteX7" fmla="*/ 15716 w 507301"/>
                  <a:gd name="connsiteY7" fmla="*/ 34743 h 288584"/>
                  <a:gd name="connsiteX8" fmla="*/ 0 w 507301"/>
                  <a:gd name="connsiteY8" fmla="*/ 53126 h 28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301" h="288584">
                    <a:moveTo>
                      <a:pt x="507301" y="288584"/>
                    </a:moveTo>
                    <a:cubicBezTo>
                      <a:pt x="503301" y="262009"/>
                      <a:pt x="484251" y="243531"/>
                      <a:pt x="470535" y="222385"/>
                    </a:cubicBezTo>
                    <a:cubicBezTo>
                      <a:pt x="461677" y="208765"/>
                      <a:pt x="453390" y="196192"/>
                      <a:pt x="451866" y="178856"/>
                    </a:cubicBezTo>
                    <a:cubicBezTo>
                      <a:pt x="450247" y="160378"/>
                      <a:pt x="437293" y="145805"/>
                      <a:pt x="422529" y="135708"/>
                    </a:cubicBezTo>
                    <a:cubicBezTo>
                      <a:pt x="379095" y="106085"/>
                      <a:pt x="340042" y="68176"/>
                      <a:pt x="291941" y="47506"/>
                    </a:cubicBezTo>
                    <a:cubicBezTo>
                      <a:pt x="240506" y="25313"/>
                      <a:pt x="186976" y="3596"/>
                      <a:pt x="127921" y="9597"/>
                    </a:cubicBezTo>
                    <a:cubicBezTo>
                      <a:pt x="105251" y="11883"/>
                      <a:pt x="84772" y="-1643"/>
                      <a:pt x="61627" y="167"/>
                    </a:cubicBezTo>
                    <a:cubicBezTo>
                      <a:pt x="37624" y="2072"/>
                      <a:pt x="24193" y="11216"/>
                      <a:pt x="15716" y="34743"/>
                    </a:cubicBezTo>
                    <a:cubicBezTo>
                      <a:pt x="12954" y="42363"/>
                      <a:pt x="10382" y="51507"/>
                      <a:pt x="0" y="53126"/>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8" name="Freeform: Shape 27">
                <a:extLst>
                  <a:ext uri="{FF2B5EF4-FFF2-40B4-BE49-F238E27FC236}">
                    <a16:creationId xmlns:a16="http://schemas.microsoft.com/office/drawing/2014/main" id="{9F5C1FFE-95DE-4435-4898-A09DD743AD9F}"/>
                  </a:ext>
                </a:extLst>
              </p:cNvPr>
              <p:cNvSpPr/>
              <p:nvPr/>
            </p:nvSpPr>
            <p:spPr>
              <a:xfrm>
                <a:off x="2165318" y="1959397"/>
                <a:ext cx="218130" cy="470820"/>
              </a:xfrm>
              <a:custGeom>
                <a:avLst/>
                <a:gdLst>
                  <a:gd name="connsiteX0" fmla="*/ 0 w 218130"/>
                  <a:gd name="connsiteY0" fmla="*/ 0 h 470820"/>
                  <a:gd name="connsiteX1" fmla="*/ 8573 w 218130"/>
                  <a:gd name="connsiteY1" fmla="*/ 7048 h 470820"/>
                  <a:gd name="connsiteX2" fmla="*/ 49721 w 218130"/>
                  <a:gd name="connsiteY2" fmla="*/ 40481 h 470820"/>
                  <a:gd name="connsiteX3" fmla="*/ 178403 w 218130"/>
                  <a:gd name="connsiteY3" fmla="*/ 169069 h 470820"/>
                  <a:gd name="connsiteX4" fmla="*/ 215932 w 218130"/>
                  <a:gd name="connsiteY4" fmla="*/ 347282 h 470820"/>
                  <a:gd name="connsiteX5" fmla="*/ 214884 w 218130"/>
                  <a:gd name="connsiteY5" fmla="*/ 463963 h 470820"/>
                  <a:gd name="connsiteX6" fmla="*/ 210217 w 218130"/>
                  <a:gd name="connsiteY6" fmla="*/ 470821 h 47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130" h="470820">
                    <a:moveTo>
                      <a:pt x="0" y="0"/>
                    </a:moveTo>
                    <a:cubicBezTo>
                      <a:pt x="3238" y="2000"/>
                      <a:pt x="8001" y="5524"/>
                      <a:pt x="8573" y="7048"/>
                    </a:cubicBezTo>
                    <a:cubicBezTo>
                      <a:pt x="16002" y="26575"/>
                      <a:pt x="28956" y="33147"/>
                      <a:pt x="49721" y="40481"/>
                    </a:cubicBezTo>
                    <a:cubicBezTo>
                      <a:pt x="111347" y="62293"/>
                      <a:pt x="158210" y="103156"/>
                      <a:pt x="178403" y="169069"/>
                    </a:cubicBezTo>
                    <a:cubicBezTo>
                      <a:pt x="196215" y="227457"/>
                      <a:pt x="209645" y="286226"/>
                      <a:pt x="215932" y="347282"/>
                    </a:cubicBezTo>
                    <a:cubicBezTo>
                      <a:pt x="220027" y="386810"/>
                      <a:pt x="217646" y="425101"/>
                      <a:pt x="214884" y="463963"/>
                    </a:cubicBezTo>
                    <a:cubicBezTo>
                      <a:pt x="214598" y="467582"/>
                      <a:pt x="211741" y="468535"/>
                      <a:pt x="210217" y="4708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Freeform: Shape 28">
                <a:extLst>
                  <a:ext uri="{FF2B5EF4-FFF2-40B4-BE49-F238E27FC236}">
                    <a16:creationId xmlns:a16="http://schemas.microsoft.com/office/drawing/2014/main" id="{EC28A687-29E9-AA43-BD9C-CCA0E2A73E62}"/>
                  </a:ext>
                </a:extLst>
              </p:cNvPr>
              <p:cNvSpPr/>
              <p:nvPr/>
            </p:nvSpPr>
            <p:spPr>
              <a:xfrm>
                <a:off x="4039076" y="3173263"/>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0" name="Freeform: Shape 29">
                <a:extLst>
                  <a:ext uri="{FF2B5EF4-FFF2-40B4-BE49-F238E27FC236}">
                    <a16:creationId xmlns:a16="http://schemas.microsoft.com/office/drawing/2014/main" id="{7583E618-8B5A-2E7A-878A-E527A42484B1}"/>
                  </a:ext>
                </a:extLst>
              </p:cNvPr>
              <p:cNvSpPr/>
              <p:nvPr/>
            </p:nvSpPr>
            <p:spPr>
              <a:xfrm>
                <a:off x="2358317" y="2658913"/>
                <a:ext cx="122374" cy="381762"/>
              </a:xfrm>
              <a:custGeom>
                <a:avLst/>
                <a:gdLst>
                  <a:gd name="connsiteX0" fmla="*/ 12646 w 122374"/>
                  <a:gd name="connsiteY0" fmla="*/ 0 h 381762"/>
                  <a:gd name="connsiteX1" fmla="*/ 1788 w 122374"/>
                  <a:gd name="connsiteY1" fmla="*/ 86868 h 381762"/>
                  <a:gd name="connsiteX2" fmla="*/ 69415 w 122374"/>
                  <a:gd name="connsiteY2" fmla="*/ 265462 h 381762"/>
                  <a:gd name="connsiteX3" fmla="*/ 122374 w 122374"/>
                  <a:gd name="connsiteY3" fmla="*/ 381762 h 381762"/>
                </a:gdLst>
                <a:ahLst/>
                <a:cxnLst>
                  <a:cxn ang="0">
                    <a:pos x="connsiteX0" y="connsiteY0"/>
                  </a:cxn>
                  <a:cxn ang="0">
                    <a:pos x="connsiteX1" y="connsiteY1"/>
                  </a:cxn>
                  <a:cxn ang="0">
                    <a:pos x="connsiteX2" y="connsiteY2"/>
                  </a:cxn>
                  <a:cxn ang="0">
                    <a:pos x="connsiteX3" y="connsiteY3"/>
                  </a:cxn>
                </a:cxnLst>
                <a:rect l="l" t="t" r="r" b="b"/>
                <a:pathLst>
                  <a:path w="122374" h="381762">
                    <a:moveTo>
                      <a:pt x="12646" y="0"/>
                    </a:moveTo>
                    <a:cubicBezTo>
                      <a:pt x="-4403" y="27242"/>
                      <a:pt x="169" y="57817"/>
                      <a:pt x="1788" y="86868"/>
                    </a:cubicBezTo>
                    <a:cubicBezTo>
                      <a:pt x="5503" y="153067"/>
                      <a:pt x="27601" y="212789"/>
                      <a:pt x="69415" y="265462"/>
                    </a:cubicBezTo>
                    <a:cubicBezTo>
                      <a:pt x="96371" y="299371"/>
                      <a:pt x="114564" y="338519"/>
                      <a:pt x="122374" y="38176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1" name="Freeform: Shape 30">
                <a:extLst>
                  <a:ext uri="{FF2B5EF4-FFF2-40B4-BE49-F238E27FC236}">
                    <a16:creationId xmlns:a16="http://schemas.microsoft.com/office/drawing/2014/main" id="{3A6E966B-DA9B-F28A-665D-802AC45C7A59}"/>
                  </a:ext>
                </a:extLst>
              </p:cNvPr>
              <p:cNvSpPr/>
              <p:nvPr/>
            </p:nvSpPr>
            <p:spPr>
              <a:xfrm>
                <a:off x="3888296" y="5239807"/>
                <a:ext cx="443388" cy="271163"/>
              </a:xfrm>
              <a:custGeom>
                <a:avLst/>
                <a:gdLst>
                  <a:gd name="connsiteX0" fmla="*/ 0 w 443388"/>
                  <a:gd name="connsiteY0" fmla="*/ 0 h 271163"/>
                  <a:gd name="connsiteX1" fmla="*/ 52959 w 443388"/>
                  <a:gd name="connsiteY1" fmla="*/ 72580 h 271163"/>
                  <a:gd name="connsiteX2" fmla="*/ 110490 w 443388"/>
                  <a:gd name="connsiteY2" fmla="*/ 162211 h 271163"/>
                  <a:gd name="connsiteX3" fmla="*/ 153067 w 443388"/>
                  <a:gd name="connsiteY3" fmla="*/ 240221 h 271163"/>
                  <a:gd name="connsiteX4" fmla="*/ 169164 w 443388"/>
                  <a:gd name="connsiteY4" fmla="*/ 251269 h 271163"/>
                  <a:gd name="connsiteX5" fmla="*/ 265081 w 443388"/>
                  <a:gd name="connsiteY5" fmla="*/ 270034 h 271163"/>
                  <a:gd name="connsiteX6" fmla="*/ 349663 w 443388"/>
                  <a:gd name="connsiteY6" fmla="*/ 256127 h 271163"/>
                  <a:gd name="connsiteX7" fmla="*/ 443389 w 443388"/>
                  <a:gd name="connsiteY7" fmla="*/ 146399 h 27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88" h="271163">
                    <a:moveTo>
                      <a:pt x="0" y="0"/>
                    </a:moveTo>
                    <a:cubicBezTo>
                      <a:pt x="10858" y="29146"/>
                      <a:pt x="28099" y="54959"/>
                      <a:pt x="52959" y="72580"/>
                    </a:cubicBezTo>
                    <a:cubicBezTo>
                      <a:pt x="85058" y="95250"/>
                      <a:pt x="102679" y="123730"/>
                      <a:pt x="110490" y="162211"/>
                    </a:cubicBezTo>
                    <a:cubicBezTo>
                      <a:pt x="116396" y="191452"/>
                      <a:pt x="128968" y="219551"/>
                      <a:pt x="153067" y="240221"/>
                    </a:cubicBezTo>
                    <a:cubicBezTo>
                      <a:pt x="158115" y="244507"/>
                      <a:pt x="162782" y="250984"/>
                      <a:pt x="169164" y="251269"/>
                    </a:cubicBezTo>
                    <a:cubicBezTo>
                      <a:pt x="202121" y="252793"/>
                      <a:pt x="232410" y="267271"/>
                      <a:pt x="265081" y="270034"/>
                    </a:cubicBezTo>
                    <a:cubicBezTo>
                      <a:pt x="294608" y="272510"/>
                      <a:pt x="323279" y="272129"/>
                      <a:pt x="349663" y="256127"/>
                    </a:cubicBezTo>
                    <a:cubicBezTo>
                      <a:pt x="393001" y="229933"/>
                      <a:pt x="426625" y="195358"/>
                      <a:pt x="443389" y="14639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2" name="Freeform: Shape 31">
                <a:extLst>
                  <a:ext uri="{FF2B5EF4-FFF2-40B4-BE49-F238E27FC236}">
                    <a16:creationId xmlns:a16="http://schemas.microsoft.com/office/drawing/2014/main" id="{7E8058B4-0DF2-35EA-34FA-C931143BB33E}"/>
                  </a:ext>
                </a:extLst>
              </p:cNvPr>
              <p:cNvSpPr/>
              <p:nvPr/>
            </p:nvSpPr>
            <p:spPr>
              <a:xfrm>
                <a:off x="2172176" y="5038639"/>
                <a:ext cx="162210" cy="338328"/>
              </a:xfrm>
              <a:custGeom>
                <a:avLst/>
                <a:gdLst>
                  <a:gd name="connsiteX0" fmla="*/ 0 w 162210"/>
                  <a:gd name="connsiteY0" fmla="*/ 0 h 338328"/>
                  <a:gd name="connsiteX1" fmla="*/ 24575 w 162210"/>
                  <a:gd name="connsiteY1" fmla="*/ 50673 h 338328"/>
                  <a:gd name="connsiteX2" fmla="*/ 51816 w 162210"/>
                  <a:gd name="connsiteY2" fmla="*/ 146304 h 338328"/>
                  <a:gd name="connsiteX3" fmla="*/ 98298 w 162210"/>
                  <a:gd name="connsiteY3" fmla="*/ 267462 h 338328"/>
                  <a:gd name="connsiteX4" fmla="*/ 162211 w 162210"/>
                  <a:gd name="connsiteY4" fmla="*/ 338328 h 338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10" h="338328">
                    <a:moveTo>
                      <a:pt x="0" y="0"/>
                    </a:moveTo>
                    <a:cubicBezTo>
                      <a:pt x="7239" y="17336"/>
                      <a:pt x="13525" y="34671"/>
                      <a:pt x="24575" y="50673"/>
                    </a:cubicBezTo>
                    <a:cubicBezTo>
                      <a:pt x="44196" y="78867"/>
                      <a:pt x="50959" y="112967"/>
                      <a:pt x="51816" y="146304"/>
                    </a:cubicBezTo>
                    <a:cubicBezTo>
                      <a:pt x="52959" y="193072"/>
                      <a:pt x="77057" y="229362"/>
                      <a:pt x="98298" y="267462"/>
                    </a:cubicBezTo>
                    <a:cubicBezTo>
                      <a:pt x="114109" y="295942"/>
                      <a:pt x="139732" y="315849"/>
                      <a:pt x="162211" y="33832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3" name="Freeform: Shape 32">
                <a:extLst>
                  <a:ext uri="{FF2B5EF4-FFF2-40B4-BE49-F238E27FC236}">
                    <a16:creationId xmlns:a16="http://schemas.microsoft.com/office/drawing/2014/main" id="{E40C6B90-DA31-AFDE-E5E3-5B6B5EFB49D1}"/>
                  </a:ext>
                </a:extLst>
              </p:cNvPr>
              <p:cNvSpPr/>
              <p:nvPr/>
            </p:nvSpPr>
            <p:spPr>
              <a:xfrm>
                <a:off x="4555426" y="4430563"/>
                <a:ext cx="219456" cy="294894"/>
              </a:xfrm>
              <a:custGeom>
                <a:avLst/>
                <a:gdLst>
                  <a:gd name="connsiteX0" fmla="*/ 219456 w 219456"/>
                  <a:gd name="connsiteY0" fmla="*/ 0 h 294894"/>
                  <a:gd name="connsiteX1" fmla="*/ 124016 w 219456"/>
                  <a:gd name="connsiteY1" fmla="*/ 196977 h 294894"/>
                  <a:gd name="connsiteX2" fmla="*/ 36100 w 219456"/>
                  <a:gd name="connsiteY2" fmla="*/ 273558 h 294894"/>
                  <a:gd name="connsiteX3" fmla="*/ 0 w 219456"/>
                  <a:gd name="connsiteY3" fmla="*/ 294894 h 294894"/>
                </a:gdLst>
                <a:ahLst/>
                <a:cxnLst>
                  <a:cxn ang="0">
                    <a:pos x="connsiteX0" y="connsiteY0"/>
                  </a:cxn>
                  <a:cxn ang="0">
                    <a:pos x="connsiteX1" y="connsiteY1"/>
                  </a:cxn>
                  <a:cxn ang="0">
                    <a:pos x="connsiteX2" y="connsiteY2"/>
                  </a:cxn>
                  <a:cxn ang="0">
                    <a:pos x="connsiteX3" y="connsiteY3"/>
                  </a:cxn>
                </a:cxnLst>
                <a:rect l="l" t="t" r="r" b="b"/>
                <a:pathLst>
                  <a:path w="219456" h="294894">
                    <a:moveTo>
                      <a:pt x="219456" y="0"/>
                    </a:moveTo>
                    <a:cubicBezTo>
                      <a:pt x="189262" y="66389"/>
                      <a:pt x="168878" y="137255"/>
                      <a:pt x="124016" y="196977"/>
                    </a:cubicBezTo>
                    <a:cubicBezTo>
                      <a:pt x="99727" y="229267"/>
                      <a:pt x="68390" y="251841"/>
                      <a:pt x="36100" y="273558"/>
                    </a:cubicBezTo>
                    <a:cubicBezTo>
                      <a:pt x="24860" y="281083"/>
                      <a:pt x="13811" y="290894"/>
                      <a:pt x="0" y="29489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Freeform: Shape 33">
                <a:extLst>
                  <a:ext uri="{FF2B5EF4-FFF2-40B4-BE49-F238E27FC236}">
                    <a16:creationId xmlns:a16="http://schemas.microsoft.com/office/drawing/2014/main" id="{74FFFDD0-EC20-56DB-330D-7301687E7D28}"/>
                  </a:ext>
                </a:extLst>
              </p:cNvPr>
              <p:cNvSpPr/>
              <p:nvPr/>
            </p:nvSpPr>
            <p:spPr>
              <a:xfrm>
                <a:off x="4770311" y="2940091"/>
                <a:ext cx="67347" cy="301752"/>
              </a:xfrm>
              <a:custGeom>
                <a:avLst/>
                <a:gdLst>
                  <a:gd name="connsiteX0" fmla="*/ 0 w 67347"/>
                  <a:gd name="connsiteY0" fmla="*/ 0 h 301752"/>
                  <a:gd name="connsiteX1" fmla="*/ 9239 w 67347"/>
                  <a:gd name="connsiteY1" fmla="*/ 116586 h 301752"/>
                  <a:gd name="connsiteX2" fmla="*/ 34385 w 67347"/>
                  <a:gd name="connsiteY2" fmla="*/ 178213 h 301752"/>
                  <a:gd name="connsiteX3" fmla="*/ 64960 w 67347"/>
                  <a:gd name="connsiteY3" fmla="*/ 249079 h 301752"/>
                  <a:gd name="connsiteX4" fmla="*/ 64008 w 67347"/>
                  <a:gd name="connsiteY4" fmla="*/ 301752 h 30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47" h="301752">
                    <a:moveTo>
                      <a:pt x="0" y="0"/>
                    </a:moveTo>
                    <a:cubicBezTo>
                      <a:pt x="9049" y="38386"/>
                      <a:pt x="6667" y="77724"/>
                      <a:pt x="9239" y="116586"/>
                    </a:cubicBezTo>
                    <a:cubicBezTo>
                      <a:pt x="10763" y="139827"/>
                      <a:pt x="17526" y="161354"/>
                      <a:pt x="34385" y="178213"/>
                    </a:cubicBezTo>
                    <a:cubicBezTo>
                      <a:pt x="54007" y="197930"/>
                      <a:pt x="63246" y="220790"/>
                      <a:pt x="64960" y="249079"/>
                    </a:cubicBezTo>
                    <a:cubicBezTo>
                      <a:pt x="66103" y="266891"/>
                      <a:pt x="70199" y="284226"/>
                      <a:pt x="64008" y="30175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Freeform: Shape 34">
                <a:extLst>
                  <a:ext uri="{FF2B5EF4-FFF2-40B4-BE49-F238E27FC236}">
                    <a16:creationId xmlns:a16="http://schemas.microsoft.com/office/drawing/2014/main" id="{9A1190C8-9ADB-8C67-9574-E8DBA7FE26C7}"/>
                  </a:ext>
                </a:extLst>
              </p:cNvPr>
              <p:cNvSpPr/>
              <p:nvPr/>
            </p:nvSpPr>
            <p:spPr>
              <a:xfrm>
                <a:off x="1315403" y="3563131"/>
                <a:ext cx="292417" cy="71925"/>
              </a:xfrm>
              <a:custGeom>
                <a:avLst/>
                <a:gdLst>
                  <a:gd name="connsiteX0" fmla="*/ 292418 w 292417"/>
                  <a:gd name="connsiteY0" fmla="*/ 39900 h 71925"/>
                  <a:gd name="connsiteX1" fmla="*/ 148495 w 292417"/>
                  <a:gd name="connsiteY1" fmla="*/ 10182 h 71925"/>
                  <a:gd name="connsiteX2" fmla="*/ 55054 w 292417"/>
                  <a:gd name="connsiteY2" fmla="*/ 58664 h 71925"/>
                  <a:gd name="connsiteX3" fmla="*/ 0 w 292417"/>
                  <a:gd name="connsiteY3" fmla="*/ 71904 h 71925"/>
                </a:gdLst>
                <a:ahLst/>
                <a:cxnLst>
                  <a:cxn ang="0">
                    <a:pos x="connsiteX0" y="connsiteY0"/>
                  </a:cxn>
                  <a:cxn ang="0">
                    <a:pos x="connsiteX1" y="connsiteY1"/>
                  </a:cxn>
                  <a:cxn ang="0">
                    <a:pos x="connsiteX2" y="connsiteY2"/>
                  </a:cxn>
                  <a:cxn ang="0">
                    <a:pos x="connsiteX3" y="connsiteY3"/>
                  </a:cxn>
                </a:cxnLst>
                <a:rect l="l" t="t" r="r" b="b"/>
                <a:pathLst>
                  <a:path w="292417" h="71925">
                    <a:moveTo>
                      <a:pt x="292418" y="39900"/>
                    </a:moveTo>
                    <a:cubicBezTo>
                      <a:pt x="260033" y="-7534"/>
                      <a:pt x="202978" y="-5915"/>
                      <a:pt x="148495" y="10182"/>
                    </a:cubicBezTo>
                    <a:cubicBezTo>
                      <a:pt x="114205" y="20279"/>
                      <a:pt x="86487" y="43043"/>
                      <a:pt x="55054" y="58664"/>
                    </a:cubicBezTo>
                    <a:cubicBezTo>
                      <a:pt x="37148" y="67522"/>
                      <a:pt x="19431" y="72285"/>
                      <a:pt x="0" y="7190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6" name="Freeform: Shape 35">
                <a:extLst>
                  <a:ext uri="{FF2B5EF4-FFF2-40B4-BE49-F238E27FC236}">
                    <a16:creationId xmlns:a16="http://schemas.microsoft.com/office/drawing/2014/main" id="{CCB75443-2099-0137-FF98-EB8FDD76C091}"/>
                  </a:ext>
                </a:extLst>
              </p:cNvPr>
              <p:cNvSpPr/>
              <p:nvPr/>
            </p:nvSpPr>
            <p:spPr>
              <a:xfrm>
                <a:off x="4409313" y="3408721"/>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Freeform: Shape 36">
                <a:extLst>
                  <a:ext uri="{FF2B5EF4-FFF2-40B4-BE49-F238E27FC236}">
                    <a16:creationId xmlns:a16="http://schemas.microsoft.com/office/drawing/2014/main" id="{9D391061-CA47-FBCD-1ED3-3368D346F3C8}"/>
                  </a:ext>
                </a:extLst>
              </p:cNvPr>
              <p:cNvSpPr/>
              <p:nvPr/>
            </p:nvSpPr>
            <p:spPr>
              <a:xfrm>
                <a:off x="4009358" y="5514127"/>
                <a:ext cx="128396" cy="274319"/>
              </a:xfrm>
              <a:custGeom>
                <a:avLst/>
                <a:gdLst>
                  <a:gd name="connsiteX0" fmla="*/ 128016 w 128396"/>
                  <a:gd name="connsiteY0" fmla="*/ 0 h 274319"/>
                  <a:gd name="connsiteX1" fmla="*/ 118967 w 128396"/>
                  <a:gd name="connsiteY1" fmla="*/ 130302 h 274319"/>
                  <a:gd name="connsiteX2" fmla="*/ 0 w 128396"/>
                  <a:gd name="connsiteY2" fmla="*/ 274320 h 274319"/>
                </a:gdLst>
                <a:ahLst/>
                <a:cxnLst>
                  <a:cxn ang="0">
                    <a:pos x="connsiteX0" y="connsiteY0"/>
                  </a:cxn>
                  <a:cxn ang="0">
                    <a:pos x="connsiteX1" y="connsiteY1"/>
                  </a:cxn>
                  <a:cxn ang="0">
                    <a:pos x="connsiteX2" y="connsiteY2"/>
                  </a:cxn>
                </a:cxnLst>
                <a:rect l="l" t="t" r="r" b="b"/>
                <a:pathLst>
                  <a:path w="128396" h="274319">
                    <a:moveTo>
                      <a:pt x="128016" y="0"/>
                    </a:moveTo>
                    <a:cubicBezTo>
                      <a:pt x="128492" y="43720"/>
                      <a:pt x="130207" y="87344"/>
                      <a:pt x="118967" y="130302"/>
                    </a:cubicBezTo>
                    <a:cubicBezTo>
                      <a:pt x="101537" y="196882"/>
                      <a:pt x="61817" y="244602"/>
                      <a:pt x="0" y="2743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3351F231-262F-AFDD-0B1B-A44A3D518099}"/>
                  </a:ext>
                </a:extLst>
              </p:cNvPr>
              <p:cNvSpPr/>
              <p:nvPr/>
            </p:nvSpPr>
            <p:spPr>
              <a:xfrm>
                <a:off x="3883635" y="4327693"/>
                <a:ext cx="45808" cy="194309"/>
              </a:xfrm>
              <a:custGeom>
                <a:avLst/>
                <a:gdLst>
                  <a:gd name="connsiteX0" fmla="*/ 45809 w 45808"/>
                  <a:gd name="connsiteY0" fmla="*/ 0 h 194309"/>
                  <a:gd name="connsiteX1" fmla="*/ 36474 w 45808"/>
                  <a:gd name="connsiteY1" fmla="*/ 6763 h 194309"/>
                  <a:gd name="connsiteX2" fmla="*/ 89 w 45808"/>
                  <a:gd name="connsiteY2" fmla="*/ 178308 h 194309"/>
                  <a:gd name="connsiteX3" fmla="*/ 2375 w 45808"/>
                  <a:gd name="connsiteY3" fmla="*/ 194310 h 194309"/>
                </a:gdLst>
                <a:ahLst/>
                <a:cxnLst>
                  <a:cxn ang="0">
                    <a:pos x="connsiteX0" y="connsiteY0"/>
                  </a:cxn>
                  <a:cxn ang="0">
                    <a:pos x="connsiteX1" y="connsiteY1"/>
                  </a:cxn>
                  <a:cxn ang="0">
                    <a:pos x="connsiteX2" y="connsiteY2"/>
                  </a:cxn>
                  <a:cxn ang="0">
                    <a:pos x="connsiteX3" y="connsiteY3"/>
                  </a:cxn>
                </a:cxnLst>
                <a:rect l="l" t="t" r="r" b="b"/>
                <a:pathLst>
                  <a:path w="45808" h="194309">
                    <a:moveTo>
                      <a:pt x="45809" y="0"/>
                    </a:moveTo>
                    <a:cubicBezTo>
                      <a:pt x="42380" y="1714"/>
                      <a:pt x="38093" y="1238"/>
                      <a:pt x="36474" y="6763"/>
                    </a:cubicBezTo>
                    <a:cubicBezTo>
                      <a:pt x="20091" y="63055"/>
                      <a:pt x="-1245" y="118205"/>
                      <a:pt x="89" y="178308"/>
                    </a:cubicBezTo>
                    <a:cubicBezTo>
                      <a:pt x="184" y="183737"/>
                      <a:pt x="-864" y="189357"/>
                      <a:pt x="2375" y="19431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EE67CAB3-DE0F-7374-72B9-3CFD7FDAA2EC}"/>
                  </a:ext>
                </a:extLst>
              </p:cNvPr>
              <p:cNvSpPr/>
              <p:nvPr/>
            </p:nvSpPr>
            <p:spPr>
              <a:xfrm>
                <a:off x="2786920" y="5413543"/>
                <a:ext cx="114300" cy="141732"/>
              </a:xfrm>
              <a:custGeom>
                <a:avLst/>
                <a:gdLst>
                  <a:gd name="connsiteX0" fmla="*/ 0 w 114300"/>
                  <a:gd name="connsiteY0" fmla="*/ 0 h 141732"/>
                  <a:gd name="connsiteX1" fmla="*/ 114300 w 114300"/>
                  <a:gd name="connsiteY1" fmla="*/ 141732 h 141732"/>
                </a:gdLst>
                <a:ahLst/>
                <a:cxnLst>
                  <a:cxn ang="0">
                    <a:pos x="connsiteX0" y="connsiteY0"/>
                  </a:cxn>
                  <a:cxn ang="0">
                    <a:pos x="connsiteX1" y="connsiteY1"/>
                  </a:cxn>
                </a:cxnLst>
                <a:rect l="l" t="t" r="r" b="b"/>
                <a:pathLst>
                  <a:path w="114300" h="141732">
                    <a:moveTo>
                      <a:pt x="0" y="0"/>
                    </a:moveTo>
                    <a:cubicBezTo>
                      <a:pt x="50483" y="37243"/>
                      <a:pt x="89821" y="83534"/>
                      <a:pt x="114300" y="1417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AC599A30-1CA4-63AF-317E-D4B4A019FEA2}"/>
                  </a:ext>
                </a:extLst>
              </p:cNvPr>
              <p:cNvSpPr/>
              <p:nvPr/>
            </p:nvSpPr>
            <p:spPr>
              <a:xfrm>
                <a:off x="1589118" y="3264703"/>
                <a:ext cx="25559" cy="132587"/>
              </a:xfrm>
              <a:custGeom>
                <a:avLst/>
                <a:gdLst>
                  <a:gd name="connsiteX0" fmla="*/ 25560 w 25559"/>
                  <a:gd name="connsiteY0" fmla="*/ 0 h 132587"/>
                  <a:gd name="connsiteX1" fmla="*/ 604 w 25559"/>
                  <a:gd name="connsiteY1" fmla="*/ 84582 h 132587"/>
                  <a:gd name="connsiteX2" fmla="*/ 414 w 25559"/>
                  <a:gd name="connsiteY2" fmla="*/ 132588 h 132587"/>
                </a:gdLst>
                <a:ahLst/>
                <a:cxnLst>
                  <a:cxn ang="0">
                    <a:pos x="connsiteX0" y="connsiteY0"/>
                  </a:cxn>
                  <a:cxn ang="0">
                    <a:pos x="connsiteX1" y="connsiteY1"/>
                  </a:cxn>
                  <a:cxn ang="0">
                    <a:pos x="connsiteX2" y="connsiteY2"/>
                  </a:cxn>
                </a:cxnLst>
                <a:rect l="l" t="t" r="r" b="b"/>
                <a:pathLst>
                  <a:path w="25559" h="132587">
                    <a:moveTo>
                      <a:pt x="25560" y="0"/>
                    </a:moveTo>
                    <a:cubicBezTo>
                      <a:pt x="6700" y="25051"/>
                      <a:pt x="2986" y="54769"/>
                      <a:pt x="604" y="84582"/>
                    </a:cubicBezTo>
                    <a:cubicBezTo>
                      <a:pt x="-634" y="100489"/>
                      <a:pt x="414" y="116586"/>
                      <a:pt x="414" y="13258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86F9C737-D5D1-C82C-CF34-C40E60633E73}"/>
                  </a:ext>
                </a:extLst>
              </p:cNvPr>
              <p:cNvSpPr/>
              <p:nvPr/>
            </p:nvSpPr>
            <p:spPr>
              <a:xfrm>
                <a:off x="3001613" y="5939323"/>
                <a:ext cx="50291" cy="100583"/>
              </a:xfrm>
              <a:custGeom>
                <a:avLst/>
                <a:gdLst>
                  <a:gd name="connsiteX0" fmla="*/ 50292 w 50291"/>
                  <a:gd name="connsiteY0" fmla="*/ 0 h 100583"/>
                  <a:gd name="connsiteX1" fmla="*/ 0 w 50291"/>
                  <a:gd name="connsiteY1" fmla="*/ 100584 h 100583"/>
                </a:gdLst>
                <a:ahLst/>
                <a:cxnLst>
                  <a:cxn ang="0">
                    <a:pos x="connsiteX0" y="connsiteY0"/>
                  </a:cxn>
                  <a:cxn ang="0">
                    <a:pos x="connsiteX1" y="connsiteY1"/>
                  </a:cxn>
                </a:cxnLst>
                <a:rect l="l" t="t" r="r" b="b"/>
                <a:pathLst>
                  <a:path w="50291" h="100583">
                    <a:moveTo>
                      <a:pt x="50292" y="0"/>
                    </a:moveTo>
                    <a:cubicBezTo>
                      <a:pt x="38005" y="35814"/>
                      <a:pt x="13621" y="65532"/>
                      <a:pt x="0" y="100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D6EF0104-CA91-085A-9961-D56A25F217EA}"/>
                  </a:ext>
                </a:extLst>
              </p:cNvPr>
              <p:cNvSpPr/>
              <p:nvPr/>
            </p:nvSpPr>
            <p:spPr>
              <a:xfrm>
                <a:off x="4482370" y="3497875"/>
                <a:ext cx="82295" cy="57150"/>
              </a:xfrm>
              <a:custGeom>
                <a:avLst/>
                <a:gdLst>
                  <a:gd name="connsiteX0" fmla="*/ 0 w 82295"/>
                  <a:gd name="connsiteY0" fmla="*/ 0 h 57150"/>
                  <a:gd name="connsiteX1" fmla="*/ 64294 w 82295"/>
                  <a:gd name="connsiteY1" fmla="*/ 44958 h 57150"/>
                  <a:gd name="connsiteX2" fmla="*/ 82296 w 82295"/>
                  <a:gd name="connsiteY2" fmla="*/ 57150 h 57150"/>
                </a:gdLst>
                <a:ahLst/>
                <a:cxnLst>
                  <a:cxn ang="0">
                    <a:pos x="connsiteX0" y="connsiteY0"/>
                  </a:cxn>
                  <a:cxn ang="0">
                    <a:pos x="connsiteX1" y="connsiteY1"/>
                  </a:cxn>
                  <a:cxn ang="0">
                    <a:pos x="connsiteX2" y="connsiteY2"/>
                  </a:cxn>
                </a:cxnLst>
                <a:rect l="l" t="t" r="r" b="b"/>
                <a:pathLst>
                  <a:path w="82295" h="57150">
                    <a:moveTo>
                      <a:pt x="0" y="0"/>
                    </a:moveTo>
                    <a:cubicBezTo>
                      <a:pt x="14859" y="24289"/>
                      <a:pt x="39814" y="34957"/>
                      <a:pt x="64294" y="44958"/>
                    </a:cubicBezTo>
                    <a:cubicBezTo>
                      <a:pt x="71819" y="48101"/>
                      <a:pt x="76771" y="52388"/>
                      <a:pt x="82296" y="5715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51635C91-FF5D-3F42-039E-FE2530EAE767}"/>
                  </a:ext>
                </a:extLst>
              </p:cNvPr>
              <p:cNvSpPr/>
              <p:nvPr/>
            </p:nvSpPr>
            <p:spPr>
              <a:xfrm>
                <a:off x="3588925" y="5934179"/>
                <a:ext cx="64008" cy="55436"/>
              </a:xfrm>
              <a:custGeom>
                <a:avLst/>
                <a:gdLst>
                  <a:gd name="connsiteX0" fmla="*/ 64008 w 64008"/>
                  <a:gd name="connsiteY0" fmla="*/ 55436 h 55436"/>
                  <a:gd name="connsiteX1" fmla="*/ 25241 w 64008"/>
                  <a:gd name="connsiteY1" fmla="*/ 11812 h 55436"/>
                  <a:gd name="connsiteX2" fmla="*/ 0 w 64008"/>
                  <a:gd name="connsiteY2" fmla="*/ 572 h 55436"/>
                </a:gdLst>
                <a:ahLst/>
                <a:cxnLst>
                  <a:cxn ang="0">
                    <a:pos x="connsiteX0" y="connsiteY0"/>
                  </a:cxn>
                  <a:cxn ang="0">
                    <a:pos x="connsiteX1" y="connsiteY1"/>
                  </a:cxn>
                  <a:cxn ang="0">
                    <a:pos x="connsiteX2" y="connsiteY2"/>
                  </a:cxn>
                </a:cxnLst>
                <a:rect l="l" t="t" r="r" b="b"/>
                <a:pathLst>
                  <a:path w="64008" h="55436">
                    <a:moveTo>
                      <a:pt x="64008" y="55436"/>
                    </a:moveTo>
                    <a:cubicBezTo>
                      <a:pt x="49054" y="42768"/>
                      <a:pt x="40672" y="24289"/>
                      <a:pt x="25241" y="11812"/>
                    </a:cubicBezTo>
                    <a:cubicBezTo>
                      <a:pt x="17621" y="5620"/>
                      <a:pt x="11335" y="-2190"/>
                      <a:pt x="0" y="572"/>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44" name="Freeform: Shape 43">
                <a:extLst>
                  <a:ext uri="{FF2B5EF4-FFF2-40B4-BE49-F238E27FC236}">
                    <a16:creationId xmlns:a16="http://schemas.microsoft.com/office/drawing/2014/main" id="{A6EF15AE-A6FC-DB0B-4B38-40B4547D3481}"/>
                  </a:ext>
                </a:extLst>
              </p:cNvPr>
              <p:cNvSpPr/>
              <p:nvPr/>
            </p:nvSpPr>
            <p:spPr>
              <a:xfrm>
                <a:off x="2631472" y="3703615"/>
                <a:ext cx="50291" cy="29718"/>
              </a:xfrm>
              <a:custGeom>
                <a:avLst/>
                <a:gdLst>
                  <a:gd name="connsiteX0" fmla="*/ 0 w 50291"/>
                  <a:gd name="connsiteY0" fmla="*/ 0 h 29718"/>
                  <a:gd name="connsiteX1" fmla="*/ 50292 w 50291"/>
                  <a:gd name="connsiteY1" fmla="*/ 29718 h 29718"/>
                </a:gdLst>
                <a:ahLst/>
                <a:cxnLst>
                  <a:cxn ang="0">
                    <a:pos x="connsiteX0" y="connsiteY0"/>
                  </a:cxn>
                  <a:cxn ang="0">
                    <a:pos x="connsiteX1" y="connsiteY1"/>
                  </a:cxn>
                </a:cxnLst>
                <a:rect l="l" t="t" r="r" b="b"/>
                <a:pathLst>
                  <a:path w="50291" h="29718">
                    <a:moveTo>
                      <a:pt x="0" y="0"/>
                    </a:moveTo>
                    <a:cubicBezTo>
                      <a:pt x="18764" y="6572"/>
                      <a:pt x="31528" y="23146"/>
                      <a:pt x="50292" y="29718"/>
                    </a:cubicBezTo>
                  </a:path>
                </a:pathLst>
              </a:custGeom>
              <a:noFill/>
              <a:ln w="9525" cap="rnd">
                <a:solidFill>
                  <a:schemeClr val="accent1">
                    <a:lumMod val="60000"/>
                    <a:lumOff val="40000"/>
                  </a:schemeClr>
                </a:solidFill>
                <a:prstDash val="solid"/>
                <a:round/>
              </a:ln>
            </p:spPr>
            <p:txBody>
              <a:bodyPr rtlCol="0" anchor="ctr"/>
              <a:lstStyle/>
              <a:p>
                <a:endParaRPr lang="en-GB"/>
              </a:p>
            </p:txBody>
          </p:sp>
        </p:grpSp>
        <p:sp>
          <p:nvSpPr>
            <p:cNvPr id="13" name="Oval 12">
              <a:extLst>
                <a:ext uri="{FF2B5EF4-FFF2-40B4-BE49-F238E27FC236}">
                  <a16:creationId xmlns:a16="http://schemas.microsoft.com/office/drawing/2014/main" id="{E331AF18-176E-3052-EA97-CC322EE8FF50}"/>
                </a:ext>
              </a:extLst>
            </p:cNvPr>
            <p:cNvSpPr/>
            <p:nvPr/>
          </p:nvSpPr>
          <p:spPr>
            <a:xfrm>
              <a:off x="3449570" y="492856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145DFA4C-958C-3AB2-4DF9-254D32EBFBD6}"/>
                </a:ext>
              </a:extLst>
            </p:cNvPr>
            <p:cNvSpPr/>
            <p:nvPr/>
          </p:nvSpPr>
          <p:spPr>
            <a:xfrm>
              <a:off x="3695315" y="490189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9E0585D9-0157-A1AC-4613-36774BBDB26F}"/>
                </a:ext>
              </a:extLst>
            </p:cNvPr>
            <p:cNvSpPr/>
            <p:nvPr/>
          </p:nvSpPr>
          <p:spPr>
            <a:xfrm rot="10800000" flipH="1">
              <a:off x="4491296" y="3994956"/>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6" name="Freeform: Shape 15">
              <a:extLst>
                <a:ext uri="{FF2B5EF4-FFF2-40B4-BE49-F238E27FC236}">
                  <a16:creationId xmlns:a16="http://schemas.microsoft.com/office/drawing/2014/main" id="{32CE544E-7BD0-F255-4BE7-0673DAE00FFF}"/>
                </a:ext>
              </a:extLst>
            </p:cNvPr>
            <p:cNvSpPr/>
            <p:nvPr/>
          </p:nvSpPr>
          <p:spPr>
            <a:xfrm rot="10800000" flipH="1">
              <a:off x="4600319" y="3614430"/>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cxnSp>
        <p:nvCxnSpPr>
          <p:cNvPr id="45" name="Straight Connector 44">
            <a:extLst>
              <a:ext uri="{FF2B5EF4-FFF2-40B4-BE49-F238E27FC236}">
                <a16:creationId xmlns:a16="http://schemas.microsoft.com/office/drawing/2014/main" id="{99DA7A85-D61E-8354-0270-B5E0093DA818}"/>
              </a:ext>
            </a:extLst>
          </p:cNvPr>
          <p:cNvCxnSpPr>
            <a:cxnSpLocks/>
          </p:cNvCxnSpPr>
          <p:nvPr/>
        </p:nvCxnSpPr>
        <p:spPr>
          <a:xfrm flipH="1">
            <a:off x="8865836" y="3026535"/>
            <a:ext cx="1078264"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F8E81714-EE98-4DD2-7AA8-98E94ABB3BB0}"/>
              </a:ext>
            </a:extLst>
          </p:cNvPr>
          <p:cNvSpPr txBox="1"/>
          <p:nvPr/>
        </p:nvSpPr>
        <p:spPr>
          <a:xfrm>
            <a:off x="9954863" y="2885498"/>
            <a:ext cx="2159701" cy="261610"/>
          </a:xfrm>
          <a:prstGeom prst="rect">
            <a:avLst/>
          </a:prstGeom>
          <a:noFill/>
          <a:effectLst>
            <a:softEdge rad="12700"/>
          </a:effectLst>
        </p:spPr>
        <p:txBody>
          <a:bodyPr wrap="square" anchor="ctr">
            <a:spAutoFit/>
          </a:bodyPr>
          <a:lstStyle/>
          <a:p>
            <a:r>
              <a:rPr lang="en-GB" sz="1100" dirty="0"/>
              <a:t>Anterior communicating artery</a:t>
            </a:r>
          </a:p>
        </p:txBody>
      </p:sp>
      <p:cxnSp>
        <p:nvCxnSpPr>
          <p:cNvPr id="47" name="Straight Connector 46">
            <a:extLst>
              <a:ext uri="{FF2B5EF4-FFF2-40B4-BE49-F238E27FC236}">
                <a16:creationId xmlns:a16="http://schemas.microsoft.com/office/drawing/2014/main" id="{E25B4695-C824-91E6-83AD-2E324476B141}"/>
              </a:ext>
            </a:extLst>
          </p:cNvPr>
          <p:cNvCxnSpPr>
            <a:cxnSpLocks/>
          </p:cNvCxnSpPr>
          <p:nvPr/>
        </p:nvCxnSpPr>
        <p:spPr>
          <a:xfrm>
            <a:off x="7335096" y="4884500"/>
            <a:ext cx="144134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CA90EC5A-1DC1-9D2B-5048-1A85734DD2C5}"/>
              </a:ext>
            </a:extLst>
          </p:cNvPr>
          <p:cNvSpPr txBox="1"/>
          <p:nvPr/>
        </p:nvSpPr>
        <p:spPr>
          <a:xfrm>
            <a:off x="5947628" y="4676835"/>
            <a:ext cx="1434873" cy="430887"/>
          </a:xfrm>
          <a:prstGeom prst="rect">
            <a:avLst/>
          </a:prstGeom>
          <a:solidFill>
            <a:srgbClr val="FFFFFF">
              <a:alpha val="50196"/>
            </a:srgbClr>
          </a:solidFill>
          <a:effectLst>
            <a:softEdge rad="12700"/>
          </a:effectLst>
        </p:spPr>
        <p:txBody>
          <a:bodyPr wrap="square" anchor="ctr">
            <a:spAutoFit/>
          </a:bodyPr>
          <a:lstStyle/>
          <a:p>
            <a:pPr algn="r"/>
            <a:r>
              <a:rPr lang="en-GB" sz="1100" dirty="0"/>
              <a:t>Posterior inferior cerebellar artery</a:t>
            </a:r>
          </a:p>
        </p:txBody>
      </p:sp>
      <p:cxnSp>
        <p:nvCxnSpPr>
          <p:cNvPr id="49" name="Straight Connector 48">
            <a:extLst>
              <a:ext uri="{FF2B5EF4-FFF2-40B4-BE49-F238E27FC236}">
                <a16:creationId xmlns:a16="http://schemas.microsoft.com/office/drawing/2014/main" id="{221E7657-0C25-E3E4-C1E0-46E4C44E0836}"/>
              </a:ext>
            </a:extLst>
          </p:cNvPr>
          <p:cNvCxnSpPr>
            <a:cxnSpLocks/>
          </p:cNvCxnSpPr>
          <p:nvPr/>
        </p:nvCxnSpPr>
        <p:spPr>
          <a:xfrm>
            <a:off x="7335096" y="4491936"/>
            <a:ext cx="144134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A33D0F27-5E24-A0CE-B8CB-B8725D627DC4}"/>
              </a:ext>
            </a:extLst>
          </p:cNvPr>
          <p:cNvSpPr txBox="1"/>
          <p:nvPr/>
        </p:nvSpPr>
        <p:spPr>
          <a:xfrm>
            <a:off x="5947628" y="4277921"/>
            <a:ext cx="1434873" cy="430887"/>
          </a:xfrm>
          <a:prstGeom prst="rect">
            <a:avLst/>
          </a:prstGeom>
          <a:solidFill>
            <a:srgbClr val="FFFFFF">
              <a:alpha val="50196"/>
            </a:srgbClr>
          </a:solidFill>
          <a:effectLst>
            <a:softEdge rad="12700"/>
          </a:effectLst>
        </p:spPr>
        <p:txBody>
          <a:bodyPr wrap="square" anchor="ctr">
            <a:spAutoFit/>
          </a:bodyPr>
          <a:lstStyle/>
          <a:p>
            <a:pPr algn="r"/>
            <a:r>
              <a:rPr lang="en-GB" sz="1100" dirty="0"/>
              <a:t>Anterior  inferior cerebellar artery</a:t>
            </a:r>
          </a:p>
        </p:txBody>
      </p:sp>
      <p:cxnSp>
        <p:nvCxnSpPr>
          <p:cNvPr id="51" name="Straight Connector 50">
            <a:extLst>
              <a:ext uri="{FF2B5EF4-FFF2-40B4-BE49-F238E27FC236}">
                <a16:creationId xmlns:a16="http://schemas.microsoft.com/office/drawing/2014/main" id="{63F18E08-653A-1242-E1D1-23110D419898}"/>
              </a:ext>
            </a:extLst>
          </p:cNvPr>
          <p:cNvCxnSpPr>
            <a:cxnSpLocks/>
          </p:cNvCxnSpPr>
          <p:nvPr/>
        </p:nvCxnSpPr>
        <p:spPr>
          <a:xfrm flipH="1">
            <a:off x="8918678" y="2629619"/>
            <a:ext cx="1478564"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011357CB-7AD8-0FBE-B523-120B0C1D1488}"/>
              </a:ext>
            </a:extLst>
          </p:cNvPr>
          <p:cNvSpPr txBox="1"/>
          <p:nvPr/>
        </p:nvSpPr>
        <p:spPr>
          <a:xfrm>
            <a:off x="10366657" y="2488582"/>
            <a:ext cx="1747907" cy="261610"/>
          </a:xfrm>
          <a:prstGeom prst="rect">
            <a:avLst/>
          </a:prstGeom>
          <a:solidFill>
            <a:srgbClr val="FFFFFF">
              <a:alpha val="50196"/>
            </a:srgbClr>
          </a:solidFill>
          <a:effectLst>
            <a:softEdge rad="12700"/>
          </a:effectLst>
        </p:spPr>
        <p:txBody>
          <a:bodyPr wrap="square" anchor="ctr">
            <a:spAutoFit/>
          </a:bodyPr>
          <a:lstStyle/>
          <a:p>
            <a:r>
              <a:rPr lang="en-GB" sz="1100" dirty="0"/>
              <a:t>Anterior cerebral artery</a:t>
            </a:r>
          </a:p>
        </p:txBody>
      </p:sp>
      <p:cxnSp>
        <p:nvCxnSpPr>
          <p:cNvPr id="89" name="Straight Connector 88">
            <a:extLst>
              <a:ext uri="{FF2B5EF4-FFF2-40B4-BE49-F238E27FC236}">
                <a16:creationId xmlns:a16="http://schemas.microsoft.com/office/drawing/2014/main" id="{59F6C395-CAB8-0D4D-6C17-4801FD9740D0}"/>
              </a:ext>
            </a:extLst>
          </p:cNvPr>
          <p:cNvCxnSpPr>
            <a:cxnSpLocks/>
          </p:cNvCxnSpPr>
          <p:nvPr/>
        </p:nvCxnSpPr>
        <p:spPr>
          <a:xfrm flipH="1">
            <a:off x="9327730" y="3237338"/>
            <a:ext cx="107992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90" name="TextBox 89">
            <a:extLst>
              <a:ext uri="{FF2B5EF4-FFF2-40B4-BE49-F238E27FC236}">
                <a16:creationId xmlns:a16="http://schemas.microsoft.com/office/drawing/2014/main" id="{8AB99BF1-44C5-E2CD-3D66-5CBFEE689C8C}"/>
              </a:ext>
            </a:extLst>
          </p:cNvPr>
          <p:cNvSpPr txBox="1"/>
          <p:nvPr/>
        </p:nvSpPr>
        <p:spPr>
          <a:xfrm>
            <a:off x="10348563" y="3096301"/>
            <a:ext cx="1739646" cy="261610"/>
          </a:xfrm>
          <a:prstGeom prst="rect">
            <a:avLst/>
          </a:prstGeom>
          <a:solidFill>
            <a:srgbClr val="FFFFFF">
              <a:alpha val="50196"/>
            </a:srgbClr>
          </a:solidFill>
          <a:effectLst>
            <a:softEdge rad="12700"/>
          </a:effectLst>
        </p:spPr>
        <p:txBody>
          <a:bodyPr wrap="square" anchor="ctr">
            <a:spAutoFit/>
          </a:bodyPr>
          <a:lstStyle/>
          <a:p>
            <a:r>
              <a:rPr lang="en-GB" sz="1100" dirty="0"/>
              <a:t>Middle cerebral artery</a:t>
            </a:r>
          </a:p>
        </p:txBody>
      </p:sp>
      <p:sp>
        <p:nvSpPr>
          <p:cNvPr id="91" name="TextBox 90">
            <a:extLst>
              <a:ext uri="{FF2B5EF4-FFF2-40B4-BE49-F238E27FC236}">
                <a16:creationId xmlns:a16="http://schemas.microsoft.com/office/drawing/2014/main" id="{982DB44F-555E-D5C9-2AF4-9C9D36F1A859}"/>
              </a:ext>
            </a:extLst>
          </p:cNvPr>
          <p:cNvSpPr txBox="1"/>
          <p:nvPr/>
        </p:nvSpPr>
        <p:spPr>
          <a:xfrm>
            <a:off x="6253030" y="3125667"/>
            <a:ext cx="1129471" cy="430887"/>
          </a:xfrm>
          <a:prstGeom prst="rect">
            <a:avLst/>
          </a:prstGeom>
          <a:solidFill>
            <a:srgbClr val="FFFFFF">
              <a:alpha val="50196"/>
            </a:srgbClr>
          </a:solidFill>
          <a:effectLst>
            <a:softEdge rad="12700"/>
          </a:effectLst>
        </p:spPr>
        <p:txBody>
          <a:bodyPr wrap="square" anchor="ctr">
            <a:spAutoFit/>
          </a:bodyPr>
          <a:lstStyle/>
          <a:p>
            <a:pPr algn="r"/>
            <a:r>
              <a:rPr lang="en-GB" sz="1100" dirty="0"/>
              <a:t>Internal carotid arteries</a:t>
            </a:r>
          </a:p>
        </p:txBody>
      </p:sp>
      <p:cxnSp>
        <p:nvCxnSpPr>
          <p:cNvPr id="92" name="Straight Connector 91">
            <a:extLst>
              <a:ext uri="{FF2B5EF4-FFF2-40B4-BE49-F238E27FC236}">
                <a16:creationId xmlns:a16="http://schemas.microsoft.com/office/drawing/2014/main" id="{9796D978-55A5-1DE3-836E-CB60E1232E9D}"/>
              </a:ext>
            </a:extLst>
          </p:cNvPr>
          <p:cNvCxnSpPr>
            <a:cxnSpLocks/>
          </p:cNvCxnSpPr>
          <p:nvPr/>
        </p:nvCxnSpPr>
        <p:spPr>
          <a:xfrm>
            <a:off x="7346950" y="3345747"/>
            <a:ext cx="132080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ECD7DD75-5349-F531-B479-B4A3240C68D4}"/>
              </a:ext>
            </a:extLst>
          </p:cNvPr>
          <p:cNvCxnSpPr>
            <a:cxnSpLocks/>
          </p:cNvCxnSpPr>
          <p:nvPr/>
        </p:nvCxnSpPr>
        <p:spPr>
          <a:xfrm>
            <a:off x="7340600" y="3345211"/>
            <a:ext cx="1739121"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B190B411-C329-AE02-34B3-EEC49BC62B39}"/>
              </a:ext>
            </a:extLst>
          </p:cNvPr>
          <p:cNvCxnSpPr>
            <a:cxnSpLocks/>
          </p:cNvCxnSpPr>
          <p:nvPr/>
        </p:nvCxnSpPr>
        <p:spPr>
          <a:xfrm flipH="1">
            <a:off x="9069991" y="3550462"/>
            <a:ext cx="899509"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565A1B8C-F700-ED9C-1649-0AE90F06D054}"/>
              </a:ext>
            </a:extLst>
          </p:cNvPr>
          <p:cNvSpPr txBox="1"/>
          <p:nvPr/>
        </p:nvSpPr>
        <p:spPr>
          <a:xfrm>
            <a:off x="9954863" y="3409425"/>
            <a:ext cx="2159701" cy="261610"/>
          </a:xfrm>
          <a:prstGeom prst="rect">
            <a:avLst/>
          </a:prstGeom>
          <a:noFill/>
          <a:effectLst>
            <a:softEdge rad="12700"/>
          </a:effectLst>
        </p:spPr>
        <p:txBody>
          <a:bodyPr wrap="square" anchor="ctr">
            <a:spAutoFit/>
          </a:bodyPr>
          <a:lstStyle/>
          <a:p>
            <a:r>
              <a:rPr lang="en-GB" sz="1100" dirty="0"/>
              <a:t>Posterior communicating artery</a:t>
            </a:r>
          </a:p>
        </p:txBody>
      </p:sp>
      <p:cxnSp>
        <p:nvCxnSpPr>
          <p:cNvPr id="96" name="Straight Connector 95">
            <a:extLst>
              <a:ext uri="{FF2B5EF4-FFF2-40B4-BE49-F238E27FC236}">
                <a16:creationId xmlns:a16="http://schemas.microsoft.com/office/drawing/2014/main" id="{EF4A10B0-3F3C-7343-9D64-70AFE7F8F9F4}"/>
              </a:ext>
            </a:extLst>
          </p:cNvPr>
          <p:cNvCxnSpPr>
            <a:cxnSpLocks/>
          </p:cNvCxnSpPr>
          <p:nvPr/>
        </p:nvCxnSpPr>
        <p:spPr>
          <a:xfrm flipH="1">
            <a:off x="9285213" y="3836168"/>
            <a:ext cx="677937"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97" name="TextBox 96">
            <a:extLst>
              <a:ext uri="{FF2B5EF4-FFF2-40B4-BE49-F238E27FC236}">
                <a16:creationId xmlns:a16="http://schemas.microsoft.com/office/drawing/2014/main" id="{6B3F5C05-009F-A966-A394-2ADAB11A04E9}"/>
              </a:ext>
            </a:extLst>
          </p:cNvPr>
          <p:cNvSpPr txBox="1"/>
          <p:nvPr/>
        </p:nvSpPr>
        <p:spPr>
          <a:xfrm>
            <a:off x="9954862" y="3695131"/>
            <a:ext cx="2078941" cy="261610"/>
          </a:xfrm>
          <a:prstGeom prst="rect">
            <a:avLst/>
          </a:prstGeom>
          <a:noFill/>
          <a:effectLst>
            <a:softEdge rad="12700"/>
          </a:effectLst>
        </p:spPr>
        <p:txBody>
          <a:bodyPr wrap="square" anchor="ctr">
            <a:spAutoFit/>
          </a:bodyPr>
          <a:lstStyle/>
          <a:p>
            <a:r>
              <a:rPr lang="en-GB" sz="1100" b="1" dirty="0"/>
              <a:t>Posterior cerebral artery</a:t>
            </a:r>
          </a:p>
        </p:txBody>
      </p:sp>
      <p:cxnSp>
        <p:nvCxnSpPr>
          <p:cNvPr id="98" name="Straight Connector 97">
            <a:extLst>
              <a:ext uri="{FF2B5EF4-FFF2-40B4-BE49-F238E27FC236}">
                <a16:creationId xmlns:a16="http://schemas.microsoft.com/office/drawing/2014/main" id="{21241A05-A119-7331-23E3-7BA9CFF269C5}"/>
              </a:ext>
            </a:extLst>
          </p:cNvPr>
          <p:cNvCxnSpPr>
            <a:cxnSpLocks/>
          </p:cNvCxnSpPr>
          <p:nvPr/>
        </p:nvCxnSpPr>
        <p:spPr>
          <a:xfrm flipH="1">
            <a:off x="8923318" y="4465884"/>
            <a:ext cx="1649432"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99" name="TextBox 98">
            <a:extLst>
              <a:ext uri="{FF2B5EF4-FFF2-40B4-BE49-F238E27FC236}">
                <a16:creationId xmlns:a16="http://schemas.microsoft.com/office/drawing/2014/main" id="{6510F669-8EFA-04F6-84C5-D22A178DD57D}"/>
              </a:ext>
            </a:extLst>
          </p:cNvPr>
          <p:cNvSpPr txBox="1"/>
          <p:nvPr/>
        </p:nvSpPr>
        <p:spPr>
          <a:xfrm>
            <a:off x="10570813" y="4324847"/>
            <a:ext cx="1009306" cy="261610"/>
          </a:xfrm>
          <a:prstGeom prst="rect">
            <a:avLst/>
          </a:prstGeom>
          <a:solidFill>
            <a:srgbClr val="FFFFFF">
              <a:alpha val="50196"/>
            </a:srgbClr>
          </a:solidFill>
          <a:effectLst>
            <a:softEdge rad="12700"/>
          </a:effectLst>
        </p:spPr>
        <p:txBody>
          <a:bodyPr wrap="square" anchor="ctr">
            <a:spAutoFit/>
          </a:bodyPr>
          <a:lstStyle/>
          <a:p>
            <a:r>
              <a:rPr lang="en-GB" sz="1100" dirty="0"/>
              <a:t>Basilar artery</a:t>
            </a:r>
          </a:p>
        </p:txBody>
      </p:sp>
      <p:sp>
        <p:nvSpPr>
          <p:cNvPr id="100" name="TextBox 99">
            <a:extLst>
              <a:ext uri="{FF2B5EF4-FFF2-40B4-BE49-F238E27FC236}">
                <a16:creationId xmlns:a16="http://schemas.microsoft.com/office/drawing/2014/main" id="{750480C4-1E3C-31CD-D0AF-4D4473E8AF11}"/>
              </a:ext>
            </a:extLst>
          </p:cNvPr>
          <p:cNvSpPr txBox="1"/>
          <p:nvPr/>
        </p:nvSpPr>
        <p:spPr>
          <a:xfrm>
            <a:off x="6230938" y="1416785"/>
            <a:ext cx="5419726" cy="369332"/>
          </a:xfrm>
          <a:prstGeom prst="rect">
            <a:avLst/>
          </a:prstGeom>
          <a:noFill/>
        </p:spPr>
        <p:txBody>
          <a:bodyPr wrap="square">
            <a:spAutoFit/>
          </a:bodyPr>
          <a:lstStyle/>
          <a:p>
            <a:pPr algn="ctr"/>
            <a:r>
              <a:rPr lang="en-GB" b="1" dirty="0">
                <a:solidFill>
                  <a:schemeClr val="accent2">
                    <a:lumMod val="50000"/>
                  </a:schemeClr>
                </a:solidFill>
              </a:rPr>
              <a:t>The major arteries of the brain</a:t>
            </a:r>
            <a:r>
              <a:rPr lang="en-GB" b="1" baseline="30000" dirty="0">
                <a:solidFill>
                  <a:schemeClr val="accent2">
                    <a:lumMod val="50000"/>
                  </a:schemeClr>
                </a:solidFill>
              </a:rPr>
              <a:t>3,4</a:t>
            </a:r>
            <a:endParaRPr lang="en-GB" b="1" dirty="0">
              <a:solidFill>
                <a:schemeClr val="accent2">
                  <a:lumMod val="50000"/>
                </a:schemeClr>
              </a:solidFill>
            </a:endParaRPr>
          </a:p>
        </p:txBody>
      </p:sp>
      <p:sp>
        <p:nvSpPr>
          <p:cNvPr id="56" name="TextBox 55">
            <a:extLst>
              <a:ext uri="{FF2B5EF4-FFF2-40B4-BE49-F238E27FC236}">
                <a16:creationId xmlns:a16="http://schemas.microsoft.com/office/drawing/2014/main" id="{EFA6670F-D34F-4B0F-749C-502690DCA431}"/>
              </a:ext>
            </a:extLst>
          </p:cNvPr>
          <p:cNvSpPr txBox="1"/>
          <p:nvPr/>
        </p:nvSpPr>
        <p:spPr>
          <a:xfrm>
            <a:off x="627887" y="3376961"/>
            <a:ext cx="5485440" cy="2242799"/>
          </a:xfrm>
          <a:prstGeom prst="rect">
            <a:avLst/>
          </a:prstGeom>
          <a:noFill/>
        </p:spPr>
        <p:txBody>
          <a:bodyPr wrap="square" numCol="2" spcCol="180000">
            <a:noAutofit/>
          </a:bodyPr>
          <a:lstStyle/>
          <a:p>
            <a:pPr marL="285750" indent="-285750">
              <a:spcBef>
                <a:spcPts val="600"/>
              </a:spcBef>
              <a:buFont typeface="Arial" panose="020B0604020202020204" pitchFamily="34" charset="0"/>
              <a:buChar char="•"/>
            </a:pPr>
            <a:r>
              <a:rPr lang="en-GB" sz="1400" dirty="0"/>
              <a:t>Motor or sensory deficits</a:t>
            </a:r>
          </a:p>
          <a:p>
            <a:pPr marL="285750" indent="-285750">
              <a:spcBef>
                <a:spcPts val="600"/>
              </a:spcBef>
              <a:buFont typeface="Arial" panose="020B0604020202020204" pitchFamily="34" charset="0"/>
              <a:buChar char="•"/>
            </a:pPr>
            <a:r>
              <a:rPr lang="en-GB" sz="1400" dirty="0"/>
              <a:t>‘Crossed’ syndromes consisting of ipsilateral cranial nerve dysfunction and contralateral long motor or sensory tract dysfunction </a:t>
            </a:r>
          </a:p>
          <a:p>
            <a:pPr marL="285750" indent="-285750">
              <a:spcBef>
                <a:spcPts val="600"/>
              </a:spcBef>
              <a:buFont typeface="Arial" panose="020B0604020202020204" pitchFamily="34" charset="0"/>
              <a:buChar char="•"/>
            </a:pPr>
            <a:r>
              <a:rPr lang="en-GB" sz="1400" dirty="0"/>
              <a:t>Ataxia, imbalance, unsteadiness, or disequilibrium</a:t>
            </a:r>
          </a:p>
          <a:p>
            <a:pPr marL="285750" indent="-285750">
              <a:spcBef>
                <a:spcPts val="600"/>
              </a:spcBef>
              <a:buFont typeface="Arial" panose="020B0604020202020204" pitchFamily="34" charset="0"/>
              <a:buChar char="•"/>
            </a:pPr>
            <a:r>
              <a:rPr lang="en-GB" sz="1400" dirty="0"/>
              <a:t>Homonymous hemianopia</a:t>
            </a:r>
          </a:p>
          <a:p>
            <a:pPr marL="285750" indent="-285750">
              <a:spcBef>
                <a:spcPts val="600"/>
              </a:spcBef>
              <a:buFont typeface="Arial" panose="020B0604020202020204" pitchFamily="34" charset="0"/>
              <a:buChar char="•"/>
            </a:pPr>
            <a:r>
              <a:rPr lang="en-GB" sz="1400" dirty="0"/>
              <a:t>Vertigo, with or without nausea and vomiting</a:t>
            </a:r>
          </a:p>
          <a:p>
            <a:pPr marL="285750" indent="-285750">
              <a:spcBef>
                <a:spcPts val="600"/>
              </a:spcBef>
              <a:buFont typeface="Arial" panose="020B0604020202020204" pitchFamily="34" charset="0"/>
              <a:buChar char="•"/>
            </a:pPr>
            <a:r>
              <a:rPr lang="en-GB" sz="1400" dirty="0"/>
              <a:t>Diplopia (as a result of ophthalmoplegia)</a:t>
            </a:r>
          </a:p>
          <a:p>
            <a:pPr marL="285750" indent="-285750">
              <a:spcBef>
                <a:spcPts val="600"/>
              </a:spcBef>
              <a:buFont typeface="Arial" panose="020B0604020202020204" pitchFamily="34" charset="0"/>
              <a:buChar char="•"/>
            </a:pPr>
            <a:r>
              <a:rPr lang="en-GB" sz="1400" dirty="0"/>
              <a:t>Dysphagia or dysarthria</a:t>
            </a:r>
          </a:p>
          <a:p>
            <a:pPr marL="285750" indent="-285750">
              <a:spcBef>
                <a:spcPts val="600"/>
              </a:spcBef>
              <a:buFont typeface="Arial" panose="020B0604020202020204" pitchFamily="34" charset="0"/>
              <a:buChar char="•"/>
            </a:pPr>
            <a:r>
              <a:rPr lang="en-GB" sz="1400" dirty="0"/>
              <a:t>Confusion or delirium</a:t>
            </a:r>
          </a:p>
        </p:txBody>
      </p:sp>
    </p:spTree>
    <p:extLst>
      <p:ext uri="{BB962C8B-B14F-4D97-AF65-F5344CB8AC3E}">
        <p14:creationId xmlns:p14="http://schemas.microsoft.com/office/powerpoint/2010/main" val="2680653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2E62E8A-C14B-9871-DAE4-C82DC1327DF8}"/>
              </a:ext>
            </a:extLst>
          </p:cNvPr>
          <p:cNvSpPr>
            <a:spLocks noGrp="1"/>
          </p:cNvSpPr>
          <p:nvPr>
            <p:ph type="body" sz="quarter" idx="17"/>
          </p:nvPr>
        </p:nvSpPr>
        <p:spPr/>
        <p:txBody>
          <a:bodyPr/>
          <a:lstStyle/>
          <a:p>
            <a:r>
              <a:rPr lang="en-GB" dirty="0"/>
              <a:t>Neurobehavioural consequences of stroke – Stroke syndromes</a:t>
            </a:r>
          </a:p>
        </p:txBody>
      </p:sp>
      <p:sp>
        <p:nvSpPr>
          <p:cNvPr id="2" name="Title 1"/>
          <p:cNvSpPr>
            <a:spLocks noGrp="1"/>
          </p:cNvSpPr>
          <p:nvPr>
            <p:ph type="title"/>
          </p:nvPr>
        </p:nvSpPr>
        <p:spPr/>
        <p:txBody>
          <a:bodyPr/>
          <a:lstStyle/>
          <a:p>
            <a:r>
              <a:rPr lang="en-GB" dirty="0"/>
              <a:t>Anterior circulation syndrome – lateralising signs</a:t>
            </a:r>
          </a:p>
        </p:txBody>
      </p:sp>
      <p:sp>
        <p:nvSpPr>
          <p:cNvPr id="3" name="Content Placeholder 2"/>
          <p:cNvSpPr>
            <a:spLocks noGrp="1"/>
          </p:cNvSpPr>
          <p:nvPr>
            <p:ph idx="20"/>
          </p:nvPr>
        </p:nvSpPr>
        <p:spPr/>
        <p:txBody>
          <a:bodyPr/>
          <a:lstStyle/>
          <a:p>
            <a:r>
              <a:rPr lang="en-GB" dirty="0"/>
              <a:t>The left hemisphere of the brain is specialized in learning and use of language</a:t>
            </a:r>
            <a:r>
              <a:rPr lang="en-GB" baseline="30000" dirty="0"/>
              <a:t>1</a:t>
            </a:r>
          </a:p>
          <a:p>
            <a:r>
              <a:rPr lang="en-GB" dirty="0"/>
              <a:t>Left hemisphere syndromes symptoms include:</a:t>
            </a:r>
            <a:r>
              <a:rPr lang="en-GB" baseline="30000" dirty="0"/>
              <a:t>1</a:t>
            </a:r>
            <a:endParaRPr lang="en-GB" dirty="0"/>
          </a:p>
          <a:p>
            <a:pPr lvl="1"/>
            <a:r>
              <a:rPr lang="en-GB" sz="1600" dirty="0"/>
              <a:t>Right-side hemiparesis or hemiplegia</a:t>
            </a:r>
          </a:p>
          <a:p>
            <a:pPr lvl="1"/>
            <a:r>
              <a:rPr lang="en-GB" sz="1600" dirty="0"/>
              <a:t>Right-side sensory loss</a:t>
            </a:r>
          </a:p>
          <a:p>
            <a:pPr lvl="1"/>
            <a:r>
              <a:rPr lang="en-GB" sz="1600" dirty="0"/>
              <a:t>Aphasia, including global, mixed transcortical, Broca’s or Wernicke’s aphasia</a:t>
            </a:r>
          </a:p>
          <a:p>
            <a:pPr lvl="1"/>
            <a:r>
              <a:rPr lang="en-GB" sz="1600" dirty="0"/>
              <a:t>Apraxia, including motor, ideational, constructional, verbal, or gait apraxia </a:t>
            </a:r>
          </a:p>
          <a:p>
            <a:pPr lvl="1"/>
            <a:r>
              <a:rPr lang="en-GB" sz="1600" dirty="0" err="1"/>
              <a:t>Gerstmann</a:t>
            </a:r>
            <a:r>
              <a:rPr lang="en-GB" sz="1600" dirty="0"/>
              <a:t> syndrome: acalculia, agraphia, finger agnosia, and right–left disorientation</a:t>
            </a:r>
            <a:r>
              <a:rPr lang="en-GB" sz="1600" baseline="30000" dirty="0"/>
              <a:t>2</a:t>
            </a:r>
            <a:endParaRPr lang="en-GB" sz="1600" dirty="0"/>
          </a:p>
        </p:txBody>
      </p:sp>
      <p:sp>
        <p:nvSpPr>
          <p:cNvPr id="14" name="Content Placeholder 13">
            <a:extLst>
              <a:ext uri="{FF2B5EF4-FFF2-40B4-BE49-F238E27FC236}">
                <a16:creationId xmlns:a16="http://schemas.microsoft.com/office/drawing/2014/main" id="{A540389E-FE2C-E8AC-7ACE-06EDDA52B7D5}"/>
              </a:ext>
            </a:extLst>
          </p:cNvPr>
          <p:cNvSpPr>
            <a:spLocks noGrp="1"/>
          </p:cNvSpPr>
          <p:nvPr>
            <p:ph idx="21"/>
          </p:nvPr>
        </p:nvSpPr>
        <p:spPr/>
        <p:txBody>
          <a:bodyPr/>
          <a:lstStyle/>
          <a:p>
            <a:r>
              <a:rPr lang="en-GB" dirty="0"/>
              <a:t>The right hemisphere of the brain is specialized in learned behaviours that require voluntary initiation or judgement</a:t>
            </a:r>
            <a:r>
              <a:rPr lang="en-GB" baseline="30000" dirty="0"/>
              <a:t>1</a:t>
            </a:r>
            <a:endParaRPr lang="en-GB" dirty="0"/>
          </a:p>
          <a:p>
            <a:r>
              <a:rPr lang="en-GB" dirty="0"/>
              <a:t>Right hemisphere syndromes symptoms include:</a:t>
            </a:r>
            <a:r>
              <a:rPr lang="en-GB" baseline="30000" dirty="0"/>
              <a:t>1</a:t>
            </a:r>
            <a:endParaRPr lang="en-GB" dirty="0"/>
          </a:p>
          <a:p>
            <a:pPr lvl="1"/>
            <a:r>
              <a:rPr lang="en-GB" sz="1600" dirty="0"/>
              <a:t>Left-side hemiparesis or hemiplegia</a:t>
            </a:r>
          </a:p>
          <a:p>
            <a:pPr lvl="1"/>
            <a:r>
              <a:rPr lang="en-GB" sz="1600" dirty="0"/>
              <a:t>Left-side hemisensory loss</a:t>
            </a:r>
          </a:p>
          <a:p>
            <a:pPr lvl="1"/>
            <a:r>
              <a:rPr lang="en-GB" sz="1600" dirty="0"/>
              <a:t>Unilateral spatial neglect</a:t>
            </a:r>
          </a:p>
          <a:p>
            <a:pPr lvl="1"/>
            <a:r>
              <a:rPr lang="en-GB" sz="1600" dirty="0"/>
              <a:t>Anosognosia</a:t>
            </a:r>
          </a:p>
          <a:p>
            <a:pPr lvl="1"/>
            <a:r>
              <a:rPr lang="en-GB" sz="1600" dirty="0"/>
              <a:t>Communication problems – including problems with turn-taking in conversation, difficulty understanding jokes, and in some rare cases aphasia</a:t>
            </a:r>
          </a:p>
        </p:txBody>
      </p:sp>
      <p:sp>
        <p:nvSpPr>
          <p:cNvPr id="13" name="Text Placeholder 12">
            <a:extLst>
              <a:ext uri="{FF2B5EF4-FFF2-40B4-BE49-F238E27FC236}">
                <a16:creationId xmlns:a16="http://schemas.microsoft.com/office/drawing/2014/main" id="{6C39EEAF-8AFE-F49D-7E81-D48FF1A1FEF8}"/>
              </a:ext>
            </a:extLst>
          </p:cNvPr>
          <p:cNvSpPr>
            <a:spLocks noGrp="1"/>
          </p:cNvSpPr>
          <p:nvPr>
            <p:ph type="body" sz="quarter" idx="18"/>
          </p:nvPr>
        </p:nvSpPr>
        <p:spPr/>
        <p:txBody>
          <a:bodyPr/>
          <a:lstStyle/>
          <a:p>
            <a:r>
              <a:rPr lang="en-GB" dirty="0"/>
              <a:t>1. </a:t>
            </a:r>
            <a:r>
              <a:rPr lang="en-GB" dirty="0" err="1"/>
              <a:t>Taesell</a:t>
            </a:r>
            <a:r>
              <a:rPr lang="en-GB" dirty="0"/>
              <a:t> &amp; Hussein. Clinical consequences of stroke. EBRSR, 2018; </a:t>
            </a:r>
          </a:p>
          <a:p>
            <a:r>
              <a:rPr lang="en-GB" dirty="0"/>
              <a:t>2. Javed et al. </a:t>
            </a:r>
            <a:r>
              <a:rPr lang="en-GB" dirty="0" err="1"/>
              <a:t>StatPearls</a:t>
            </a:r>
            <a:r>
              <a:rPr lang="en-GB" dirty="0"/>
              <a:t> Publishing; 2024. Available from: https://www.ncbi.nlm.nih.gov/books/NBK538474/</a:t>
            </a:r>
          </a:p>
        </p:txBody>
      </p:sp>
      <p:sp>
        <p:nvSpPr>
          <p:cNvPr id="4" name="Slide Number Placeholder 3"/>
          <p:cNvSpPr>
            <a:spLocks noGrp="1"/>
          </p:cNvSpPr>
          <p:nvPr>
            <p:ph type="sldNum" sz="quarter" idx="4"/>
          </p:nvPr>
        </p:nvSpPr>
        <p:spPr/>
        <p:txBody>
          <a:bodyPr/>
          <a:lstStyle/>
          <a:p>
            <a:fld id="{8DB84230-BEC9-4A2D-A772-998ADFB20C33}" type="slidenum">
              <a:rPr lang="en-GB" smtClean="0"/>
              <a:t>13</a:t>
            </a:fld>
            <a:endParaRPr lang="en-GB"/>
          </a:p>
        </p:txBody>
      </p:sp>
      <p:sp>
        <p:nvSpPr>
          <p:cNvPr id="29" name="TextBox 28">
            <a:extLst>
              <a:ext uri="{FF2B5EF4-FFF2-40B4-BE49-F238E27FC236}">
                <a16:creationId xmlns:a16="http://schemas.microsoft.com/office/drawing/2014/main" id="{CA70EA46-A6F8-A7E1-945B-5374C7435CF5}"/>
              </a:ext>
            </a:extLst>
          </p:cNvPr>
          <p:cNvSpPr txBox="1"/>
          <p:nvPr/>
        </p:nvSpPr>
        <p:spPr>
          <a:xfrm>
            <a:off x="2378633" y="5261083"/>
            <a:ext cx="7422404" cy="646331"/>
          </a:xfrm>
          <a:prstGeom prst="rect">
            <a:avLst/>
          </a:prstGeom>
          <a:solidFill>
            <a:schemeClr val="accent2"/>
          </a:solidFill>
        </p:spPr>
        <p:txBody>
          <a:bodyPr wrap="square">
            <a:spAutoFit/>
          </a:bodyPr>
          <a:lstStyle/>
          <a:p>
            <a:pPr algn="ctr"/>
            <a:r>
              <a:rPr lang="en-US" b="1" dirty="0">
                <a:solidFill>
                  <a:schemeClr val="bg1"/>
                </a:solidFill>
              </a:rPr>
              <a:t>The most common presentation of a stroke patient requiring rehabilitation is </a:t>
            </a:r>
            <a:r>
              <a:rPr lang="en-US" i="1" dirty="0">
                <a:solidFill>
                  <a:schemeClr val="bg1"/>
                </a:solidFill>
              </a:rPr>
              <a:t>contralateral</a:t>
            </a:r>
            <a:r>
              <a:rPr lang="en-US" b="1" dirty="0">
                <a:solidFill>
                  <a:schemeClr val="bg1"/>
                </a:solidFill>
              </a:rPr>
              <a:t> hemiparesis or hemiplegia</a:t>
            </a:r>
            <a:r>
              <a:rPr lang="en-US" b="1" baseline="30000" dirty="0">
                <a:solidFill>
                  <a:schemeClr val="bg1"/>
                </a:solidFill>
              </a:rPr>
              <a:t>1</a:t>
            </a:r>
          </a:p>
        </p:txBody>
      </p:sp>
    </p:spTree>
    <p:extLst>
      <p:ext uri="{BB962C8B-B14F-4D97-AF65-F5344CB8AC3E}">
        <p14:creationId xmlns:p14="http://schemas.microsoft.com/office/powerpoint/2010/main" val="3886316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87E3FE7-ED97-5BDF-975C-D55C41AA0DD5}"/>
              </a:ext>
            </a:extLst>
          </p:cNvPr>
          <p:cNvSpPr>
            <a:spLocks noGrp="1"/>
          </p:cNvSpPr>
          <p:nvPr>
            <p:ph type="body" sz="quarter" idx="17"/>
          </p:nvPr>
        </p:nvSpPr>
        <p:spPr/>
        <p:txBody>
          <a:bodyPr/>
          <a:lstStyle/>
          <a:p>
            <a:r>
              <a:rPr lang="en-GB" dirty="0"/>
              <a:t>Neurobehavioural consequences of stroke – Stroke syndromes</a:t>
            </a:r>
          </a:p>
        </p:txBody>
      </p:sp>
      <p:sp>
        <p:nvSpPr>
          <p:cNvPr id="3" name="Title 2"/>
          <p:cNvSpPr>
            <a:spLocks noGrp="1"/>
          </p:cNvSpPr>
          <p:nvPr>
            <p:ph type="title"/>
          </p:nvPr>
        </p:nvSpPr>
        <p:spPr/>
        <p:txBody>
          <a:bodyPr/>
          <a:lstStyle/>
          <a:p>
            <a:r>
              <a:rPr lang="en-GB"/>
              <a:t>Agnosia</a:t>
            </a:r>
            <a:endParaRPr lang="en-GB" dirty="0"/>
          </a:p>
        </p:txBody>
      </p:sp>
      <p:sp>
        <p:nvSpPr>
          <p:cNvPr id="4" name="Content Placeholder 3"/>
          <p:cNvSpPr>
            <a:spLocks noGrp="1"/>
          </p:cNvSpPr>
          <p:nvPr>
            <p:ph idx="19"/>
          </p:nvPr>
        </p:nvSpPr>
        <p:spPr/>
        <p:txBody>
          <a:bodyPr/>
          <a:lstStyle/>
          <a:p>
            <a:r>
              <a:rPr lang="en-GB" dirty="0"/>
              <a:t>Agnosia is an inability to recognize objects, people, or sounds, shapes, or smells, despite having otherwise normal functioning senses</a:t>
            </a:r>
            <a:r>
              <a:rPr lang="en-GB" baseline="30000" dirty="0"/>
              <a:t>1</a:t>
            </a:r>
            <a:endParaRPr lang="en-GB" dirty="0"/>
          </a:p>
          <a:p>
            <a:r>
              <a:rPr lang="en-GB" dirty="0"/>
              <a:t>Types of agnosia:</a:t>
            </a:r>
            <a:r>
              <a:rPr lang="en-GB" baseline="30000" dirty="0"/>
              <a:t>1</a:t>
            </a:r>
            <a:endParaRPr lang="en-GB" dirty="0"/>
          </a:p>
          <a:p>
            <a:pPr lvl="1"/>
            <a:r>
              <a:rPr lang="en-GB" sz="1600" b="1" dirty="0"/>
              <a:t>Visual</a:t>
            </a:r>
            <a:r>
              <a:rPr lang="en-GB" sz="1600" dirty="0"/>
              <a:t> </a:t>
            </a:r>
            <a:r>
              <a:rPr lang="en-GB" sz="1600" b="1" dirty="0"/>
              <a:t>agnosia</a:t>
            </a:r>
            <a:r>
              <a:rPr lang="en-GB" sz="1600" dirty="0"/>
              <a:t> – involving vision</a:t>
            </a:r>
          </a:p>
          <a:p>
            <a:pPr lvl="1"/>
            <a:r>
              <a:rPr lang="en-GB" sz="1600" b="1" dirty="0"/>
              <a:t>Auditory</a:t>
            </a:r>
            <a:r>
              <a:rPr lang="en-GB" sz="1600" dirty="0"/>
              <a:t> </a:t>
            </a:r>
            <a:r>
              <a:rPr lang="en-GB" sz="1600" b="1" dirty="0"/>
              <a:t>agnosia</a:t>
            </a:r>
            <a:r>
              <a:rPr lang="en-GB" sz="1600" dirty="0"/>
              <a:t> – involving sounds</a:t>
            </a:r>
          </a:p>
          <a:p>
            <a:pPr lvl="1"/>
            <a:r>
              <a:rPr lang="en-GB" sz="1600" b="1" dirty="0"/>
              <a:t>Tactile</a:t>
            </a:r>
            <a:r>
              <a:rPr lang="en-GB" sz="1600" dirty="0"/>
              <a:t> </a:t>
            </a:r>
            <a:r>
              <a:rPr lang="en-GB" sz="1600" b="1" dirty="0"/>
              <a:t>agnosia</a:t>
            </a:r>
            <a:r>
              <a:rPr lang="en-GB" sz="1600" dirty="0"/>
              <a:t> – involving touch</a:t>
            </a:r>
          </a:p>
          <a:p>
            <a:r>
              <a:rPr lang="en-GB" dirty="0"/>
              <a:t>Agnosia can be the result of a stroke, as well as a range of neurological insults e.g., </a:t>
            </a:r>
            <a:r>
              <a:rPr lang="en-US" dirty="0"/>
              <a:t>carbon monoxide poisoning, head injury, and developmental disorders</a:t>
            </a:r>
            <a:r>
              <a:rPr lang="en-US" baseline="30000" dirty="0"/>
              <a:t>1</a:t>
            </a:r>
            <a:endParaRPr lang="en-GB" dirty="0"/>
          </a:p>
          <a:p>
            <a:r>
              <a:rPr lang="en-GB" dirty="0"/>
              <a:t>Symptoms of agnosia can have an impact on patients with stroke, reducing everyday functioning, which is why they should </a:t>
            </a:r>
            <a:r>
              <a:rPr lang="en-US" dirty="0"/>
              <a:t>be offered a perceptual intervention, e.g., functional training or sensory stimulation</a:t>
            </a:r>
            <a:r>
              <a:rPr lang="en-US" baseline="30000" dirty="0"/>
              <a:t>1,2</a:t>
            </a:r>
            <a:endParaRPr lang="en-GB" dirty="0"/>
          </a:p>
        </p:txBody>
      </p:sp>
      <p:sp>
        <p:nvSpPr>
          <p:cNvPr id="19" name="Content Placeholder 18">
            <a:extLst>
              <a:ext uri="{FF2B5EF4-FFF2-40B4-BE49-F238E27FC236}">
                <a16:creationId xmlns:a16="http://schemas.microsoft.com/office/drawing/2014/main" id="{FC381674-719A-58B6-489D-35EFDF9F0FC0}"/>
              </a:ext>
            </a:extLst>
          </p:cNvPr>
          <p:cNvSpPr>
            <a:spLocks noGrp="1"/>
          </p:cNvSpPr>
          <p:nvPr>
            <p:ph sz="half" idx="20"/>
          </p:nvPr>
        </p:nvSpPr>
        <p:spPr/>
        <p:txBody>
          <a:bodyPr/>
          <a:lstStyle/>
          <a:p>
            <a:r>
              <a:rPr lang="en-US" dirty="0"/>
              <a:t>Classically, agnosia can be either:</a:t>
            </a:r>
            <a:r>
              <a:rPr lang="en-US" baseline="30000" dirty="0"/>
              <a:t>1</a:t>
            </a:r>
          </a:p>
          <a:p>
            <a:pPr lvl="1"/>
            <a:r>
              <a:rPr lang="en-US" sz="1600" b="1" dirty="0"/>
              <a:t>Apperceptive agnosia</a:t>
            </a:r>
            <a:r>
              <a:rPr lang="en-US" sz="1600" dirty="0"/>
              <a:t> – a failure in recognition due to deficits in the early stages of perceptual processing</a:t>
            </a:r>
          </a:p>
          <a:p>
            <a:pPr lvl="1"/>
            <a:r>
              <a:rPr lang="en-US" sz="1600" b="1" dirty="0"/>
              <a:t>Associative agnosia</a:t>
            </a:r>
            <a:r>
              <a:rPr lang="en-US" sz="1600" dirty="0"/>
              <a:t> – a failure in recognition despite no deficit in perception</a:t>
            </a:r>
          </a:p>
          <a:p>
            <a:r>
              <a:rPr lang="en-US" dirty="0"/>
              <a:t>After stroke, patients with associative agnosia can typically draw, match or copy objects, whereas people with apperceptive agnosia patients cannot</a:t>
            </a:r>
            <a:r>
              <a:rPr lang="en-GB" baseline="30000" dirty="0"/>
              <a:t>1</a:t>
            </a:r>
            <a:endParaRPr lang="en-US" baseline="30000" dirty="0"/>
          </a:p>
        </p:txBody>
      </p:sp>
      <p:sp>
        <p:nvSpPr>
          <p:cNvPr id="6" name="Text Placeholder 5"/>
          <p:cNvSpPr>
            <a:spLocks noGrp="1"/>
          </p:cNvSpPr>
          <p:nvPr>
            <p:ph type="body" sz="quarter" idx="18"/>
          </p:nvPr>
        </p:nvSpPr>
        <p:spPr/>
        <p:txBody>
          <a:bodyPr/>
          <a:lstStyle/>
          <a:p>
            <a:r>
              <a:rPr lang="en-US" dirty="0"/>
              <a:t>1. Kumar et al. </a:t>
            </a:r>
            <a:r>
              <a:rPr lang="en-US" dirty="0" err="1"/>
              <a:t>StatPearls</a:t>
            </a:r>
            <a:r>
              <a:rPr lang="en-US" dirty="0"/>
              <a:t> Publishing; 2024. Available at: https://www.ncbi.nlm.nih.gov/books/NBK493156/; </a:t>
            </a:r>
            <a:br>
              <a:rPr lang="en-US" dirty="0"/>
            </a:br>
            <a:r>
              <a:rPr lang="en-US" dirty="0"/>
              <a:t>2. </a:t>
            </a:r>
            <a:r>
              <a:rPr lang="en-GB" sz="900" dirty="0"/>
              <a:t>Intercollegiate Stroke Working Party. National clinical guideline for stroke for the UK and Ireland. 2023. </a:t>
            </a:r>
            <a:r>
              <a:rPr lang="en-US" dirty="0"/>
              <a:t>Available at: https://www.strokeguideline.org/contents/</a:t>
            </a:r>
          </a:p>
        </p:txBody>
      </p:sp>
      <p:sp>
        <p:nvSpPr>
          <p:cNvPr id="7" name="Slide Number Placeholder 6"/>
          <p:cNvSpPr>
            <a:spLocks noGrp="1"/>
          </p:cNvSpPr>
          <p:nvPr>
            <p:ph type="sldNum" sz="quarter" idx="4"/>
          </p:nvPr>
        </p:nvSpPr>
        <p:spPr/>
        <p:txBody>
          <a:bodyPr/>
          <a:lstStyle/>
          <a:p>
            <a:fld id="{C5E73D8C-6D1C-4360-8101-83ED279A0FF1}" type="slidenum">
              <a:rPr lang="en-GB" smtClean="0"/>
              <a:pPr/>
              <a:t>14</a:t>
            </a:fld>
            <a:endParaRPr lang="en-GB"/>
          </a:p>
        </p:txBody>
      </p:sp>
      <p:pic>
        <p:nvPicPr>
          <p:cNvPr id="21" name="Graphic 20" descr="Scribble with solid fill">
            <a:extLst>
              <a:ext uri="{FF2B5EF4-FFF2-40B4-BE49-F238E27FC236}">
                <a16:creationId xmlns:a16="http://schemas.microsoft.com/office/drawing/2014/main" id="{89F48DEE-BC51-A7A6-421A-C61089A471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4244" y="4248887"/>
            <a:ext cx="1853113" cy="1853113"/>
          </a:xfrm>
          <a:prstGeom prst="rect">
            <a:avLst/>
          </a:prstGeom>
        </p:spPr>
      </p:pic>
    </p:spTree>
    <p:extLst>
      <p:ext uri="{BB962C8B-B14F-4D97-AF65-F5344CB8AC3E}">
        <p14:creationId xmlns:p14="http://schemas.microsoft.com/office/powerpoint/2010/main" val="492430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p:txBody>
          <a:bodyPr/>
          <a:lstStyle/>
          <a:p>
            <a:r>
              <a:rPr lang="en-GB" dirty="0"/>
              <a:t>Neurobehavioural consequences of stroke – Stroke syndromes</a:t>
            </a:r>
          </a:p>
        </p:txBody>
      </p:sp>
      <p:sp>
        <p:nvSpPr>
          <p:cNvPr id="3" name="Title 2"/>
          <p:cNvSpPr>
            <a:spLocks noGrp="1"/>
          </p:cNvSpPr>
          <p:nvPr>
            <p:ph type="title"/>
          </p:nvPr>
        </p:nvSpPr>
        <p:spPr/>
        <p:txBody>
          <a:bodyPr/>
          <a:lstStyle/>
          <a:p>
            <a:r>
              <a:rPr lang="en-GB" dirty="0"/>
              <a:t>Brainstem syndromes</a:t>
            </a:r>
          </a:p>
        </p:txBody>
      </p:sp>
      <p:sp>
        <p:nvSpPr>
          <p:cNvPr id="4" name="Content Placeholder 3"/>
          <p:cNvSpPr>
            <a:spLocks noGrp="1"/>
          </p:cNvSpPr>
          <p:nvPr>
            <p:ph idx="20"/>
          </p:nvPr>
        </p:nvSpPr>
        <p:spPr/>
        <p:txBody>
          <a:bodyPr/>
          <a:lstStyle/>
          <a:p>
            <a:r>
              <a:rPr lang="en-GB" dirty="0"/>
              <a:t>Brainstem strokes can cause a variety of symptoms, depending on the brain areas and cranial nerves that are affected</a:t>
            </a:r>
            <a:r>
              <a:rPr lang="en-GB" baseline="30000" dirty="0"/>
              <a:t>1,2</a:t>
            </a:r>
            <a:endParaRPr lang="en-GB" dirty="0"/>
          </a:p>
          <a:p>
            <a:r>
              <a:rPr lang="en-GB" dirty="0"/>
              <a:t>Brainstem strokes tend to not affect cognitive and language functions, but instead can cause specific symptoms or disruptions to specific brain functions</a:t>
            </a:r>
            <a:r>
              <a:rPr lang="en-GB" baseline="30000" dirty="0"/>
              <a:t>1,2</a:t>
            </a:r>
            <a:endParaRPr lang="en-GB" dirty="0"/>
          </a:p>
          <a:p>
            <a:r>
              <a:rPr lang="en-GB" dirty="0"/>
              <a:t>Various brainstem syndromes</a:t>
            </a:r>
            <a:r>
              <a:rPr lang="en-GB" baseline="30000" dirty="0"/>
              <a:t>1,2</a:t>
            </a:r>
          </a:p>
          <a:p>
            <a:pPr lvl="1"/>
            <a:r>
              <a:rPr lang="en-US" dirty="0"/>
              <a:t>Raymond’s syndrome – abduction palsy and crossed hemiplegia</a:t>
            </a:r>
          </a:p>
          <a:p>
            <a:pPr lvl="1"/>
            <a:r>
              <a:rPr lang="en-GB" dirty="0"/>
              <a:t>Millard–</a:t>
            </a:r>
            <a:r>
              <a:rPr lang="en-GB" dirty="0" err="1"/>
              <a:t>Gubler</a:t>
            </a:r>
            <a:r>
              <a:rPr lang="en-GB" dirty="0"/>
              <a:t> syndrome – </a:t>
            </a:r>
            <a:r>
              <a:rPr lang="en-US" dirty="0"/>
              <a:t>abduction and peripheral facial palsy, contralateral hemiplegia</a:t>
            </a:r>
            <a:endParaRPr lang="en-GB" dirty="0"/>
          </a:p>
          <a:p>
            <a:pPr lvl="1"/>
            <a:r>
              <a:rPr lang="en-GB" dirty="0"/>
              <a:t>Wallenberg’s syndrome – palsy, Horner’s syndrome, cerebellar ataxia, contralateral pain, and temperature deficit</a:t>
            </a:r>
          </a:p>
          <a:p>
            <a:pPr lvl="1"/>
            <a:r>
              <a:rPr lang="en-US" dirty="0"/>
              <a:t>Weber’s syndrome – oculomotor palsy with crossed hemiplegia</a:t>
            </a:r>
            <a:endParaRPr lang="en-GB" dirty="0"/>
          </a:p>
        </p:txBody>
      </p:sp>
      <p:sp>
        <p:nvSpPr>
          <p:cNvPr id="6" name="Text Placeholder 5"/>
          <p:cNvSpPr>
            <a:spLocks noGrp="1"/>
          </p:cNvSpPr>
          <p:nvPr>
            <p:ph type="body" sz="quarter" idx="18"/>
          </p:nvPr>
        </p:nvSpPr>
        <p:spPr/>
        <p:txBody>
          <a:bodyPr/>
          <a:lstStyle/>
          <a:p>
            <a:r>
              <a:rPr lang="en-GB" dirty="0"/>
              <a:t>1. </a:t>
            </a:r>
            <a:r>
              <a:rPr lang="en-US" dirty="0"/>
              <a:t>Odier &amp; Michel. In: </a:t>
            </a:r>
            <a:r>
              <a:rPr lang="en-US" dirty="0" err="1"/>
              <a:t>Brainin</a:t>
            </a:r>
            <a:r>
              <a:rPr lang="en-US" dirty="0"/>
              <a:t> &amp; </a:t>
            </a:r>
            <a:r>
              <a:rPr lang="en-US" dirty="0" err="1"/>
              <a:t>Heiss</a:t>
            </a:r>
            <a:r>
              <a:rPr lang="en-US" dirty="0"/>
              <a:t> (eds). Textbook of Stroke Medicine. 2010</a:t>
            </a:r>
          </a:p>
          <a:p>
            <a:r>
              <a:rPr lang="en-GB" dirty="0"/>
              <a:t>2. </a:t>
            </a:r>
            <a:r>
              <a:rPr lang="en-GB" dirty="0" err="1"/>
              <a:t>Taesell</a:t>
            </a:r>
            <a:r>
              <a:rPr lang="en-GB" dirty="0"/>
              <a:t> &amp; Hussein. Clinical consequences of stroke. EBRSR, 2018</a:t>
            </a:r>
          </a:p>
        </p:txBody>
      </p:sp>
      <p:sp>
        <p:nvSpPr>
          <p:cNvPr id="7" name="Slide Number Placeholder 6"/>
          <p:cNvSpPr>
            <a:spLocks noGrp="1"/>
          </p:cNvSpPr>
          <p:nvPr>
            <p:ph type="sldNum" sz="quarter" idx="4"/>
          </p:nvPr>
        </p:nvSpPr>
        <p:spPr/>
        <p:txBody>
          <a:bodyPr/>
          <a:lstStyle/>
          <a:p>
            <a:fld id="{C5E73D8C-6D1C-4360-8101-83ED279A0FF1}" type="slidenum">
              <a:rPr lang="en-GB" smtClean="0"/>
              <a:pPr/>
              <a:t>15</a:t>
            </a:fld>
            <a:endParaRPr lang="en-GB"/>
          </a:p>
        </p:txBody>
      </p:sp>
      <p:grpSp>
        <p:nvGrpSpPr>
          <p:cNvPr id="9" name="Group 8">
            <a:extLst>
              <a:ext uri="{FF2B5EF4-FFF2-40B4-BE49-F238E27FC236}">
                <a16:creationId xmlns:a16="http://schemas.microsoft.com/office/drawing/2014/main" id="{4DDDED03-0138-8BD4-B062-CCC20D9BCEA5}"/>
              </a:ext>
            </a:extLst>
          </p:cNvPr>
          <p:cNvGrpSpPr/>
          <p:nvPr/>
        </p:nvGrpSpPr>
        <p:grpSpPr>
          <a:xfrm>
            <a:off x="6786678" y="1416785"/>
            <a:ext cx="4842085" cy="4202430"/>
            <a:chOff x="873699" y="1116985"/>
            <a:chExt cx="5858926" cy="5084934"/>
          </a:xfrm>
        </p:grpSpPr>
        <p:sp>
          <p:nvSpPr>
            <p:cNvPr id="10" name="Freeform: Shape 9">
              <a:extLst>
                <a:ext uri="{FF2B5EF4-FFF2-40B4-BE49-F238E27FC236}">
                  <a16:creationId xmlns:a16="http://schemas.microsoft.com/office/drawing/2014/main" id="{21CB5934-BCB3-8831-05D1-8FC37C17E0CC}"/>
                </a:ext>
              </a:extLst>
            </p:cNvPr>
            <p:cNvSpPr/>
            <p:nvPr/>
          </p:nvSpPr>
          <p:spPr>
            <a:xfrm>
              <a:off x="873699" y="1116985"/>
              <a:ext cx="5858926" cy="3469458"/>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Freeform: Shape 10">
              <a:extLst>
                <a:ext uri="{FF2B5EF4-FFF2-40B4-BE49-F238E27FC236}">
                  <a16:creationId xmlns:a16="http://schemas.microsoft.com/office/drawing/2014/main" id="{D6453F94-B6DD-7FEF-EDE4-95153BF8ACFB}"/>
                </a:ext>
              </a:extLst>
            </p:cNvPr>
            <p:cNvSpPr/>
            <p:nvPr/>
          </p:nvSpPr>
          <p:spPr>
            <a:xfrm>
              <a:off x="1762376" y="1962833"/>
              <a:ext cx="3672869" cy="3152139"/>
            </a:xfrm>
            <a:custGeom>
              <a:avLst/>
              <a:gdLst>
                <a:gd name="connsiteX0" fmla="*/ 1810617 w 3672867"/>
                <a:gd name="connsiteY0" fmla="*/ 3116082 h 3116082"/>
                <a:gd name="connsiteX1" fmla="*/ 1676233 w 3672867"/>
                <a:gd name="connsiteY1" fmla="*/ 3093954 h 3116082"/>
                <a:gd name="connsiteX2" fmla="*/ 1534587 w 3672867"/>
                <a:gd name="connsiteY2" fmla="*/ 3071019 h 3116082"/>
                <a:gd name="connsiteX3" fmla="*/ 1376807 w 3672867"/>
                <a:gd name="connsiteY3" fmla="*/ 3092916 h 3116082"/>
                <a:gd name="connsiteX4" fmla="*/ 1207385 w 3672867"/>
                <a:gd name="connsiteY4" fmla="*/ 3116082 h 3116082"/>
                <a:gd name="connsiteX5" fmla="*/ 919139 w 3672867"/>
                <a:gd name="connsiteY5" fmla="*/ 2960146 h 3116082"/>
                <a:gd name="connsiteX6" fmla="*/ 868658 w 3672867"/>
                <a:gd name="connsiteY6" fmla="*/ 2966369 h 3116082"/>
                <a:gd name="connsiteX7" fmla="*/ 661319 w 3672867"/>
                <a:gd name="connsiteY7" fmla="*/ 2790724 h 3116082"/>
                <a:gd name="connsiteX8" fmla="*/ 603001 w 3672867"/>
                <a:gd name="connsiteY8" fmla="*/ 2715004 h 3116082"/>
                <a:gd name="connsiteX9" fmla="*/ 559205 w 3672867"/>
                <a:gd name="connsiteY9" fmla="*/ 2652652 h 3116082"/>
                <a:gd name="connsiteX10" fmla="*/ 594934 w 3672867"/>
                <a:gd name="connsiteY10" fmla="*/ 2485075 h 3116082"/>
                <a:gd name="connsiteX11" fmla="*/ 595279 w 3672867"/>
                <a:gd name="connsiteY11" fmla="*/ 2484383 h 3116082"/>
                <a:gd name="connsiteX12" fmla="*/ 1178342 w 3672867"/>
                <a:gd name="connsiteY12" fmla="*/ 1755642 h 3116082"/>
                <a:gd name="connsiteX13" fmla="*/ 1107807 w 3672867"/>
                <a:gd name="connsiteY13" fmla="*/ 1741811 h 3116082"/>
                <a:gd name="connsiteX14" fmla="*/ 955674 w 3672867"/>
                <a:gd name="connsiteY14" fmla="*/ 1790563 h 3116082"/>
                <a:gd name="connsiteX15" fmla="*/ 618791 w 3672867"/>
                <a:gd name="connsiteY15" fmla="*/ 1875389 h 3116082"/>
                <a:gd name="connsiteX16" fmla="*/ 225895 w 3672867"/>
                <a:gd name="connsiteY16" fmla="*/ 1739967 h 3116082"/>
                <a:gd name="connsiteX17" fmla="*/ 0 w 3672867"/>
                <a:gd name="connsiteY17" fmla="*/ 1284605 h 3116082"/>
                <a:gd name="connsiteX18" fmla="*/ 0 w 3672867"/>
                <a:gd name="connsiteY18" fmla="*/ 1281954 h 3116082"/>
                <a:gd name="connsiteX19" fmla="*/ 1959 w 3672867"/>
                <a:gd name="connsiteY19" fmla="*/ 1280225 h 3116082"/>
                <a:gd name="connsiteX20" fmla="*/ 109259 w 3672867"/>
                <a:gd name="connsiteY20" fmla="*/ 1135122 h 3116082"/>
                <a:gd name="connsiteX21" fmla="*/ 115137 w 3672867"/>
                <a:gd name="connsiteY21" fmla="*/ 1120600 h 3116082"/>
                <a:gd name="connsiteX22" fmla="*/ 115829 w 3672867"/>
                <a:gd name="connsiteY22" fmla="*/ 1118526 h 3116082"/>
                <a:gd name="connsiteX23" fmla="*/ 124012 w 3672867"/>
                <a:gd name="connsiteY23" fmla="*/ 1093862 h 3116082"/>
                <a:gd name="connsiteX24" fmla="*/ 125395 w 3672867"/>
                <a:gd name="connsiteY24" fmla="*/ 1089021 h 3116082"/>
                <a:gd name="connsiteX25" fmla="*/ 128276 w 3672867"/>
                <a:gd name="connsiteY25" fmla="*/ 1077842 h 3116082"/>
                <a:gd name="connsiteX26" fmla="*/ 130351 w 3672867"/>
                <a:gd name="connsiteY26" fmla="*/ 1069082 h 3116082"/>
                <a:gd name="connsiteX27" fmla="*/ 132540 w 3672867"/>
                <a:gd name="connsiteY27" fmla="*/ 1058710 h 3116082"/>
                <a:gd name="connsiteX28" fmla="*/ 135422 w 3672867"/>
                <a:gd name="connsiteY28" fmla="*/ 1041306 h 3116082"/>
                <a:gd name="connsiteX29" fmla="*/ 136459 w 3672867"/>
                <a:gd name="connsiteY29" fmla="*/ 1032893 h 3116082"/>
                <a:gd name="connsiteX30" fmla="*/ 137842 w 3672867"/>
                <a:gd name="connsiteY30" fmla="*/ 1018487 h 3116082"/>
                <a:gd name="connsiteX31" fmla="*/ 138418 w 3672867"/>
                <a:gd name="connsiteY31" fmla="*/ 1009958 h 3116082"/>
                <a:gd name="connsiteX32" fmla="*/ 138995 w 3672867"/>
                <a:gd name="connsiteY32" fmla="*/ 993592 h 3116082"/>
                <a:gd name="connsiteX33" fmla="*/ 138995 w 3672867"/>
                <a:gd name="connsiteY33" fmla="*/ 987368 h 3116082"/>
                <a:gd name="connsiteX34" fmla="*/ 138418 w 3672867"/>
                <a:gd name="connsiteY34" fmla="*/ 964433 h 3116082"/>
                <a:gd name="connsiteX35" fmla="*/ 137957 w 3672867"/>
                <a:gd name="connsiteY35" fmla="*/ 957864 h 3116082"/>
                <a:gd name="connsiteX36" fmla="*/ 136228 w 3672867"/>
                <a:gd name="connsiteY36" fmla="*/ 939193 h 3116082"/>
                <a:gd name="connsiteX37" fmla="*/ 135306 w 3672867"/>
                <a:gd name="connsiteY37" fmla="*/ 931817 h 3116082"/>
                <a:gd name="connsiteX38" fmla="*/ 131273 w 3672867"/>
                <a:gd name="connsiteY38" fmla="*/ 906230 h 3116082"/>
                <a:gd name="connsiteX39" fmla="*/ 130466 w 3672867"/>
                <a:gd name="connsiteY39" fmla="*/ 901736 h 3116082"/>
                <a:gd name="connsiteX40" fmla="*/ 134730 w 3672867"/>
                <a:gd name="connsiteY40" fmla="*/ 899892 h 3116082"/>
                <a:gd name="connsiteX41" fmla="*/ 403038 w 3672867"/>
                <a:gd name="connsiteY41" fmla="*/ 606459 h 3116082"/>
                <a:gd name="connsiteX42" fmla="*/ 532121 w 3672867"/>
                <a:gd name="connsiteY42" fmla="*/ 438305 h 3116082"/>
                <a:gd name="connsiteX43" fmla="*/ 545951 w 3672867"/>
                <a:gd name="connsiteY43" fmla="*/ 430353 h 3116082"/>
                <a:gd name="connsiteX44" fmla="*/ 550216 w 3672867"/>
                <a:gd name="connsiteY44" fmla="*/ 428048 h 3116082"/>
                <a:gd name="connsiteX45" fmla="*/ 561395 w 3672867"/>
                <a:gd name="connsiteY45" fmla="*/ 422170 h 3116082"/>
                <a:gd name="connsiteX46" fmla="*/ 565544 w 3672867"/>
                <a:gd name="connsiteY46" fmla="*/ 420095 h 3116082"/>
                <a:gd name="connsiteX47" fmla="*/ 580642 w 3672867"/>
                <a:gd name="connsiteY47" fmla="*/ 412719 h 3116082"/>
                <a:gd name="connsiteX48" fmla="*/ 596778 w 3672867"/>
                <a:gd name="connsiteY48" fmla="*/ 405228 h 3116082"/>
                <a:gd name="connsiteX49" fmla="*/ 613028 w 3672867"/>
                <a:gd name="connsiteY49" fmla="*/ 397967 h 3116082"/>
                <a:gd name="connsiteX50" fmla="*/ 649333 w 3672867"/>
                <a:gd name="connsiteY50" fmla="*/ 382177 h 3116082"/>
                <a:gd name="connsiteX51" fmla="*/ 752484 w 3672867"/>
                <a:gd name="connsiteY51" fmla="*/ 334924 h 3116082"/>
                <a:gd name="connsiteX52" fmla="*/ 802273 w 3672867"/>
                <a:gd name="connsiteY52" fmla="*/ 305419 h 3116082"/>
                <a:gd name="connsiteX53" fmla="*/ 803425 w 3672867"/>
                <a:gd name="connsiteY53" fmla="*/ 304612 h 3116082"/>
                <a:gd name="connsiteX54" fmla="*/ 865201 w 3672867"/>
                <a:gd name="connsiteY54" fmla="*/ 236613 h 3116082"/>
                <a:gd name="connsiteX55" fmla="*/ 865546 w 3672867"/>
                <a:gd name="connsiteY55" fmla="*/ 235691 h 3116082"/>
                <a:gd name="connsiteX56" fmla="*/ 868543 w 3672867"/>
                <a:gd name="connsiteY56" fmla="*/ 232349 h 3116082"/>
                <a:gd name="connsiteX57" fmla="*/ 872116 w 3672867"/>
                <a:gd name="connsiteY57" fmla="*/ 233156 h 3116082"/>
                <a:gd name="connsiteX58" fmla="*/ 978840 w 3672867"/>
                <a:gd name="connsiteY58" fmla="*/ 249176 h 3116082"/>
                <a:gd name="connsiteX59" fmla="*/ 1199202 w 3672867"/>
                <a:gd name="connsiteY59" fmla="*/ 139571 h 3116082"/>
                <a:gd name="connsiteX60" fmla="*/ 1201392 w 3672867"/>
                <a:gd name="connsiteY60" fmla="*/ 137151 h 3116082"/>
                <a:gd name="connsiteX61" fmla="*/ 1204619 w 3672867"/>
                <a:gd name="connsiteY61" fmla="*/ 137727 h 3116082"/>
                <a:gd name="connsiteX62" fmla="*/ 1268008 w 3672867"/>
                <a:gd name="connsiteY62" fmla="*/ 143374 h 3116082"/>
                <a:gd name="connsiteX63" fmla="*/ 1494940 w 3672867"/>
                <a:gd name="connsiteY63" fmla="*/ 78717 h 3116082"/>
                <a:gd name="connsiteX64" fmla="*/ 1793329 w 3672867"/>
                <a:gd name="connsiteY64" fmla="*/ 0 h 3116082"/>
                <a:gd name="connsiteX65" fmla="*/ 2454072 w 3672867"/>
                <a:gd name="connsiteY65" fmla="*/ 196390 h 3116082"/>
                <a:gd name="connsiteX66" fmla="*/ 2466404 w 3672867"/>
                <a:gd name="connsiteY66" fmla="*/ 196045 h 3116082"/>
                <a:gd name="connsiteX67" fmla="*/ 2990457 w 3672867"/>
                <a:gd name="connsiteY67" fmla="*/ 565198 h 3116082"/>
                <a:gd name="connsiteX68" fmla="*/ 3322384 w 3672867"/>
                <a:gd name="connsiteY68" fmla="*/ 964087 h 3116082"/>
                <a:gd name="connsiteX69" fmla="*/ 3200562 w 3672867"/>
                <a:gd name="connsiteY69" fmla="*/ 1346726 h 3116082"/>
                <a:gd name="connsiteX70" fmla="*/ 3068598 w 3672867"/>
                <a:gd name="connsiteY70" fmla="*/ 1599013 h 3116082"/>
                <a:gd name="connsiteX71" fmla="*/ 3380702 w 3672867"/>
                <a:gd name="connsiteY71" fmla="*/ 1788258 h 3116082"/>
                <a:gd name="connsiteX72" fmla="*/ 3672867 w 3672867"/>
                <a:gd name="connsiteY72" fmla="*/ 2268169 h 3116082"/>
                <a:gd name="connsiteX73" fmla="*/ 3157458 w 3672867"/>
                <a:gd name="connsiteY73" fmla="*/ 2800521 h 3116082"/>
                <a:gd name="connsiteX74" fmla="*/ 2634442 w 3672867"/>
                <a:gd name="connsiteY74" fmla="*/ 2674320 h 3116082"/>
                <a:gd name="connsiteX75" fmla="*/ 2564714 w 3672867"/>
                <a:gd name="connsiteY75" fmla="*/ 2324759 h 3116082"/>
                <a:gd name="connsiteX76" fmla="*/ 2313925 w 3672867"/>
                <a:gd name="connsiteY76" fmla="*/ 2346772 h 3116082"/>
                <a:gd name="connsiteX77" fmla="*/ 2303322 w 3672867"/>
                <a:gd name="connsiteY77" fmla="*/ 2346772 h 3116082"/>
                <a:gd name="connsiteX78" fmla="*/ 2281424 w 3672867"/>
                <a:gd name="connsiteY78" fmla="*/ 2827721 h 3116082"/>
                <a:gd name="connsiteX79" fmla="*/ 1810386 w 3672867"/>
                <a:gd name="connsiteY79" fmla="*/ 3115737 h 311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72867" h="3116082">
                  <a:moveTo>
                    <a:pt x="1810617" y="3116082"/>
                  </a:moveTo>
                  <a:cubicBezTo>
                    <a:pt x="1751954" y="3116082"/>
                    <a:pt x="1713459" y="3104787"/>
                    <a:pt x="1676233" y="3093954"/>
                  </a:cubicBezTo>
                  <a:cubicBezTo>
                    <a:pt x="1637738" y="3082659"/>
                    <a:pt x="1597976" y="3071019"/>
                    <a:pt x="1534587" y="3071019"/>
                  </a:cubicBezTo>
                  <a:cubicBezTo>
                    <a:pt x="1471198" y="3071019"/>
                    <a:pt x="1426250" y="3081622"/>
                    <a:pt x="1376807" y="3092916"/>
                  </a:cubicBezTo>
                  <a:cubicBezTo>
                    <a:pt x="1327018" y="3104327"/>
                    <a:pt x="1275615" y="3116082"/>
                    <a:pt x="1207385" y="3116082"/>
                  </a:cubicBezTo>
                  <a:cubicBezTo>
                    <a:pt x="1065049" y="3116082"/>
                    <a:pt x="991056" y="3056497"/>
                    <a:pt x="919139" y="2960146"/>
                  </a:cubicBezTo>
                  <a:cubicBezTo>
                    <a:pt x="901966" y="2964295"/>
                    <a:pt x="885024" y="2966369"/>
                    <a:pt x="868658" y="2966369"/>
                  </a:cubicBezTo>
                  <a:cubicBezTo>
                    <a:pt x="760897" y="2966369"/>
                    <a:pt x="686905" y="2878201"/>
                    <a:pt x="661319" y="2790724"/>
                  </a:cubicBezTo>
                  <a:cubicBezTo>
                    <a:pt x="647719" y="2743932"/>
                    <a:pt x="623977" y="2728603"/>
                    <a:pt x="603001" y="2715004"/>
                  </a:cubicBezTo>
                  <a:cubicBezTo>
                    <a:pt x="582601" y="2701749"/>
                    <a:pt x="563354" y="2689302"/>
                    <a:pt x="559205" y="2652652"/>
                  </a:cubicBezTo>
                  <a:cubicBezTo>
                    <a:pt x="551253" y="2581311"/>
                    <a:pt x="593205" y="2488993"/>
                    <a:pt x="594934" y="2485075"/>
                  </a:cubicBezTo>
                  <a:lnTo>
                    <a:pt x="595279" y="2484383"/>
                  </a:lnTo>
                  <a:lnTo>
                    <a:pt x="1178342" y="1755642"/>
                  </a:lnTo>
                  <a:cubicBezTo>
                    <a:pt x="1157366" y="1746537"/>
                    <a:pt x="1133624" y="1741811"/>
                    <a:pt x="1107807" y="1741811"/>
                  </a:cubicBezTo>
                  <a:cubicBezTo>
                    <a:pt x="1050527" y="1741811"/>
                    <a:pt x="1006500" y="1764401"/>
                    <a:pt x="955674" y="1790563"/>
                  </a:cubicBezTo>
                  <a:cubicBezTo>
                    <a:pt x="882143" y="1828366"/>
                    <a:pt x="790747" y="1875389"/>
                    <a:pt x="618791" y="1875389"/>
                  </a:cubicBezTo>
                  <a:cubicBezTo>
                    <a:pt x="516792" y="1875389"/>
                    <a:pt x="360049" y="1839776"/>
                    <a:pt x="225895" y="1739967"/>
                  </a:cubicBezTo>
                  <a:cubicBezTo>
                    <a:pt x="122859" y="1663209"/>
                    <a:pt x="0" y="1522025"/>
                    <a:pt x="0" y="1284605"/>
                  </a:cubicBezTo>
                  <a:lnTo>
                    <a:pt x="0" y="1281954"/>
                  </a:lnTo>
                  <a:lnTo>
                    <a:pt x="1959" y="1280225"/>
                  </a:lnTo>
                  <a:cubicBezTo>
                    <a:pt x="49904" y="1237812"/>
                    <a:pt x="85978" y="1188945"/>
                    <a:pt x="109259" y="1135122"/>
                  </a:cubicBezTo>
                  <a:cubicBezTo>
                    <a:pt x="111564" y="1129705"/>
                    <a:pt x="113409" y="1125210"/>
                    <a:pt x="115137" y="1120600"/>
                  </a:cubicBezTo>
                  <a:lnTo>
                    <a:pt x="115829" y="1118526"/>
                  </a:lnTo>
                  <a:cubicBezTo>
                    <a:pt x="118825" y="1110689"/>
                    <a:pt x="121591" y="1102390"/>
                    <a:pt x="124012" y="1093862"/>
                  </a:cubicBezTo>
                  <a:lnTo>
                    <a:pt x="125395" y="1089021"/>
                  </a:lnTo>
                  <a:cubicBezTo>
                    <a:pt x="126432" y="1085333"/>
                    <a:pt x="127354" y="1081645"/>
                    <a:pt x="128276" y="1077842"/>
                  </a:cubicBezTo>
                  <a:cubicBezTo>
                    <a:pt x="128968" y="1074960"/>
                    <a:pt x="129659" y="1072079"/>
                    <a:pt x="130351" y="1069082"/>
                  </a:cubicBezTo>
                  <a:cubicBezTo>
                    <a:pt x="131157" y="1065510"/>
                    <a:pt x="131849" y="1062167"/>
                    <a:pt x="132540" y="1058710"/>
                  </a:cubicBezTo>
                  <a:cubicBezTo>
                    <a:pt x="133578" y="1052947"/>
                    <a:pt x="134615" y="1047184"/>
                    <a:pt x="135422" y="1041306"/>
                  </a:cubicBezTo>
                  <a:cubicBezTo>
                    <a:pt x="135652" y="1039347"/>
                    <a:pt x="136459" y="1032893"/>
                    <a:pt x="136459" y="1032893"/>
                  </a:cubicBezTo>
                  <a:cubicBezTo>
                    <a:pt x="137035" y="1028168"/>
                    <a:pt x="137496" y="1023327"/>
                    <a:pt x="137842" y="1018487"/>
                  </a:cubicBezTo>
                  <a:cubicBezTo>
                    <a:pt x="138073" y="1015720"/>
                    <a:pt x="138303" y="1012839"/>
                    <a:pt x="138418" y="1009958"/>
                  </a:cubicBezTo>
                  <a:cubicBezTo>
                    <a:pt x="138764" y="1004541"/>
                    <a:pt x="138879" y="999124"/>
                    <a:pt x="138995" y="993592"/>
                  </a:cubicBezTo>
                  <a:lnTo>
                    <a:pt x="138995" y="987368"/>
                  </a:lnTo>
                  <a:cubicBezTo>
                    <a:pt x="139110" y="979877"/>
                    <a:pt x="138995" y="972155"/>
                    <a:pt x="138418" y="964433"/>
                  </a:cubicBezTo>
                  <a:lnTo>
                    <a:pt x="137957" y="957864"/>
                  </a:lnTo>
                  <a:cubicBezTo>
                    <a:pt x="137496" y="951755"/>
                    <a:pt x="136920" y="945416"/>
                    <a:pt x="136228" y="939193"/>
                  </a:cubicBezTo>
                  <a:lnTo>
                    <a:pt x="135306" y="931817"/>
                  </a:lnTo>
                  <a:cubicBezTo>
                    <a:pt x="134154" y="923403"/>
                    <a:pt x="132886" y="914990"/>
                    <a:pt x="131273" y="906230"/>
                  </a:cubicBezTo>
                  <a:lnTo>
                    <a:pt x="130466" y="901736"/>
                  </a:lnTo>
                  <a:lnTo>
                    <a:pt x="134730" y="899892"/>
                  </a:lnTo>
                  <a:cubicBezTo>
                    <a:pt x="262430" y="844686"/>
                    <a:pt x="337114" y="718138"/>
                    <a:pt x="403038" y="606459"/>
                  </a:cubicBezTo>
                  <a:cubicBezTo>
                    <a:pt x="447295" y="531429"/>
                    <a:pt x="485559" y="466657"/>
                    <a:pt x="532121" y="438305"/>
                  </a:cubicBezTo>
                  <a:cubicBezTo>
                    <a:pt x="536501" y="435655"/>
                    <a:pt x="541226" y="433004"/>
                    <a:pt x="545951" y="430353"/>
                  </a:cubicBezTo>
                  <a:lnTo>
                    <a:pt x="550216" y="428048"/>
                  </a:lnTo>
                  <a:cubicBezTo>
                    <a:pt x="553788" y="426089"/>
                    <a:pt x="557592" y="424129"/>
                    <a:pt x="561395" y="422170"/>
                  </a:cubicBezTo>
                  <a:lnTo>
                    <a:pt x="565544" y="420095"/>
                  </a:lnTo>
                  <a:cubicBezTo>
                    <a:pt x="570500" y="417675"/>
                    <a:pt x="575456" y="415140"/>
                    <a:pt x="580642" y="412719"/>
                  </a:cubicBezTo>
                  <a:cubicBezTo>
                    <a:pt x="580642" y="412719"/>
                    <a:pt x="592629" y="407072"/>
                    <a:pt x="596778" y="405228"/>
                  </a:cubicBezTo>
                  <a:lnTo>
                    <a:pt x="613028" y="397967"/>
                  </a:lnTo>
                  <a:cubicBezTo>
                    <a:pt x="624899" y="392781"/>
                    <a:pt x="637116" y="387479"/>
                    <a:pt x="649333" y="382177"/>
                  </a:cubicBezTo>
                  <a:cubicBezTo>
                    <a:pt x="684024" y="367310"/>
                    <a:pt x="719982" y="351866"/>
                    <a:pt x="752484" y="334924"/>
                  </a:cubicBezTo>
                  <a:cubicBezTo>
                    <a:pt x="771731" y="324897"/>
                    <a:pt x="787982" y="315216"/>
                    <a:pt x="802273" y="305419"/>
                  </a:cubicBezTo>
                  <a:lnTo>
                    <a:pt x="803425" y="304612"/>
                  </a:lnTo>
                  <a:cubicBezTo>
                    <a:pt x="834543" y="282830"/>
                    <a:pt x="854828" y="260586"/>
                    <a:pt x="865201" y="236613"/>
                  </a:cubicBezTo>
                  <a:lnTo>
                    <a:pt x="865546" y="235691"/>
                  </a:lnTo>
                  <a:lnTo>
                    <a:pt x="868543" y="232349"/>
                  </a:lnTo>
                  <a:lnTo>
                    <a:pt x="872116" y="233156"/>
                  </a:lnTo>
                  <a:cubicBezTo>
                    <a:pt x="910034" y="243759"/>
                    <a:pt x="945877" y="249176"/>
                    <a:pt x="978840" y="249176"/>
                  </a:cubicBezTo>
                  <a:cubicBezTo>
                    <a:pt x="1064357" y="249176"/>
                    <a:pt x="1132356" y="215407"/>
                    <a:pt x="1199202" y="139571"/>
                  </a:cubicBezTo>
                  <a:lnTo>
                    <a:pt x="1201392" y="137151"/>
                  </a:lnTo>
                  <a:lnTo>
                    <a:pt x="1204619" y="137727"/>
                  </a:lnTo>
                  <a:cubicBezTo>
                    <a:pt x="1226056" y="141415"/>
                    <a:pt x="1247378" y="143374"/>
                    <a:pt x="1268008" y="143374"/>
                  </a:cubicBezTo>
                  <a:cubicBezTo>
                    <a:pt x="1353065" y="143374"/>
                    <a:pt x="1421986" y="112025"/>
                    <a:pt x="1494940" y="78717"/>
                  </a:cubicBezTo>
                  <a:cubicBezTo>
                    <a:pt x="1579881" y="39993"/>
                    <a:pt x="1667704" y="0"/>
                    <a:pt x="1793329" y="0"/>
                  </a:cubicBezTo>
                  <a:cubicBezTo>
                    <a:pt x="2039970" y="0"/>
                    <a:pt x="2353456" y="93355"/>
                    <a:pt x="2454072" y="196390"/>
                  </a:cubicBezTo>
                  <a:cubicBezTo>
                    <a:pt x="2457875" y="196160"/>
                    <a:pt x="2462024" y="196045"/>
                    <a:pt x="2466404" y="196045"/>
                  </a:cubicBezTo>
                  <a:cubicBezTo>
                    <a:pt x="2583155" y="196045"/>
                    <a:pt x="2936865" y="287094"/>
                    <a:pt x="2990457" y="565198"/>
                  </a:cubicBezTo>
                  <a:cubicBezTo>
                    <a:pt x="3216928" y="568425"/>
                    <a:pt x="3322384" y="804347"/>
                    <a:pt x="3322384" y="964087"/>
                  </a:cubicBezTo>
                  <a:cubicBezTo>
                    <a:pt x="3322384" y="1146302"/>
                    <a:pt x="3271328" y="1230436"/>
                    <a:pt x="3200562" y="1346726"/>
                  </a:cubicBezTo>
                  <a:cubicBezTo>
                    <a:pt x="3159994" y="1413342"/>
                    <a:pt x="3114123" y="1488832"/>
                    <a:pt x="3068598" y="1599013"/>
                  </a:cubicBezTo>
                  <a:lnTo>
                    <a:pt x="3380702" y="1788258"/>
                  </a:lnTo>
                  <a:lnTo>
                    <a:pt x="3672867" y="2268169"/>
                  </a:lnTo>
                  <a:lnTo>
                    <a:pt x="3157458" y="2800521"/>
                  </a:lnTo>
                  <a:lnTo>
                    <a:pt x="2634442" y="2674320"/>
                  </a:lnTo>
                  <a:lnTo>
                    <a:pt x="2564714" y="2324759"/>
                  </a:lnTo>
                  <a:cubicBezTo>
                    <a:pt x="2490376" y="2339395"/>
                    <a:pt x="2406011" y="2346772"/>
                    <a:pt x="2313925" y="2346772"/>
                  </a:cubicBezTo>
                  <a:cubicBezTo>
                    <a:pt x="2310352" y="2346772"/>
                    <a:pt x="2306895" y="2346772"/>
                    <a:pt x="2303322" y="2346772"/>
                  </a:cubicBezTo>
                  <a:cubicBezTo>
                    <a:pt x="2311505" y="2510430"/>
                    <a:pt x="2319226" y="2783809"/>
                    <a:pt x="2281424" y="2827721"/>
                  </a:cubicBezTo>
                  <a:cubicBezTo>
                    <a:pt x="2232902" y="2884194"/>
                    <a:pt x="1933361" y="3115737"/>
                    <a:pt x="1810386" y="3115737"/>
                  </a:cubicBezTo>
                  <a:close/>
                </a:path>
              </a:pathLst>
            </a:custGeom>
            <a:solidFill>
              <a:schemeClr val="accent4">
                <a:lumMod val="40000"/>
                <a:lumOff val="6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2" name="Freeform: Shape 11">
              <a:extLst>
                <a:ext uri="{FF2B5EF4-FFF2-40B4-BE49-F238E27FC236}">
                  <a16:creationId xmlns:a16="http://schemas.microsoft.com/office/drawing/2014/main" id="{B3820ECC-02CC-AA33-0AC8-5B205FD69D44}"/>
                </a:ext>
              </a:extLst>
            </p:cNvPr>
            <p:cNvSpPr/>
            <p:nvPr/>
          </p:nvSpPr>
          <p:spPr>
            <a:xfrm>
              <a:off x="2575852" y="2677733"/>
              <a:ext cx="2550091" cy="1654563"/>
            </a:xfrm>
            <a:custGeom>
              <a:avLst/>
              <a:gdLst>
                <a:gd name="connsiteX0" fmla="*/ 967557 w 2550089"/>
                <a:gd name="connsiteY0" fmla="*/ 0 h 1654565"/>
                <a:gd name="connsiteX1" fmla="*/ 177501 w 2550089"/>
                <a:gd name="connsiteY1" fmla="*/ 174031 h 1654565"/>
                <a:gd name="connsiteX2" fmla="*/ 82418 w 2550089"/>
                <a:gd name="connsiteY2" fmla="*/ 697623 h 1654565"/>
                <a:gd name="connsiteX3" fmla="*/ 280076 w 2550089"/>
                <a:gd name="connsiteY3" fmla="*/ 791324 h 1654565"/>
                <a:gd name="connsiteX4" fmla="*/ 547462 w 2550089"/>
                <a:gd name="connsiteY4" fmla="*/ 866238 h 1654565"/>
                <a:gd name="connsiteX5" fmla="*/ 621454 w 2550089"/>
                <a:gd name="connsiteY5" fmla="*/ 1042574 h 1654565"/>
                <a:gd name="connsiteX6" fmla="*/ 661562 w 2550089"/>
                <a:gd name="connsiteY6" fmla="*/ 1241154 h 1654565"/>
                <a:gd name="connsiteX7" fmla="*/ 783845 w 2550089"/>
                <a:gd name="connsiteY7" fmla="*/ 1241154 h 1654565"/>
                <a:gd name="connsiteX8" fmla="*/ 817153 w 2550089"/>
                <a:gd name="connsiteY8" fmla="*/ 1292211 h 1654565"/>
                <a:gd name="connsiteX9" fmla="*/ 920189 w 2550089"/>
                <a:gd name="connsiteY9" fmla="*/ 1213148 h 1654565"/>
                <a:gd name="connsiteX10" fmla="*/ 1116233 w 2550089"/>
                <a:gd name="connsiteY10" fmla="*/ 908305 h 1654565"/>
                <a:gd name="connsiteX11" fmla="*/ 1504865 w 2550089"/>
                <a:gd name="connsiteY11" fmla="*/ 812645 h 1654565"/>
                <a:gd name="connsiteX12" fmla="*/ 1764874 w 2550089"/>
                <a:gd name="connsiteY12" fmla="*/ 1042574 h 1654565"/>
                <a:gd name="connsiteX13" fmla="*/ 1880818 w 2550089"/>
                <a:gd name="connsiteY13" fmla="*/ 1317106 h 1654565"/>
                <a:gd name="connsiteX14" fmla="*/ 2050816 w 2550089"/>
                <a:gd name="connsiteY14" fmla="*/ 1654565 h 1654565"/>
                <a:gd name="connsiteX15" fmla="*/ 2310365 w 2550089"/>
                <a:gd name="connsiteY15" fmla="*/ 1594518 h 1654565"/>
                <a:gd name="connsiteX16" fmla="*/ 2550090 w 2550089"/>
                <a:gd name="connsiteY16" fmla="*/ 1428901 h 1654565"/>
                <a:gd name="connsiteX17" fmla="*/ 2212746 w 2550089"/>
                <a:gd name="connsiteY17" fmla="*/ 1292211 h 1654565"/>
                <a:gd name="connsiteX18" fmla="*/ 2064531 w 2550089"/>
                <a:gd name="connsiteY18" fmla="*/ 1225134 h 1654565"/>
                <a:gd name="connsiteX19" fmla="*/ 1978437 w 2550089"/>
                <a:gd name="connsiteY19" fmla="*/ 1002812 h 1654565"/>
                <a:gd name="connsiteX20" fmla="*/ 2034911 w 2550089"/>
                <a:gd name="connsiteY20" fmla="*/ 754673 h 1654565"/>
                <a:gd name="connsiteX21" fmla="*/ 2100144 w 2550089"/>
                <a:gd name="connsiteY21" fmla="*/ 597584 h 1654565"/>
                <a:gd name="connsiteX22" fmla="*/ 1492532 w 2550089"/>
                <a:gd name="connsiteY22" fmla="*/ 131734 h 1654565"/>
                <a:gd name="connsiteX23" fmla="*/ 967673 w 2550089"/>
                <a:gd name="connsiteY23" fmla="*/ 0 h 165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0089" h="1654565">
                  <a:moveTo>
                    <a:pt x="967557" y="0"/>
                  </a:moveTo>
                  <a:cubicBezTo>
                    <a:pt x="967557" y="0"/>
                    <a:pt x="365017" y="16596"/>
                    <a:pt x="177501" y="174031"/>
                  </a:cubicBezTo>
                  <a:cubicBezTo>
                    <a:pt x="177501" y="174031"/>
                    <a:pt x="-147856" y="429777"/>
                    <a:pt x="82418" y="697623"/>
                  </a:cubicBezTo>
                  <a:lnTo>
                    <a:pt x="280076" y="791324"/>
                  </a:lnTo>
                  <a:lnTo>
                    <a:pt x="547462" y="866238"/>
                  </a:lnTo>
                  <a:lnTo>
                    <a:pt x="621454" y="1042574"/>
                  </a:lnTo>
                  <a:lnTo>
                    <a:pt x="661562" y="1241154"/>
                  </a:lnTo>
                  <a:lnTo>
                    <a:pt x="783845" y="1241154"/>
                  </a:lnTo>
                  <a:lnTo>
                    <a:pt x="817153" y="1292211"/>
                  </a:lnTo>
                  <a:lnTo>
                    <a:pt x="920189" y="1213148"/>
                  </a:lnTo>
                  <a:lnTo>
                    <a:pt x="1116233" y="908305"/>
                  </a:lnTo>
                  <a:lnTo>
                    <a:pt x="1504865" y="812645"/>
                  </a:lnTo>
                  <a:lnTo>
                    <a:pt x="1764874" y="1042574"/>
                  </a:lnTo>
                  <a:lnTo>
                    <a:pt x="1880818" y="1317106"/>
                  </a:lnTo>
                  <a:lnTo>
                    <a:pt x="2050816" y="1654565"/>
                  </a:lnTo>
                  <a:lnTo>
                    <a:pt x="2310365" y="1594518"/>
                  </a:lnTo>
                  <a:lnTo>
                    <a:pt x="2550090" y="1428901"/>
                  </a:lnTo>
                  <a:lnTo>
                    <a:pt x="2212746" y="1292211"/>
                  </a:lnTo>
                  <a:lnTo>
                    <a:pt x="2064531" y="1225134"/>
                  </a:lnTo>
                  <a:cubicBezTo>
                    <a:pt x="2064531" y="1225134"/>
                    <a:pt x="1976708" y="1160362"/>
                    <a:pt x="1978437" y="1002812"/>
                  </a:cubicBezTo>
                  <a:cubicBezTo>
                    <a:pt x="1978437" y="1002812"/>
                    <a:pt x="1974634" y="887790"/>
                    <a:pt x="2034911" y="754673"/>
                  </a:cubicBezTo>
                  <a:cubicBezTo>
                    <a:pt x="2034911" y="754673"/>
                    <a:pt x="2101066" y="635963"/>
                    <a:pt x="2100144" y="597584"/>
                  </a:cubicBezTo>
                  <a:lnTo>
                    <a:pt x="1492532" y="131734"/>
                  </a:lnTo>
                  <a:lnTo>
                    <a:pt x="967673" y="0"/>
                  </a:lnTo>
                  <a:close/>
                </a:path>
              </a:pathLst>
            </a:custGeom>
            <a:solidFill>
              <a:schemeClr val="accent2">
                <a:lumMod val="60000"/>
                <a:lumOff val="40000"/>
              </a:schemeClr>
            </a:solidFill>
            <a:ln w="1150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BF51A97-C98E-6E9B-5840-C5C3C514CC4C}"/>
                </a:ext>
              </a:extLst>
            </p:cNvPr>
            <p:cNvSpPr/>
            <p:nvPr/>
          </p:nvSpPr>
          <p:spPr>
            <a:xfrm>
              <a:off x="3123314" y="4209834"/>
              <a:ext cx="840191" cy="634758"/>
            </a:xfrm>
            <a:custGeom>
              <a:avLst/>
              <a:gdLst>
                <a:gd name="connsiteX0" fmla="*/ 0 w 840190"/>
                <a:gd name="connsiteY0" fmla="*/ 634759 h 634759"/>
                <a:gd name="connsiteX1" fmla="*/ 252403 w 840190"/>
                <a:gd name="connsiteY1" fmla="*/ 404254 h 634759"/>
                <a:gd name="connsiteX2" fmla="*/ 840191 w 840190"/>
                <a:gd name="connsiteY2" fmla="*/ 871 h 634759"/>
              </a:gdLst>
              <a:ahLst/>
              <a:cxnLst>
                <a:cxn ang="0">
                  <a:pos x="connsiteX0" y="connsiteY0"/>
                </a:cxn>
                <a:cxn ang="0">
                  <a:pos x="connsiteX1" y="connsiteY1"/>
                </a:cxn>
                <a:cxn ang="0">
                  <a:pos x="connsiteX2" y="connsiteY2"/>
                </a:cxn>
              </a:cxnLst>
              <a:rect l="l" t="t" r="r" b="b"/>
              <a:pathLst>
                <a:path w="840190" h="634759">
                  <a:moveTo>
                    <a:pt x="0" y="634759"/>
                  </a:moveTo>
                  <a:cubicBezTo>
                    <a:pt x="50711" y="519507"/>
                    <a:pt x="135076" y="508558"/>
                    <a:pt x="252403" y="404254"/>
                  </a:cubicBezTo>
                  <a:cubicBezTo>
                    <a:pt x="405113" y="268602"/>
                    <a:pt x="405113" y="-17800"/>
                    <a:pt x="840191" y="87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B405C767-4D2B-B0C9-EB0C-3499D5D18402}"/>
                </a:ext>
              </a:extLst>
            </p:cNvPr>
            <p:cNvSpPr/>
            <p:nvPr/>
          </p:nvSpPr>
          <p:spPr>
            <a:xfrm>
              <a:off x="3237427" y="4683931"/>
              <a:ext cx="47701" cy="160662"/>
            </a:xfrm>
            <a:custGeom>
              <a:avLst/>
              <a:gdLst>
                <a:gd name="connsiteX0" fmla="*/ 14394 w 47701"/>
                <a:gd name="connsiteY0" fmla="*/ 160662 h 160662"/>
                <a:gd name="connsiteX1" fmla="*/ 47702 w 47701"/>
                <a:gd name="connsiteY1" fmla="*/ 0 h 160662"/>
              </a:gdLst>
              <a:ahLst/>
              <a:cxnLst>
                <a:cxn ang="0">
                  <a:pos x="connsiteX0" y="connsiteY0"/>
                </a:cxn>
                <a:cxn ang="0">
                  <a:pos x="connsiteX1" y="connsiteY1"/>
                </a:cxn>
              </a:cxnLst>
              <a:rect l="l" t="t" r="r" b="b"/>
              <a:pathLst>
                <a:path w="47701" h="160662">
                  <a:moveTo>
                    <a:pt x="14394" y="160662"/>
                  </a:moveTo>
                  <a:cubicBezTo>
                    <a:pt x="-23063" y="91511"/>
                    <a:pt x="21424" y="33539"/>
                    <a:pt x="47702"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5" name="Freeform: Shape 14">
              <a:extLst>
                <a:ext uri="{FF2B5EF4-FFF2-40B4-BE49-F238E27FC236}">
                  <a16:creationId xmlns:a16="http://schemas.microsoft.com/office/drawing/2014/main" id="{13E2A7B0-4544-2DBC-20B9-3B0D88AE0AA8}"/>
                </a:ext>
              </a:extLst>
            </p:cNvPr>
            <p:cNvSpPr/>
            <p:nvPr/>
          </p:nvSpPr>
          <p:spPr>
            <a:xfrm>
              <a:off x="3477139" y="4651919"/>
              <a:ext cx="429777" cy="139925"/>
            </a:xfrm>
            <a:custGeom>
              <a:avLst/>
              <a:gdLst>
                <a:gd name="connsiteX0" fmla="*/ 0 w 429776"/>
                <a:gd name="connsiteY0" fmla="*/ 137928 h 139926"/>
                <a:gd name="connsiteX1" fmla="*/ 429777 w 429776"/>
                <a:gd name="connsiteY1" fmla="*/ 2506 h 139926"/>
              </a:gdLst>
              <a:ahLst/>
              <a:cxnLst>
                <a:cxn ang="0">
                  <a:pos x="connsiteX0" y="connsiteY0"/>
                </a:cxn>
                <a:cxn ang="0">
                  <a:pos x="connsiteX1" y="connsiteY1"/>
                </a:cxn>
              </a:cxnLst>
              <a:rect l="l" t="t" r="r" b="b"/>
              <a:pathLst>
                <a:path w="429776" h="139926">
                  <a:moveTo>
                    <a:pt x="0" y="137928"/>
                  </a:moveTo>
                  <a:cubicBezTo>
                    <a:pt x="114676" y="160978"/>
                    <a:pt x="219441" y="-23426"/>
                    <a:pt x="429777" y="25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Freeform: Shape 15">
              <a:extLst>
                <a:ext uri="{FF2B5EF4-FFF2-40B4-BE49-F238E27FC236}">
                  <a16:creationId xmlns:a16="http://schemas.microsoft.com/office/drawing/2014/main" id="{8C0F607A-3C08-9997-D263-E877EDCB2234}"/>
                </a:ext>
              </a:extLst>
            </p:cNvPr>
            <p:cNvSpPr/>
            <p:nvPr/>
          </p:nvSpPr>
          <p:spPr>
            <a:xfrm>
              <a:off x="3528426" y="4753658"/>
              <a:ext cx="70189" cy="105340"/>
            </a:xfrm>
            <a:custGeom>
              <a:avLst/>
              <a:gdLst>
                <a:gd name="connsiteX0" fmla="*/ 0 w 70188"/>
                <a:gd name="connsiteY0" fmla="*/ 105341 h 105340"/>
                <a:gd name="connsiteX1" fmla="*/ 70189 w 70188"/>
                <a:gd name="connsiteY1" fmla="*/ 0 h 105340"/>
              </a:gdLst>
              <a:ahLst/>
              <a:cxnLst>
                <a:cxn ang="0">
                  <a:pos x="connsiteX0" y="connsiteY0"/>
                </a:cxn>
                <a:cxn ang="0">
                  <a:pos x="connsiteX1" y="connsiteY1"/>
                </a:cxn>
              </a:cxnLst>
              <a:rect l="l" t="t" r="r" b="b"/>
              <a:pathLst>
                <a:path w="70188" h="105340">
                  <a:moveTo>
                    <a:pt x="0" y="105341"/>
                  </a:moveTo>
                  <a:cubicBezTo>
                    <a:pt x="50481" y="60623"/>
                    <a:pt x="62582" y="34460"/>
                    <a:pt x="7018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 name="Freeform: Shape 16">
              <a:extLst>
                <a:ext uri="{FF2B5EF4-FFF2-40B4-BE49-F238E27FC236}">
                  <a16:creationId xmlns:a16="http://schemas.microsoft.com/office/drawing/2014/main" id="{E8CE6284-ACAB-88DA-50CB-2D156A67F4D4}"/>
                </a:ext>
              </a:extLst>
            </p:cNvPr>
            <p:cNvSpPr/>
            <p:nvPr/>
          </p:nvSpPr>
          <p:spPr>
            <a:xfrm>
              <a:off x="3023749" y="4378858"/>
              <a:ext cx="190614" cy="223705"/>
            </a:xfrm>
            <a:custGeom>
              <a:avLst/>
              <a:gdLst>
                <a:gd name="connsiteX0" fmla="*/ 190614 w 190614"/>
                <a:gd name="connsiteY0" fmla="*/ 0 h 223705"/>
                <a:gd name="connsiteX1" fmla="*/ 448 w 190614"/>
                <a:gd name="connsiteY1" fmla="*/ 223705 h 223705"/>
              </a:gdLst>
              <a:ahLst/>
              <a:cxnLst>
                <a:cxn ang="0">
                  <a:pos x="connsiteX0" y="connsiteY0"/>
                </a:cxn>
                <a:cxn ang="0">
                  <a:pos x="connsiteX1" y="connsiteY1"/>
                </a:cxn>
              </a:cxnLst>
              <a:rect l="l" t="t" r="r" b="b"/>
              <a:pathLst>
                <a:path w="190614" h="223705">
                  <a:moveTo>
                    <a:pt x="190614" y="0"/>
                  </a:moveTo>
                  <a:cubicBezTo>
                    <a:pt x="110283" y="39186"/>
                    <a:pt x="-8196" y="91165"/>
                    <a:pt x="448" y="2237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Freeform: Shape 17">
              <a:extLst>
                <a:ext uri="{FF2B5EF4-FFF2-40B4-BE49-F238E27FC236}">
                  <a16:creationId xmlns:a16="http://schemas.microsoft.com/office/drawing/2014/main" id="{5F86B4D6-96DD-1F63-9A0A-D56EE1D2FF62}"/>
                </a:ext>
              </a:extLst>
            </p:cNvPr>
            <p:cNvSpPr/>
            <p:nvPr/>
          </p:nvSpPr>
          <p:spPr>
            <a:xfrm>
              <a:off x="2836911" y="4155959"/>
              <a:ext cx="305419" cy="393817"/>
            </a:xfrm>
            <a:custGeom>
              <a:avLst/>
              <a:gdLst>
                <a:gd name="connsiteX0" fmla="*/ 305419 w 305419"/>
                <a:gd name="connsiteY0" fmla="*/ 0 h 393817"/>
                <a:gd name="connsiteX1" fmla="*/ 0 w 305419"/>
                <a:gd name="connsiteY1" fmla="*/ 393818 h 393817"/>
              </a:gdLst>
              <a:ahLst/>
              <a:cxnLst>
                <a:cxn ang="0">
                  <a:pos x="connsiteX0" y="connsiteY0"/>
                </a:cxn>
                <a:cxn ang="0">
                  <a:pos x="connsiteX1" y="connsiteY1"/>
                </a:cxn>
              </a:cxnLst>
              <a:rect l="l" t="t" r="r" b="b"/>
              <a:pathLst>
                <a:path w="305419" h="393817">
                  <a:moveTo>
                    <a:pt x="305419" y="0"/>
                  </a:moveTo>
                  <a:cubicBezTo>
                    <a:pt x="246525" y="59586"/>
                    <a:pt x="227624" y="188323"/>
                    <a:pt x="0" y="3938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Freeform: Shape 19">
              <a:extLst>
                <a:ext uri="{FF2B5EF4-FFF2-40B4-BE49-F238E27FC236}">
                  <a16:creationId xmlns:a16="http://schemas.microsoft.com/office/drawing/2014/main" id="{181ED46A-ABF1-BB31-31AD-BC59FD929A19}"/>
                </a:ext>
              </a:extLst>
            </p:cNvPr>
            <p:cNvSpPr/>
            <p:nvPr/>
          </p:nvSpPr>
          <p:spPr>
            <a:xfrm>
              <a:off x="2417423" y="4586543"/>
              <a:ext cx="8613" cy="127583"/>
            </a:xfrm>
            <a:custGeom>
              <a:avLst/>
              <a:gdLst>
                <a:gd name="connsiteX0" fmla="*/ 1698 w 8613"/>
                <a:gd name="connsiteY0" fmla="*/ 0 h 127584"/>
                <a:gd name="connsiteX1" fmla="*/ 8613 w 8613"/>
                <a:gd name="connsiteY1" fmla="*/ 127584 h 127584"/>
              </a:gdLst>
              <a:ahLst/>
              <a:cxnLst>
                <a:cxn ang="0">
                  <a:pos x="connsiteX0" y="connsiteY0"/>
                </a:cxn>
                <a:cxn ang="0">
                  <a:pos x="connsiteX1" y="connsiteY1"/>
                </a:cxn>
              </a:cxnLst>
              <a:rect l="l" t="t" r="r" b="b"/>
              <a:pathLst>
                <a:path w="8613" h="127584">
                  <a:moveTo>
                    <a:pt x="1698" y="0"/>
                  </a:moveTo>
                  <a:cubicBezTo>
                    <a:pt x="-1183" y="44833"/>
                    <a:pt x="-1299" y="73531"/>
                    <a:pt x="8613" y="127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Freeform: Shape 20">
              <a:extLst>
                <a:ext uri="{FF2B5EF4-FFF2-40B4-BE49-F238E27FC236}">
                  <a16:creationId xmlns:a16="http://schemas.microsoft.com/office/drawing/2014/main" id="{45885841-2DA7-E647-E353-5D3C01306F16}"/>
                </a:ext>
              </a:extLst>
            </p:cNvPr>
            <p:cNvSpPr/>
            <p:nvPr/>
          </p:nvSpPr>
          <p:spPr>
            <a:xfrm>
              <a:off x="2619995" y="4467255"/>
              <a:ext cx="69969" cy="433234"/>
            </a:xfrm>
            <a:custGeom>
              <a:avLst/>
              <a:gdLst>
                <a:gd name="connsiteX0" fmla="*/ 69970 w 69969"/>
                <a:gd name="connsiteY0" fmla="*/ 433234 h 433234"/>
                <a:gd name="connsiteX1" fmla="*/ 40926 w 69969"/>
                <a:gd name="connsiteY1" fmla="*/ 0 h 433234"/>
              </a:gdLst>
              <a:ahLst/>
              <a:cxnLst>
                <a:cxn ang="0">
                  <a:pos x="connsiteX0" y="connsiteY0"/>
                </a:cxn>
                <a:cxn ang="0">
                  <a:pos x="connsiteX1" y="connsiteY1"/>
                </a:cxn>
              </a:cxnLst>
              <a:rect l="l" t="t" r="r" b="b"/>
              <a:pathLst>
                <a:path w="69969" h="433234">
                  <a:moveTo>
                    <a:pt x="69970" y="433234"/>
                  </a:moveTo>
                  <a:cubicBezTo>
                    <a:pt x="-12090" y="294701"/>
                    <a:pt x="-22233" y="132425"/>
                    <a:pt x="4092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Freeform: Shape 21">
              <a:extLst>
                <a:ext uri="{FF2B5EF4-FFF2-40B4-BE49-F238E27FC236}">
                  <a16:creationId xmlns:a16="http://schemas.microsoft.com/office/drawing/2014/main" id="{FA49E86F-7921-1992-AB62-9C341991E7B4}"/>
                </a:ext>
              </a:extLst>
            </p:cNvPr>
            <p:cNvSpPr/>
            <p:nvPr/>
          </p:nvSpPr>
          <p:spPr>
            <a:xfrm>
              <a:off x="3306714" y="2825584"/>
              <a:ext cx="970854" cy="679775"/>
            </a:xfrm>
            <a:custGeom>
              <a:avLst/>
              <a:gdLst>
                <a:gd name="connsiteX0" fmla="*/ 970854 w 970853"/>
                <a:gd name="connsiteY0" fmla="*/ 173588 h 679776"/>
                <a:gd name="connsiteX1" fmla="*/ 317372 w 970853"/>
                <a:gd name="connsiteY1" fmla="*/ 65481 h 679776"/>
                <a:gd name="connsiteX2" fmla="*/ 3078 w 970853"/>
                <a:gd name="connsiteY2" fmla="*/ 462872 h 679776"/>
                <a:gd name="connsiteX3" fmla="*/ 240729 w 970853"/>
                <a:gd name="connsiteY3" fmla="*/ 619615 h 679776"/>
                <a:gd name="connsiteX4" fmla="*/ 587754 w 970853"/>
                <a:gd name="connsiteY4" fmla="*/ 679777 h 67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853" h="679776">
                  <a:moveTo>
                    <a:pt x="970854" y="173588"/>
                  </a:moveTo>
                  <a:cubicBezTo>
                    <a:pt x="761555" y="-64178"/>
                    <a:pt x="538311" y="-12891"/>
                    <a:pt x="317372" y="65481"/>
                  </a:cubicBezTo>
                  <a:cubicBezTo>
                    <a:pt x="101158" y="142239"/>
                    <a:pt x="-21355" y="333212"/>
                    <a:pt x="3078" y="462872"/>
                  </a:cubicBezTo>
                  <a:cubicBezTo>
                    <a:pt x="31085" y="611547"/>
                    <a:pt x="153368" y="639669"/>
                    <a:pt x="240729" y="619615"/>
                  </a:cubicBezTo>
                  <a:cubicBezTo>
                    <a:pt x="328090" y="599561"/>
                    <a:pt x="489905" y="528796"/>
                    <a:pt x="587754" y="679777"/>
                  </a:cubicBezTo>
                </a:path>
              </a:pathLst>
            </a:custGeom>
            <a:noFill/>
            <a:ln w="9525" cap="flat">
              <a:solidFill>
                <a:schemeClr val="accent2"/>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793FC08-3145-682A-1616-D1B5638D8E5D}"/>
                </a:ext>
              </a:extLst>
            </p:cNvPr>
            <p:cNvSpPr/>
            <p:nvPr/>
          </p:nvSpPr>
          <p:spPr>
            <a:xfrm>
              <a:off x="3926740" y="2171314"/>
              <a:ext cx="283175" cy="17645"/>
            </a:xfrm>
            <a:custGeom>
              <a:avLst/>
              <a:gdLst>
                <a:gd name="connsiteX0" fmla="*/ 283175 w 283175"/>
                <a:gd name="connsiteY0" fmla="*/ 0 h 17645"/>
                <a:gd name="connsiteX1" fmla="*/ 0 w 283175"/>
                <a:gd name="connsiteY1" fmla="*/ 15674 h 17645"/>
              </a:gdLst>
              <a:ahLst/>
              <a:cxnLst>
                <a:cxn ang="0">
                  <a:pos x="connsiteX0" y="connsiteY0"/>
                </a:cxn>
                <a:cxn ang="0">
                  <a:pos x="connsiteX1" y="connsiteY1"/>
                </a:cxn>
              </a:cxnLst>
              <a:rect l="l" t="t" r="r" b="b"/>
              <a:pathLst>
                <a:path w="283175" h="17645">
                  <a:moveTo>
                    <a:pt x="283175" y="0"/>
                  </a:moveTo>
                  <a:cubicBezTo>
                    <a:pt x="79524" y="8413"/>
                    <a:pt x="119286" y="22935"/>
                    <a:pt x="0" y="1567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Freeform: Shape 23">
              <a:extLst>
                <a:ext uri="{FF2B5EF4-FFF2-40B4-BE49-F238E27FC236}">
                  <a16:creationId xmlns:a16="http://schemas.microsoft.com/office/drawing/2014/main" id="{E678EF5C-E26B-B463-D95F-E035E934F4BC}"/>
                </a:ext>
              </a:extLst>
            </p:cNvPr>
            <p:cNvSpPr/>
            <p:nvPr/>
          </p:nvSpPr>
          <p:spPr>
            <a:xfrm>
              <a:off x="4710918" y="2532745"/>
              <a:ext cx="13470" cy="64426"/>
            </a:xfrm>
            <a:custGeom>
              <a:avLst/>
              <a:gdLst>
                <a:gd name="connsiteX0" fmla="*/ 13369 w 13470"/>
                <a:gd name="connsiteY0" fmla="*/ 0 h 64426"/>
                <a:gd name="connsiteX1" fmla="*/ 0 w 13470"/>
                <a:gd name="connsiteY1" fmla="*/ 64426 h 64426"/>
              </a:gdLst>
              <a:ahLst/>
              <a:cxnLst>
                <a:cxn ang="0">
                  <a:pos x="connsiteX0" y="connsiteY0"/>
                </a:cxn>
                <a:cxn ang="0">
                  <a:pos x="connsiteX1" y="connsiteY1"/>
                </a:cxn>
              </a:cxnLst>
              <a:rect l="l" t="t" r="r" b="b"/>
              <a:pathLst>
                <a:path w="13470" h="64426">
                  <a:moveTo>
                    <a:pt x="13369" y="0"/>
                  </a:moveTo>
                  <a:cubicBezTo>
                    <a:pt x="14407" y="24664"/>
                    <a:pt x="7261" y="50020"/>
                    <a:pt x="0" y="64426"/>
                  </a:cubicBezTo>
                </a:path>
              </a:pathLst>
            </a:custGeom>
            <a:solidFill>
              <a:srgbClr val="EDECE5"/>
            </a:solidFill>
            <a:ln w="9525" cap="flat">
              <a:solidFill>
                <a:schemeClr val="accent1">
                  <a:lumMod val="60000"/>
                  <a:lumOff val="40000"/>
                </a:schemeClr>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8CBA6D59-90E1-9488-C66E-983AC10CEF42}"/>
                </a:ext>
              </a:extLst>
            </p:cNvPr>
            <p:cNvSpPr/>
            <p:nvPr/>
          </p:nvSpPr>
          <p:spPr>
            <a:xfrm>
              <a:off x="3393005" y="2298898"/>
              <a:ext cx="201808" cy="161583"/>
            </a:xfrm>
            <a:custGeom>
              <a:avLst/>
              <a:gdLst>
                <a:gd name="connsiteX0" fmla="*/ 0 w 201807"/>
                <a:gd name="connsiteY0" fmla="*/ 0 h 161583"/>
                <a:gd name="connsiteX1" fmla="*/ 201807 w 201807"/>
                <a:gd name="connsiteY1" fmla="*/ 161584 h 161583"/>
              </a:gdLst>
              <a:ahLst/>
              <a:cxnLst>
                <a:cxn ang="0">
                  <a:pos x="connsiteX0" y="connsiteY0"/>
                </a:cxn>
                <a:cxn ang="0">
                  <a:pos x="connsiteX1" y="connsiteY1"/>
                </a:cxn>
              </a:cxnLst>
              <a:rect l="l" t="t" r="r" b="b"/>
              <a:pathLst>
                <a:path w="201807" h="161583">
                  <a:moveTo>
                    <a:pt x="0" y="0"/>
                  </a:moveTo>
                  <a:cubicBezTo>
                    <a:pt x="24433" y="57626"/>
                    <a:pt x="89551" y="135883"/>
                    <a:pt x="201807" y="161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6FE5CB7E-2D35-7A2E-C07D-47A17CA34710}"/>
                </a:ext>
              </a:extLst>
            </p:cNvPr>
            <p:cNvSpPr/>
            <p:nvPr/>
          </p:nvSpPr>
          <p:spPr>
            <a:xfrm>
              <a:off x="2340749" y="2738355"/>
              <a:ext cx="33807" cy="169420"/>
            </a:xfrm>
            <a:custGeom>
              <a:avLst/>
              <a:gdLst>
                <a:gd name="connsiteX0" fmla="*/ 24664 w 33807"/>
                <a:gd name="connsiteY0" fmla="*/ 0 h 169421"/>
                <a:gd name="connsiteX1" fmla="*/ 0 w 33807"/>
                <a:gd name="connsiteY1" fmla="*/ 169421 h 169421"/>
              </a:gdLst>
              <a:ahLst/>
              <a:cxnLst>
                <a:cxn ang="0">
                  <a:pos x="connsiteX0" y="connsiteY0"/>
                </a:cxn>
                <a:cxn ang="0">
                  <a:pos x="connsiteX1" y="connsiteY1"/>
                </a:cxn>
              </a:cxnLst>
              <a:rect l="l" t="t" r="r" b="b"/>
              <a:pathLst>
                <a:path w="33807" h="169421">
                  <a:moveTo>
                    <a:pt x="24664" y="0"/>
                  </a:moveTo>
                  <a:cubicBezTo>
                    <a:pt x="39993" y="55667"/>
                    <a:pt x="38725" y="97389"/>
                    <a:pt x="0" y="1694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887C9389-913D-2053-81B7-D7B3507A6947}"/>
                </a:ext>
              </a:extLst>
            </p:cNvPr>
            <p:cNvSpPr/>
            <p:nvPr/>
          </p:nvSpPr>
          <p:spPr>
            <a:xfrm>
              <a:off x="2092610" y="3375355"/>
              <a:ext cx="101540" cy="164810"/>
            </a:xfrm>
            <a:custGeom>
              <a:avLst/>
              <a:gdLst>
                <a:gd name="connsiteX0" fmla="*/ 0 w 101540"/>
                <a:gd name="connsiteY0" fmla="*/ 0 h 164811"/>
                <a:gd name="connsiteX1" fmla="*/ 100615 w 101540"/>
                <a:gd name="connsiteY1" fmla="*/ 164811 h 164811"/>
              </a:gdLst>
              <a:ahLst/>
              <a:cxnLst>
                <a:cxn ang="0">
                  <a:pos x="connsiteX0" y="connsiteY0"/>
                </a:cxn>
                <a:cxn ang="0">
                  <a:pos x="connsiteX1" y="connsiteY1"/>
                </a:cxn>
              </a:cxnLst>
              <a:rect l="l" t="t" r="r" b="b"/>
              <a:pathLst>
                <a:path w="101540" h="164811">
                  <a:moveTo>
                    <a:pt x="0" y="0"/>
                  </a:moveTo>
                  <a:cubicBezTo>
                    <a:pt x="0" y="0"/>
                    <a:pt x="112832" y="34921"/>
                    <a:pt x="100615" y="16481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Freeform: Shape 27">
              <a:extLst>
                <a:ext uri="{FF2B5EF4-FFF2-40B4-BE49-F238E27FC236}">
                  <a16:creationId xmlns:a16="http://schemas.microsoft.com/office/drawing/2014/main" id="{07DFF2CA-700C-BBF0-FEA9-76D5953F70FA}"/>
                </a:ext>
              </a:extLst>
            </p:cNvPr>
            <p:cNvSpPr/>
            <p:nvPr/>
          </p:nvSpPr>
          <p:spPr>
            <a:xfrm>
              <a:off x="2753353" y="2085797"/>
              <a:ext cx="319364" cy="304957"/>
            </a:xfrm>
            <a:custGeom>
              <a:avLst/>
              <a:gdLst>
                <a:gd name="connsiteX0" fmla="*/ 0 w 319364"/>
                <a:gd name="connsiteY0" fmla="*/ 304958 h 304958"/>
                <a:gd name="connsiteX1" fmla="*/ 319365 w 319364"/>
                <a:gd name="connsiteY1" fmla="*/ 0 h 304958"/>
              </a:gdLst>
              <a:ahLst/>
              <a:cxnLst>
                <a:cxn ang="0">
                  <a:pos x="connsiteX0" y="connsiteY0"/>
                </a:cxn>
                <a:cxn ang="0">
                  <a:pos x="connsiteX1" y="connsiteY1"/>
                </a:cxn>
              </a:cxnLst>
              <a:rect l="l" t="t" r="r" b="b"/>
              <a:pathLst>
                <a:path w="319364" h="304958">
                  <a:moveTo>
                    <a:pt x="0" y="304958"/>
                  </a:moveTo>
                  <a:cubicBezTo>
                    <a:pt x="143374" y="256898"/>
                    <a:pt x="256783" y="188668"/>
                    <a:pt x="319365"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9" name="Graphic 167">
              <a:extLst>
                <a:ext uri="{FF2B5EF4-FFF2-40B4-BE49-F238E27FC236}">
                  <a16:creationId xmlns:a16="http://schemas.microsoft.com/office/drawing/2014/main" id="{F6445110-8BD4-9A23-7F2A-446F854E84C5}"/>
                </a:ext>
              </a:extLst>
            </p:cNvPr>
            <p:cNvGrpSpPr/>
            <p:nvPr/>
          </p:nvGrpSpPr>
          <p:grpSpPr>
            <a:xfrm>
              <a:off x="873699" y="1116985"/>
              <a:ext cx="5858926" cy="3469458"/>
              <a:chOff x="873701" y="1116986"/>
              <a:chExt cx="5858923" cy="3469462"/>
            </a:xfrm>
          </p:grpSpPr>
          <p:sp>
            <p:nvSpPr>
              <p:cNvPr id="105" name="Freeform: Shape 104">
                <a:extLst>
                  <a:ext uri="{FF2B5EF4-FFF2-40B4-BE49-F238E27FC236}">
                    <a16:creationId xmlns:a16="http://schemas.microsoft.com/office/drawing/2014/main" id="{2B847A8D-7955-E9C9-8614-AB51FCD6A6B6}"/>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06" name="Freeform: Shape 105">
                <a:extLst>
                  <a:ext uri="{FF2B5EF4-FFF2-40B4-BE49-F238E27FC236}">
                    <a16:creationId xmlns:a16="http://schemas.microsoft.com/office/drawing/2014/main" id="{8B81F36C-63C5-93F3-FEF7-5198E6F88CE3}"/>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30" name="Freeform: Shape 29">
              <a:extLst>
                <a:ext uri="{FF2B5EF4-FFF2-40B4-BE49-F238E27FC236}">
                  <a16:creationId xmlns:a16="http://schemas.microsoft.com/office/drawing/2014/main" id="{29721E75-7033-56CD-7834-96DB786E49C6}"/>
                </a:ext>
              </a:extLst>
            </p:cNvPr>
            <p:cNvSpPr/>
            <p:nvPr/>
          </p:nvSpPr>
          <p:spPr>
            <a:xfrm>
              <a:off x="5284645" y="4259802"/>
              <a:ext cx="49789" cy="41721"/>
            </a:xfrm>
            <a:custGeom>
              <a:avLst/>
              <a:gdLst>
                <a:gd name="connsiteX0" fmla="*/ 0 w 49789"/>
                <a:gd name="connsiteY0" fmla="*/ 41721 h 41721"/>
                <a:gd name="connsiteX1" fmla="*/ 45410 w 49789"/>
                <a:gd name="connsiteY1" fmla="*/ 36881 h 41721"/>
                <a:gd name="connsiteX2" fmla="*/ 49789 w 49789"/>
                <a:gd name="connsiteY2" fmla="*/ 0 h 41721"/>
                <a:gd name="connsiteX3" fmla="*/ 0 w 49789"/>
                <a:gd name="connsiteY3" fmla="*/ 41721 h 41721"/>
              </a:gdLst>
              <a:ahLst/>
              <a:cxnLst>
                <a:cxn ang="0">
                  <a:pos x="connsiteX0" y="connsiteY0"/>
                </a:cxn>
                <a:cxn ang="0">
                  <a:pos x="connsiteX1" y="connsiteY1"/>
                </a:cxn>
                <a:cxn ang="0">
                  <a:pos x="connsiteX2" y="connsiteY2"/>
                </a:cxn>
                <a:cxn ang="0">
                  <a:pos x="connsiteX3" y="connsiteY3"/>
                </a:cxn>
              </a:cxnLst>
              <a:rect l="l" t="t" r="r" b="b"/>
              <a:pathLst>
                <a:path w="49789" h="41721">
                  <a:moveTo>
                    <a:pt x="0" y="41721"/>
                  </a:moveTo>
                  <a:lnTo>
                    <a:pt x="45410" y="36881"/>
                  </a:lnTo>
                  <a:cubicBezTo>
                    <a:pt x="45410" y="36881"/>
                    <a:pt x="47023" y="23627"/>
                    <a:pt x="49789" y="0"/>
                  </a:cubicBezTo>
                  <a:cubicBezTo>
                    <a:pt x="33423" y="11064"/>
                    <a:pt x="16827" y="25701"/>
                    <a:pt x="0" y="41721"/>
                  </a:cubicBezTo>
                  <a:close/>
                </a:path>
              </a:pathLst>
            </a:custGeom>
            <a:solidFill>
              <a:srgbClr val="EDECE5"/>
            </a:solidFill>
            <a:ln w="11509" cap="flat">
              <a:noFill/>
              <a:prstDash val="solid"/>
              <a:miter/>
            </a:ln>
          </p:spPr>
          <p:txBody>
            <a:bodyPr rtlCol="0" anchor="ctr"/>
            <a:lstStyle/>
            <a:p>
              <a:endParaRPr lang="en-GB"/>
            </a:p>
          </p:txBody>
        </p:sp>
        <p:grpSp>
          <p:nvGrpSpPr>
            <p:cNvPr id="31" name="Graphic 167">
              <a:extLst>
                <a:ext uri="{FF2B5EF4-FFF2-40B4-BE49-F238E27FC236}">
                  <a16:creationId xmlns:a16="http://schemas.microsoft.com/office/drawing/2014/main" id="{469008DC-96A3-9155-005D-7951EB948E6A}"/>
                </a:ext>
              </a:extLst>
            </p:cNvPr>
            <p:cNvGrpSpPr/>
            <p:nvPr/>
          </p:nvGrpSpPr>
          <p:grpSpPr>
            <a:xfrm>
              <a:off x="4268003" y="3753007"/>
              <a:ext cx="2057137" cy="1483559"/>
              <a:chOff x="4268003" y="3753011"/>
              <a:chExt cx="2057135" cy="1483560"/>
            </a:xfrm>
            <a:solidFill>
              <a:srgbClr val="B2A499"/>
            </a:solidFill>
          </p:grpSpPr>
          <p:grpSp>
            <p:nvGrpSpPr>
              <p:cNvPr id="99" name="Graphic 167">
                <a:extLst>
                  <a:ext uri="{FF2B5EF4-FFF2-40B4-BE49-F238E27FC236}">
                    <a16:creationId xmlns:a16="http://schemas.microsoft.com/office/drawing/2014/main" id="{CF17A4FA-ACAC-FEEC-D782-10A8174320B9}"/>
                  </a:ext>
                </a:extLst>
              </p:cNvPr>
              <p:cNvGrpSpPr/>
              <p:nvPr/>
            </p:nvGrpSpPr>
            <p:grpSpPr>
              <a:xfrm>
                <a:off x="4268003" y="3753011"/>
                <a:ext cx="2057135" cy="1483560"/>
                <a:chOff x="4268003" y="3753011"/>
                <a:chExt cx="2057135" cy="1483560"/>
              </a:xfrm>
              <a:grpFill/>
            </p:grpSpPr>
            <p:sp>
              <p:nvSpPr>
                <p:cNvPr id="103" name="Freeform: Shape 102">
                  <a:extLst>
                    <a:ext uri="{FF2B5EF4-FFF2-40B4-BE49-F238E27FC236}">
                      <a16:creationId xmlns:a16="http://schemas.microsoft.com/office/drawing/2014/main" id="{C7BDD999-9696-F8D7-7148-2B057844C20E}"/>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104" name="Freeform: Shape 103">
                  <a:extLst>
                    <a:ext uri="{FF2B5EF4-FFF2-40B4-BE49-F238E27FC236}">
                      <a16:creationId xmlns:a16="http://schemas.microsoft.com/office/drawing/2014/main" id="{4BCF7506-C67D-DF4F-860E-23F8661E09C4}"/>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nvGrpSpPr>
              <p:cNvPr id="100" name="Graphic 167">
                <a:extLst>
                  <a:ext uri="{FF2B5EF4-FFF2-40B4-BE49-F238E27FC236}">
                    <a16:creationId xmlns:a16="http://schemas.microsoft.com/office/drawing/2014/main" id="{AC4F5453-D4A3-D254-61D1-74A487A637D4}"/>
                  </a:ext>
                </a:extLst>
              </p:cNvPr>
              <p:cNvGrpSpPr/>
              <p:nvPr/>
            </p:nvGrpSpPr>
            <p:grpSpPr>
              <a:xfrm>
                <a:off x="4268003" y="3753011"/>
                <a:ext cx="2057135" cy="1483560"/>
                <a:chOff x="4268003" y="3753011"/>
                <a:chExt cx="2057135" cy="1483560"/>
              </a:xfrm>
              <a:grpFill/>
            </p:grpSpPr>
            <p:sp>
              <p:nvSpPr>
                <p:cNvPr id="101" name="Freeform: Shape 100">
                  <a:extLst>
                    <a:ext uri="{FF2B5EF4-FFF2-40B4-BE49-F238E27FC236}">
                      <a16:creationId xmlns:a16="http://schemas.microsoft.com/office/drawing/2014/main" id="{2F089B82-7692-E3BF-3D86-70275ECB0C56}"/>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102" name="Freeform: Shape 101">
                  <a:extLst>
                    <a:ext uri="{FF2B5EF4-FFF2-40B4-BE49-F238E27FC236}">
                      <a16:creationId xmlns:a16="http://schemas.microsoft.com/office/drawing/2014/main" id="{6860AB89-9428-5456-8AD7-9406E8A39D15}"/>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sp>
          <p:nvSpPr>
            <p:cNvPr id="32" name="Freeform: Shape 31">
              <a:extLst>
                <a:ext uri="{FF2B5EF4-FFF2-40B4-BE49-F238E27FC236}">
                  <a16:creationId xmlns:a16="http://schemas.microsoft.com/office/drawing/2014/main" id="{ABC3E8A3-25AA-85EE-5399-61BB9F0D0320}"/>
                </a:ext>
              </a:extLst>
            </p:cNvPr>
            <p:cNvSpPr/>
            <p:nvPr/>
          </p:nvSpPr>
          <p:spPr>
            <a:xfrm>
              <a:off x="4295779" y="4549777"/>
              <a:ext cx="1632668" cy="317854"/>
            </a:xfrm>
            <a:custGeom>
              <a:avLst/>
              <a:gdLst>
                <a:gd name="connsiteX0" fmla="*/ 0 w 1632667"/>
                <a:gd name="connsiteY0" fmla="*/ 314524 h 317855"/>
                <a:gd name="connsiteX1" fmla="*/ 531314 w 1632667"/>
                <a:gd name="connsiteY1" fmla="*/ 224166 h 317855"/>
                <a:gd name="connsiteX2" fmla="*/ 859092 w 1632667"/>
                <a:gd name="connsiteY2" fmla="*/ 238572 h 317855"/>
                <a:gd name="connsiteX3" fmla="*/ 1632667 w 1632667"/>
                <a:gd name="connsiteY3" fmla="*/ 0 h 317855"/>
              </a:gdLst>
              <a:ahLst/>
              <a:cxnLst>
                <a:cxn ang="0">
                  <a:pos x="connsiteX0" y="connsiteY0"/>
                </a:cxn>
                <a:cxn ang="0">
                  <a:pos x="connsiteX1" y="connsiteY1"/>
                </a:cxn>
                <a:cxn ang="0">
                  <a:pos x="connsiteX2" y="connsiteY2"/>
                </a:cxn>
                <a:cxn ang="0">
                  <a:pos x="connsiteX3" y="connsiteY3"/>
                </a:cxn>
              </a:cxnLst>
              <a:rect l="l" t="t" r="r" b="b"/>
              <a:pathLst>
                <a:path w="1632667" h="317855">
                  <a:moveTo>
                    <a:pt x="0" y="314524"/>
                  </a:moveTo>
                  <a:cubicBezTo>
                    <a:pt x="120439" y="338612"/>
                    <a:pt x="372265" y="224166"/>
                    <a:pt x="531314" y="224166"/>
                  </a:cubicBezTo>
                  <a:cubicBezTo>
                    <a:pt x="690363" y="224166"/>
                    <a:pt x="709610" y="238572"/>
                    <a:pt x="859092" y="238572"/>
                  </a:cubicBezTo>
                  <a:cubicBezTo>
                    <a:pt x="1150681" y="238572"/>
                    <a:pt x="1314570" y="0"/>
                    <a:pt x="1632667"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1FC5839A-A041-FE00-D37E-50EAE1FB5C78}"/>
                </a:ext>
              </a:extLst>
            </p:cNvPr>
            <p:cNvSpPr/>
            <p:nvPr/>
          </p:nvSpPr>
          <p:spPr>
            <a:xfrm>
              <a:off x="5605508" y="4135215"/>
              <a:ext cx="718138" cy="394048"/>
            </a:xfrm>
            <a:custGeom>
              <a:avLst/>
              <a:gdLst>
                <a:gd name="connsiteX0" fmla="*/ 0 w 718138"/>
                <a:gd name="connsiteY0" fmla="*/ 394048 h 394048"/>
                <a:gd name="connsiteX1" fmla="*/ 381371 w 718138"/>
                <a:gd name="connsiteY1" fmla="*/ 303690 h 394048"/>
                <a:gd name="connsiteX2" fmla="*/ 718138 w 718138"/>
                <a:gd name="connsiteY2" fmla="*/ 0 h 394048"/>
              </a:gdLst>
              <a:ahLst/>
              <a:cxnLst>
                <a:cxn ang="0">
                  <a:pos x="connsiteX0" y="connsiteY0"/>
                </a:cxn>
                <a:cxn ang="0">
                  <a:pos x="connsiteX1" y="connsiteY1"/>
                </a:cxn>
                <a:cxn ang="0">
                  <a:pos x="connsiteX2" y="connsiteY2"/>
                </a:cxn>
              </a:cxnLst>
              <a:rect l="l" t="t" r="r" b="b"/>
              <a:pathLst>
                <a:path w="718138" h="394048">
                  <a:moveTo>
                    <a:pt x="0" y="394048"/>
                  </a:moveTo>
                  <a:cubicBezTo>
                    <a:pt x="0" y="394048"/>
                    <a:pt x="133693" y="318443"/>
                    <a:pt x="381371" y="303690"/>
                  </a:cubicBezTo>
                  <a:cubicBezTo>
                    <a:pt x="583178" y="291589"/>
                    <a:pt x="718138" y="0"/>
                    <a:pt x="718138"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515D6C6-6803-FB99-32C1-8314D600ADB9}"/>
                </a:ext>
              </a:extLst>
            </p:cNvPr>
            <p:cNvSpPr/>
            <p:nvPr/>
          </p:nvSpPr>
          <p:spPr>
            <a:xfrm>
              <a:off x="4525707" y="4833643"/>
              <a:ext cx="909918" cy="187271"/>
            </a:xfrm>
            <a:custGeom>
              <a:avLst/>
              <a:gdLst>
                <a:gd name="connsiteX0" fmla="*/ 909919 w 909918"/>
                <a:gd name="connsiteY0" fmla="*/ 183597 h 187272"/>
                <a:gd name="connsiteX1" fmla="*/ 354401 w 909918"/>
                <a:gd name="connsiteY1" fmla="*/ 108913 h 187272"/>
                <a:gd name="connsiteX2" fmla="*/ 0 w 909918"/>
                <a:gd name="connsiteY2" fmla="*/ 0 h 187272"/>
              </a:gdLst>
              <a:ahLst/>
              <a:cxnLst>
                <a:cxn ang="0">
                  <a:pos x="connsiteX0" y="connsiteY0"/>
                </a:cxn>
                <a:cxn ang="0">
                  <a:pos x="connsiteX1" y="connsiteY1"/>
                </a:cxn>
                <a:cxn ang="0">
                  <a:pos x="connsiteX2" y="connsiteY2"/>
                </a:cxn>
              </a:cxnLst>
              <a:rect l="l" t="t" r="r" b="b"/>
              <a:pathLst>
                <a:path w="909918" h="187272">
                  <a:moveTo>
                    <a:pt x="909919" y="183597"/>
                  </a:moveTo>
                  <a:cubicBezTo>
                    <a:pt x="585829" y="208953"/>
                    <a:pt x="602656" y="94276"/>
                    <a:pt x="354401" y="108913"/>
                  </a:cubicBezTo>
                  <a:cubicBezTo>
                    <a:pt x="110412" y="123320"/>
                    <a:pt x="0" y="0"/>
                    <a:pt x="0"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grpSp>
          <p:nvGrpSpPr>
            <p:cNvPr id="35" name="Graphic 167">
              <a:extLst>
                <a:ext uri="{FF2B5EF4-FFF2-40B4-BE49-F238E27FC236}">
                  <a16:creationId xmlns:a16="http://schemas.microsoft.com/office/drawing/2014/main" id="{A64F122A-14E9-9A71-2CB2-1A2A412D0D80}"/>
                </a:ext>
              </a:extLst>
            </p:cNvPr>
            <p:cNvGrpSpPr/>
            <p:nvPr/>
          </p:nvGrpSpPr>
          <p:grpSpPr>
            <a:xfrm>
              <a:off x="4386021" y="3762604"/>
              <a:ext cx="1940853" cy="1473962"/>
              <a:chOff x="4386021" y="3762608"/>
              <a:chExt cx="1940852" cy="1473964"/>
            </a:xfrm>
            <a:solidFill>
              <a:srgbClr val="B2A499"/>
            </a:solidFill>
          </p:grpSpPr>
          <p:sp>
            <p:nvSpPr>
              <p:cNvPr id="74" name="Freeform: Shape 73">
                <a:extLst>
                  <a:ext uri="{FF2B5EF4-FFF2-40B4-BE49-F238E27FC236}">
                    <a16:creationId xmlns:a16="http://schemas.microsoft.com/office/drawing/2014/main" id="{66386117-C908-1B09-CD25-6E504A593E80}"/>
                  </a:ext>
                </a:extLst>
              </p:cNvPr>
              <p:cNvSpPr/>
              <p:nvPr/>
            </p:nvSpPr>
            <p:spPr>
              <a:xfrm>
                <a:off x="4386021" y="4311440"/>
                <a:ext cx="662817" cy="892284"/>
              </a:xfrm>
              <a:custGeom>
                <a:avLst/>
                <a:gdLst>
                  <a:gd name="connsiteX0" fmla="*/ 346449 w 662817"/>
                  <a:gd name="connsiteY0" fmla="*/ 892285 h 892284"/>
                  <a:gd name="connsiteX1" fmla="*/ 0 w 662817"/>
                  <a:gd name="connsiteY1" fmla="*/ 552059 h 892284"/>
                  <a:gd name="connsiteX2" fmla="*/ 662817 w 662817"/>
                  <a:gd name="connsiteY2" fmla="*/ 0 h 892284"/>
                </a:gdLst>
                <a:ahLst/>
                <a:cxnLst>
                  <a:cxn ang="0">
                    <a:pos x="connsiteX0" y="connsiteY0"/>
                  </a:cxn>
                  <a:cxn ang="0">
                    <a:pos x="connsiteX1" y="connsiteY1"/>
                  </a:cxn>
                  <a:cxn ang="0">
                    <a:pos x="connsiteX2" y="connsiteY2"/>
                  </a:cxn>
                </a:cxnLst>
                <a:rect l="l" t="t" r="r" b="b"/>
                <a:pathLst>
                  <a:path w="662817" h="892284">
                    <a:moveTo>
                      <a:pt x="346449" y="892285"/>
                    </a:moveTo>
                    <a:cubicBezTo>
                      <a:pt x="109721" y="761819"/>
                      <a:pt x="0" y="552059"/>
                      <a:pt x="0" y="552059"/>
                    </a:cubicBezTo>
                    <a:cubicBezTo>
                      <a:pt x="0" y="552059"/>
                      <a:pt x="477261" y="339880"/>
                      <a:pt x="662817"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8CB993A7-77FA-471D-4DF6-6C5BAE8E1819}"/>
                  </a:ext>
                </a:extLst>
              </p:cNvPr>
              <p:cNvSpPr/>
              <p:nvPr/>
            </p:nvSpPr>
            <p:spPr>
              <a:xfrm>
                <a:off x="4460705" y="4849554"/>
                <a:ext cx="346103" cy="372035"/>
              </a:xfrm>
              <a:custGeom>
                <a:avLst/>
                <a:gdLst>
                  <a:gd name="connsiteX0" fmla="*/ 346103 w 346103"/>
                  <a:gd name="connsiteY0" fmla="*/ 372035 h 372035"/>
                  <a:gd name="connsiteX1" fmla="*/ 0 w 346103"/>
                  <a:gd name="connsiteY1" fmla="*/ 0 h 372035"/>
                </a:gdLst>
                <a:ahLst/>
                <a:cxnLst>
                  <a:cxn ang="0">
                    <a:pos x="connsiteX0" y="connsiteY0"/>
                  </a:cxn>
                  <a:cxn ang="0">
                    <a:pos x="connsiteX1" y="connsiteY1"/>
                  </a:cxn>
                </a:cxnLst>
                <a:rect l="l" t="t" r="r" b="b"/>
                <a:pathLst>
                  <a:path w="346103" h="372035">
                    <a:moveTo>
                      <a:pt x="346103" y="372035"/>
                    </a:moveTo>
                    <a:cubicBezTo>
                      <a:pt x="104649" y="250674"/>
                      <a:pt x="0" y="0"/>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0F5EF6BA-3DB0-A0C2-64EC-250DC83C5F28}"/>
                  </a:ext>
                </a:extLst>
              </p:cNvPr>
              <p:cNvSpPr/>
              <p:nvPr/>
            </p:nvSpPr>
            <p:spPr>
              <a:xfrm>
                <a:off x="4525707" y="4833649"/>
                <a:ext cx="413756" cy="402461"/>
              </a:xfrm>
              <a:custGeom>
                <a:avLst/>
                <a:gdLst>
                  <a:gd name="connsiteX0" fmla="*/ 413757 w 413756"/>
                  <a:gd name="connsiteY0" fmla="*/ 402462 h 402461"/>
                  <a:gd name="connsiteX1" fmla="*/ 0 w 413756"/>
                  <a:gd name="connsiteY1" fmla="*/ 0 h 402461"/>
                </a:gdLst>
                <a:ahLst/>
                <a:cxnLst>
                  <a:cxn ang="0">
                    <a:pos x="connsiteX0" y="connsiteY0"/>
                  </a:cxn>
                  <a:cxn ang="0">
                    <a:pos x="connsiteX1" y="connsiteY1"/>
                  </a:cxn>
                </a:cxnLst>
                <a:rect l="l" t="t" r="r" b="b"/>
                <a:pathLst>
                  <a:path w="413756" h="402461">
                    <a:moveTo>
                      <a:pt x="413757" y="402462"/>
                    </a:moveTo>
                    <a:cubicBezTo>
                      <a:pt x="299426" y="352327"/>
                      <a:pt x="151788" y="28870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DD6019CA-A120-A89E-42AA-2A841377409A}"/>
                  </a:ext>
                </a:extLst>
              </p:cNvPr>
              <p:cNvSpPr/>
              <p:nvPr/>
            </p:nvSpPr>
            <p:spPr>
              <a:xfrm>
                <a:off x="4588290" y="4279861"/>
                <a:ext cx="579950" cy="956711"/>
              </a:xfrm>
              <a:custGeom>
                <a:avLst/>
                <a:gdLst>
                  <a:gd name="connsiteX0" fmla="*/ 444298 w 579950"/>
                  <a:gd name="connsiteY0" fmla="*/ 956711 h 956711"/>
                  <a:gd name="connsiteX1" fmla="*/ 0 w 579950"/>
                  <a:gd name="connsiteY1" fmla="*/ 537423 h 956711"/>
                  <a:gd name="connsiteX2" fmla="*/ 301501 w 579950"/>
                  <a:gd name="connsiteY2" fmla="*/ 365466 h 956711"/>
                  <a:gd name="connsiteX3" fmla="*/ 579950 w 579950"/>
                  <a:gd name="connsiteY3" fmla="*/ 0 h 956711"/>
                </a:gdLst>
                <a:ahLst/>
                <a:cxnLst>
                  <a:cxn ang="0">
                    <a:pos x="connsiteX0" y="connsiteY0"/>
                  </a:cxn>
                  <a:cxn ang="0">
                    <a:pos x="connsiteX1" y="connsiteY1"/>
                  </a:cxn>
                  <a:cxn ang="0">
                    <a:pos x="connsiteX2" y="connsiteY2"/>
                  </a:cxn>
                  <a:cxn ang="0">
                    <a:pos x="connsiteX3" y="connsiteY3"/>
                  </a:cxn>
                </a:cxnLst>
                <a:rect l="l" t="t" r="r" b="b"/>
                <a:pathLst>
                  <a:path w="579950" h="956711">
                    <a:moveTo>
                      <a:pt x="444298" y="956711"/>
                    </a:moveTo>
                    <a:cubicBezTo>
                      <a:pt x="189475" y="809649"/>
                      <a:pt x="65694" y="669617"/>
                      <a:pt x="0" y="537423"/>
                    </a:cubicBezTo>
                    <a:cubicBezTo>
                      <a:pt x="0" y="537423"/>
                      <a:pt x="196505" y="457783"/>
                      <a:pt x="301501" y="365466"/>
                    </a:cubicBezTo>
                    <a:cubicBezTo>
                      <a:pt x="457552" y="228085"/>
                      <a:pt x="579950" y="0"/>
                      <a:pt x="57995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912D17E4-384B-ACD9-6A26-C0BBCDFC51AD}"/>
                  </a:ext>
                </a:extLst>
              </p:cNvPr>
              <p:cNvSpPr/>
              <p:nvPr/>
            </p:nvSpPr>
            <p:spPr>
              <a:xfrm>
                <a:off x="4667698" y="4797344"/>
                <a:ext cx="444413" cy="434847"/>
              </a:xfrm>
              <a:custGeom>
                <a:avLst/>
                <a:gdLst>
                  <a:gd name="connsiteX0" fmla="*/ 0 w 444413"/>
                  <a:gd name="connsiteY0" fmla="*/ 0 h 434847"/>
                  <a:gd name="connsiteX1" fmla="*/ 444414 w 444413"/>
                  <a:gd name="connsiteY1" fmla="*/ 434848 h 434847"/>
                </a:gdLst>
                <a:ahLst/>
                <a:cxnLst>
                  <a:cxn ang="0">
                    <a:pos x="connsiteX0" y="connsiteY0"/>
                  </a:cxn>
                  <a:cxn ang="0">
                    <a:pos x="connsiteX1" y="connsiteY1"/>
                  </a:cxn>
                </a:cxnLst>
                <a:rect l="l" t="t" r="r" b="b"/>
                <a:pathLst>
                  <a:path w="444413" h="434847">
                    <a:moveTo>
                      <a:pt x="0" y="0"/>
                    </a:moveTo>
                    <a:cubicBezTo>
                      <a:pt x="46216" y="97043"/>
                      <a:pt x="245027" y="317060"/>
                      <a:pt x="444414" y="434848"/>
                    </a:cubicBezTo>
                  </a:path>
                </a:pathLst>
              </a:custGeom>
              <a:grpFill/>
              <a:ln w="9525" cap="flat">
                <a:solidFill>
                  <a:schemeClr val="accent4">
                    <a:lumMod val="75000"/>
                  </a:schemeClr>
                </a:solid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151996CF-7329-10A3-2609-EF4CFE264768}"/>
                  </a:ext>
                </a:extLst>
              </p:cNvPr>
              <p:cNvSpPr/>
              <p:nvPr/>
            </p:nvSpPr>
            <p:spPr>
              <a:xfrm>
                <a:off x="4724287" y="4785243"/>
                <a:ext cx="474033" cy="439112"/>
              </a:xfrm>
              <a:custGeom>
                <a:avLst/>
                <a:gdLst>
                  <a:gd name="connsiteX0" fmla="*/ 0 w 474033"/>
                  <a:gd name="connsiteY0" fmla="*/ 0 h 439112"/>
                  <a:gd name="connsiteX1" fmla="*/ 474034 w 474033"/>
                  <a:gd name="connsiteY1" fmla="*/ 439112 h 439112"/>
                </a:gdLst>
                <a:ahLst/>
                <a:cxnLst>
                  <a:cxn ang="0">
                    <a:pos x="connsiteX0" y="connsiteY0"/>
                  </a:cxn>
                  <a:cxn ang="0">
                    <a:pos x="connsiteX1" y="connsiteY1"/>
                  </a:cxn>
                </a:cxnLst>
                <a:rect l="l" t="t" r="r" b="b"/>
                <a:pathLst>
                  <a:path w="474033" h="439112">
                    <a:moveTo>
                      <a:pt x="0" y="0"/>
                    </a:moveTo>
                    <a:cubicBezTo>
                      <a:pt x="154093" y="107530"/>
                      <a:pt x="224512" y="329392"/>
                      <a:pt x="474034" y="439112"/>
                    </a:cubicBezTo>
                  </a:path>
                </a:pathLst>
              </a:custGeom>
              <a:grpFill/>
              <a:ln w="9525" cap="flat">
                <a:solidFill>
                  <a:schemeClr val="accent4">
                    <a:lumMod val="75000"/>
                  </a:schemeClr>
                </a:solid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3D181B05-BF60-343D-C436-98C7AB71E25E}"/>
                  </a:ext>
                </a:extLst>
              </p:cNvPr>
              <p:cNvSpPr/>
              <p:nvPr/>
            </p:nvSpPr>
            <p:spPr>
              <a:xfrm>
                <a:off x="4827093" y="4175557"/>
                <a:ext cx="525320" cy="1031279"/>
              </a:xfrm>
              <a:custGeom>
                <a:avLst/>
                <a:gdLst>
                  <a:gd name="connsiteX0" fmla="*/ 486135 w 525320"/>
                  <a:gd name="connsiteY0" fmla="*/ 1031279 h 1031279"/>
                  <a:gd name="connsiteX1" fmla="*/ 0 w 525320"/>
                  <a:gd name="connsiteY1" fmla="*/ 598391 h 1031279"/>
                  <a:gd name="connsiteX2" fmla="*/ 525321 w 525320"/>
                  <a:gd name="connsiteY2" fmla="*/ 0 h 1031279"/>
                </a:gdLst>
                <a:ahLst/>
                <a:cxnLst>
                  <a:cxn ang="0">
                    <a:pos x="connsiteX0" y="connsiteY0"/>
                  </a:cxn>
                  <a:cxn ang="0">
                    <a:pos x="connsiteX1" y="connsiteY1"/>
                  </a:cxn>
                  <a:cxn ang="0">
                    <a:pos x="connsiteX2" y="connsiteY2"/>
                  </a:cxn>
                </a:cxnLst>
                <a:rect l="l" t="t" r="r" b="b"/>
                <a:pathLst>
                  <a:path w="525320" h="1031279">
                    <a:moveTo>
                      <a:pt x="486135" y="1031279"/>
                    </a:moveTo>
                    <a:cubicBezTo>
                      <a:pt x="286748" y="942996"/>
                      <a:pt x="175875" y="689901"/>
                      <a:pt x="0" y="598391"/>
                    </a:cubicBezTo>
                    <a:cubicBezTo>
                      <a:pt x="173455" y="509186"/>
                      <a:pt x="418136" y="300924"/>
                      <a:pt x="52532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58D8D6D6-9747-331E-E31F-3CCD245B7815}"/>
                  </a:ext>
                </a:extLst>
              </p:cNvPr>
              <p:cNvSpPr/>
              <p:nvPr/>
            </p:nvSpPr>
            <p:spPr>
              <a:xfrm>
                <a:off x="4961246" y="4071139"/>
                <a:ext cx="579720" cy="1113915"/>
              </a:xfrm>
              <a:custGeom>
                <a:avLst/>
                <a:gdLst>
                  <a:gd name="connsiteX0" fmla="*/ 445451 w 579720"/>
                  <a:gd name="connsiteY0" fmla="*/ 1113916 h 1113915"/>
                  <a:gd name="connsiteX1" fmla="*/ 0 w 579720"/>
                  <a:gd name="connsiteY1" fmla="*/ 707305 h 1113915"/>
                  <a:gd name="connsiteX2" fmla="*/ 579720 w 579720"/>
                  <a:gd name="connsiteY2" fmla="*/ 0 h 1113915"/>
                </a:gdLst>
                <a:ahLst/>
                <a:cxnLst>
                  <a:cxn ang="0">
                    <a:pos x="connsiteX0" y="connsiteY0"/>
                  </a:cxn>
                  <a:cxn ang="0">
                    <a:pos x="connsiteX1" y="connsiteY1"/>
                  </a:cxn>
                  <a:cxn ang="0">
                    <a:pos x="connsiteX2" y="connsiteY2"/>
                  </a:cxn>
                </a:cxnLst>
                <a:rect l="l" t="t" r="r" b="b"/>
                <a:pathLst>
                  <a:path w="579720" h="1113915">
                    <a:moveTo>
                      <a:pt x="445451" y="1113916"/>
                    </a:moveTo>
                    <a:cubicBezTo>
                      <a:pt x="230390" y="997971"/>
                      <a:pt x="150866" y="776226"/>
                      <a:pt x="0" y="707305"/>
                    </a:cubicBezTo>
                    <a:cubicBezTo>
                      <a:pt x="150866" y="609801"/>
                      <a:pt x="463546" y="364198"/>
                      <a:pt x="57972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82" name="Freeform: Shape 81">
                <a:extLst>
                  <a:ext uri="{FF2B5EF4-FFF2-40B4-BE49-F238E27FC236}">
                    <a16:creationId xmlns:a16="http://schemas.microsoft.com/office/drawing/2014/main" id="{6BCDE542-9C78-C115-6231-9152BD369A09}"/>
                  </a:ext>
                </a:extLst>
              </p:cNvPr>
              <p:cNvSpPr/>
              <p:nvPr/>
            </p:nvSpPr>
            <p:spPr>
              <a:xfrm>
                <a:off x="6026525" y="4135334"/>
                <a:ext cx="297236" cy="297581"/>
              </a:xfrm>
              <a:custGeom>
                <a:avLst/>
                <a:gdLst>
                  <a:gd name="connsiteX0" fmla="*/ 0 w 297236"/>
                  <a:gd name="connsiteY0" fmla="*/ 297582 h 297581"/>
                  <a:gd name="connsiteX1" fmla="*/ 297236 w 297236"/>
                  <a:gd name="connsiteY1" fmla="*/ 0 h 297581"/>
                </a:gdLst>
                <a:ahLst/>
                <a:cxnLst>
                  <a:cxn ang="0">
                    <a:pos x="connsiteX0" y="connsiteY0"/>
                  </a:cxn>
                  <a:cxn ang="0">
                    <a:pos x="connsiteX1" y="connsiteY1"/>
                  </a:cxn>
                </a:cxnLst>
                <a:rect l="l" t="t" r="r" b="b"/>
                <a:pathLst>
                  <a:path w="297236" h="297581">
                    <a:moveTo>
                      <a:pt x="0" y="297582"/>
                    </a:moveTo>
                    <a:cubicBezTo>
                      <a:pt x="99578" y="115713"/>
                      <a:pt x="297236" y="0"/>
                      <a:pt x="29723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83" name="Freeform: Shape 82">
                <a:extLst>
                  <a:ext uri="{FF2B5EF4-FFF2-40B4-BE49-F238E27FC236}">
                    <a16:creationId xmlns:a16="http://schemas.microsoft.com/office/drawing/2014/main" id="{8A41D311-6E2B-ED57-3D87-5B88020E0923}"/>
                  </a:ext>
                </a:extLst>
              </p:cNvPr>
              <p:cNvSpPr/>
              <p:nvPr/>
            </p:nvSpPr>
            <p:spPr>
              <a:xfrm>
                <a:off x="5079496" y="3941940"/>
                <a:ext cx="871193" cy="843417"/>
              </a:xfrm>
              <a:custGeom>
                <a:avLst/>
                <a:gdLst>
                  <a:gd name="connsiteX0" fmla="*/ 871194 w 871193"/>
                  <a:gd name="connsiteY0" fmla="*/ 0 h 843417"/>
                  <a:gd name="connsiteX1" fmla="*/ 0 w 871193"/>
                  <a:gd name="connsiteY1" fmla="*/ 843418 h 843417"/>
                </a:gdLst>
                <a:ahLst/>
                <a:cxnLst>
                  <a:cxn ang="0">
                    <a:pos x="connsiteX0" y="connsiteY0"/>
                  </a:cxn>
                  <a:cxn ang="0">
                    <a:pos x="connsiteX1" y="connsiteY1"/>
                  </a:cxn>
                </a:cxnLst>
                <a:rect l="l" t="t" r="r" b="b"/>
                <a:pathLst>
                  <a:path w="871193" h="843417">
                    <a:moveTo>
                      <a:pt x="871194" y="0"/>
                    </a:moveTo>
                    <a:cubicBezTo>
                      <a:pt x="453634" y="258511"/>
                      <a:pt x="283752" y="643455"/>
                      <a:pt x="0" y="843418"/>
                    </a:cubicBezTo>
                  </a:path>
                </a:pathLst>
              </a:custGeom>
              <a:grpFill/>
              <a:ln w="9525" cap="flat">
                <a:solidFill>
                  <a:schemeClr val="accent4">
                    <a:lumMod val="75000"/>
                  </a:schemeClr>
                </a:solidFill>
                <a:prstDash val="solid"/>
                <a:miter/>
              </a:ln>
            </p:spPr>
            <p:txBody>
              <a:bodyPr rtlCol="0" anchor="ctr"/>
              <a:lstStyle/>
              <a:p>
                <a:endParaRPr lang="en-GB"/>
              </a:p>
            </p:txBody>
          </p:sp>
          <p:sp>
            <p:nvSpPr>
              <p:cNvPr id="84" name="Freeform: Shape 83">
                <a:extLst>
                  <a:ext uri="{FF2B5EF4-FFF2-40B4-BE49-F238E27FC236}">
                    <a16:creationId xmlns:a16="http://schemas.microsoft.com/office/drawing/2014/main" id="{F3AF0080-EFA0-2619-C8AE-3B13243A9FAB}"/>
                  </a:ext>
                </a:extLst>
              </p:cNvPr>
              <p:cNvSpPr/>
              <p:nvPr/>
            </p:nvSpPr>
            <p:spPr>
              <a:xfrm>
                <a:off x="5079611" y="4785243"/>
                <a:ext cx="435538" cy="364428"/>
              </a:xfrm>
              <a:custGeom>
                <a:avLst/>
                <a:gdLst>
                  <a:gd name="connsiteX0" fmla="*/ 435539 w 435538"/>
                  <a:gd name="connsiteY0" fmla="*/ 364428 h 364428"/>
                  <a:gd name="connsiteX1" fmla="*/ 0 w 435538"/>
                  <a:gd name="connsiteY1" fmla="*/ 0 h 364428"/>
                </a:gdLst>
                <a:ahLst/>
                <a:cxnLst>
                  <a:cxn ang="0">
                    <a:pos x="connsiteX0" y="connsiteY0"/>
                  </a:cxn>
                  <a:cxn ang="0">
                    <a:pos x="connsiteX1" y="connsiteY1"/>
                  </a:cxn>
                </a:cxnLst>
                <a:rect l="l" t="t" r="r" b="b"/>
                <a:pathLst>
                  <a:path w="435538" h="364428">
                    <a:moveTo>
                      <a:pt x="435539" y="364428"/>
                    </a:moveTo>
                    <a:cubicBezTo>
                      <a:pt x="229467" y="297121"/>
                      <a:pt x="171495" y="7848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DAB04652-5EED-FD1A-8C04-C58F2F81C7E5}"/>
                  </a:ext>
                </a:extLst>
              </p:cNvPr>
              <p:cNvSpPr/>
              <p:nvPr/>
            </p:nvSpPr>
            <p:spPr>
              <a:xfrm>
                <a:off x="5229670" y="3762608"/>
                <a:ext cx="884678" cy="102044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86" name="Freeform: Shape 85">
                <a:extLst>
                  <a:ext uri="{FF2B5EF4-FFF2-40B4-BE49-F238E27FC236}">
                    <a16:creationId xmlns:a16="http://schemas.microsoft.com/office/drawing/2014/main" id="{86C731A8-3A63-FC6D-2D9B-FEADFADFA4B0}"/>
                  </a:ext>
                </a:extLst>
              </p:cNvPr>
              <p:cNvSpPr/>
              <p:nvPr/>
            </p:nvSpPr>
            <p:spPr>
              <a:xfrm>
                <a:off x="5229785" y="4783053"/>
                <a:ext cx="394624" cy="317059"/>
              </a:xfrm>
              <a:custGeom>
                <a:avLst/>
                <a:gdLst>
                  <a:gd name="connsiteX0" fmla="*/ 394625 w 394624"/>
                  <a:gd name="connsiteY0" fmla="*/ 317060 h 317059"/>
                  <a:gd name="connsiteX1" fmla="*/ 0 w 394624"/>
                  <a:gd name="connsiteY1" fmla="*/ 0 h 317059"/>
                </a:gdLst>
                <a:ahLst/>
                <a:cxnLst>
                  <a:cxn ang="0">
                    <a:pos x="connsiteX0" y="connsiteY0"/>
                  </a:cxn>
                  <a:cxn ang="0">
                    <a:pos x="connsiteX1" y="connsiteY1"/>
                  </a:cxn>
                </a:cxnLst>
                <a:rect l="l" t="t" r="r" b="b"/>
                <a:pathLst>
                  <a:path w="394624" h="317059">
                    <a:moveTo>
                      <a:pt x="394625" y="317060"/>
                    </a:moveTo>
                    <a:cubicBezTo>
                      <a:pt x="169767" y="214370"/>
                      <a:pt x="113869" y="76528"/>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87" name="Freeform: Shape 86">
                <a:extLst>
                  <a:ext uri="{FF2B5EF4-FFF2-40B4-BE49-F238E27FC236}">
                    <a16:creationId xmlns:a16="http://schemas.microsoft.com/office/drawing/2014/main" id="{912DE438-B30D-F1A5-F9C0-238AAE227E1F}"/>
                  </a:ext>
                </a:extLst>
              </p:cNvPr>
              <p:cNvSpPr/>
              <p:nvPr/>
            </p:nvSpPr>
            <p:spPr>
              <a:xfrm>
                <a:off x="5333512" y="4758274"/>
                <a:ext cx="397736" cy="277297"/>
              </a:xfrm>
              <a:custGeom>
                <a:avLst/>
                <a:gdLst>
                  <a:gd name="connsiteX0" fmla="*/ 0 w 397736"/>
                  <a:gd name="connsiteY0" fmla="*/ 0 h 277297"/>
                  <a:gd name="connsiteX1" fmla="*/ 397736 w 397736"/>
                  <a:gd name="connsiteY1" fmla="*/ 277298 h 277297"/>
                </a:gdLst>
                <a:ahLst/>
                <a:cxnLst>
                  <a:cxn ang="0">
                    <a:pos x="connsiteX0" y="connsiteY0"/>
                  </a:cxn>
                  <a:cxn ang="0">
                    <a:pos x="connsiteX1" y="connsiteY1"/>
                  </a:cxn>
                </a:cxnLst>
                <a:rect l="l" t="t" r="r" b="b"/>
                <a:pathLst>
                  <a:path w="397736" h="277297">
                    <a:moveTo>
                      <a:pt x="0" y="0"/>
                    </a:moveTo>
                    <a:cubicBezTo>
                      <a:pt x="111103" y="85517"/>
                      <a:pt x="218058" y="239610"/>
                      <a:pt x="397736" y="277298"/>
                    </a:cubicBezTo>
                  </a:path>
                </a:pathLst>
              </a:custGeom>
              <a:grpFill/>
              <a:ln w="9525" cap="flat">
                <a:solidFill>
                  <a:schemeClr val="accent4">
                    <a:lumMod val="75000"/>
                  </a:schemeClr>
                </a:solidFill>
                <a:prstDash val="solid"/>
                <a:miter/>
              </a:ln>
            </p:spPr>
            <p:txBody>
              <a:bodyPr rtlCol="0" anchor="ctr"/>
              <a:lstStyle/>
              <a:p>
                <a:endParaRPr lang="en-GB"/>
              </a:p>
            </p:txBody>
          </p:sp>
          <p:sp>
            <p:nvSpPr>
              <p:cNvPr id="88" name="Freeform: Shape 87">
                <a:extLst>
                  <a:ext uri="{FF2B5EF4-FFF2-40B4-BE49-F238E27FC236}">
                    <a16:creationId xmlns:a16="http://schemas.microsoft.com/office/drawing/2014/main" id="{05405E29-39B0-91CE-2AAF-1CDAA44AF3CA}"/>
                  </a:ext>
                </a:extLst>
              </p:cNvPr>
              <p:cNvSpPr/>
              <p:nvPr/>
            </p:nvSpPr>
            <p:spPr>
              <a:xfrm>
                <a:off x="5412114" y="4727501"/>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89" name="Freeform: Shape 88">
                <a:extLst>
                  <a:ext uri="{FF2B5EF4-FFF2-40B4-BE49-F238E27FC236}">
                    <a16:creationId xmlns:a16="http://schemas.microsoft.com/office/drawing/2014/main" id="{59703125-E600-016A-04E6-7D20FB4A9D03}"/>
                  </a:ext>
                </a:extLst>
              </p:cNvPr>
              <p:cNvSpPr/>
              <p:nvPr/>
            </p:nvSpPr>
            <p:spPr>
              <a:xfrm>
                <a:off x="5549957" y="4659848"/>
                <a:ext cx="540764" cy="116002"/>
              </a:xfrm>
              <a:custGeom>
                <a:avLst/>
                <a:gdLst>
                  <a:gd name="connsiteX0" fmla="*/ 0 w 540764"/>
                  <a:gd name="connsiteY0" fmla="*/ 0 h 116002"/>
                  <a:gd name="connsiteX1" fmla="*/ 540765 w 540764"/>
                  <a:gd name="connsiteY1" fmla="*/ 98426 h 116002"/>
                </a:gdLst>
                <a:ahLst/>
                <a:cxnLst>
                  <a:cxn ang="0">
                    <a:pos x="connsiteX0" y="connsiteY0"/>
                  </a:cxn>
                  <a:cxn ang="0">
                    <a:pos x="connsiteX1" y="connsiteY1"/>
                  </a:cxn>
                </a:cxnLst>
                <a:rect l="l" t="t" r="r" b="b"/>
                <a:pathLst>
                  <a:path w="540764" h="116002">
                    <a:moveTo>
                      <a:pt x="0" y="0"/>
                    </a:moveTo>
                    <a:cubicBezTo>
                      <a:pt x="129198" y="73416"/>
                      <a:pt x="332157" y="151788"/>
                      <a:pt x="540765" y="98426"/>
                    </a:cubicBezTo>
                  </a:path>
                </a:pathLst>
              </a:custGeom>
              <a:grpFill/>
              <a:ln w="9525" cap="flat">
                <a:solidFill>
                  <a:schemeClr val="accent4">
                    <a:lumMod val="75000"/>
                  </a:schemeClr>
                </a:solid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1D983CFE-52A5-09FC-23EE-49722A3F023E}"/>
                  </a:ext>
                </a:extLst>
              </p:cNvPr>
              <p:cNvSpPr/>
              <p:nvPr/>
            </p:nvSpPr>
            <p:spPr>
              <a:xfrm>
                <a:off x="5633399" y="4619510"/>
                <a:ext cx="565083" cy="85981"/>
              </a:xfrm>
              <a:custGeom>
                <a:avLst/>
                <a:gdLst>
                  <a:gd name="connsiteX0" fmla="*/ 0 w 565083"/>
                  <a:gd name="connsiteY0" fmla="*/ 0 h 85981"/>
                  <a:gd name="connsiteX1" fmla="*/ 565083 w 565083"/>
                  <a:gd name="connsiteY1" fmla="*/ 27430 h 85981"/>
                </a:gdLst>
                <a:ahLst/>
                <a:cxnLst>
                  <a:cxn ang="0">
                    <a:pos x="connsiteX0" y="connsiteY0"/>
                  </a:cxn>
                  <a:cxn ang="0">
                    <a:pos x="connsiteX1" y="connsiteY1"/>
                  </a:cxn>
                </a:cxnLst>
                <a:rect l="l" t="t" r="r" b="b"/>
                <a:pathLst>
                  <a:path w="565083" h="85981">
                    <a:moveTo>
                      <a:pt x="0" y="0"/>
                    </a:moveTo>
                    <a:cubicBezTo>
                      <a:pt x="135191" y="69382"/>
                      <a:pt x="331121" y="138764"/>
                      <a:pt x="565083" y="27430"/>
                    </a:cubicBezTo>
                  </a:path>
                </a:pathLst>
              </a:custGeom>
              <a:grpFill/>
              <a:ln w="9525" cap="flat">
                <a:solidFill>
                  <a:schemeClr val="accent4">
                    <a:lumMod val="75000"/>
                  </a:schemeClr>
                </a:solidFill>
                <a:prstDash val="solid"/>
                <a:miter/>
              </a:ln>
            </p:spPr>
            <p:txBody>
              <a:bodyPr rtlCol="0" anchor="ctr"/>
              <a:lstStyle/>
              <a:p>
                <a:endParaRPr lang="en-GB"/>
              </a:p>
            </p:txBody>
          </p:sp>
          <p:sp>
            <p:nvSpPr>
              <p:cNvPr id="91" name="Freeform: Shape 90">
                <a:extLst>
                  <a:ext uri="{FF2B5EF4-FFF2-40B4-BE49-F238E27FC236}">
                    <a16:creationId xmlns:a16="http://schemas.microsoft.com/office/drawing/2014/main" id="{878FE9F9-82CC-A5C1-9398-900C906FC9A8}"/>
                  </a:ext>
                </a:extLst>
              </p:cNvPr>
              <p:cNvSpPr/>
              <p:nvPr/>
            </p:nvSpPr>
            <p:spPr>
              <a:xfrm>
                <a:off x="5707045" y="4570413"/>
                <a:ext cx="534541" cy="78487"/>
              </a:xfrm>
              <a:custGeom>
                <a:avLst/>
                <a:gdLst>
                  <a:gd name="connsiteX0" fmla="*/ 0 w 534541"/>
                  <a:gd name="connsiteY0" fmla="*/ 19247 h 78487"/>
                  <a:gd name="connsiteX1" fmla="*/ 534541 w 534541"/>
                  <a:gd name="connsiteY1" fmla="*/ 0 h 78487"/>
                </a:gdLst>
                <a:ahLst/>
                <a:cxnLst>
                  <a:cxn ang="0">
                    <a:pos x="connsiteX0" y="connsiteY0"/>
                  </a:cxn>
                  <a:cxn ang="0">
                    <a:pos x="connsiteX1" y="connsiteY1"/>
                  </a:cxn>
                </a:cxnLst>
                <a:rect l="l" t="t" r="r" b="b"/>
                <a:pathLst>
                  <a:path w="534541" h="78487">
                    <a:moveTo>
                      <a:pt x="0" y="19247"/>
                    </a:moveTo>
                    <a:cubicBezTo>
                      <a:pt x="141184" y="84595"/>
                      <a:pt x="377337" y="118018"/>
                      <a:pt x="53454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92" name="Freeform: Shape 91">
                <a:extLst>
                  <a:ext uri="{FF2B5EF4-FFF2-40B4-BE49-F238E27FC236}">
                    <a16:creationId xmlns:a16="http://schemas.microsoft.com/office/drawing/2014/main" id="{5CAD89C7-04DF-E456-1C18-2E7862781C81}"/>
                  </a:ext>
                </a:extLst>
              </p:cNvPr>
              <p:cNvSpPr/>
              <p:nvPr/>
            </p:nvSpPr>
            <p:spPr>
              <a:xfrm>
                <a:off x="5928446" y="4315589"/>
                <a:ext cx="378719" cy="234193"/>
              </a:xfrm>
              <a:custGeom>
                <a:avLst/>
                <a:gdLst>
                  <a:gd name="connsiteX0" fmla="*/ 378720 w 378719"/>
                  <a:gd name="connsiteY0" fmla="*/ 0 h 234193"/>
                  <a:gd name="connsiteX1" fmla="*/ 0 w 378719"/>
                  <a:gd name="connsiteY1" fmla="*/ 234193 h 234193"/>
                </a:gdLst>
                <a:ahLst/>
                <a:cxnLst>
                  <a:cxn ang="0">
                    <a:pos x="connsiteX0" y="connsiteY0"/>
                  </a:cxn>
                  <a:cxn ang="0">
                    <a:pos x="connsiteX1" y="connsiteY1"/>
                  </a:cxn>
                </a:cxnLst>
                <a:rect l="l" t="t" r="r" b="b"/>
                <a:pathLst>
                  <a:path w="378719" h="234193">
                    <a:moveTo>
                      <a:pt x="378720" y="0"/>
                    </a:moveTo>
                    <a:cubicBezTo>
                      <a:pt x="302423" y="134154"/>
                      <a:pt x="213793" y="213678"/>
                      <a:pt x="0" y="234193"/>
                    </a:cubicBezTo>
                  </a:path>
                </a:pathLst>
              </a:custGeom>
              <a:grpFill/>
              <a:ln w="9525" cap="flat">
                <a:solidFill>
                  <a:schemeClr val="accent4">
                    <a:lumMod val="75000"/>
                  </a:schemeClr>
                </a:solidFill>
                <a:prstDash val="solid"/>
                <a:miter/>
              </a:ln>
            </p:spPr>
            <p:txBody>
              <a:bodyPr rtlCol="0" anchor="ctr"/>
              <a:lstStyle/>
              <a:p>
                <a:endParaRPr lang="en-GB"/>
              </a:p>
            </p:txBody>
          </p:sp>
          <p:sp>
            <p:nvSpPr>
              <p:cNvPr id="93" name="Freeform: Shape 92">
                <a:extLst>
                  <a:ext uri="{FF2B5EF4-FFF2-40B4-BE49-F238E27FC236}">
                    <a16:creationId xmlns:a16="http://schemas.microsoft.com/office/drawing/2014/main" id="{EC5D9B6E-50C0-1791-66AE-B65E51936717}"/>
                  </a:ext>
                </a:extLst>
              </p:cNvPr>
              <p:cNvSpPr/>
              <p:nvPr/>
            </p:nvSpPr>
            <p:spPr>
              <a:xfrm>
                <a:off x="5915998" y="4071254"/>
                <a:ext cx="410875" cy="373879"/>
              </a:xfrm>
              <a:custGeom>
                <a:avLst/>
                <a:gdLst>
                  <a:gd name="connsiteX0" fmla="*/ 0 w 410875"/>
                  <a:gd name="connsiteY0" fmla="*/ 373879 h 373879"/>
                  <a:gd name="connsiteX1" fmla="*/ 410876 w 410875"/>
                  <a:gd name="connsiteY1" fmla="*/ 0 h 373879"/>
                </a:gdLst>
                <a:ahLst/>
                <a:cxnLst>
                  <a:cxn ang="0">
                    <a:pos x="connsiteX0" y="connsiteY0"/>
                  </a:cxn>
                  <a:cxn ang="0">
                    <a:pos x="connsiteX1" y="connsiteY1"/>
                  </a:cxn>
                </a:cxnLst>
                <a:rect l="l" t="t" r="r" b="b"/>
                <a:pathLst>
                  <a:path w="410875" h="373879">
                    <a:moveTo>
                      <a:pt x="0" y="373879"/>
                    </a:moveTo>
                    <a:cubicBezTo>
                      <a:pt x="49213" y="232234"/>
                      <a:pt x="293548" y="22705"/>
                      <a:pt x="41087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94" name="Freeform: Shape 93">
                <a:extLst>
                  <a:ext uri="{FF2B5EF4-FFF2-40B4-BE49-F238E27FC236}">
                    <a16:creationId xmlns:a16="http://schemas.microsoft.com/office/drawing/2014/main" id="{05B8E2E1-3D17-0E65-BA71-62773EC43B2A}"/>
                  </a:ext>
                </a:extLst>
              </p:cNvPr>
              <p:cNvSpPr/>
              <p:nvPr/>
            </p:nvSpPr>
            <p:spPr>
              <a:xfrm>
                <a:off x="5752455" y="3846972"/>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95" name="Freeform: Shape 94">
                <a:extLst>
                  <a:ext uri="{FF2B5EF4-FFF2-40B4-BE49-F238E27FC236}">
                    <a16:creationId xmlns:a16="http://schemas.microsoft.com/office/drawing/2014/main" id="{DDBC8C1C-9E93-BAB4-837B-4979C74D9472}"/>
                  </a:ext>
                </a:extLst>
              </p:cNvPr>
              <p:cNvSpPr/>
              <p:nvPr/>
            </p:nvSpPr>
            <p:spPr>
              <a:xfrm>
                <a:off x="5489337" y="4653164"/>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96" name="Freeform: Shape 95">
                <a:extLst>
                  <a:ext uri="{FF2B5EF4-FFF2-40B4-BE49-F238E27FC236}">
                    <a16:creationId xmlns:a16="http://schemas.microsoft.com/office/drawing/2014/main" id="{22DD8EE0-0EF1-498C-661D-DEE48CC2FF6D}"/>
                  </a:ext>
                </a:extLst>
              </p:cNvPr>
              <p:cNvSpPr/>
              <p:nvPr/>
            </p:nvSpPr>
            <p:spPr>
              <a:xfrm>
                <a:off x="5698517" y="3796961"/>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97" name="Freeform: Shape 96">
                <a:extLst>
                  <a:ext uri="{FF2B5EF4-FFF2-40B4-BE49-F238E27FC236}">
                    <a16:creationId xmlns:a16="http://schemas.microsoft.com/office/drawing/2014/main" id="{DC92CA3D-6816-D732-FB96-D9F98E194333}"/>
                  </a:ext>
                </a:extLst>
              </p:cNvPr>
              <p:cNvSpPr/>
              <p:nvPr/>
            </p:nvSpPr>
            <p:spPr>
              <a:xfrm>
                <a:off x="5666469" y="3772754"/>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98" name="Freeform: Shape 97">
                <a:extLst>
                  <a:ext uri="{FF2B5EF4-FFF2-40B4-BE49-F238E27FC236}">
                    <a16:creationId xmlns:a16="http://schemas.microsoft.com/office/drawing/2014/main" id="{0C4111E6-3E3E-9C7A-D3E2-88898011F95A}"/>
                  </a:ext>
                </a:extLst>
              </p:cNvPr>
              <p:cNvSpPr/>
              <p:nvPr/>
            </p:nvSpPr>
            <p:spPr>
              <a:xfrm>
                <a:off x="5237341" y="3762608"/>
                <a:ext cx="804487" cy="90859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grpSp>
        <p:sp>
          <p:nvSpPr>
            <p:cNvPr id="36" name="Freeform: Shape 35">
              <a:extLst>
                <a:ext uri="{FF2B5EF4-FFF2-40B4-BE49-F238E27FC236}">
                  <a16:creationId xmlns:a16="http://schemas.microsoft.com/office/drawing/2014/main" id="{4144CD29-A382-8A3C-537E-C35E94731BE2}"/>
                </a:ext>
              </a:extLst>
            </p:cNvPr>
            <p:cNvSpPr/>
            <p:nvPr/>
          </p:nvSpPr>
          <p:spPr>
            <a:xfrm>
              <a:off x="6065828" y="3434020"/>
              <a:ext cx="607380" cy="212064"/>
            </a:xfrm>
            <a:custGeom>
              <a:avLst/>
              <a:gdLst>
                <a:gd name="connsiteX0" fmla="*/ 0 w 607380"/>
                <a:gd name="connsiteY0" fmla="*/ 212065 h 212064"/>
                <a:gd name="connsiteX1" fmla="*/ 303690 w 607380"/>
                <a:gd name="connsiteY1" fmla="*/ 0 h 212064"/>
                <a:gd name="connsiteX2" fmla="*/ 607381 w 607380"/>
                <a:gd name="connsiteY2" fmla="*/ 106032 h 212064"/>
              </a:gdLst>
              <a:ahLst/>
              <a:cxnLst>
                <a:cxn ang="0">
                  <a:pos x="connsiteX0" y="connsiteY0"/>
                </a:cxn>
                <a:cxn ang="0">
                  <a:pos x="connsiteX1" y="connsiteY1"/>
                </a:cxn>
                <a:cxn ang="0">
                  <a:pos x="connsiteX2" y="connsiteY2"/>
                </a:cxn>
              </a:cxnLst>
              <a:rect l="l" t="t" r="r" b="b"/>
              <a:pathLst>
                <a:path w="607380" h="212064">
                  <a:moveTo>
                    <a:pt x="0" y="212065"/>
                  </a:moveTo>
                  <a:cubicBezTo>
                    <a:pt x="0" y="212065"/>
                    <a:pt x="96351" y="0"/>
                    <a:pt x="303690" y="0"/>
                  </a:cubicBezTo>
                  <a:cubicBezTo>
                    <a:pt x="511030" y="0"/>
                    <a:pt x="468732" y="121131"/>
                    <a:pt x="607381" y="10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Freeform: Shape 36">
              <a:extLst>
                <a:ext uri="{FF2B5EF4-FFF2-40B4-BE49-F238E27FC236}">
                  <a16:creationId xmlns:a16="http://schemas.microsoft.com/office/drawing/2014/main" id="{F0AC9F21-5C84-A6D3-DC1C-F7BAB8458966}"/>
                </a:ext>
              </a:extLst>
            </p:cNvPr>
            <p:cNvSpPr/>
            <p:nvPr/>
          </p:nvSpPr>
          <p:spPr>
            <a:xfrm>
              <a:off x="6032059" y="3409931"/>
              <a:ext cx="164696" cy="80446"/>
            </a:xfrm>
            <a:custGeom>
              <a:avLst/>
              <a:gdLst>
                <a:gd name="connsiteX0" fmla="*/ 0 w 164695"/>
                <a:gd name="connsiteY0" fmla="*/ 0 h 80446"/>
                <a:gd name="connsiteX1" fmla="*/ 164696 w 164695"/>
                <a:gd name="connsiteY1" fmla="*/ 80446 h 80446"/>
              </a:gdLst>
              <a:ahLst/>
              <a:cxnLst>
                <a:cxn ang="0">
                  <a:pos x="connsiteX0" y="connsiteY0"/>
                </a:cxn>
                <a:cxn ang="0">
                  <a:pos x="connsiteX1" y="connsiteY1"/>
                </a:cxn>
              </a:cxnLst>
              <a:rect l="l" t="t" r="r" b="b"/>
              <a:pathLst>
                <a:path w="164695" h="80446">
                  <a:moveTo>
                    <a:pt x="0" y="0"/>
                  </a:moveTo>
                  <a:cubicBezTo>
                    <a:pt x="0" y="0"/>
                    <a:pt x="107646" y="1844"/>
                    <a:pt x="164696" y="8044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B41B78F2-2E98-B467-E212-64D0860B0AB6}"/>
                </a:ext>
              </a:extLst>
            </p:cNvPr>
            <p:cNvSpPr/>
            <p:nvPr/>
          </p:nvSpPr>
          <p:spPr>
            <a:xfrm>
              <a:off x="6299560" y="3090059"/>
              <a:ext cx="320517" cy="134315"/>
            </a:xfrm>
            <a:custGeom>
              <a:avLst/>
              <a:gdLst>
                <a:gd name="connsiteX0" fmla="*/ 0 w 320517"/>
                <a:gd name="connsiteY0" fmla="*/ 134316 h 134315"/>
                <a:gd name="connsiteX1" fmla="*/ 320517 w 320517"/>
                <a:gd name="connsiteY1" fmla="*/ 17219 h 134315"/>
              </a:gdLst>
              <a:ahLst/>
              <a:cxnLst>
                <a:cxn ang="0">
                  <a:pos x="connsiteX0" y="connsiteY0"/>
                </a:cxn>
                <a:cxn ang="0">
                  <a:pos x="connsiteX1" y="connsiteY1"/>
                </a:cxn>
              </a:cxnLst>
              <a:rect l="l" t="t" r="r" b="b"/>
              <a:pathLst>
                <a:path w="320517" h="134315">
                  <a:moveTo>
                    <a:pt x="0" y="134316"/>
                  </a:moveTo>
                  <a:cubicBezTo>
                    <a:pt x="106032" y="90981"/>
                    <a:pt x="189821" y="-48245"/>
                    <a:pt x="320517" y="1721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AFEA50AF-B384-EA7D-8FBD-473B93EC1B04}"/>
                </a:ext>
              </a:extLst>
            </p:cNvPr>
            <p:cNvSpPr/>
            <p:nvPr/>
          </p:nvSpPr>
          <p:spPr>
            <a:xfrm>
              <a:off x="5048838" y="3331246"/>
              <a:ext cx="607265" cy="173978"/>
            </a:xfrm>
            <a:custGeom>
              <a:avLst/>
              <a:gdLst>
                <a:gd name="connsiteX0" fmla="*/ 0 w 607265"/>
                <a:gd name="connsiteY0" fmla="*/ 159132 h 173979"/>
                <a:gd name="connsiteX1" fmla="*/ 607266 w 607265"/>
                <a:gd name="connsiteY1" fmla="*/ 1582 h 173979"/>
              </a:gdLst>
              <a:ahLst/>
              <a:cxnLst>
                <a:cxn ang="0">
                  <a:pos x="connsiteX0" y="connsiteY0"/>
                </a:cxn>
                <a:cxn ang="0">
                  <a:pos x="connsiteX1" y="connsiteY1"/>
                </a:cxn>
              </a:cxnLst>
              <a:rect l="l" t="t" r="r" b="b"/>
              <a:pathLst>
                <a:path w="607265" h="173979">
                  <a:moveTo>
                    <a:pt x="0" y="159132"/>
                  </a:moveTo>
                  <a:cubicBezTo>
                    <a:pt x="303690" y="237734"/>
                    <a:pt x="496393" y="-22506"/>
                    <a:pt x="607266" y="158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13DEA0BF-A803-65A5-E9E4-B7117525E003}"/>
                </a:ext>
              </a:extLst>
            </p:cNvPr>
            <p:cNvSpPr/>
            <p:nvPr/>
          </p:nvSpPr>
          <p:spPr>
            <a:xfrm>
              <a:off x="4295779" y="1932972"/>
              <a:ext cx="830163" cy="409606"/>
            </a:xfrm>
            <a:custGeom>
              <a:avLst/>
              <a:gdLst>
                <a:gd name="connsiteX0" fmla="*/ 0 w 830163"/>
                <a:gd name="connsiteY0" fmla="*/ 0 h 409607"/>
                <a:gd name="connsiteX1" fmla="*/ 77104 w 830163"/>
                <a:gd name="connsiteY1" fmla="*/ 96351 h 409607"/>
                <a:gd name="connsiteX2" fmla="*/ 585598 w 830163"/>
                <a:gd name="connsiteY2" fmla="*/ 409607 h 409607"/>
                <a:gd name="connsiteX3" fmla="*/ 830164 w 830163"/>
                <a:gd name="connsiteY3" fmla="*/ 375838 h 409607"/>
              </a:gdLst>
              <a:ahLst/>
              <a:cxnLst>
                <a:cxn ang="0">
                  <a:pos x="connsiteX0" y="connsiteY0"/>
                </a:cxn>
                <a:cxn ang="0">
                  <a:pos x="connsiteX1" y="connsiteY1"/>
                </a:cxn>
                <a:cxn ang="0">
                  <a:pos x="connsiteX2" y="connsiteY2"/>
                </a:cxn>
                <a:cxn ang="0">
                  <a:pos x="connsiteX3" y="connsiteY3"/>
                </a:cxn>
              </a:cxnLst>
              <a:rect l="l" t="t" r="r" b="b"/>
              <a:pathLst>
                <a:path w="830163" h="409607">
                  <a:moveTo>
                    <a:pt x="0" y="0"/>
                  </a:moveTo>
                  <a:cubicBezTo>
                    <a:pt x="0" y="0"/>
                    <a:pt x="62697" y="43335"/>
                    <a:pt x="77104" y="96351"/>
                  </a:cubicBezTo>
                  <a:cubicBezTo>
                    <a:pt x="279487" y="48176"/>
                    <a:pt x="520480" y="187977"/>
                    <a:pt x="585598" y="409607"/>
                  </a:cubicBezTo>
                  <a:cubicBezTo>
                    <a:pt x="698891" y="322822"/>
                    <a:pt x="830164" y="375838"/>
                    <a:pt x="830164" y="37583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A48FB50D-08E2-0805-4945-64455A6EFBB2}"/>
                </a:ext>
              </a:extLst>
            </p:cNvPr>
            <p:cNvSpPr/>
            <p:nvPr/>
          </p:nvSpPr>
          <p:spPr>
            <a:xfrm>
              <a:off x="1756995" y="3841551"/>
              <a:ext cx="1055482" cy="265044"/>
            </a:xfrm>
            <a:custGeom>
              <a:avLst/>
              <a:gdLst>
                <a:gd name="connsiteX0" fmla="*/ 0 w 1055482"/>
                <a:gd name="connsiteY0" fmla="*/ 156398 h 265045"/>
                <a:gd name="connsiteX1" fmla="*/ 1055483 w 1055482"/>
                <a:gd name="connsiteY1" fmla="*/ 0 h 265045"/>
              </a:gdLst>
              <a:ahLst/>
              <a:cxnLst>
                <a:cxn ang="0">
                  <a:pos x="connsiteX0" y="connsiteY0"/>
                </a:cxn>
                <a:cxn ang="0">
                  <a:pos x="connsiteX1" y="connsiteY1"/>
                </a:cxn>
              </a:cxnLst>
              <a:rect l="l" t="t" r="r" b="b"/>
              <a:pathLst>
                <a:path w="1055482" h="265045">
                  <a:moveTo>
                    <a:pt x="0" y="156398"/>
                  </a:moveTo>
                  <a:cubicBezTo>
                    <a:pt x="260240" y="291358"/>
                    <a:pt x="689210" y="359242"/>
                    <a:pt x="1055483"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4C467389-2B94-0279-9D7A-1FDA2B7AA3C5}"/>
                </a:ext>
              </a:extLst>
            </p:cNvPr>
            <p:cNvSpPr/>
            <p:nvPr/>
          </p:nvSpPr>
          <p:spPr>
            <a:xfrm>
              <a:off x="1756995" y="4056842"/>
              <a:ext cx="139455" cy="75843"/>
            </a:xfrm>
            <a:custGeom>
              <a:avLst/>
              <a:gdLst>
                <a:gd name="connsiteX0" fmla="*/ 0 w 139455"/>
                <a:gd name="connsiteY0" fmla="*/ 75836 h 75843"/>
                <a:gd name="connsiteX1" fmla="*/ 139456 w 139455"/>
                <a:gd name="connsiteY1" fmla="*/ 0 h 75843"/>
              </a:gdLst>
              <a:ahLst/>
              <a:cxnLst>
                <a:cxn ang="0">
                  <a:pos x="connsiteX0" y="connsiteY0"/>
                </a:cxn>
                <a:cxn ang="0">
                  <a:pos x="connsiteX1" y="connsiteY1"/>
                </a:cxn>
              </a:cxnLst>
              <a:rect l="l" t="t" r="r" b="b"/>
              <a:pathLst>
                <a:path w="139455" h="75843">
                  <a:moveTo>
                    <a:pt x="0" y="75836"/>
                  </a:moveTo>
                  <a:cubicBezTo>
                    <a:pt x="0" y="75836"/>
                    <a:pt x="81253" y="78141"/>
                    <a:pt x="13945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C2613D23-4918-1565-7C02-F2B008335E07}"/>
                </a:ext>
              </a:extLst>
            </p:cNvPr>
            <p:cNvSpPr/>
            <p:nvPr/>
          </p:nvSpPr>
          <p:spPr>
            <a:xfrm>
              <a:off x="2724655" y="3918885"/>
              <a:ext cx="131272" cy="79063"/>
            </a:xfrm>
            <a:custGeom>
              <a:avLst/>
              <a:gdLst>
                <a:gd name="connsiteX0" fmla="*/ 131273 w 131272"/>
                <a:gd name="connsiteY0" fmla="*/ 79063 h 79063"/>
                <a:gd name="connsiteX1" fmla="*/ 0 w 131272"/>
                <a:gd name="connsiteY1" fmla="*/ 0 h 79063"/>
              </a:gdLst>
              <a:ahLst/>
              <a:cxnLst>
                <a:cxn ang="0">
                  <a:pos x="connsiteX0" y="connsiteY0"/>
                </a:cxn>
                <a:cxn ang="0">
                  <a:pos x="connsiteX1" y="connsiteY1"/>
                </a:cxn>
              </a:cxnLst>
              <a:rect l="l" t="t" r="r" b="b"/>
              <a:pathLst>
                <a:path w="131272" h="79063">
                  <a:moveTo>
                    <a:pt x="131273" y="79063"/>
                  </a:moveTo>
                  <a:cubicBezTo>
                    <a:pt x="87938" y="21206"/>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AC2A7724-35E8-56A1-7863-063EA35B183C}"/>
                </a:ext>
              </a:extLst>
            </p:cNvPr>
            <p:cNvSpPr/>
            <p:nvPr/>
          </p:nvSpPr>
          <p:spPr>
            <a:xfrm>
              <a:off x="1397011" y="3502248"/>
              <a:ext cx="471201" cy="592512"/>
            </a:xfrm>
            <a:custGeom>
              <a:avLst/>
              <a:gdLst>
                <a:gd name="connsiteX0" fmla="*/ 41886 w 471201"/>
                <a:gd name="connsiteY0" fmla="*/ 592513 h 592513"/>
                <a:gd name="connsiteX1" fmla="*/ 471201 w 471201"/>
                <a:gd name="connsiteY1" fmla="*/ 0 h 592513"/>
              </a:gdLst>
              <a:ahLst/>
              <a:cxnLst>
                <a:cxn ang="0">
                  <a:pos x="connsiteX0" y="connsiteY0"/>
                </a:cxn>
                <a:cxn ang="0">
                  <a:pos x="connsiteX1" y="connsiteY1"/>
                </a:cxn>
              </a:cxnLst>
              <a:rect l="l" t="t" r="r" b="b"/>
              <a:pathLst>
                <a:path w="471201" h="592513">
                  <a:moveTo>
                    <a:pt x="41886" y="592513"/>
                  </a:moveTo>
                  <a:cubicBezTo>
                    <a:pt x="-83394" y="370306"/>
                    <a:pt x="76001" y="104880"/>
                    <a:pt x="471201"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Freeform: Shape 44">
              <a:extLst>
                <a:ext uri="{FF2B5EF4-FFF2-40B4-BE49-F238E27FC236}">
                  <a16:creationId xmlns:a16="http://schemas.microsoft.com/office/drawing/2014/main" id="{1537EC9A-850E-F6F6-2166-061105775154}"/>
                </a:ext>
              </a:extLst>
            </p:cNvPr>
            <p:cNvSpPr/>
            <p:nvPr/>
          </p:nvSpPr>
          <p:spPr>
            <a:xfrm>
              <a:off x="1101553" y="3726298"/>
              <a:ext cx="329737" cy="70658"/>
            </a:xfrm>
            <a:custGeom>
              <a:avLst/>
              <a:gdLst>
                <a:gd name="connsiteX0" fmla="*/ 0 w 329737"/>
                <a:gd name="connsiteY0" fmla="*/ 0 h 70658"/>
                <a:gd name="connsiteX1" fmla="*/ 329737 w 329737"/>
                <a:gd name="connsiteY1" fmla="*/ 63735 h 70658"/>
              </a:gdLst>
              <a:ahLst/>
              <a:cxnLst>
                <a:cxn ang="0">
                  <a:pos x="connsiteX0" y="connsiteY0"/>
                </a:cxn>
                <a:cxn ang="0">
                  <a:pos x="connsiteX1" y="connsiteY1"/>
                </a:cxn>
              </a:cxnLst>
              <a:rect l="l" t="t" r="r" b="b"/>
              <a:pathLst>
                <a:path w="329737" h="70658">
                  <a:moveTo>
                    <a:pt x="0" y="0"/>
                  </a:moveTo>
                  <a:cubicBezTo>
                    <a:pt x="0" y="0"/>
                    <a:pt x="57050" y="96927"/>
                    <a:pt x="329737" y="6373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Freeform: Shape 45">
              <a:extLst>
                <a:ext uri="{FF2B5EF4-FFF2-40B4-BE49-F238E27FC236}">
                  <a16:creationId xmlns:a16="http://schemas.microsoft.com/office/drawing/2014/main" id="{048B3131-8D89-658B-878B-1B1C75BE0104}"/>
                </a:ext>
              </a:extLst>
            </p:cNvPr>
            <p:cNvSpPr/>
            <p:nvPr/>
          </p:nvSpPr>
          <p:spPr>
            <a:xfrm>
              <a:off x="1101553" y="3779200"/>
              <a:ext cx="86785" cy="39821"/>
            </a:xfrm>
            <a:custGeom>
              <a:avLst/>
              <a:gdLst>
                <a:gd name="connsiteX0" fmla="*/ 0 w 86785"/>
                <a:gd name="connsiteY0" fmla="*/ 39762 h 39821"/>
                <a:gd name="connsiteX1" fmla="*/ 86785 w 86785"/>
                <a:gd name="connsiteY1" fmla="*/ 0 h 39821"/>
              </a:gdLst>
              <a:ahLst/>
              <a:cxnLst>
                <a:cxn ang="0">
                  <a:pos x="connsiteX0" y="connsiteY0"/>
                </a:cxn>
                <a:cxn ang="0">
                  <a:pos x="connsiteX1" y="connsiteY1"/>
                </a:cxn>
              </a:cxnLst>
              <a:rect l="l" t="t" r="r" b="b"/>
              <a:pathLst>
                <a:path w="86785" h="39821">
                  <a:moveTo>
                    <a:pt x="0" y="39762"/>
                  </a:moveTo>
                  <a:cubicBezTo>
                    <a:pt x="41606" y="41606"/>
                    <a:pt x="86785" y="0"/>
                    <a:pt x="86785" y="0"/>
                  </a:cubicBezTo>
                </a:path>
              </a:pathLst>
            </a:custGeom>
            <a:noFill/>
            <a:ln w="11509" cap="flat">
              <a:solidFill>
                <a:srgbClr val="B1AF9F"/>
              </a:solid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FA209BD-288A-221C-3E77-8EB1FFED5A70}"/>
                </a:ext>
              </a:extLst>
            </p:cNvPr>
            <p:cNvSpPr/>
            <p:nvPr/>
          </p:nvSpPr>
          <p:spPr>
            <a:xfrm>
              <a:off x="1938979" y="4400410"/>
              <a:ext cx="254247" cy="93873"/>
            </a:xfrm>
            <a:custGeom>
              <a:avLst/>
              <a:gdLst>
                <a:gd name="connsiteX0" fmla="*/ 0 w 254247"/>
                <a:gd name="connsiteY0" fmla="*/ 0 h 93873"/>
                <a:gd name="connsiteX1" fmla="*/ 254247 w 254247"/>
                <a:gd name="connsiteY1" fmla="*/ 92778 h 93873"/>
              </a:gdLst>
              <a:ahLst/>
              <a:cxnLst>
                <a:cxn ang="0">
                  <a:pos x="connsiteX0" y="connsiteY0"/>
                </a:cxn>
                <a:cxn ang="0">
                  <a:pos x="connsiteX1" y="connsiteY1"/>
                </a:cxn>
              </a:cxnLst>
              <a:rect l="l" t="t" r="r" b="b"/>
              <a:pathLst>
                <a:path w="254247" h="93873">
                  <a:moveTo>
                    <a:pt x="0" y="0"/>
                  </a:moveTo>
                  <a:cubicBezTo>
                    <a:pt x="100039" y="110873"/>
                    <a:pt x="254247" y="92778"/>
                    <a:pt x="254247" y="927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8" name="Freeform: Shape 47">
              <a:extLst>
                <a:ext uri="{FF2B5EF4-FFF2-40B4-BE49-F238E27FC236}">
                  <a16:creationId xmlns:a16="http://schemas.microsoft.com/office/drawing/2014/main" id="{E15BE3FA-7DE3-6E23-DEB7-4A44457E243C}"/>
                </a:ext>
              </a:extLst>
            </p:cNvPr>
            <p:cNvSpPr/>
            <p:nvPr/>
          </p:nvSpPr>
          <p:spPr>
            <a:xfrm>
              <a:off x="5894678" y="1914072"/>
              <a:ext cx="40453" cy="101422"/>
            </a:xfrm>
            <a:custGeom>
              <a:avLst/>
              <a:gdLst>
                <a:gd name="connsiteX0" fmla="*/ 0 w 40453"/>
                <a:gd name="connsiteY0" fmla="*/ 0 h 101422"/>
                <a:gd name="connsiteX1" fmla="*/ 40453 w 40453"/>
                <a:gd name="connsiteY1" fmla="*/ 101422 h 101422"/>
              </a:gdLst>
              <a:ahLst/>
              <a:cxnLst>
                <a:cxn ang="0">
                  <a:pos x="connsiteX0" y="connsiteY0"/>
                </a:cxn>
                <a:cxn ang="0">
                  <a:pos x="connsiteX1" y="connsiteY1"/>
                </a:cxn>
              </a:cxnLst>
              <a:rect l="l" t="t" r="r" b="b"/>
              <a:pathLst>
                <a:path w="40453" h="101422">
                  <a:moveTo>
                    <a:pt x="0" y="0"/>
                  </a:moveTo>
                  <a:cubicBezTo>
                    <a:pt x="19362" y="62697"/>
                    <a:pt x="40453" y="101422"/>
                    <a:pt x="40453" y="101422"/>
                  </a:cubicBezTo>
                </a:path>
              </a:pathLst>
            </a:custGeom>
            <a:noFill/>
            <a:ln w="11509" cap="flat">
              <a:solidFill>
                <a:srgbClr val="B1AF9F"/>
              </a:solid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1E171544-8E38-1BFC-4120-70800F27F1B1}"/>
                </a:ext>
              </a:extLst>
            </p:cNvPr>
            <p:cNvSpPr/>
            <p:nvPr/>
          </p:nvSpPr>
          <p:spPr>
            <a:xfrm>
              <a:off x="6268211" y="2262825"/>
              <a:ext cx="922" cy="72262"/>
            </a:xfrm>
            <a:custGeom>
              <a:avLst/>
              <a:gdLst>
                <a:gd name="connsiteX0" fmla="*/ 0 w 922"/>
                <a:gd name="connsiteY0" fmla="*/ 0 h 72263"/>
                <a:gd name="connsiteX1" fmla="*/ 0 w 922"/>
                <a:gd name="connsiteY1" fmla="*/ 72263 h 72263"/>
              </a:gdLst>
              <a:ahLst/>
              <a:cxnLst>
                <a:cxn ang="0">
                  <a:pos x="connsiteX0" y="connsiteY0"/>
                </a:cxn>
                <a:cxn ang="0">
                  <a:pos x="connsiteX1" y="connsiteY1"/>
                </a:cxn>
              </a:cxnLst>
              <a:rect l="l" t="t" r="r" b="b"/>
              <a:pathLst>
                <a:path w="922" h="72263">
                  <a:moveTo>
                    <a:pt x="0" y="0"/>
                  </a:moveTo>
                  <a:cubicBezTo>
                    <a:pt x="2075" y="31464"/>
                    <a:pt x="0" y="72263"/>
                    <a:pt x="0" y="72263"/>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0" name="Freeform: Shape 49">
              <a:extLst>
                <a:ext uri="{FF2B5EF4-FFF2-40B4-BE49-F238E27FC236}">
                  <a16:creationId xmlns:a16="http://schemas.microsoft.com/office/drawing/2014/main" id="{43851E6E-5802-75D9-C2FB-FB9DFF0BEC95}"/>
                </a:ext>
              </a:extLst>
            </p:cNvPr>
            <p:cNvSpPr/>
            <p:nvPr/>
          </p:nvSpPr>
          <p:spPr>
            <a:xfrm>
              <a:off x="6446392" y="2677733"/>
              <a:ext cx="91740" cy="28581"/>
            </a:xfrm>
            <a:custGeom>
              <a:avLst/>
              <a:gdLst>
                <a:gd name="connsiteX0" fmla="*/ 0 w 91740"/>
                <a:gd name="connsiteY0" fmla="*/ 0 h 28582"/>
                <a:gd name="connsiteX1" fmla="*/ 91741 w 91740"/>
                <a:gd name="connsiteY1" fmla="*/ 28583 h 28582"/>
              </a:gdLst>
              <a:ahLst/>
              <a:cxnLst>
                <a:cxn ang="0">
                  <a:pos x="connsiteX0" y="connsiteY0"/>
                </a:cxn>
                <a:cxn ang="0">
                  <a:pos x="connsiteX1" y="connsiteY1"/>
                </a:cxn>
              </a:cxnLst>
              <a:rect l="l" t="t" r="r" b="b"/>
              <a:pathLst>
                <a:path w="91740" h="28582">
                  <a:moveTo>
                    <a:pt x="0" y="0"/>
                  </a:moveTo>
                  <a:cubicBezTo>
                    <a:pt x="0" y="0"/>
                    <a:pt x="61660" y="3227"/>
                    <a:pt x="91741" y="28583"/>
                  </a:cubicBezTo>
                </a:path>
              </a:pathLst>
            </a:custGeom>
            <a:noFill/>
            <a:ln w="11509" cap="flat">
              <a:solidFill>
                <a:srgbClr val="B1AF9F"/>
              </a:solid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EBD7C3A3-7C71-AC4C-41B2-750EE2C6ED6C}"/>
                </a:ext>
              </a:extLst>
            </p:cNvPr>
            <p:cNvSpPr/>
            <p:nvPr/>
          </p:nvSpPr>
          <p:spPr>
            <a:xfrm>
              <a:off x="2830227" y="1182104"/>
              <a:ext cx="66615" cy="78024"/>
            </a:xfrm>
            <a:custGeom>
              <a:avLst/>
              <a:gdLst>
                <a:gd name="connsiteX0" fmla="*/ 66616 w 66615"/>
                <a:gd name="connsiteY0" fmla="*/ 0 h 78025"/>
                <a:gd name="connsiteX1" fmla="*/ 0 w 66615"/>
                <a:gd name="connsiteY1" fmla="*/ 78026 h 78025"/>
              </a:gdLst>
              <a:ahLst/>
              <a:cxnLst>
                <a:cxn ang="0">
                  <a:pos x="connsiteX0" y="connsiteY0"/>
                </a:cxn>
                <a:cxn ang="0">
                  <a:pos x="connsiteX1" y="connsiteY1"/>
                </a:cxn>
              </a:cxnLst>
              <a:rect l="l" t="t" r="r" b="b"/>
              <a:pathLst>
                <a:path w="66615" h="78025">
                  <a:moveTo>
                    <a:pt x="66616" y="0"/>
                  </a:moveTo>
                  <a:cubicBezTo>
                    <a:pt x="26278" y="35037"/>
                    <a:pt x="0" y="78026"/>
                    <a:pt x="0" y="78026"/>
                  </a:cubicBezTo>
                </a:path>
              </a:pathLst>
            </a:custGeom>
            <a:solidFill>
              <a:srgbClr val="CECBBA"/>
            </a:solidFill>
            <a:ln w="11509" cap="flat">
              <a:solidFill>
                <a:srgbClr val="B1AF9F"/>
              </a:solid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85989CF3-127E-0623-8BB1-3A746EBD7A8B}"/>
                </a:ext>
              </a:extLst>
            </p:cNvPr>
            <p:cNvSpPr/>
            <p:nvPr/>
          </p:nvSpPr>
          <p:spPr>
            <a:xfrm>
              <a:off x="3127924" y="1160320"/>
              <a:ext cx="138879" cy="252518"/>
            </a:xfrm>
            <a:custGeom>
              <a:avLst/>
              <a:gdLst>
                <a:gd name="connsiteX0" fmla="*/ 138879 w 138879"/>
                <a:gd name="connsiteY0" fmla="*/ 0 h 252518"/>
                <a:gd name="connsiteX1" fmla="*/ 0 w 138879"/>
                <a:gd name="connsiteY1" fmla="*/ 252518 h 252518"/>
              </a:gdLst>
              <a:ahLst/>
              <a:cxnLst>
                <a:cxn ang="0">
                  <a:pos x="connsiteX0" y="connsiteY0"/>
                </a:cxn>
                <a:cxn ang="0">
                  <a:pos x="connsiteX1" y="connsiteY1"/>
                </a:cxn>
              </a:cxnLst>
              <a:rect l="l" t="t" r="r" b="b"/>
              <a:pathLst>
                <a:path w="138879" h="252518">
                  <a:moveTo>
                    <a:pt x="138879" y="0"/>
                  </a:moveTo>
                  <a:cubicBezTo>
                    <a:pt x="89321" y="40684"/>
                    <a:pt x="10603" y="113754"/>
                    <a:pt x="0" y="2525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3" name="Freeform: Shape 52">
              <a:extLst>
                <a:ext uri="{FF2B5EF4-FFF2-40B4-BE49-F238E27FC236}">
                  <a16:creationId xmlns:a16="http://schemas.microsoft.com/office/drawing/2014/main" id="{0FA73421-5D89-214D-8F2A-DEFDD1665C5E}"/>
                </a:ext>
              </a:extLst>
            </p:cNvPr>
            <p:cNvSpPr/>
            <p:nvPr/>
          </p:nvSpPr>
          <p:spPr>
            <a:xfrm>
              <a:off x="4147679" y="1230854"/>
              <a:ext cx="90826" cy="175413"/>
            </a:xfrm>
            <a:custGeom>
              <a:avLst/>
              <a:gdLst>
                <a:gd name="connsiteX0" fmla="*/ 89666 w 90826"/>
                <a:gd name="connsiteY0" fmla="*/ 0 h 175414"/>
                <a:gd name="connsiteX1" fmla="*/ 0 w 90826"/>
                <a:gd name="connsiteY1" fmla="*/ 175414 h 175414"/>
              </a:gdLst>
              <a:ahLst/>
              <a:cxnLst>
                <a:cxn ang="0">
                  <a:pos x="connsiteX0" y="connsiteY0"/>
                </a:cxn>
                <a:cxn ang="0">
                  <a:pos x="connsiteX1" y="connsiteY1"/>
                </a:cxn>
              </a:cxnLst>
              <a:rect l="l" t="t" r="r" b="b"/>
              <a:pathLst>
                <a:path w="90826" h="175414">
                  <a:moveTo>
                    <a:pt x="89666" y="0"/>
                  </a:moveTo>
                  <a:cubicBezTo>
                    <a:pt x="102805" y="135883"/>
                    <a:pt x="0" y="175414"/>
                    <a:pt x="0" y="17541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4" name="Freeform: Shape 53">
              <a:extLst>
                <a:ext uri="{FF2B5EF4-FFF2-40B4-BE49-F238E27FC236}">
                  <a16:creationId xmlns:a16="http://schemas.microsoft.com/office/drawing/2014/main" id="{436B5086-3BF9-489B-B84C-D615AE600813}"/>
                </a:ext>
              </a:extLst>
            </p:cNvPr>
            <p:cNvSpPr/>
            <p:nvPr/>
          </p:nvSpPr>
          <p:spPr>
            <a:xfrm>
              <a:off x="1584577" y="2015377"/>
              <a:ext cx="374224" cy="639765"/>
            </a:xfrm>
            <a:custGeom>
              <a:avLst/>
              <a:gdLst>
                <a:gd name="connsiteX0" fmla="*/ 374225 w 374224"/>
                <a:gd name="connsiteY0" fmla="*/ 0 h 639766"/>
                <a:gd name="connsiteX1" fmla="*/ 0 w 374224"/>
                <a:gd name="connsiteY1" fmla="*/ 375377 h 639766"/>
                <a:gd name="connsiteX2" fmla="*/ 278565 w 374224"/>
                <a:gd name="connsiteY2" fmla="*/ 639767 h 639766"/>
              </a:gdLst>
              <a:ahLst/>
              <a:cxnLst>
                <a:cxn ang="0">
                  <a:pos x="connsiteX0" y="connsiteY0"/>
                </a:cxn>
                <a:cxn ang="0">
                  <a:pos x="connsiteX1" y="connsiteY1"/>
                </a:cxn>
                <a:cxn ang="0">
                  <a:pos x="connsiteX2" y="connsiteY2"/>
                </a:cxn>
              </a:cxnLst>
              <a:rect l="l" t="t" r="r" b="b"/>
              <a:pathLst>
                <a:path w="374224" h="639766">
                  <a:moveTo>
                    <a:pt x="374225" y="0"/>
                  </a:moveTo>
                  <a:cubicBezTo>
                    <a:pt x="157665" y="32271"/>
                    <a:pt x="0" y="181753"/>
                    <a:pt x="0" y="375377"/>
                  </a:cubicBezTo>
                  <a:cubicBezTo>
                    <a:pt x="0" y="569002"/>
                    <a:pt x="160547" y="639767"/>
                    <a:pt x="278565" y="639767"/>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Freeform: Shape 54">
              <a:extLst>
                <a:ext uri="{FF2B5EF4-FFF2-40B4-BE49-F238E27FC236}">
                  <a16:creationId xmlns:a16="http://schemas.microsoft.com/office/drawing/2014/main" id="{D4CD8C0D-F45E-99FF-DF57-66F2314EBA45}"/>
                </a:ext>
              </a:extLst>
            </p:cNvPr>
            <p:cNvSpPr/>
            <p:nvPr/>
          </p:nvSpPr>
          <p:spPr>
            <a:xfrm>
              <a:off x="1410966" y="2390754"/>
              <a:ext cx="173610" cy="411104"/>
            </a:xfrm>
            <a:custGeom>
              <a:avLst/>
              <a:gdLst>
                <a:gd name="connsiteX0" fmla="*/ 173611 w 173610"/>
                <a:gd name="connsiteY0" fmla="*/ 0 h 411105"/>
                <a:gd name="connsiteX1" fmla="*/ 22745 w 173610"/>
                <a:gd name="connsiteY1" fmla="*/ 411106 h 411105"/>
              </a:gdLst>
              <a:ahLst/>
              <a:cxnLst>
                <a:cxn ang="0">
                  <a:pos x="connsiteX0" y="connsiteY0"/>
                </a:cxn>
                <a:cxn ang="0">
                  <a:pos x="connsiteX1" y="connsiteY1"/>
                </a:cxn>
              </a:cxnLst>
              <a:rect l="l" t="t" r="r" b="b"/>
              <a:pathLst>
                <a:path w="173610" h="411105">
                  <a:moveTo>
                    <a:pt x="173611" y="0"/>
                  </a:moveTo>
                  <a:cubicBezTo>
                    <a:pt x="35538" y="80216"/>
                    <a:pt x="-40989" y="234078"/>
                    <a:pt x="22745" y="4111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6" name="Freeform: Shape 55">
              <a:extLst>
                <a:ext uri="{FF2B5EF4-FFF2-40B4-BE49-F238E27FC236}">
                  <a16:creationId xmlns:a16="http://schemas.microsoft.com/office/drawing/2014/main" id="{6D4B9E16-A9C7-183B-43D7-F0517A261282}"/>
                </a:ext>
              </a:extLst>
            </p:cNvPr>
            <p:cNvSpPr/>
            <p:nvPr/>
          </p:nvSpPr>
          <p:spPr>
            <a:xfrm>
              <a:off x="1294256" y="2773487"/>
              <a:ext cx="276145" cy="467218"/>
            </a:xfrm>
            <a:custGeom>
              <a:avLst/>
              <a:gdLst>
                <a:gd name="connsiteX0" fmla="*/ 261969 w 276145"/>
                <a:gd name="connsiteY0" fmla="*/ 6819 h 467218"/>
                <a:gd name="connsiteX1" fmla="*/ 0 w 276145"/>
                <a:gd name="connsiteY1" fmla="*/ 259453 h 467218"/>
                <a:gd name="connsiteX2" fmla="*/ 276145 w 276145"/>
                <a:gd name="connsiteY2" fmla="*/ 448351 h 467218"/>
              </a:gdLst>
              <a:ahLst/>
              <a:cxnLst>
                <a:cxn ang="0">
                  <a:pos x="connsiteX0" y="connsiteY0"/>
                </a:cxn>
                <a:cxn ang="0">
                  <a:pos x="connsiteX1" y="connsiteY1"/>
                </a:cxn>
                <a:cxn ang="0">
                  <a:pos x="connsiteX2" y="connsiteY2"/>
                </a:cxn>
              </a:cxnLst>
              <a:rect l="l" t="t" r="r" b="b"/>
              <a:pathLst>
                <a:path w="276145" h="467218">
                  <a:moveTo>
                    <a:pt x="261969" y="6819"/>
                  </a:moveTo>
                  <a:cubicBezTo>
                    <a:pt x="194661" y="-28564"/>
                    <a:pt x="0" y="76432"/>
                    <a:pt x="0" y="259453"/>
                  </a:cubicBezTo>
                  <a:cubicBezTo>
                    <a:pt x="0" y="442473"/>
                    <a:pt x="173455" y="501829"/>
                    <a:pt x="276145" y="44835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7" name="Freeform: Shape 56">
              <a:extLst>
                <a:ext uri="{FF2B5EF4-FFF2-40B4-BE49-F238E27FC236}">
                  <a16:creationId xmlns:a16="http://schemas.microsoft.com/office/drawing/2014/main" id="{5958C43B-5293-0DD0-C249-4474B0E61526}"/>
                </a:ext>
              </a:extLst>
            </p:cNvPr>
            <p:cNvSpPr/>
            <p:nvPr/>
          </p:nvSpPr>
          <p:spPr>
            <a:xfrm>
              <a:off x="1166672" y="3032825"/>
              <a:ext cx="127469" cy="38321"/>
            </a:xfrm>
            <a:custGeom>
              <a:avLst/>
              <a:gdLst>
                <a:gd name="connsiteX0" fmla="*/ 0 w 127469"/>
                <a:gd name="connsiteY0" fmla="*/ 30657 h 38321"/>
                <a:gd name="connsiteX1" fmla="*/ 127469 w 127469"/>
                <a:gd name="connsiteY1" fmla="*/ 0 h 38321"/>
              </a:gdLst>
              <a:ahLst/>
              <a:cxnLst>
                <a:cxn ang="0">
                  <a:pos x="connsiteX0" y="connsiteY0"/>
                </a:cxn>
                <a:cxn ang="0">
                  <a:pos x="connsiteX1" y="connsiteY1"/>
                </a:cxn>
              </a:cxnLst>
              <a:rect l="l" t="t" r="r" b="b"/>
              <a:pathLst>
                <a:path w="127469" h="38321">
                  <a:moveTo>
                    <a:pt x="0" y="30657"/>
                  </a:moveTo>
                  <a:cubicBezTo>
                    <a:pt x="0" y="30657"/>
                    <a:pt x="70765" y="61314"/>
                    <a:pt x="12746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Freeform: Shape 57">
              <a:extLst>
                <a:ext uri="{FF2B5EF4-FFF2-40B4-BE49-F238E27FC236}">
                  <a16:creationId xmlns:a16="http://schemas.microsoft.com/office/drawing/2014/main" id="{28B3FCDF-F291-497E-F720-C23229F714C2}"/>
                </a:ext>
              </a:extLst>
            </p:cNvPr>
            <p:cNvSpPr/>
            <p:nvPr/>
          </p:nvSpPr>
          <p:spPr>
            <a:xfrm>
              <a:off x="2599260" y="2053180"/>
              <a:ext cx="59009" cy="153746"/>
            </a:xfrm>
            <a:custGeom>
              <a:avLst/>
              <a:gdLst>
                <a:gd name="connsiteX0" fmla="*/ 50596 w 59009"/>
                <a:gd name="connsiteY0" fmla="*/ 153747 h 153746"/>
                <a:gd name="connsiteX1" fmla="*/ 59009 w 59009"/>
                <a:gd name="connsiteY1" fmla="*/ 113293 h 153746"/>
                <a:gd name="connsiteX2" fmla="*/ 0 w 59009"/>
                <a:gd name="connsiteY2" fmla="*/ 0 h 153746"/>
              </a:gdLst>
              <a:ahLst/>
              <a:cxnLst>
                <a:cxn ang="0">
                  <a:pos x="connsiteX0" y="connsiteY0"/>
                </a:cxn>
                <a:cxn ang="0">
                  <a:pos x="connsiteX1" y="connsiteY1"/>
                </a:cxn>
                <a:cxn ang="0">
                  <a:pos x="connsiteX2" y="connsiteY2"/>
                </a:cxn>
              </a:cxnLst>
              <a:rect l="l" t="t" r="r" b="b"/>
              <a:pathLst>
                <a:path w="59009" h="153746">
                  <a:moveTo>
                    <a:pt x="50596" y="153747"/>
                  </a:moveTo>
                  <a:cubicBezTo>
                    <a:pt x="56013" y="141184"/>
                    <a:pt x="59009" y="127815"/>
                    <a:pt x="59009" y="113293"/>
                  </a:cubicBezTo>
                  <a:cubicBezTo>
                    <a:pt x="59009" y="19362"/>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9" name="Freeform: Shape 58">
              <a:extLst>
                <a:ext uri="{FF2B5EF4-FFF2-40B4-BE49-F238E27FC236}">
                  <a16:creationId xmlns:a16="http://schemas.microsoft.com/office/drawing/2014/main" id="{588A6C62-A3BF-E087-4DA3-B833C1502FB2}"/>
                </a:ext>
              </a:extLst>
            </p:cNvPr>
            <p:cNvSpPr/>
            <p:nvPr/>
          </p:nvSpPr>
          <p:spPr>
            <a:xfrm>
              <a:off x="2878401" y="1772079"/>
              <a:ext cx="131746" cy="341377"/>
            </a:xfrm>
            <a:custGeom>
              <a:avLst/>
              <a:gdLst>
                <a:gd name="connsiteX0" fmla="*/ 0 w 131746"/>
                <a:gd name="connsiteY0" fmla="*/ 0 h 341377"/>
                <a:gd name="connsiteX1" fmla="*/ 97965 w 131746"/>
                <a:gd name="connsiteY1" fmla="*/ 341378 h 341377"/>
              </a:gdLst>
              <a:ahLst/>
              <a:cxnLst>
                <a:cxn ang="0">
                  <a:pos x="connsiteX0" y="connsiteY0"/>
                </a:cxn>
                <a:cxn ang="0">
                  <a:pos x="connsiteX1" y="connsiteY1"/>
                </a:cxn>
              </a:cxnLst>
              <a:rect l="l" t="t" r="r" b="b"/>
              <a:pathLst>
                <a:path w="131746" h="341377">
                  <a:moveTo>
                    <a:pt x="0" y="0"/>
                  </a:moveTo>
                  <a:cubicBezTo>
                    <a:pt x="147984" y="90012"/>
                    <a:pt x="156513" y="265311"/>
                    <a:pt x="97965" y="3413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0" name="Freeform: Shape 59">
              <a:extLst>
                <a:ext uri="{FF2B5EF4-FFF2-40B4-BE49-F238E27FC236}">
                  <a16:creationId xmlns:a16="http://schemas.microsoft.com/office/drawing/2014/main" id="{526BEED0-97C0-DABD-5BBC-6EDF61C71911}"/>
                </a:ext>
              </a:extLst>
            </p:cNvPr>
            <p:cNvSpPr/>
            <p:nvPr/>
          </p:nvSpPr>
          <p:spPr>
            <a:xfrm>
              <a:off x="1191911" y="2429127"/>
              <a:ext cx="113409" cy="18102"/>
            </a:xfrm>
            <a:custGeom>
              <a:avLst/>
              <a:gdLst>
                <a:gd name="connsiteX0" fmla="*/ 113408 w 113408"/>
                <a:gd name="connsiteY0" fmla="*/ 7 h 18101"/>
                <a:gd name="connsiteX1" fmla="*/ 0 w 113408"/>
                <a:gd name="connsiteY1" fmla="*/ 18102 h 18101"/>
              </a:gdLst>
              <a:ahLst/>
              <a:cxnLst>
                <a:cxn ang="0">
                  <a:pos x="connsiteX0" y="connsiteY0"/>
                </a:cxn>
                <a:cxn ang="0">
                  <a:pos x="connsiteX1" y="connsiteY1"/>
                </a:cxn>
              </a:cxnLst>
              <a:rect l="l" t="t" r="r" b="b"/>
              <a:pathLst>
                <a:path w="113408" h="18101">
                  <a:moveTo>
                    <a:pt x="113408" y="7"/>
                  </a:moveTo>
                  <a:cubicBezTo>
                    <a:pt x="113408" y="7"/>
                    <a:pt x="54975" y="-915"/>
                    <a:pt x="0" y="18102"/>
                  </a:cubicBezTo>
                </a:path>
              </a:pathLst>
            </a:custGeom>
            <a:solidFill>
              <a:srgbClr val="CECBBA"/>
            </a:solidFill>
            <a:ln w="11509" cap="flat">
              <a:solidFill>
                <a:srgbClr val="B1AF9F"/>
              </a:solid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30EE4CE7-77EF-B350-9A42-13BC6C7EC67A}"/>
                </a:ext>
              </a:extLst>
            </p:cNvPr>
            <p:cNvSpPr/>
            <p:nvPr/>
          </p:nvSpPr>
          <p:spPr>
            <a:xfrm>
              <a:off x="4710918" y="1329395"/>
              <a:ext cx="175299" cy="200308"/>
            </a:xfrm>
            <a:custGeom>
              <a:avLst/>
              <a:gdLst>
                <a:gd name="connsiteX0" fmla="*/ 175299 w 175299"/>
                <a:gd name="connsiteY0" fmla="*/ 0 h 200308"/>
                <a:gd name="connsiteX1" fmla="*/ 0 w 175299"/>
                <a:gd name="connsiteY1" fmla="*/ 200309 h 200308"/>
              </a:gdLst>
              <a:ahLst/>
              <a:cxnLst>
                <a:cxn ang="0">
                  <a:pos x="connsiteX0" y="connsiteY0"/>
                </a:cxn>
                <a:cxn ang="0">
                  <a:pos x="connsiteX1" y="connsiteY1"/>
                </a:cxn>
              </a:cxnLst>
              <a:rect l="l" t="t" r="r" b="b"/>
              <a:pathLst>
                <a:path w="175299" h="200308">
                  <a:moveTo>
                    <a:pt x="175299" y="0"/>
                  </a:moveTo>
                  <a:cubicBezTo>
                    <a:pt x="168499" y="116059"/>
                    <a:pt x="84480" y="172303"/>
                    <a:pt x="0" y="20030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2" name="Freeform: Shape 61">
              <a:extLst>
                <a:ext uri="{FF2B5EF4-FFF2-40B4-BE49-F238E27FC236}">
                  <a16:creationId xmlns:a16="http://schemas.microsoft.com/office/drawing/2014/main" id="{945152DB-B15B-16D5-D20F-BED49F8E334B}"/>
                </a:ext>
              </a:extLst>
            </p:cNvPr>
            <p:cNvSpPr/>
            <p:nvPr/>
          </p:nvSpPr>
          <p:spPr>
            <a:xfrm>
              <a:off x="4788598" y="1713736"/>
              <a:ext cx="656362" cy="99720"/>
            </a:xfrm>
            <a:custGeom>
              <a:avLst/>
              <a:gdLst>
                <a:gd name="connsiteX0" fmla="*/ 0 w 656362"/>
                <a:gd name="connsiteY0" fmla="*/ 99720 h 99720"/>
                <a:gd name="connsiteX1" fmla="*/ 413987 w 656362"/>
                <a:gd name="connsiteY1" fmla="*/ 36447 h 99720"/>
                <a:gd name="connsiteX2" fmla="*/ 656363 w 656362"/>
                <a:gd name="connsiteY2" fmla="*/ 75056 h 99720"/>
              </a:gdLst>
              <a:ahLst/>
              <a:cxnLst>
                <a:cxn ang="0">
                  <a:pos x="connsiteX0" y="connsiteY0"/>
                </a:cxn>
                <a:cxn ang="0">
                  <a:pos x="connsiteX1" y="connsiteY1"/>
                </a:cxn>
                <a:cxn ang="0">
                  <a:pos x="connsiteX2" y="connsiteY2"/>
                </a:cxn>
              </a:cxnLst>
              <a:rect l="l" t="t" r="r" b="b"/>
              <a:pathLst>
                <a:path w="656362" h="99720">
                  <a:moveTo>
                    <a:pt x="0" y="99720"/>
                  </a:moveTo>
                  <a:cubicBezTo>
                    <a:pt x="97619" y="2908"/>
                    <a:pt x="273494" y="-33742"/>
                    <a:pt x="413987" y="36447"/>
                  </a:cubicBezTo>
                  <a:cubicBezTo>
                    <a:pt x="554480" y="106751"/>
                    <a:pt x="656363" y="75056"/>
                    <a:pt x="656363" y="7505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3" name="Freeform: Shape 62">
              <a:extLst>
                <a:ext uri="{FF2B5EF4-FFF2-40B4-BE49-F238E27FC236}">
                  <a16:creationId xmlns:a16="http://schemas.microsoft.com/office/drawing/2014/main" id="{30AFD2CE-EEBF-EFCB-3DB2-697A6221A883}"/>
                </a:ext>
              </a:extLst>
            </p:cNvPr>
            <p:cNvSpPr/>
            <p:nvPr/>
          </p:nvSpPr>
          <p:spPr>
            <a:xfrm>
              <a:off x="1703979" y="3232327"/>
              <a:ext cx="97734" cy="66731"/>
            </a:xfrm>
            <a:custGeom>
              <a:avLst/>
              <a:gdLst>
                <a:gd name="connsiteX0" fmla="*/ 0 w 97734"/>
                <a:gd name="connsiteY0" fmla="*/ 66731 h 66731"/>
                <a:gd name="connsiteX1" fmla="*/ 97734 w 97734"/>
                <a:gd name="connsiteY1" fmla="*/ 0 h 66731"/>
              </a:gdLst>
              <a:ahLst/>
              <a:cxnLst>
                <a:cxn ang="0">
                  <a:pos x="connsiteX0" y="connsiteY0"/>
                </a:cxn>
                <a:cxn ang="0">
                  <a:pos x="connsiteX1" y="connsiteY1"/>
                </a:cxn>
              </a:cxnLst>
              <a:rect l="l" t="t" r="r" b="b"/>
              <a:pathLst>
                <a:path w="97734" h="66731">
                  <a:moveTo>
                    <a:pt x="0" y="66731"/>
                  </a:moveTo>
                  <a:cubicBezTo>
                    <a:pt x="0" y="66731"/>
                    <a:pt x="46332" y="45525"/>
                    <a:pt x="97734" y="0"/>
                  </a:cubicBezTo>
                </a:path>
              </a:pathLst>
            </a:custGeom>
            <a:noFill/>
            <a:ln w="11509" cap="flat">
              <a:solidFill>
                <a:srgbClr val="B1AF9F"/>
              </a:solidFill>
              <a:prstDash val="solid"/>
              <a:miter/>
            </a:ln>
          </p:spPr>
          <p:txBody>
            <a:bodyPr rtlCol="0" anchor="ctr"/>
            <a:lstStyle/>
            <a:p>
              <a:endParaRPr lang="en-GB"/>
            </a:p>
          </p:txBody>
        </p:sp>
        <p:grpSp>
          <p:nvGrpSpPr>
            <p:cNvPr id="64" name="Graphic 167">
              <a:extLst>
                <a:ext uri="{FF2B5EF4-FFF2-40B4-BE49-F238E27FC236}">
                  <a16:creationId xmlns:a16="http://schemas.microsoft.com/office/drawing/2014/main" id="{1009A2EE-5C5B-2E1D-A86F-BB4B3B43F531}"/>
                </a:ext>
              </a:extLst>
            </p:cNvPr>
            <p:cNvGrpSpPr/>
            <p:nvPr/>
          </p:nvGrpSpPr>
          <p:grpSpPr>
            <a:xfrm>
              <a:off x="2257076" y="2446651"/>
              <a:ext cx="3309592" cy="3755268"/>
              <a:chOff x="2257077" y="2446654"/>
              <a:chExt cx="3309591" cy="3755272"/>
            </a:xfrm>
          </p:grpSpPr>
          <p:sp>
            <p:nvSpPr>
              <p:cNvPr id="72" name="Freeform: Shape 71">
                <a:extLst>
                  <a:ext uri="{FF2B5EF4-FFF2-40B4-BE49-F238E27FC236}">
                    <a16:creationId xmlns:a16="http://schemas.microsoft.com/office/drawing/2014/main" id="{91E2F18B-F49A-FF16-EEA6-39515A5A329E}"/>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3" name="Freeform: Shape 72">
                <a:extLst>
                  <a:ext uri="{FF2B5EF4-FFF2-40B4-BE49-F238E27FC236}">
                    <a16:creationId xmlns:a16="http://schemas.microsoft.com/office/drawing/2014/main" id="{93188A17-1D7C-602F-1457-F4CD0B0E9999}"/>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65" name="Graphic 167">
              <a:extLst>
                <a:ext uri="{FF2B5EF4-FFF2-40B4-BE49-F238E27FC236}">
                  <a16:creationId xmlns:a16="http://schemas.microsoft.com/office/drawing/2014/main" id="{6928102B-162A-F14E-5A8F-3243A471CE8F}"/>
                </a:ext>
              </a:extLst>
            </p:cNvPr>
            <p:cNvGrpSpPr/>
            <p:nvPr/>
          </p:nvGrpSpPr>
          <p:grpSpPr>
            <a:xfrm>
              <a:off x="2257076" y="2446651"/>
              <a:ext cx="3309592" cy="3755268"/>
              <a:chOff x="2257077" y="2446654"/>
              <a:chExt cx="3309591" cy="3755272"/>
            </a:xfrm>
          </p:grpSpPr>
          <p:sp>
            <p:nvSpPr>
              <p:cNvPr id="70" name="Freeform: Shape 69">
                <a:extLst>
                  <a:ext uri="{FF2B5EF4-FFF2-40B4-BE49-F238E27FC236}">
                    <a16:creationId xmlns:a16="http://schemas.microsoft.com/office/drawing/2014/main" id="{0194293F-7B5F-7D18-FBEF-784C8C06B137}"/>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1" name="Freeform: Shape 70">
                <a:extLst>
                  <a:ext uri="{FF2B5EF4-FFF2-40B4-BE49-F238E27FC236}">
                    <a16:creationId xmlns:a16="http://schemas.microsoft.com/office/drawing/2014/main" id="{68329012-4FA2-15D7-C954-07B1766AEFBF}"/>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66" name="Freeform: Shape 65">
              <a:extLst>
                <a:ext uri="{FF2B5EF4-FFF2-40B4-BE49-F238E27FC236}">
                  <a16:creationId xmlns:a16="http://schemas.microsoft.com/office/drawing/2014/main" id="{DB24F180-E32F-C9B6-55FD-BD0D9673725A}"/>
                </a:ext>
              </a:extLst>
            </p:cNvPr>
            <p:cNvSpPr/>
            <p:nvPr/>
          </p:nvSpPr>
          <p:spPr>
            <a:xfrm>
              <a:off x="4617683" y="3330769"/>
              <a:ext cx="1328998" cy="1446933"/>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solidFill>
              <a:srgbClr val="F0ECDF"/>
            </a:solidFill>
            <a:ln w="11509"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53F73775-8CDC-F03F-3773-E48B5803882C}"/>
                </a:ext>
              </a:extLst>
            </p:cNvPr>
            <p:cNvSpPr/>
            <p:nvPr/>
          </p:nvSpPr>
          <p:spPr>
            <a:xfrm>
              <a:off x="4617683" y="3330769"/>
              <a:ext cx="1328998" cy="1446933"/>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 name="connsiteX8" fmla="*/ 934925 w 1328997"/>
                <a:gd name="connsiteY8" fmla="*/ 1249897 h 1446935"/>
                <a:gd name="connsiteX9" fmla="*/ 846180 w 1328997"/>
                <a:gd name="connsiteY9" fmla="*/ 1083242 h 1446935"/>
                <a:gd name="connsiteX10" fmla="*/ 772649 w 1328997"/>
                <a:gd name="connsiteY10" fmla="*/ 1303835 h 1446935"/>
                <a:gd name="connsiteX11" fmla="*/ 718826 w 1328997"/>
                <a:gd name="connsiteY11" fmla="*/ 1068374 h 1446935"/>
                <a:gd name="connsiteX12" fmla="*/ 536497 w 1328997"/>
                <a:gd name="connsiteY12" fmla="*/ 1149281 h 1446935"/>
                <a:gd name="connsiteX13" fmla="*/ 708569 w 1328997"/>
                <a:gd name="connsiteY13" fmla="*/ 966952 h 1446935"/>
                <a:gd name="connsiteX14" fmla="*/ 547100 w 1328997"/>
                <a:gd name="connsiteY14" fmla="*/ 937332 h 1446935"/>
                <a:gd name="connsiteX15" fmla="*/ 788208 w 1328997"/>
                <a:gd name="connsiteY15" fmla="*/ 859652 h 1446935"/>
                <a:gd name="connsiteX16" fmla="*/ 631465 w 1328997"/>
                <a:gd name="connsiteY16" fmla="*/ 778975 h 1446935"/>
                <a:gd name="connsiteX17" fmla="*/ 760433 w 1328997"/>
                <a:gd name="connsiteY17" fmla="*/ 655770 h 1446935"/>
                <a:gd name="connsiteX18" fmla="*/ 491894 w 1328997"/>
                <a:gd name="connsiteY18" fmla="*/ 693573 h 1446935"/>
                <a:gd name="connsiteX19" fmla="*/ 579717 w 1328997"/>
                <a:gd name="connsiteY19" fmla="*/ 543514 h 1446935"/>
                <a:gd name="connsiteX20" fmla="*/ 185553 w 1328997"/>
                <a:gd name="connsiteY20" fmla="*/ 583507 h 1446935"/>
                <a:gd name="connsiteX21" fmla="*/ 241450 w 1328997"/>
                <a:gd name="connsiteY21" fmla="*/ 510206 h 1446935"/>
                <a:gd name="connsiteX22" fmla="*/ 429427 w 1328997"/>
                <a:gd name="connsiteY22" fmla="*/ 477128 h 1446935"/>
                <a:gd name="connsiteX23" fmla="*/ 195004 w 1328997"/>
                <a:gd name="connsiteY23" fmla="*/ 472403 h 1446935"/>
                <a:gd name="connsiteX24" fmla="*/ 131961 w 1328997"/>
                <a:gd name="connsiteY24" fmla="*/ 437712 h 1446935"/>
                <a:gd name="connsiteX25" fmla="*/ 377794 w 1328997"/>
                <a:gd name="connsiteY25" fmla="*/ 344703 h 1446935"/>
                <a:gd name="connsiteX26" fmla="*/ 267728 w 1328997"/>
                <a:gd name="connsiteY26" fmla="*/ 191187 h 1446935"/>
                <a:gd name="connsiteX27" fmla="*/ 505148 w 1328997"/>
                <a:gd name="connsiteY27" fmla="*/ 276935 h 1446935"/>
                <a:gd name="connsiteX28" fmla="*/ 594123 w 1328997"/>
                <a:gd name="connsiteY28" fmla="*/ 151771 h 1446935"/>
                <a:gd name="connsiteX29" fmla="*/ 669152 w 1328997"/>
                <a:gd name="connsiteY29" fmla="*/ 347354 h 1446935"/>
                <a:gd name="connsiteX30" fmla="*/ 781409 w 1328997"/>
                <a:gd name="connsiteY30" fmla="*/ 272555 h 1446935"/>
                <a:gd name="connsiteX31" fmla="*/ 743721 w 1328997"/>
                <a:gd name="connsiteY31" fmla="*/ 487616 h 1446935"/>
                <a:gd name="connsiteX32" fmla="*/ 932274 w 1328997"/>
                <a:gd name="connsiteY32" fmla="*/ 328683 h 1446935"/>
                <a:gd name="connsiteX33" fmla="*/ 865082 w 1328997"/>
                <a:gd name="connsiteY33" fmla="*/ 561609 h 1446935"/>
                <a:gd name="connsiteX34" fmla="*/ 1050523 w 1328997"/>
                <a:gd name="connsiteY34" fmla="*/ 436214 h 1446935"/>
                <a:gd name="connsiteX35" fmla="*/ 1189633 w 1328997"/>
                <a:gd name="connsiteY35" fmla="*/ 550199 h 1446935"/>
                <a:gd name="connsiteX36" fmla="*/ 877875 w 1328997"/>
                <a:gd name="connsiteY36" fmla="*/ 718352 h 1446935"/>
                <a:gd name="connsiteX37" fmla="*/ 1155864 w 1328997"/>
                <a:gd name="connsiteY37" fmla="*/ 722155 h 1446935"/>
                <a:gd name="connsiteX38" fmla="*/ 1147450 w 1328997"/>
                <a:gd name="connsiteY38" fmla="*/ 914857 h 1446935"/>
                <a:gd name="connsiteX39" fmla="*/ 912911 w 1328997"/>
                <a:gd name="connsiteY39" fmla="*/ 874750 h 1446935"/>
                <a:gd name="connsiteX40" fmla="*/ 1125437 w 1328997"/>
                <a:gd name="connsiteY40" fmla="*/ 997033 h 1446935"/>
                <a:gd name="connsiteX41" fmla="*/ 951406 w 1328997"/>
                <a:gd name="connsiteY41" fmla="*/ 1045900 h 1446935"/>
                <a:gd name="connsiteX42" fmla="*/ 1047296 w 1328997"/>
                <a:gd name="connsiteY42" fmla="*/ 1153315 h 1446935"/>
                <a:gd name="connsiteX43" fmla="*/ 934810 w 1328997"/>
                <a:gd name="connsiteY43" fmla="*/ 124989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moveTo>
                    <a:pt x="934925" y="1249897"/>
                  </a:moveTo>
                  <a:cubicBezTo>
                    <a:pt x="914064" y="1188813"/>
                    <a:pt x="888247" y="1132685"/>
                    <a:pt x="846180" y="1083242"/>
                  </a:cubicBezTo>
                  <a:cubicBezTo>
                    <a:pt x="859434" y="1170027"/>
                    <a:pt x="951982" y="1343482"/>
                    <a:pt x="772649" y="1303835"/>
                  </a:cubicBezTo>
                  <a:cubicBezTo>
                    <a:pt x="623628" y="1270873"/>
                    <a:pt x="666502" y="1165647"/>
                    <a:pt x="718826" y="1068374"/>
                  </a:cubicBezTo>
                  <a:cubicBezTo>
                    <a:pt x="659587" y="1106753"/>
                    <a:pt x="587784" y="1351664"/>
                    <a:pt x="536497" y="1149281"/>
                  </a:cubicBezTo>
                  <a:cubicBezTo>
                    <a:pt x="504456" y="1023080"/>
                    <a:pt x="630197" y="1003832"/>
                    <a:pt x="708569" y="966952"/>
                  </a:cubicBezTo>
                  <a:cubicBezTo>
                    <a:pt x="629967" y="963148"/>
                    <a:pt x="463081" y="1059960"/>
                    <a:pt x="547100" y="937332"/>
                  </a:cubicBezTo>
                  <a:cubicBezTo>
                    <a:pt x="615330" y="837869"/>
                    <a:pt x="685288" y="821272"/>
                    <a:pt x="788208" y="859652"/>
                  </a:cubicBezTo>
                  <a:cubicBezTo>
                    <a:pt x="760663" y="817815"/>
                    <a:pt x="639302" y="796032"/>
                    <a:pt x="631465" y="778975"/>
                  </a:cubicBezTo>
                  <a:cubicBezTo>
                    <a:pt x="597005" y="704061"/>
                    <a:pt x="727931" y="669716"/>
                    <a:pt x="760433" y="655770"/>
                  </a:cubicBezTo>
                  <a:cubicBezTo>
                    <a:pt x="654400" y="646780"/>
                    <a:pt x="579256" y="735525"/>
                    <a:pt x="491894" y="693573"/>
                  </a:cubicBezTo>
                  <a:cubicBezTo>
                    <a:pt x="367537" y="633872"/>
                    <a:pt x="522436" y="586964"/>
                    <a:pt x="579717" y="543514"/>
                  </a:cubicBezTo>
                  <a:cubicBezTo>
                    <a:pt x="468037" y="564836"/>
                    <a:pt x="280636" y="735525"/>
                    <a:pt x="185553" y="583507"/>
                  </a:cubicBezTo>
                  <a:cubicBezTo>
                    <a:pt x="144408" y="517697"/>
                    <a:pt x="167689" y="529223"/>
                    <a:pt x="241450" y="510206"/>
                  </a:cubicBezTo>
                  <a:cubicBezTo>
                    <a:pt x="303111" y="494301"/>
                    <a:pt x="373530" y="490152"/>
                    <a:pt x="429427" y="477128"/>
                  </a:cubicBezTo>
                  <a:cubicBezTo>
                    <a:pt x="348520" y="456844"/>
                    <a:pt x="275680" y="468369"/>
                    <a:pt x="195004" y="472403"/>
                  </a:cubicBezTo>
                  <a:cubicBezTo>
                    <a:pt x="152706" y="474478"/>
                    <a:pt x="117323" y="507901"/>
                    <a:pt x="131961" y="437712"/>
                  </a:cubicBezTo>
                  <a:cubicBezTo>
                    <a:pt x="156855" y="318080"/>
                    <a:pt x="306222" y="357727"/>
                    <a:pt x="377794" y="344703"/>
                  </a:cubicBezTo>
                  <a:cubicBezTo>
                    <a:pt x="315903" y="320385"/>
                    <a:pt x="107757" y="268522"/>
                    <a:pt x="267728" y="191187"/>
                  </a:cubicBezTo>
                  <a:cubicBezTo>
                    <a:pt x="387360" y="133330"/>
                    <a:pt x="440146" y="215620"/>
                    <a:pt x="505148" y="276935"/>
                  </a:cubicBezTo>
                  <a:cubicBezTo>
                    <a:pt x="490281" y="190956"/>
                    <a:pt x="450518" y="65908"/>
                    <a:pt x="594123" y="151771"/>
                  </a:cubicBezTo>
                  <a:cubicBezTo>
                    <a:pt x="673762" y="199485"/>
                    <a:pt x="651980" y="259993"/>
                    <a:pt x="669152" y="347354"/>
                  </a:cubicBezTo>
                  <a:cubicBezTo>
                    <a:pt x="695200" y="283389"/>
                    <a:pt x="722399" y="156496"/>
                    <a:pt x="781409" y="272555"/>
                  </a:cubicBezTo>
                  <a:cubicBezTo>
                    <a:pt x="824398" y="357035"/>
                    <a:pt x="747179" y="405326"/>
                    <a:pt x="743721" y="487616"/>
                  </a:cubicBezTo>
                  <a:cubicBezTo>
                    <a:pt x="781293" y="432065"/>
                    <a:pt x="847563" y="305057"/>
                    <a:pt x="932274" y="328683"/>
                  </a:cubicBezTo>
                  <a:cubicBezTo>
                    <a:pt x="1086597" y="371788"/>
                    <a:pt x="897583" y="503060"/>
                    <a:pt x="865082" y="561609"/>
                  </a:cubicBezTo>
                  <a:cubicBezTo>
                    <a:pt x="900118" y="540517"/>
                    <a:pt x="999696" y="433448"/>
                    <a:pt x="1050523" y="436214"/>
                  </a:cubicBezTo>
                  <a:cubicBezTo>
                    <a:pt x="1090861" y="438404"/>
                    <a:pt x="1176609" y="517697"/>
                    <a:pt x="1189633" y="550199"/>
                  </a:cubicBezTo>
                  <a:cubicBezTo>
                    <a:pt x="1247374" y="694610"/>
                    <a:pt x="967656" y="681471"/>
                    <a:pt x="877875" y="718352"/>
                  </a:cubicBezTo>
                  <a:cubicBezTo>
                    <a:pt x="935270" y="721003"/>
                    <a:pt x="1115987" y="674556"/>
                    <a:pt x="1155864" y="722155"/>
                  </a:cubicBezTo>
                  <a:cubicBezTo>
                    <a:pt x="1179145" y="749931"/>
                    <a:pt x="1130854" y="904715"/>
                    <a:pt x="1147450" y="914857"/>
                  </a:cubicBezTo>
                  <a:cubicBezTo>
                    <a:pt x="1083831" y="877170"/>
                    <a:pt x="983446" y="857923"/>
                    <a:pt x="912911" y="874750"/>
                  </a:cubicBezTo>
                  <a:cubicBezTo>
                    <a:pt x="986558" y="898031"/>
                    <a:pt x="1109763" y="906559"/>
                    <a:pt x="1125437" y="997033"/>
                  </a:cubicBezTo>
                  <a:cubicBezTo>
                    <a:pt x="1157362" y="1181552"/>
                    <a:pt x="1025859" y="1058693"/>
                    <a:pt x="951406" y="1045900"/>
                  </a:cubicBezTo>
                  <a:cubicBezTo>
                    <a:pt x="973650" y="1069411"/>
                    <a:pt x="1038767" y="1114821"/>
                    <a:pt x="1047296" y="1153315"/>
                  </a:cubicBezTo>
                  <a:cubicBezTo>
                    <a:pt x="1057092" y="1197572"/>
                    <a:pt x="941840" y="1270066"/>
                    <a:pt x="934810" y="1249897"/>
                  </a:cubicBezTo>
                  <a:close/>
                </a:path>
              </a:pathLst>
            </a:custGeom>
            <a:solidFill>
              <a:srgbClr val="E1D8BF"/>
            </a:solidFill>
            <a:ln w="11509"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001739E6-1B88-8F2D-F897-BBD2A3B48431}"/>
                </a:ext>
              </a:extLst>
            </p:cNvPr>
            <p:cNvSpPr/>
            <p:nvPr/>
          </p:nvSpPr>
          <p:spPr>
            <a:xfrm>
              <a:off x="4617683" y="3330769"/>
              <a:ext cx="1328998" cy="1446933"/>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noFill/>
            <a:ln w="9525" cap="flat">
              <a:solidFill>
                <a:schemeClr val="accent2">
                  <a:lumMod val="60000"/>
                  <a:lumOff val="40000"/>
                </a:schemeClr>
              </a:solid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551FD13-8E91-6B2A-0C24-3A98A2A4E5BE}"/>
                </a:ext>
              </a:extLst>
            </p:cNvPr>
            <p:cNvSpPr/>
            <p:nvPr/>
          </p:nvSpPr>
          <p:spPr>
            <a:xfrm>
              <a:off x="3496041" y="3027413"/>
              <a:ext cx="399926" cy="259547"/>
            </a:xfrm>
            <a:custGeom>
              <a:avLst/>
              <a:gdLst>
                <a:gd name="connsiteX0" fmla="*/ 399926 w 399926"/>
                <a:gd name="connsiteY0" fmla="*/ 129774 h 259548"/>
                <a:gd name="connsiteX1" fmla="*/ 199963 w 399926"/>
                <a:gd name="connsiteY1" fmla="*/ 259549 h 259548"/>
                <a:gd name="connsiteX2" fmla="*/ 0 w 399926"/>
                <a:gd name="connsiteY2" fmla="*/ 129774 h 259548"/>
                <a:gd name="connsiteX3" fmla="*/ 199963 w 399926"/>
                <a:gd name="connsiteY3" fmla="*/ 0 h 259548"/>
                <a:gd name="connsiteX4" fmla="*/ 399926 w 399926"/>
                <a:gd name="connsiteY4" fmla="*/ 129774 h 259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926" h="259548">
                  <a:moveTo>
                    <a:pt x="399926" y="129774"/>
                  </a:moveTo>
                  <a:cubicBezTo>
                    <a:pt x="399926" y="201447"/>
                    <a:pt x="310400" y="259549"/>
                    <a:pt x="199963" y="259549"/>
                  </a:cubicBezTo>
                  <a:cubicBezTo>
                    <a:pt x="89527" y="259549"/>
                    <a:pt x="0" y="201447"/>
                    <a:pt x="0" y="129774"/>
                  </a:cubicBezTo>
                  <a:cubicBezTo>
                    <a:pt x="0" y="58102"/>
                    <a:pt x="89526" y="0"/>
                    <a:pt x="199963" y="0"/>
                  </a:cubicBezTo>
                  <a:cubicBezTo>
                    <a:pt x="310400" y="0"/>
                    <a:pt x="399926" y="58102"/>
                    <a:pt x="399926" y="129774"/>
                  </a:cubicBezTo>
                  <a:close/>
                </a:path>
              </a:pathLst>
            </a:custGeom>
            <a:solidFill>
              <a:schemeClr val="accent2">
                <a:lumMod val="20000"/>
                <a:lumOff val="80000"/>
              </a:schemeClr>
            </a:solidFill>
            <a:ln w="11509" cap="flat">
              <a:noFill/>
              <a:prstDash val="solid"/>
              <a:miter/>
            </a:ln>
          </p:spPr>
          <p:txBody>
            <a:bodyPr rtlCol="0" anchor="ctr"/>
            <a:lstStyle/>
            <a:p>
              <a:endParaRPr lang="en-GB"/>
            </a:p>
          </p:txBody>
        </p:sp>
      </p:grpSp>
      <p:cxnSp>
        <p:nvCxnSpPr>
          <p:cNvPr id="119" name="Straight Connector 118">
            <a:extLst>
              <a:ext uri="{FF2B5EF4-FFF2-40B4-BE49-F238E27FC236}">
                <a16:creationId xmlns:a16="http://schemas.microsoft.com/office/drawing/2014/main" id="{0FC0CE87-D932-78F0-4D98-1AE3D8E30431}"/>
              </a:ext>
            </a:extLst>
          </p:cNvPr>
          <p:cNvCxnSpPr>
            <a:cxnSpLocks/>
          </p:cNvCxnSpPr>
          <p:nvPr/>
        </p:nvCxnSpPr>
        <p:spPr>
          <a:xfrm flipV="1">
            <a:off x="8894727" y="4468114"/>
            <a:ext cx="813601" cy="56969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120" name="TextBox 119">
            <a:extLst>
              <a:ext uri="{FF2B5EF4-FFF2-40B4-BE49-F238E27FC236}">
                <a16:creationId xmlns:a16="http://schemas.microsoft.com/office/drawing/2014/main" id="{F716028D-84A2-B7C0-680C-3546C289EAF8}"/>
              </a:ext>
            </a:extLst>
          </p:cNvPr>
          <p:cNvSpPr txBox="1"/>
          <p:nvPr/>
        </p:nvSpPr>
        <p:spPr>
          <a:xfrm>
            <a:off x="8109576" y="4981549"/>
            <a:ext cx="819456" cy="261610"/>
          </a:xfrm>
          <a:prstGeom prst="rect">
            <a:avLst/>
          </a:prstGeom>
          <a:noFill/>
        </p:spPr>
        <p:txBody>
          <a:bodyPr wrap="none" rtlCol="0" anchor="ctr">
            <a:spAutoFit/>
          </a:bodyPr>
          <a:lstStyle/>
          <a:p>
            <a:pPr algn="r"/>
            <a:r>
              <a:rPr lang="en-GB" sz="1100" dirty="0">
                <a:solidFill>
                  <a:schemeClr val="tx2"/>
                </a:solidFill>
              </a:rPr>
              <a:t>Brainstem</a:t>
            </a:r>
          </a:p>
        </p:txBody>
      </p:sp>
      <p:sp>
        <p:nvSpPr>
          <p:cNvPr id="122" name="Rectangle 121">
            <a:extLst>
              <a:ext uri="{FF2B5EF4-FFF2-40B4-BE49-F238E27FC236}">
                <a16:creationId xmlns:a16="http://schemas.microsoft.com/office/drawing/2014/main" id="{27215E16-D6A8-6BCE-4B3F-21781EFFA420}"/>
              </a:ext>
            </a:extLst>
          </p:cNvPr>
          <p:cNvSpPr/>
          <p:nvPr/>
        </p:nvSpPr>
        <p:spPr>
          <a:xfrm>
            <a:off x="8661578" y="5750021"/>
            <a:ext cx="1826515" cy="9013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84984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B2AD41-B5A1-AD32-824D-45B2A5295EAA}"/>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2165837A-5187-CC9F-81A3-94041EFBE984}"/>
              </a:ext>
            </a:extLst>
          </p:cNvPr>
          <p:cNvSpPr>
            <a:spLocks noGrp="1"/>
          </p:cNvSpPr>
          <p:nvPr>
            <p:ph type="title"/>
          </p:nvPr>
        </p:nvSpPr>
        <p:spPr/>
        <p:txBody>
          <a:bodyPr/>
          <a:lstStyle/>
          <a:p>
            <a:r>
              <a:rPr lang="en-GB" dirty="0"/>
              <a:t>Cerebellar infarction</a:t>
            </a:r>
          </a:p>
        </p:txBody>
      </p:sp>
      <p:sp>
        <p:nvSpPr>
          <p:cNvPr id="9" name="Content Placeholder 8">
            <a:extLst>
              <a:ext uri="{FF2B5EF4-FFF2-40B4-BE49-F238E27FC236}">
                <a16:creationId xmlns:a16="http://schemas.microsoft.com/office/drawing/2014/main" id="{F44D7E04-DF2D-4FCD-E18C-559BBBA66CE0}"/>
              </a:ext>
            </a:extLst>
          </p:cNvPr>
          <p:cNvSpPr>
            <a:spLocks noGrp="1"/>
          </p:cNvSpPr>
          <p:nvPr>
            <p:ph idx="20"/>
          </p:nvPr>
        </p:nvSpPr>
        <p:spPr>
          <a:xfrm>
            <a:off x="539750" y="1416785"/>
            <a:ext cx="5698933" cy="4415215"/>
          </a:xfrm>
        </p:spPr>
        <p:txBody>
          <a:bodyPr/>
          <a:lstStyle/>
          <a:p>
            <a:r>
              <a:rPr lang="en-US" dirty="0"/>
              <a:t>The cerebellum is supplied with blood via three branches of the basilar artery – the posterior inferior cerebellar artery (PICA), the anterior inferior cerebellar artery (AICA), and the superior cerebellar artery (SCA)</a:t>
            </a:r>
            <a:r>
              <a:rPr lang="en-US" baseline="30000" dirty="0"/>
              <a:t>1</a:t>
            </a:r>
          </a:p>
          <a:p>
            <a:r>
              <a:rPr lang="en-US" dirty="0"/>
              <a:t>Cerebellar infarction typically presents with </a:t>
            </a:r>
            <a:r>
              <a:rPr lang="en-US" b="1" dirty="0"/>
              <a:t>symptoms of nausea, vomiting, and dizziness</a:t>
            </a:r>
            <a:r>
              <a:rPr lang="en-US" dirty="0"/>
              <a:t>, and therefore can mimic other common more benign conditions</a:t>
            </a:r>
            <a:r>
              <a:rPr lang="en-US" baseline="30000" dirty="0"/>
              <a:t>2</a:t>
            </a:r>
            <a:endParaRPr lang="en-US" dirty="0"/>
          </a:p>
          <a:p>
            <a:r>
              <a:rPr lang="en-US" dirty="0"/>
              <a:t>Symptoms of PICA infarction can include:</a:t>
            </a:r>
            <a:r>
              <a:rPr lang="en-US" baseline="30000" dirty="0"/>
              <a:t>3,4</a:t>
            </a:r>
            <a:endParaRPr lang="en-US" dirty="0"/>
          </a:p>
          <a:p>
            <a:pPr lvl="1"/>
            <a:r>
              <a:rPr lang="en-US" dirty="0"/>
              <a:t>Truncal ataxia and vertigo</a:t>
            </a:r>
          </a:p>
          <a:p>
            <a:pPr lvl="1"/>
            <a:r>
              <a:rPr lang="en-US" dirty="0"/>
              <a:t>Limb ataxia may occur, especially if the inferior cerebellar peduncle is affected</a:t>
            </a:r>
          </a:p>
          <a:p>
            <a:r>
              <a:rPr lang="en-GB" dirty="0"/>
              <a:t>Symptoms of AICA infarction can include:</a:t>
            </a:r>
            <a:r>
              <a:rPr lang="en-GB" baseline="30000" dirty="0"/>
              <a:t>3</a:t>
            </a:r>
            <a:endParaRPr lang="en-GB" dirty="0"/>
          </a:p>
          <a:p>
            <a:pPr lvl="1"/>
            <a:r>
              <a:rPr lang="en-US" dirty="0"/>
              <a:t>Vertigo with vomiting and nystagmus</a:t>
            </a:r>
            <a:endParaRPr lang="en-GB" dirty="0"/>
          </a:p>
        </p:txBody>
      </p:sp>
      <p:sp>
        <p:nvSpPr>
          <p:cNvPr id="5" name="Text Placeholder 4">
            <a:extLst>
              <a:ext uri="{FF2B5EF4-FFF2-40B4-BE49-F238E27FC236}">
                <a16:creationId xmlns:a16="http://schemas.microsoft.com/office/drawing/2014/main" id="{8F210ABF-86B2-2FAC-11A7-84F430C4508F}"/>
              </a:ext>
            </a:extLst>
          </p:cNvPr>
          <p:cNvSpPr>
            <a:spLocks noGrp="1"/>
          </p:cNvSpPr>
          <p:nvPr>
            <p:ph type="body" sz="quarter" idx="18"/>
          </p:nvPr>
        </p:nvSpPr>
        <p:spPr>
          <a:xfrm>
            <a:off x="539749" y="6102000"/>
            <a:ext cx="10417073" cy="619200"/>
          </a:xfrm>
        </p:spPr>
        <p:txBody>
          <a:bodyPr/>
          <a:lstStyle/>
          <a:p>
            <a:r>
              <a:rPr lang="en-GB" dirty="0"/>
              <a:t>AICA=anterior inferior cerebellar artery; PICA=posterior inferior cerebellar artery; SCA=superior cerebellar artery</a:t>
            </a:r>
          </a:p>
          <a:p>
            <a:endParaRPr lang="en-GB" dirty="0"/>
          </a:p>
          <a:p>
            <a:r>
              <a:rPr lang="en-US" dirty="0"/>
              <a:t>1. Muller Ewald et al. Front </a:t>
            </a:r>
            <a:r>
              <a:rPr lang="en-US" dirty="0" err="1"/>
              <a:t>Neurosci</a:t>
            </a:r>
            <a:r>
              <a:rPr lang="en-US" dirty="0"/>
              <a:t> 2023;17:1203488; </a:t>
            </a:r>
            <a:r>
              <a:rPr lang="en-GB" dirty="0"/>
              <a:t>2. Datar &amp; </a:t>
            </a:r>
            <a:r>
              <a:rPr lang="en-GB" dirty="0" err="1"/>
              <a:t>Rabinstein</a:t>
            </a:r>
            <a:r>
              <a:rPr lang="en-GB" dirty="0"/>
              <a:t>. </a:t>
            </a:r>
            <a:r>
              <a:rPr lang="en-GB" dirty="0" err="1"/>
              <a:t>Neurol</a:t>
            </a:r>
            <a:r>
              <a:rPr lang="en-GB" dirty="0"/>
              <a:t> Clin 2014;32(4):979–991; </a:t>
            </a:r>
          </a:p>
          <a:p>
            <a:r>
              <a:rPr lang="en-GB" dirty="0"/>
              <a:t>3.</a:t>
            </a:r>
            <a:r>
              <a:rPr lang="en-US" dirty="0"/>
              <a:t> Odier &amp; Michel. In: </a:t>
            </a:r>
            <a:r>
              <a:rPr lang="en-US" dirty="0" err="1"/>
              <a:t>Brainin</a:t>
            </a:r>
            <a:r>
              <a:rPr lang="en-US" dirty="0"/>
              <a:t> &amp; </a:t>
            </a:r>
            <a:r>
              <a:rPr lang="en-US" dirty="0" err="1"/>
              <a:t>Heiss</a:t>
            </a:r>
            <a:r>
              <a:rPr lang="en-US" dirty="0"/>
              <a:t> (eds). Textbook of Stroke Medicine. 2010; </a:t>
            </a:r>
            <a:r>
              <a:rPr lang="en-GB" dirty="0"/>
              <a:t>4. </a:t>
            </a:r>
            <a:r>
              <a:rPr lang="en-GB" dirty="0" err="1"/>
              <a:t>Merwick</a:t>
            </a:r>
            <a:r>
              <a:rPr lang="en-GB" dirty="0"/>
              <a:t> &amp; </a:t>
            </a:r>
            <a:r>
              <a:rPr lang="en-GB" dirty="0" err="1"/>
              <a:t>Werring</a:t>
            </a:r>
            <a:r>
              <a:rPr lang="en-GB" dirty="0"/>
              <a:t>. BMJ 2014;348:g3175</a:t>
            </a:r>
          </a:p>
        </p:txBody>
      </p:sp>
      <p:sp>
        <p:nvSpPr>
          <p:cNvPr id="6" name="Slide Number Placeholder 5">
            <a:extLst>
              <a:ext uri="{FF2B5EF4-FFF2-40B4-BE49-F238E27FC236}">
                <a16:creationId xmlns:a16="http://schemas.microsoft.com/office/drawing/2014/main" id="{5ADBEA1E-2A51-21F7-BC51-CB70ADD982C5}"/>
              </a:ext>
            </a:extLst>
          </p:cNvPr>
          <p:cNvSpPr>
            <a:spLocks noGrp="1"/>
          </p:cNvSpPr>
          <p:nvPr>
            <p:ph type="sldNum" sz="quarter" idx="4"/>
          </p:nvPr>
        </p:nvSpPr>
        <p:spPr/>
        <p:txBody>
          <a:bodyPr/>
          <a:lstStyle/>
          <a:p>
            <a:fld id="{C5E73D8C-6D1C-4360-8101-83ED279A0FF1}" type="slidenum">
              <a:rPr lang="en-GB" smtClean="0"/>
              <a:pPr/>
              <a:t>16</a:t>
            </a:fld>
            <a:endParaRPr lang="en-GB"/>
          </a:p>
        </p:txBody>
      </p:sp>
      <p:sp>
        <p:nvSpPr>
          <p:cNvPr id="8" name="TextBox 7">
            <a:extLst>
              <a:ext uri="{FF2B5EF4-FFF2-40B4-BE49-F238E27FC236}">
                <a16:creationId xmlns:a16="http://schemas.microsoft.com/office/drawing/2014/main" id="{3F29F1B2-2AFE-278E-1239-49D9CDC652DF}"/>
              </a:ext>
            </a:extLst>
          </p:cNvPr>
          <p:cNvSpPr txBox="1"/>
          <p:nvPr/>
        </p:nvSpPr>
        <p:spPr>
          <a:xfrm>
            <a:off x="7204075" y="1281785"/>
            <a:ext cx="3473450" cy="369332"/>
          </a:xfrm>
          <a:prstGeom prst="rect">
            <a:avLst/>
          </a:prstGeom>
          <a:noFill/>
        </p:spPr>
        <p:txBody>
          <a:bodyPr wrap="square">
            <a:spAutoFit/>
          </a:bodyPr>
          <a:lstStyle/>
          <a:p>
            <a:pPr algn="ctr"/>
            <a:r>
              <a:rPr lang="en-GB" b="1" dirty="0">
                <a:solidFill>
                  <a:schemeClr val="accent2">
                    <a:lumMod val="50000"/>
                  </a:schemeClr>
                </a:solidFill>
              </a:rPr>
              <a:t>Cerebellar arteries</a:t>
            </a:r>
            <a:r>
              <a:rPr lang="en-GB" b="1" baseline="30000" dirty="0">
                <a:solidFill>
                  <a:schemeClr val="accent2">
                    <a:lumMod val="50000"/>
                  </a:schemeClr>
                </a:solidFill>
              </a:rPr>
              <a:t>1</a:t>
            </a:r>
            <a:endParaRPr lang="en-GB" b="1" dirty="0">
              <a:solidFill>
                <a:schemeClr val="accent2">
                  <a:lumMod val="50000"/>
                </a:schemeClr>
              </a:solidFill>
            </a:endParaRPr>
          </a:p>
        </p:txBody>
      </p:sp>
      <p:pic>
        <p:nvPicPr>
          <p:cNvPr id="7" name="Picture 6">
            <a:extLst>
              <a:ext uri="{FF2B5EF4-FFF2-40B4-BE49-F238E27FC236}">
                <a16:creationId xmlns:a16="http://schemas.microsoft.com/office/drawing/2014/main" id="{0784801C-E85B-0E7F-FACD-E8C5C2B81A97}"/>
              </a:ext>
            </a:extLst>
          </p:cNvPr>
          <p:cNvPicPr>
            <a:picLocks noChangeAspect="1"/>
          </p:cNvPicPr>
          <p:nvPr/>
        </p:nvPicPr>
        <p:blipFill rotWithShape="1">
          <a:blip r:embed="rId3"/>
          <a:srcRect l="22509" t="30973"/>
          <a:stretch/>
        </p:blipFill>
        <p:spPr>
          <a:xfrm>
            <a:off x="7263259" y="2379899"/>
            <a:ext cx="4573509" cy="3509979"/>
          </a:xfrm>
          <a:prstGeom prst="roundRect">
            <a:avLst>
              <a:gd name="adj" fmla="val 2275"/>
            </a:avLst>
          </a:prstGeom>
        </p:spPr>
      </p:pic>
      <p:grpSp>
        <p:nvGrpSpPr>
          <p:cNvPr id="11" name="Group 10">
            <a:extLst>
              <a:ext uri="{FF2B5EF4-FFF2-40B4-BE49-F238E27FC236}">
                <a16:creationId xmlns:a16="http://schemas.microsoft.com/office/drawing/2014/main" id="{00ECAD6B-AAE5-6805-136E-AE4BC2C20C8E}"/>
              </a:ext>
            </a:extLst>
          </p:cNvPr>
          <p:cNvGrpSpPr/>
          <p:nvPr/>
        </p:nvGrpSpPr>
        <p:grpSpPr>
          <a:xfrm>
            <a:off x="7424115" y="3983959"/>
            <a:ext cx="3380243" cy="1739703"/>
            <a:chOff x="1471639" y="4184846"/>
            <a:chExt cx="3356182" cy="1727320"/>
          </a:xfrm>
          <a:effectLst/>
        </p:grpSpPr>
        <p:sp>
          <p:nvSpPr>
            <p:cNvPr id="12" name="Freeform: Shape 11">
              <a:extLst>
                <a:ext uri="{FF2B5EF4-FFF2-40B4-BE49-F238E27FC236}">
                  <a16:creationId xmlns:a16="http://schemas.microsoft.com/office/drawing/2014/main" id="{B5A906D6-C03E-85C7-362D-59409EAB48FE}"/>
                </a:ext>
              </a:extLst>
            </p:cNvPr>
            <p:cNvSpPr/>
            <p:nvPr/>
          </p:nvSpPr>
          <p:spPr>
            <a:xfrm>
              <a:off x="1551173" y="4670036"/>
              <a:ext cx="2847822" cy="1242130"/>
            </a:xfrm>
            <a:custGeom>
              <a:avLst/>
              <a:gdLst>
                <a:gd name="connsiteX0" fmla="*/ 0 w 2847822"/>
                <a:gd name="connsiteY0" fmla="*/ 0 h 1242130"/>
                <a:gd name="connsiteX1" fmla="*/ 97061 w 2847822"/>
                <a:gd name="connsiteY1" fmla="*/ 129136 h 1242130"/>
                <a:gd name="connsiteX2" fmla="*/ 222432 w 2847822"/>
                <a:gd name="connsiteY2" fmla="*/ 183245 h 1242130"/>
                <a:gd name="connsiteX3" fmla="*/ 366908 w 2847822"/>
                <a:gd name="connsiteY3" fmla="*/ 279329 h 1242130"/>
                <a:gd name="connsiteX4" fmla="*/ 536486 w 2847822"/>
                <a:gd name="connsiteY4" fmla="*/ 308755 h 1242130"/>
                <a:gd name="connsiteX5" fmla="*/ 1123175 w 2847822"/>
                <a:gd name="connsiteY5" fmla="*/ 291183 h 1242130"/>
                <a:gd name="connsiteX6" fmla="*/ 1233206 w 2847822"/>
                <a:gd name="connsiteY6" fmla="*/ 277516 h 1242130"/>
                <a:gd name="connsiteX7" fmla="*/ 1463726 w 2847822"/>
                <a:gd name="connsiteY7" fmla="*/ 161350 h 1242130"/>
                <a:gd name="connsiteX8" fmla="*/ 1708610 w 2847822"/>
                <a:gd name="connsiteY8" fmla="*/ 253530 h 1242130"/>
                <a:gd name="connsiteX9" fmla="*/ 1904545 w 2847822"/>
                <a:gd name="connsiteY9" fmla="*/ 301224 h 1242130"/>
                <a:gd name="connsiteX10" fmla="*/ 1992681 w 2847822"/>
                <a:gd name="connsiteY10" fmla="*/ 433009 h 1242130"/>
                <a:gd name="connsiteX11" fmla="*/ 2059340 w 2847822"/>
                <a:gd name="connsiteY11" fmla="*/ 511523 h 1242130"/>
                <a:gd name="connsiteX12" fmla="*/ 2373255 w 2847822"/>
                <a:gd name="connsiteY12" fmla="*/ 770073 h 1242130"/>
                <a:gd name="connsiteX13" fmla="*/ 2601125 w 2847822"/>
                <a:gd name="connsiteY13" fmla="*/ 930866 h 1242130"/>
                <a:gd name="connsiteX14" fmla="*/ 2746299 w 2847822"/>
                <a:gd name="connsiteY14" fmla="*/ 1114529 h 1242130"/>
                <a:gd name="connsiteX15" fmla="*/ 2847822 w 2847822"/>
                <a:gd name="connsiteY15" fmla="*/ 1242130 h 124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7822" h="1242130">
                  <a:moveTo>
                    <a:pt x="0" y="0"/>
                  </a:moveTo>
                  <a:cubicBezTo>
                    <a:pt x="27194" y="48112"/>
                    <a:pt x="51320" y="101384"/>
                    <a:pt x="97061" y="129136"/>
                  </a:cubicBezTo>
                  <a:cubicBezTo>
                    <a:pt x="136109" y="152704"/>
                    <a:pt x="182966" y="160932"/>
                    <a:pt x="222432" y="183245"/>
                  </a:cubicBezTo>
                  <a:cubicBezTo>
                    <a:pt x="272775" y="209183"/>
                    <a:pt x="310289" y="256040"/>
                    <a:pt x="366908" y="279329"/>
                  </a:cubicBezTo>
                  <a:cubicBezTo>
                    <a:pt x="420180" y="301363"/>
                    <a:pt x="479030" y="306802"/>
                    <a:pt x="536486" y="308755"/>
                  </a:cubicBezTo>
                  <a:cubicBezTo>
                    <a:pt x="732142" y="309312"/>
                    <a:pt x="927798" y="296622"/>
                    <a:pt x="1123175" y="291183"/>
                  </a:cubicBezTo>
                  <a:cubicBezTo>
                    <a:pt x="1159991" y="289649"/>
                    <a:pt x="1198342" y="287278"/>
                    <a:pt x="1233206" y="277516"/>
                  </a:cubicBezTo>
                  <a:cubicBezTo>
                    <a:pt x="1316321" y="256738"/>
                    <a:pt x="1378379" y="184221"/>
                    <a:pt x="1463726" y="161350"/>
                  </a:cubicBezTo>
                  <a:cubicBezTo>
                    <a:pt x="1570688" y="123836"/>
                    <a:pt x="1609178" y="219642"/>
                    <a:pt x="1708610" y="253530"/>
                  </a:cubicBezTo>
                  <a:cubicBezTo>
                    <a:pt x="1770528" y="278493"/>
                    <a:pt x="1845973" y="271101"/>
                    <a:pt x="1904545" y="301224"/>
                  </a:cubicBezTo>
                  <a:cubicBezTo>
                    <a:pt x="1951960" y="329533"/>
                    <a:pt x="1961024" y="386571"/>
                    <a:pt x="1992681" y="433009"/>
                  </a:cubicBezTo>
                  <a:cubicBezTo>
                    <a:pt x="2011368" y="461319"/>
                    <a:pt x="2035075" y="487397"/>
                    <a:pt x="2059340" y="511523"/>
                  </a:cubicBezTo>
                  <a:cubicBezTo>
                    <a:pt x="2158075" y="605098"/>
                    <a:pt x="2262527" y="692676"/>
                    <a:pt x="2373255" y="770073"/>
                  </a:cubicBezTo>
                  <a:cubicBezTo>
                    <a:pt x="2449537" y="823764"/>
                    <a:pt x="2534745" y="866437"/>
                    <a:pt x="2601125" y="930866"/>
                  </a:cubicBezTo>
                  <a:cubicBezTo>
                    <a:pt x="2657605" y="985253"/>
                    <a:pt x="2700976" y="1051076"/>
                    <a:pt x="2746299" y="1114529"/>
                  </a:cubicBezTo>
                  <a:cubicBezTo>
                    <a:pt x="2807520" y="1201270"/>
                    <a:pt x="2786601" y="1155389"/>
                    <a:pt x="2847822" y="1242130"/>
                  </a:cubicBezTo>
                </a:path>
              </a:pathLst>
            </a:custGeom>
            <a:noFill/>
            <a:ln w="55742" cap="flat">
              <a:solidFill>
                <a:srgbClr val="DB2E2E"/>
              </a:solidFill>
              <a:prstDash val="solid"/>
              <a:round/>
            </a:ln>
          </p:spPr>
          <p:txBody>
            <a:bodyPr rtlCol="0" anchor="ctr"/>
            <a:lstStyle/>
            <a:p>
              <a:endParaRPr lang="en-GB"/>
            </a:p>
          </p:txBody>
        </p:sp>
        <p:sp>
          <p:nvSpPr>
            <p:cNvPr id="13" name="Freeform: Shape 12">
              <a:extLst>
                <a:ext uri="{FF2B5EF4-FFF2-40B4-BE49-F238E27FC236}">
                  <a16:creationId xmlns:a16="http://schemas.microsoft.com/office/drawing/2014/main" id="{2DA69304-5757-FF8A-A2BF-10DF25E209D0}"/>
                </a:ext>
              </a:extLst>
            </p:cNvPr>
            <p:cNvSpPr/>
            <p:nvPr/>
          </p:nvSpPr>
          <p:spPr>
            <a:xfrm>
              <a:off x="3458582" y="4816700"/>
              <a:ext cx="972208" cy="248324"/>
            </a:xfrm>
            <a:custGeom>
              <a:avLst/>
              <a:gdLst>
                <a:gd name="connsiteX0" fmla="*/ 47758 w 972208"/>
                <a:gd name="connsiteY0" fmla="*/ 163345 h 248324"/>
                <a:gd name="connsiteX1" fmla="*/ 259591 w 972208"/>
                <a:gd name="connsiteY1" fmla="*/ 158743 h 248324"/>
                <a:gd name="connsiteX2" fmla="*/ 472958 w 972208"/>
                <a:gd name="connsiteY2" fmla="*/ 42 h 248324"/>
                <a:gd name="connsiteX3" fmla="*/ 597631 w 972208"/>
                <a:gd name="connsiteY3" fmla="*/ 58893 h 248324"/>
                <a:gd name="connsiteX4" fmla="*/ 711566 w 972208"/>
                <a:gd name="connsiteY4" fmla="*/ 119556 h 248324"/>
                <a:gd name="connsiteX5" fmla="*/ 972209 w 972208"/>
                <a:gd name="connsiteY5" fmla="*/ 149957 h 248324"/>
                <a:gd name="connsiteX6" fmla="*/ 707522 w 972208"/>
                <a:gd name="connsiteY6" fmla="*/ 132944 h 248324"/>
                <a:gd name="connsiteX7" fmla="*/ 585638 w 972208"/>
                <a:gd name="connsiteY7" fmla="*/ 76185 h 248324"/>
                <a:gd name="connsiteX8" fmla="*/ 472958 w 972208"/>
                <a:gd name="connsiteY8" fmla="*/ 28073 h 248324"/>
                <a:gd name="connsiteX9" fmla="*/ 286227 w 972208"/>
                <a:gd name="connsiteY9" fmla="*/ 191375 h 248324"/>
                <a:gd name="connsiteX10" fmla="*/ 9547 w 972208"/>
                <a:gd name="connsiteY10" fmla="*/ 204205 h 248324"/>
                <a:gd name="connsiteX11" fmla="*/ 47758 w 972208"/>
                <a:gd name="connsiteY11" fmla="*/ 163484 h 248324"/>
                <a:gd name="connsiteX12" fmla="*/ 47758 w 972208"/>
                <a:gd name="connsiteY12" fmla="*/ 163484 h 24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208" h="248324">
                  <a:moveTo>
                    <a:pt x="47758" y="163345"/>
                  </a:moveTo>
                  <a:cubicBezTo>
                    <a:pt x="102424" y="217035"/>
                    <a:pt x="201298" y="204205"/>
                    <a:pt x="259591" y="158743"/>
                  </a:cubicBezTo>
                  <a:cubicBezTo>
                    <a:pt x="323880" y="107144"/>
                    <a:pt x="373805" y="-2468"/>
                    <a:pt x="472958" y="42"/>
                  </a:cubicBezTo>
                  <a:cubicBezTo>
                    <a:pt x="522046" y="1158"/>
                    <a:pt x="560954" y="31978"/>
                    <a:pt x="597631" y="58893"/>
                  </a:cubicBezTo>
                  <a:cubicBezTo>
                    <a:pt x="632216" y="85668"/>
                    <a:pt x="669869" y="106168"/>
                    <a:pt x="711566" y="119556"/>
                  </a:cubicBezTo>
                  <a:cubicBezTo>
                    <a:pt x="794682" y="146610"/>
                    <a:pt x="884352" y="148702"/>
                    <a:pt x="972209" y="149957"/>
                  </a:cubicBezTo>
                  <a:cubicBezTo>
                    <a:pt x="884352" y="153165"/>
                    <a:pt x="794682" y="156093"/>
                    <a:pt x="707522" y="132944"/>
                  </a:cubicBezTo>
                  <a:cubicBezTo>
                    <a:pt x="664291" y="121787"/>
                    <a:pt x="622175" y="101566"/>
                    <a:pt x="585638" y="76185"/>
                  </a:cubicBezTo>
                  <a:cubicBezTo>
                    <a:pt x="551192" y="53733"/>
                    <a:pt x="514376" y="26957"/>
                    <a:pt x="472958" y="28073"/>
                  </a:cubicBezTo>
                  <a:cubicBezTo>
                    <a:pt x="382172" y="35185"/>
                    <a:pt x="352050" y="135872"/>
                    <a:pt x="286227" y="191375"/>
                  </a:cubicBezTo>
                  <a:cubicBezTo>
                    <a:pt x="211479" y="255525"/>
                    <a:pt x="87642" y="273096"/>
                    <a:pt x="9547" y="204205"/>
                  </a:cubicBezTo>
                  <a:cubicBezTo>
                    <a:pt x="-18065" y="178546"/>
                    <a:pt x="20285" y="137406"/>
                    <a:pt x="47758" y="163484"/>
                  </a:cubicBezTo>
                  <a:lnTo>
                    <a:pt x="47758" y="163484"/>
                  </a:lnTo>
                  <a:close/>
                </a:path>
              </a:pathLst>
            </a:custGeom>
            <a:solidFill>
              <a:srgbClr val="DB2E2E"/>
            </a:solidFill>
            <a:ln w="1393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481A9764-A760-B846-0882-5D3B82BBE365}"/>
                </a:ext>
              </a:extLst>
            </p:cNvPr>
            <p:cNvSpPr/>
            <p:nvPr/>
          </p:nvSpPr>
          <p:spPr>
            <a:xfrm>
              <a:off x="4093781" y="4908934"/>
              <a:ext cx="106211" cy="209312"/>
            </a:xfrm>
            <a:custGeom>
              <a:avLst/>
              <a:gdLst>
                <a:gd name="connsiteX0" fmla="*/ 12776 w 106211"/>
                <a:gd name="connsiteY0" fmla="*/ 2918 h 209312"/>
                <a:gd name="connsiteX1" fmla="*/ 106212 w 106211"/>
                <a:gd name="connsiteY1" fmla="*/ 209312 h 209312"/>
                <a:gd name="connsiteX2" fmla="*/ 1759 w 106211"/>
                <a:gd name="connsiteY2" fmla="*/ 11564 h 209312"/>
                <a:gd name="connsiteX3" fmla="*/ 12776 w 106211"/>
                <a:gd name="connsiteY3" fmla="*/ 2918 h 209312"/>
                <a:gd name="connsiteX4" fmla="*/ 12776 w 106211"/>
                <a:gd name="connsiteY4" fmla="*/ 2918 h 20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11" h="209312">
                  <a:moveTo>
                    <a:pt x="12776" y="2918"/>
                  </a:moveTo>
                  <a:cubicBezTo>
                    <a:pt x="56566" y="66091"/>
                    <a:pt x="78181" y="138887"/>
                    <a:pt x="106212" y="209312"/>
                  </a:cubicBezTo>
                  <a:cubicBezTo>
                    <a:pt x="74695" y="142234"/>
                    <a:pt x="47919" y="69717"/>
                    <a:pt x="1759" y="11564"/>
                  </a:cubicBezTo>
                  <a:cubicBezTo>
                    <a:pt x="-4376" y="4312"/>
                    <a:pt x="7059" y="-4752"/>
                    <a:pt x="12776" y="2918"/>
                  </a:cubicBezTo>
                  <a:lnTo>
                    <a:pt x="12776" y="2918"/>
                  </a:lnTo>
                  <a:close/>
                </a:path>
              </a:pathLst>
            </a:custGeom>
            <a:solidFill>
              <a:srgbClr val="DB2E2E"/>
            </a:solidFill>
            <a:ln w="1393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A3612E1-29AD-A7BF-9D8B-2C6B7E05334F}"/>
                </a:ext>
              </a:extLst>
            </p:cNvPr>
            <p:cNvSpPr/>
            <p:nvPr/>
          </p:nvSpPr>
          <p:spPr>
            <a:xfrm>
              <a:off x="1471639" y="4446767"/>
              <a:ext cx="82323" cy="228288"/>
            </a:xfrm>
            <a:custGeom>
              <a:avLst/>
              <a:gdLst>
                <a:gd name="connsiteX0" fmla="*/ 9807 w 82323"/>
                <a:gd name="connsiteY0" fmla="*/ 0 h 228288"/>
                <a:gd name="connsiteX1" fmla="*/ 12875 w 82323"/>
                <a:gd name="connsiteY1" fmla="*/ 123139 h 228288"/>
                <a:gd name="connsiteX2" fmla="*/ 82323 w 82323"/>
                <a:gd name="connsiteY2" fmla="*/ 228289 h 228288"/>
              </a:gdLst>
              <a:ahLst/>
              <a:cxnLst>
                <a:cxn ang="0">
                  <a:pos x="connsiteX0" y="connsiteY0"/>
                </a:cxn>
                <a:cxn ang="0">
                  <a:pos x="connsiteX1" y="connsiteY1"/>
                </a:cxn>
                <a:cxn ang="0">
                  <a:pos x="connsiteX2" y="connsiteY2"/>
                </a:cxn>
              </a:cxnLst>
              <a:rect l="l" t="t" r="r" b="b"/>
              <a:pathLst>
                <a:path w="82323" h="228288">
                  <a:moveTo>
                    <a:pt x="9807" y="0"/>
                  </a:moveTo>
                  <a:cubicBezTo>
                    <a:pt x="9807" y="0"/>
                    <a:pt x="-14180" y="94551"/>
                    <a:pt x="12875" y="123139"/>
                  </a:cubicBezTo>
                  <a:cubicBezTo>
                    <a:pt x="12875" y="123139"/>
                    <a:pt x="75351" y="210438"/>
                    <a:pt x="82323" y="228289"/>
                  </a:cubicBezTo>
                </a:path>
              </a:pathLst>
            </a:custGeom>
            <a:noFill/>
            <a:ln w="55742" cap="flat">
              <a:solidFill>
                <a:srgbClr val="DB2E2E"/>
              </a:solidFill>
              <a:prstDash val="solid"/>
              <a:round/>
            </a:ln>
          </p:spPr>
          <p:txBody>
            <a:bodyPr rtlCol="0" anchor="ctr"/>
            <a:lstStyle/>
            <a:p>
              <a:endParaRPr lang="en-GB"/>
            </a:p>
          </p:txBody>
        </p:sp>
        <p:sp>
          <p:nvSpPr>
            <p:cNvPr id="17" name="Freeform: Shape 16">
              <a:extLst>
                <a:ext uri="{FF2B5EF4-FFF2-40B4-BE49-F238E27FC236}">
                  <a16:creationId xmlns:a16="http://schemas.microsoft.com/office/drawing/2014/main" id="{00EB542A-629B-F38D-AE3E-B0E23494BF6D}"/>
                </a:ext>
              </a:extLst>
            </p:cNvPr>
            <p:cNvSpPr/>
            <p:nvPr/>
          </p:nvSpPr>
          <p:spPr>
            <a:xfrm>
              <a:off x="1805448" y="4184846"/>
              <a:ext cx="3022373" cy="726351"/>
            </a:xfrm>
            <a:custGeom>
              <a:avLst/>
              <a:gdLst>
                <a:gd name="connsiteX0" fmla="*/ 2184 w 3022373"/>
                <a:gd name="connsiteY0" fmla="*/ 678893 h 726351"/>
                <a:gd name="connsiteX1" fmla="*/ 190449 w 3022373"/>
                <a:gd name="connsiteY1" fmla="*/ 614744 h 726351"/>
                <a:gd name="connsiteX2" fmla="*/ 208299 w 3022373"/>
                <a:gd name="connsiteY2" fmla="*/ 600241 h 726351"/>
                <a:gd name="connsiteX3" fmla="*/ 360027 w 3022373"/>
                <a:gd name="connsiteY3" fmla="*/ 449350 h 726351"/>
                <a:gd name="connsiteX4" fmla="*/ 449836 w 3022373"/>
                <a:gd name="connsiteY4" fmla="*/ 385061 h 726351"/>
                <a:gd name="connsiteX5" fmla="*/ 545642 w 3022373"/>
                <a:gd name="connsiteY5" fmla="*/ 329139 h 726351"/>
                <a:gd name="connsiteX6" fmla="*/ 668224 w 3022373"/>
                <a:gd name="connsiteY6" fmla="*/ 317564 h 726351"/>
                <a:gd name="connsiteX7" fmla="*/ 766400 w 3022373"/>
                <a:gd name="connsiteY7" fmla="*/ 353125 h 726351"/>
                <a:gd name="connsiteX8" fmla="*/ 934723 w 3022373"/>
                <a:gd name="connsiteY8" fmla="*/ 279214 h 726351"/>
                <a:gd name="connsiteX9" fmla="*/ 1185883 w 3022373"/>
                <a:gd name="connsiteY9" fmla="*/ 76585 h 726351"/>
                <a:gd name="connsiteX10" fmla="*/ 1396321 w 3022373"/>
                <a:gd name="connsiteY10" fmla="*/ 6299 h 726351"/>
                <a:gd name="connsiteX11" fmla="*/ 1493661 w 3022373"/>
                <a:gd name="connsiteY11" fmla="*/ 63197 h 726351"/>
                <a:gd name="connsiteX12" fmla="*/ 1677045 w 3022373"/>
                <a:gd name="connsiteY12" fmla="*/ 147568 h 726351"/>
                <a:gd name="connsiteX13" fmla="*/ 1874514 w 3022373"/>
                <a:gd name="connsiteY13" fmla="*/ 109218 h 726351"/>
                <a:gd name="connsiteX14" fmla="*/ 1965997 w 3022373"/>
                <a:gd name="connsiteY14" fmla="*/ 53017 h 726351"/>
                <a:gd name="connsiteX15" fmla="*/ 2071007 w 3022373"/>
                <a:gd name="connsiteY15" fmla="*/ 20524 h 726351"/>
                <a:gd name="connsiteX16" fmla="*/ 2374602 w 3022373"/>
                <a:gd name="connsiteY16" fmla="*/ 111170 h 726351"/>
                <a:gd name="connsiteX17" fmla="*/ 2448095 w 3022373"/>
                <a:gd name="connsiteY17" fmla="*/ 186615 h 726351"/>
                <a:gd name="connsiteX18" fmla="*/ 2543064 w 3022373"/>
                <a:gd name="connsiteY18" fmla="*/ 228173 h 726351"/>
                <a:gd name="connsiteX19" fmla="*/ 2860605 w 3022373"/>
                <a:gd name="connsiteY19" fmla="*/ 261782 h 726351"/>
                <a:gd name="connsiteX20" fmla="*/ 3022373 w 3022373"/>
                <a:gd name="connsiteY20" fmla="*/ 388826 h 726351"/>
                <a:gd name="connsiteX21" fmla="*/ 2859489 w 3022373"/>
                <a:gd name="connsiteY21" fmla="*/ 265966 h 726351"/>
                <a:gd name="connsiteX22" fmla="*/ 2540694 w 3022373"/>
                <a:gd name="connsiteY22" fmla="*/ 238772 h 726351"/>
                <a:gd name="connsiteX23" fmla="*/ 2440565 w 3022373"/>
                <a:gd name="connsiteY23" fmla="*/ 197214 h 726351"/>
                <a:gd name="connsiteX24" fmla="*/ 2363724 w 3022373"/>
                <a:gd name="connsiteY24" fmla="*/ 121769 h 726351"/>
                <a:gd name="connsiteX25" fmla="*/ 2278378 w 3022373"/>
                <a:gd name="connsiteY25" fmla="*/ 64034 h 726351"/>
                <a:gd name="connsiteX26" fmla="*/ 1976875 w 3022373"/>
                <a:gd name="connsiteY26" fmla="*/ 74354 h 726351"/>
                <a:gd name="connsiteX27" fmla="*/ 1887763 w 3022373"/>
                <a:gd name="connsiteY27" fmla="*/ 131809 h 726351"/>
                <a:gd name="connsiteX28" fmla="*/ 1566178 w 3022373"/>
                <a:gd name="connsiteY28" fmla="*/ 149660 h 726351"/>
                <a:gd name="connsiteX29" fmla="*/ 1473022 w 3022373"/>
                <a:gd name="connsiteY29" fmla="*/ 90949 h 726351"/>
                <a:gd name="connsiteX30" fmla="*/ 1209451 w 3022373"/>
                <a:gd name="connsiteY30" fmla="*/ 110473 h 726351"/>
                <a:gd name="connsiteX31" fmla="*/ 966659 w 3022373"/>
                <a:gd name="connsiteY31" fmla="*/ 314775 h 726351"/>
                <a:gd name="connsiteX32" fmla="*/ 757196 w 3022373"/>
                <a:gd name="connsiteY32" fmla="*/ 404306 h 726351"/>
                <a:gd name="connsiteX33" fmla="*/ 653999 w 3022373"/>
                <a:gd name="connsiteY33" fmla="*/ 369860 h 726351"/>
                <a:gd name="connsiteX34" fmla="*/ 482050 w 3022373"/>
                <a:gd name="connsiteY34" fmla="*/ 434149 h 726351"/>
                <a:gd name="connsiteX35" fmla="*/ 399493 w 3022373"/>
                <a:gd name="connsiteY35" fmla="*/ 495788 h 726351"/>
                <a:gd name="connsiteX36" fmla="*/ 228381 w 3022373"/>
                <a:gd name="connsiteY36" fmla="*/ 668574 h 726351"/>
                <a:gd name="connsiteX37" fmla="*/ 66473 w 3022373"/>
                <a:gd name="connsiteY37" fmla="*/ 707063 h 726351"/>
                <a:gd name="connsiteX38" fmla="*/ 64799 w 3022373"/>
                <a:gd name="connsiteY38" fmla="*/ 707900 h 726351"/>
                <a:gd name="connsiteX39" fmla="*/ 67589 w 3022373"/>
                <a:gd name="connsiteY39" fmla="*/ 703995 h 726351"/>
                <a:gd name="connsiteX40" fmla="*/ 2323 w 3022373"/>
                <a:gd name="connsiteY40" fmla="*/ 679312 h 726351"/>
                <a:gd name="connsiteX41" fmla="*/ 2323 w 3022373"/>
                <a:gd name="connsiteY41" fmla="*/ 679312 h 726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22373" h="726351">
                  <a:moveTo>
                    <a:pt x="2184" y="678893"/>
                  </a:moveTo>
                  <a:cubicBezTo>
                    <a:pt x="37048" y="605819"/>
                    <a:pt x="135782" y="651560"/>
                    <a:pt x="190449" y="614744"/>
                  </a:cubicBezTo>
                  <a:cubicBezTo>
                    <a:pt x="196585" y="610281"/>
                    <a:pt x="202581" y="605261"/>
                    <a:pt x="208299" y="600241"/>
                  </a:cubicBezTo>
                  <a:cubicBezTo>
                    <a:pt x="258503" y="556870"/>
                    <a:pt x="301595" y="498159"/>
                    <a:pt x="360027" y="449350"/>
                  </a:cubicBezTo>
                  <a:cubicBezTo>
                    <a:pt x="388894" y="425224"/>
                    <a:pt x="419435" y="404584"/>
                    <a:pt x="449836" y="385061"/>
                  </a:cubicBezTo>
                  <a:cubicBezTo>
                    <a:pt x="479261" y="366653"/>
                    <a:pt x="513986" y="343224"/>
                    <a:pt x="545642" y="329139"/>
                  </a:cubicBezTo>
                  <a:cubicBezTo>
                    <a:pt x="581622" y="311707"/>
                    <a:pt x="629455" y="304595"/>
                    <a:pt x="668224" y="317564"/>
                  </a:cubicBezTo>
                  <a:cubicBezTo>
                    <a:pt x="707132" y="329139"/>
                    <a:pt x="737394" y="347826"/>
                    <a:pt x="766400" y="353125"/>
                  </a:cubicBezTo>
                  <a:cubicBezTo>
                    <a:pt x="829992" y="365537"/>
                    <a:pt x="887448" y="320214"/>
                    <a:pt x="934723" y="279214"/>
                  </a:cubicBezTo>
                  <a:cubicBezTo>
                    <a:pt x="1012958" y="206697"/>
                    <a:pt x="1096910" y="136411"/>
                    <a:pt x="1185883" y="76585"/>
                  </a:cubicBezTo>
                  <a:cubicBezTo>
                    <a:pt x="1245709" y="36561"/>
                    <a:pt x="1318784" y="-18803"/>
                    <a:pt x="1396321" y="6299"/>
                  </a:cubicBezTo>
                  <a:cubicBezTo>
                    <a:pt x="1435090" y="18014"/>
                    <a:pt x="1465212" y="41721"/>
                    <a:pt x="1493661" y="63197"/>
                  </a:cubicBezTo>
                  <a:cubicBezTo>
                    <a:pt x="1547770" y="108520"/>
                    <a:pt x="1607039" y="140037"/>
                    <a:pt x="1677045" y="147568"/>
                  </a:cubicBezTo>
                  <a:cubicBezTo>
                    <a:pt x="1744542" y="156075"/>
                    <a:pt x="1815106" y="142826"/>
                    <a:pt x="1874514" y="109218"/>
                  </a:cubicBezTo>
                  <a:cubicBezTo>
                    <a:pt x="1904218" y="92204"/>
                    <a:pt x="1932528" y="69612"/>
                    <a:pt x="1965997" y="53017"/>
                  </a:cubicBezTo>
                  <a:cubicBezTo>
                    <a:pt x="1999188" y="36561"/>
                    <a:pt x="2034749" y="25963"/>
                    <a:pt x="2071007" y="20524"/>
                  </a:cubicBezTo>
                  <a:cubicBezTo>
                    <a:pt x="2178388" y="4208"/>
                    <a:pt x="2297762" y="30844"/>
                    <a:pt x="2374602" y="111170"/>
                  </a:cubicBezTo>
                  <a:cubicBezTo>
                    <a:pt x="2399704" y="137667"/>
                    <a:pt x="2419786" y="166673"/>
                    <a:pt x="2448095" y="186615"/>
                  </a:cubicBezTo>
                  <a:cubicBezTo>
                    <a:pt x="2475986" y="206976"/>
                    <a:pt x="2508898" y="220224"/>
                    <a:pt x="2543064" y="228173"/>
                  </a:cubicBezTo>
                  <a:cubicBezTo>
                    <a:pt x="2646959" y="252996"/>
                    <a:pt x="2757129" y="233054"/>
                    <a:pt x="2860605" y="261782"/>
                  </a:cubicBezTo>
                  <a:cubicBezTo>
                    <a:pt x="2928519" y="279214"/>
                    <a:pt x="2998805" y="318959"/>
                    <a:pt x="3022373" y="388826"/>
                  </a:cubicBezTo>
                  <a:cubicBezTo>
                    <a:pt x="2997411" y="319656"/>
                    <a:pt x="2927404" y="282003"/>
                    <a:pt x="2859489" y="265966"/>
                  </a:cubicBezTo>
                  <a:cubicBezTo>
                    <a:pt x="2755037" y="239469"/>
                    <a:pt x="2645983" y="261782"/>
                    <a:pt x="2540694" y="238772"/>
                  </a:cubicBezTo>
                  <a:cubicBezTo>
                    <a:pt x="2505411" y="231381"/>
                    <a:pt x="2470687" y="218272"/>
                    <a:pt x="2440565" y="197214"/>
                  </a:cubicBezTo>
                  <a:cubicBezTo>
                    <a:pt x="2409884" y="176296"/>
                    <a:pt x="2388129" y="146313"/>
                    <a:pt x="2363724" y="121769"/>
                  </a:cubicBezTo>
                  <a:cubicBezTo>
                    <a:pt x="2339320" y="97224"/>
                    <a:pt x="2310034" y="77980"/>
                    <a:pt x="2278378" y="64034"/>
                  </a:cubicBezTo>
                  <a:cubicBezTo>
                    <a:pt x="2183408" y="23592"/>
                    <a:pt x="2068776" y="27357"/>
                    <a:pt x="1976875" y="74354"/>
                  </a:cubicBezTo>
                  <a:cubicBezTo>
                    <a:pt x="1946613" y="89973"/>
                    <a:pt x="1919419" y="112704"/>
                    <a:pt x="1887763" y="131809"/>
                  </a:cubicBezTo>
                  <a:cubicBezTo>
                    <a:pt x="1791538" y="189126"/>
                    <a:pt x="1668399" y="194843"/>
                    <a:pt x="1566178" y="149660"/>
                  </a:cubicBezTo>
                  <a:cubicBezTo>
                    <a:pt x="1532569" y="134877"/>
                    <a:pt x="1501750" y="112704"/>
                    <a:pt x="1473022" y="90949"/>
                  </a:cubicBezTo>
                  <a:cubicBezTo>
                    <a:pt x="1364246" y="2813"/>
                    <a:pt x="1311114" y="37119"/>
                    <a:pt x="1209451" y="110473"/>
                  </a:cubicBezTo>
                  <a:cubicBezTo>
                    <a:pt x="1122291" y="171833"/>
                    <a:pt x="1043638" y="240585"/>
                    <a:pt x="966659" y="314775"/>
                  </a:cubicBezTo>
                  <a:cubicBezTo>
                    <a:pt x="912271" y="365676"/>
                    <a:pt x="837802" y="419785"/>
                    <a:pt x="757196" y="404306"/>
                  </a:cubicBezTo>
                  <a:cubicBezTo>
                    <a:pt x="715639" y="396635"/>
                    <a:pt x="683703" y="377251"/>
                    <a:pt x="653999" y="369860"/>
                  </a:cubicBezTo>
                  <a:cubicBezTo>
                    <a:pt x="588316" y="352289"/>
                    <a:pt x="536299" y="400540"/>
                    <a:pt x="482050" y="434149"/>
                  </a:cubicBezTo>
                  <a:cubicBezTo>
                    <a:pt x="452904" y="453673"/>
                    <a:pt x="424874" y="473615"/>
                    <a:pt x="399493" y="495788"/>
                  </a:cubicBezTo>
                  <a:cubicBezTo>
                    <a:pt x="342734" y="544179"/>
                    <a:pt x="294204" y="617254"/>
                    <a:pt x="228381" y="668574"/>
                  </a:cubicBezTo>
                  <a:cubicBezTo>
                    <a:pt x="181245" y="703717"/>
                    <a:pt x="117653" y="695070"/>
                    <a:pt x="66473" y="707063"/>
                  </a:cubicBezTo>
                  <a:cubicBezTo>
                    <a:pt x="64660" y="707761"/>
                    <a:pt x="63963" y="708319"/>
                    <a:pt x="64799" y="707900"/>
                  </a:cubicBezTo>
                  <a:cubicBezTo>
                    <a:pt x="65497" y="707482"/>
                    <a:pt x="67170" y="705529"/>
                    <a:pt x="67589" y="703995"/>
                  </a:cubicBezTo>
                  <a:cubicBezTo>
                    <a:pt x="50854" y="746111"/>
                    <a:pt x="-12877" y="723519"/>
                    <a:pt x="2323" y="679312"/>
                  </a:cubicBezTo>
                  <a:lnTo>
                    <a:pt x="2323" y="679312"/>
                  </a:lnTo>
                  <a:close/>
                </a:path>
              </a:pathLst>
            </a:custGeom>
            <a:solidFill>
              <a:srgbClr val="DB2E2E"/>
            </a:solidFill>
            <a:ln w="1393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1765118-659B-3C6F-E262-CA1B67367401}"/>
                </a:ext>
              </a:extLst>
            </p:cNvPr>
            <p:cNvSpPr/>
            <p:nvPr/>
          </p:nvSpPr>
          <p:spPr>
            <a:xfrm>
              <a:off x="3943308" y="4200407"/>
              <a:ext cx="626659" cy="426815"/>
            </a:xfrm>
            <a:custGeom>
              <a:avLst/>
              <a:gdLst>
                <a:gd name="connsiteX0" fmla="*/ 27837 w 626659"/>
                <a:gd name="connsiteY0" fmla="*/ 12772 h 426815"/>
                <a:gd name="connsiteX1" fmla="*/ 115694 w 626659"/>
                <a:gd name="connsiteY1" fmla="*/ 328500 h 426815"/>
                <a:gd name="connsiteX2" fmla="*/ 221262 w 626659"/>
                <a:gd name="connsiteY2" fmla="*/ 407292 h 426815"/>
                <a:gd name="connsiteX3" fmla="*/ 302286 w 626659"/>
                <a:gd name="connsiteY3" fmla="*/ 391255 h 426815"/>
                <a:gd name="connsiteX4" fmla="*/ 415524 w 626659"/>
                <a:gd name="connsiteY4" fmla="*/ 388884 h 426815"/>
                <a:gd name="connsiteX5" fmla="*/ 528204 w 626659"/>
                <a:gd name="connsiteY5" fmla="*/ 391115 h 426815"/>
                <a:gd name="connsiteX6" fmla="*/ 626660 w 626659"/>
                <a:gd name="connsiteY6" fmla="*/ 426816 h 426815"/>
                <a:gd name="connsiteX7" fmla="*/ 528204 w 626659"/>
                <a:gd name="connsiteY7" fmla="*/ 394602 h 426815"/>
                <a:gd name="connsiteX8" fmla="*/ 303820 w 626659"/>
                <a:gd name="connsiteY8" fmla="*/ 401435 h 426815"/>
                <a:gd name="connsiteX9" fmla="*/ 220286 w 626659"/>
                <a:gd name="connsiteY9" fmla="*/ 420122 h 426815"/>
                <a:gd name="connsiteX10" fmla="*/ 45548 w 626659"/>
                <a:gd name="connsiteY10" fmla="*/ 238411 h 426815"/>
                <a:gd name="connsiteX11" fmla="*/ 86 w 626659"/>
                <a:gd name="connsiteY11" fmla="*/ 15422 h 426815"/>
                <a:gd name="connsiteX12" fmla="*/ 27837 w 626659"/>
                <a:gd name="connsiteY12" fmla="*/ 12493 h 426815"/>
                <a:gd name="connsiteX13" fmla="*/ 27837 w 626659"/>
                <a:gd name="connsiteY13" fmla="*/ 12493 h 42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6659" h="426815">
                  <a:moveTo>
                    <a:pt x="27837" y="12772"/>
                  </a:moveTo>
                  <a:cubicBezTo>
                    <a:pt x="37320" y="123082"/>
                    <a:pt x="48337" y="237714"/>
                    <a:pt x="115694" y="328500"/>
                  </a:cubicBezTo>
                  <a:cubicBezTo>
                    <a:pt x="142888" y="362666"/>
                    <a:pt x="177334" y="399064"/>
                    <a:pt x="221262" y="407292"/>
                  </a:cubicBezTo>
                  <a:cubicBezTo>
                    <a:pt x="248596" y="408547"/>
                    <a:pt x="274395" y="393207"/>
                    <a:pt x="302286" y="391255"/>
                  </a:cubicBezTo>
                  <a:cubicBezTo>
                    <a:pt x="340357" y="386234"/>
                    <a:pt x="378150" y="388466"/>
                    <a:pt x="415524" y="388884"/>
                  </a:cubicBezTo>
                  <a:cubicBezTo>
                    <a:pt x="415524" y="388884"/>
                    <a:pt x="528204" y="391115"/>
                    <a:pt x="528204" y="391115"/>
                  </a:cubicBezTo>
                  <a:cubicBezTo>
                    <a:pt x="561255" y="393207"/>
                    <a:pt x="615503" y="385816"/>
                    <a:pt x="626660" y="426816"/>
                  </a:cubicBezTo>
                  <a:cubicBezTo>
                    <a:pt x="614248" y="386513"/>
                    <a:pt x="561255" y="395717"/>
                    <a:pt x="528204" y="394602"/>
                  </a:cubicBezTo>
                  <a:cubicBezTo>
                    <a:pt x="462242" y="396693"/>
                    <a:pt x="367970" y="392370"/>
                    <a:pt x="303820" y="401435"/>
                  </a:cubicBezTo>
                  <a:cubicBezTo>
                    <a:pt x="275511" y="404503"/>
                    <a:pt x="249851" y="421098"/>
                    <a:pt x="220286" y="420122"/>
                  </a:cubicBezTo>
                  <a:cubicBezTo>
                    <a:pt x="135637" y="404642"/>
                    <a:pt x="74834" y="313438"/>
                    <a:pt x="45548" y="238411"/>
                  </a:cubicBezTo>
                  <a:cubicBezTo>
                    <a:pt x="18076" y="166313"/>
                    <a:pt x="8871" y="89752"/>
                    <a:pt x="86" y="15422"/>
                  </a:cubicBezTo>
                  <a:cubicBezTo>
                    <a:pt x="-1727" y="-2847"/>
                    <a:pt x="25746" y="-6194"/>
                    <a:pt x="27837" y="12493"/>
                  </a:cubicBezTo>
                  <a:lnTo>
                    <a:pt x="27837" y="12493"/>
                  </a:lnTo>
                  <a:close/>
                </a:path>
              </a:pathLst>
            </a:custGeom>
            <a:solidFill>
              <a:srgbClr val="DB2E2E"/>
            </a:solidFill>
            <a:ln w="13935" cap="flat">
              <a:noFill/>
              <a:prstDash val="solid"/>
              <a:miter/>
            </a:ln>
          </p:spPr>
          <p:txBody>
            <a:bodyPr rtlCol="0" anchor="ctr"/>
            <a:lstStyle/>
            <a:p>
              <a:endParaRPr lang="en-GB"/>
            </a:p>
          </p:txBody>
        </p:sp>
      </p:grpSp>
      <p:sp>
        <p:nvSpPr>
          <p:cNvPr id="19" name="Freeform: Shape 18">
            <a:extLst>
              <a:ext uri="{FF2B5EF4-FFF2-40B4-BE49-F238E27FC236}">
                <a16:creationId xmlns:a16="http://schemas.microsoft.com/office/drawing/2014/main" id="{C9E7CABB-69ED-5EE3-334B-67DF6D6D5AFE}"/>
              </a:ext>
            </a:extLst>
          </p:cNvPr>
          <p:cNvSpPr/>
          <p:nvPr/>
        </p:nvSpPr>
        <p:spPr>
          <a:xfrm>
            <a:off x="7843477" y="3623135"/>
            <a:ext cx="3113345" cy="510400"/>
          </a:xfrm>
          <a:custGeom>
            <a:avLst/>
            <a:gdLst>
              <a:gd name="connsiteX0" fmla="*/ 39466 w 3113345"/>
              <a:gd name="connsiteY0" fmla="*/ 440844 h 510400"/>
              <a:gd name="connsiteX1" fmla="*/ 383224 w 3113345"/>
              <a:gd name="connsiteY1" fmla="*/ 337368 h 510400"/>
              <a:gd name="connsiteX2" fmla="*/ 767703 w 3113345"/>
              <a:gd name="connsiteY2" fmla="*/ 187593 h 510400"/>
              <a:gd name="connsiteX3" fmla="*/ 1274066 w 3113345"/>
              <a:gd name="connsiteY3" fmla="*/ 176855 h 510400"/>
              <a:gd name="connsiteX4" fmla="*/ 1755746 w 3113345"/>
              <a:gd name="connsiteY4" fmla="*/ 15365 h 510400"/>
              <a:gd name="connsiteX5" fmla="*/ 1860337 w 3113345"/>
              <a:gd name="connsiteY5" fmla="*/ 24151 h 510400"/>
              <a:gd name="connsiteX6" fmla="*/ 2052507 w 3113345"/>
              <a:gd name="connsiteY6" fmla="*/ 88998 h 510400"/>
              <a:gd name="connsiteX7" fmla="*/ 2340343 w 3113345"/>
              <a:gd name="connsiteY7" fmla="*/ 14529 h 510400"/>
              <a:gd name="connsiteX8" fmla="*/ 2747135 w 3113345"/>
              <a:gd name="connsiteY8" fmla="*/ 25685 h 510400"/>
              <a:gd name="connsiteX9" fmla="*/ 3113345 w 3113345"/>
              <a:gd name="connsiteY9" fmla="*/ 195821 h 510400"/>
              <a:gd name="connsiteX10" fmla="*/ 2745741 w 3113345"/>
              <a:gd name="connsiteY10" fmla="*/ 32518 h 510400"/>
              <a:gd name="connsiteX11" fmla="*/ 2343411 w 3113345"/>
              <a:gd name="connsiteY11" fmla="*/ 28056 h 510400"/>
              <a:gd name="connsiteX12" fmla="*/ 2153891 w 3113345"/>
              <a:gd name="connsiteY12" fmla="*/ 100573 h 510400"/>
              <a:gd name="connsiteX13" fmla="*/ 1950007 w 3113345"/>
              <a:gd name="connsiteY13" fmla="*/ 77841 h 510400"/>
              <a:gd name="connsiteX14" fmla="*/ 1566365 w 3113345"/>
              <a:gd name="connsiteY14" fmla="*/ 93042 h 510400"/>
              <a:gd name="connsiteX15" fmla="*/ 1281457 w 3113345"/>
              <a:gd name="connsiteY15" fmla="*/ 209209 h 510400"/>
              <a:gd name="connsiteX16" fmla="*/ 585853 w 3113345"/>
              <a:gd name="connsiteY16" fmla="*/ 288698 h 510400"/>
              <a:gd name="connsiteX17" fmla="*/ 405955 w 3113345"/>
              <a:gd name="connsiteY17" fmla="*/ 380599 h 510400"/>
              <a:gd name="connsiteX18" fmla="*/ 222292 w 3113345"/>
              <a:gd name="connsiteY18" fmla="*/ 473337 h 510400"/>
              <a:gd name="connsiteX19" fmla="*/ 60803 w 3113345"/>
              <a:gd name="connsiteY19" fmla="*/ 509177 h 510400"/>
              <a:gd name="connsiteX20" fmla="*/ 0 w 3113345"/>
              <a:gd name="connsiteY20" fmla="*/ 480171 h 510400"/>
              <a:gd name="connsiteX21" fmla="*/ 39466 w 3113345"/>
              <a:gd name="connsiteY21" fmla="*/ 440705 h 510400"/>
              <a:gd name="connsiteX22" fmla="*/ 39466 w 3113345"/>
              <a:gd name="connsiteY22" fmla="*/ 440705 h 51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13345" h="510400">
                <a:moveTo>
                  <a:pt x="39466" y="440844"/>
                </a:moveTo>
                <a:cubicBezTo>
                  <a:pt x="102779" y="498858"/>
                  <a:pt x="311962" y="370140"/>
                  <a:pt x="383224" y="337368"/>
                </a:cubicBezTo>
                <a:cubicBezTo>
                  <a:pt x="504969" y="276147"/>
                  <a:pt x="629642" y="204746"/>
                  <a:pt x="767703" y="187593"/>
                </a:cubicBezTo>
                <a:cubicBezTo>
                  <a:pt x="942022" y="166396"/>
                  <a:pt x="1106998" y="212277"/>
                  <a:pt x="1274066" y="176855"/>
                </a:cubicBezTo>
                <a:cubicBezTo>
                  <a:pt x="1439600" y="139760"/>
                  <a:pt x="1581844" y="26103"/>
                  <a:pt x="1755746" y="15365"/>
                </a:cubicBezTo>
                <a:cubicBezTo>
                  <a:pt x="1790609" y="13413"/>
                  <a:pt x="1826171" y="15365"/>
                  <a:pt x="1860337" y="24151"/>
                </a:cubicBezTo>
                <a:cubicBezTo>
                  <a:pt x="1926997" y="40328"/>
                  <a:pt x="1986126" y="76586"/>
                  <a:pt x="2052507" y="88998"/>
                </a:cubicBezTo>
                <a:cubicBezTo>
                  <a:pt x="2155704" y="110056"/>
                  <a:pt x="2242446" y="32937"/>
                  <a:pt x="2340343" y="14529"/>
                </a:cubicBezTo>
                <a:cubicBezTo>
                  <a:pt x="2475057" y="-10992"/>
                  <a:pt x="2613676" y="-114"/>
                  <a:pt x="2747135" y="25685"/>
                </a:cubicBezTo>
                <a:cubicBezTo>
                  <a:pt x="2880037" y="53716"/>
                  <a:pt x="3008614" y="108522"/>
                  <a:pt x="3113345" y="195821"/>
                </a:cubicBezTo>
                <a:cubicBezTo>
                  <a:pt x="3007359" y="110474"/>
                  <a:pt x="2878503" y="58178"/>
                  <a:pt x="2745741" y="32518"/>
                </a:cubicBezTo>
                <a:cubicBezTo>
                  <a:pt x="2613955" y="9090"/>
                  <a:pt x="2474779" y="862"/>
                  <a:pt x="2343411" y="28056"/>
                </a:cubicBezTo>
                <a:cubicBezTo>
                  <a:pt x="2276473" y="42420"/>
                  <a:pt x="2219575" y="80631"/>
                  <a:pt x="2153891" y="100573"/>
                </a:cubicBezTo>
                <a:cubicBezTo>
                  <a:pt x="2086255" y="123722"/>
                  <a:pt x="2013181" y="103641"/>
                  <a:pt x="1950007" y="77841"/>
                </a:cubicBezTo>
                <a:cubicBezTo>
                  <a:pt x="1813759" y="15784"/>
                  <a:pt x="1700103" y="34331"/>
                  <a:pt x="1566365" y="93042"/>
                </a:cubicBezTo>
                <a:cubicBezTo>
                  <a:pt x="1473627" y="133205"/>
                  <a:pt x="1382005" y="185362"/>
                  <a:pt x="1281457" y="209209"/>
                </a:cubicBezTo>
                <a:cubicBezTo>
                  <a:pt x="1036852" y="261644"/>
                  <a:pt x="819999" y="166117"/>
                  <a:pt x="585853" y="288698"/>
                </a:cubicBezTo>
                <a:cubicBezTo>
                  <a:pt x="525050" y="316450"/>
                  <a:pt x="465782" y="348525"/>
                  <a:pt x="405955" y="380599"/>
                </a:cubicBezTo>
                <a:cubicBezTo>
                  <a:pt x="346129" y="412674"/>
                  <a:pt x="286302" y="445586"/>
                  <a:pt x="222292" y="473337"/>
                </a:cubicBezTo>
                <a:cubicBezTo>
                  <a:pt x="172507" y="493837"/>
                  <a:pt x="118119" y="515871"/>
                  <a:pt x="60803" y="509177"/>
                </a:cubicBezTo>
                <a:cubicBezTo>
                  <a:pt x="39884" y="506388"/>
                  <a:pt x="16735" y="497045"/>
                  <a:pt x="0" y="480171"/>
                </a:cubicBezTo>
                <a:lnTo>
                  <a:pt x="39466" y="440705"/>
                </a:lnTo>
                <a:lnTo>
                  <a:pt x="39466" y="440705"/>
                </a:lnTo>
                <a:close/>
              </a:path>
            </a:pathLst>
          </a:custGeom>
          <a:solidFill>
            <a:srgbClr val="DB2E2E"/>
          </a:solidFill>
          <a:ln w="1393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55738A93-37CA-8E16-E3CB-7C9FFB5AD181}"/>
              </a:ext>
            </a:extLst>
          </p:cNvPr>
          <p:cNvSpPr/>
          <p:nvPr/>
        </p:nvSpPr>
        <p:spPr>
          <a:xfrm>
            <a:off x="9908511" y="3363216"/>
            <a:ext cx="234308" cy="364397"/>
          </a:xfrm>
          <a:custGeom>
            <a:avLst/>
            <a:gdLst>
              <a:gd name="connsiteX0" fmla="*/ 442 w 234308"/>
              <a:gd name="connsiteY0" fmla="*/ 364397 h 364397"/>
              <a:gd name="connsiteX1" fmla="*/ 158445 w 234308"/>
              <a:gd name="connsiteY1" fmla="*/ 208486 h 364397"/>
              <a:gd name="connsiteX2" fmla="*/ 234309 w 234308"/>
              <a:gd name="connsiteY2" fmla="*/ 0 h 364397"/>
              <a:gd name="connsiteX3" fmla="*/ 171275 w 234308"/>
              <a:gd name="connsiteY3" fmla="*/ 214204 h 364397"/>
              <a:gd name="connsiteX4" fmla="*/ 43115 w 234308"/>
              <a:gd name="connsiteY4" fmla="*/ 322421 h 364397"/>
              <a:gd name="connsiteX5" fmla="*/ 27775 w 234308"/>
              <a:gd name="connsiteY5" fmla="*/ 358819 h 364397"/>
              <a:gd name="connsiteX6" fmla="*/ 442 w 234308"/>
              <a:gd name="connsiteY6" fmla="*/ 364397 h 364397"/>
              <a:gd name="connsiteX7" fmla="*/ 442 w 234308"/>
              <a:gd name="connsiteY7" fmla="*/ 364397 h 36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308" h="364397">
                <a:moveTo>
                  <a:pt x="442" y="364397"/>
                </a:moveTo>
                <a:cubicBezTo>
                  <a:pt x="-8762" y="278493"/>
                  <a:pt x="128601" y="275704"/>
                  <a:pt x="158445" y="208486"/>
                </a:cubicBezTo>
                <a:cubicBezTo>
                  <a:pt x="190938" y="142105"/>
                  <a:pt x="216458" y="72099"/>
                  <a:pt x="234309" y="0"/>
                </a:cubicBezTo>
                <a:cubicBezTo>
                  <a:pt x="221060" y="73214"/>
                  <a:pt x="199863" y="145173"/>
                  <a:pt x="171275" y="214204"/>
                </a:cubicBezTo>
                <a:cubicBezTo>
                  <a:pt x="147707" y="268591"/>
                  <a:pt x="83836" y="286163"/>
                  <a:pt x="43115" y="322421"/>
                </a:cubicBezTo>
                <a:cubicBezTo>
                  <a:pt x="31959" y="332601"/>
                  <a:pt x="24149" y="344176"/>
                  <a:pt x="27775" y="358819"/>
                </a:cubicBezTo>
                <a:cubicBezTo>
                  <a:pt x="27775" y="358819"/>
                  <a:pt x="442" y="364397"/>
                  <a:pt x="442" y="364397"/>
                </a:cubicBezTo>
                <a:lnTo>
                  <a:pt x="442" y="364397"/>
                </a:lnTo>
                <a:close/>
              </a:path>
            </a:pathLst>
          </a:custGeom>
          <a:solidFill>
            <a:srgbClr val="DB2E2E"/>
          </a:solidFill>
          <a:ln w="1393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533C3112-6B8D-AD97-1B3A-ED370AEEB512}"/>
              </a:ext>
            </a:extLst>
          </p:cNvPr>
          <p:cNvSpPr/>
          <p:nvPr/>
        </p:nvSpPr>
        <p:spPr>
          <a:xfrm>
            <a:off x="7670970" y="3827602"/>
            <a:ext cx="343200" cy="116584"/>
          </a:xfrm>
          <a:custGeom>
            <a:avLst/>
            <a:gdLst>
              <a:gd name="connsiteX0" fmla="*/ 318935 w 343200"/>
              <a:gd name="connsiteY0" fmla="*/ 116445 h 116584"/>
              <a:gd name="connsiteX1" fmla="*/ 245442 w 343200"/>
              <a:gd name="connsiteY1" fmla="*/ 58014 h 116584"/>
              <a:gd name="connsiteX2" fmla="*/ 211833 w 343200"/>
              <a:gd name="connsiteY2" fmla="*/ 38490 h 116584"/>
              <a:gd name="connsiteX3" fmla="*/ 172646 w 343200"/>
              <a:gd name="connsiteY3" fmla="*/ 49088 h 116584"/>
              <a:gd name="connsiteX4" fmla="*/ 75724 w 343200"/>
              <a:gd name="connsiteY4" fmla="*/ 54946 h 116584"/>
              <a:gd name="connsiteX5" fmla="*/ 0 w 343200"/>
              <a:gd name="connsiteY5" fmla="*/ 0 h 116584"/>
              <a:gd name="connsiteX6" fmla="*/ 77956 w 343200"/>
              <a:gd name="connsiteY6" fmla="*/ 44905 h 116584"/>
              <a:gd name="connsiteX7" fmla="*/ 164000 w 343200"/>
              <a:gd name="connsiteY7" fmla="*/ 30541 h 116584"/>
              <a:gd name="connsiteX8" fmla="*/ 213228 w 343200"/>
              <a:gd name="connsiteY8" fmla="*/ 12969 h 116584"/>
              <a:gd name="connsiteX9" fmla="*/ 263153 w 343200"/>
              <a:gd name="connsiteY9" fmla="*/ 32912 h 116584"/>
              <a:gd name="connsiteX10" fmla="*/ 343200 w 343200"/>
              <a:gd name="connsiteY10" fmla="*/ 82279 h 116584"/>
              <a:gd name="connsiteX11" fmla="*/ 319214 w 343200"/>
              <a:gd name="connsiteY11" fmla="*/ 116585 h 116584"/>
              <a:gd name="connsiteX12" fmla="*/ 319214 w 343200"/>
              <a:gd name="connsiteY12" fmla="*/ 116585 h 11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3200" h="116584">
                <a:moveTo>
                  <a:pt x="318935" y="116445"/>
                </a:moveTo>
                <a:lnTo>
                  <a:pt x="245442" y="58014"/>
                </a:lnTo>
                <a:cubicBezTo>
                  <a:pt x="233030" y="48112"/>
                  <a:pt x="222292" y="39605"/>
                  <a:pt x="211833" y="38490"/>
                </a:cubicBezTo>
                <a:cubicBezTo>
                  <a:pt x="201095" y="36816"/>
                  <a:pt x="187289" y="42813"/>
                  <a:pt x="172646" y="49088"/>
                </a:cubicBezTo>
                <a:cubicBezTo>
                  <a:pt x="141687" y="62197"/>
                  <a:pt x="106823" y="63731"/>
                  <a:pt x="75724" y="54946"/>
                </a:cubicBezTo>
                <a:cubicBezTo>
                  <a:pt x="44626" y="46299"/>
                  <a:pt x="16316" y="27054"/>
                  <a:pt x="0" y="0"/>
                </a:cubicBezTo>
                <a:cubicBezTo>
                  <a:pt x="19105" y="25102"/>
                  <a:pt x="48252" y="40163"/>
                  <a:pt x="77956" y="44905"/>
                </a:cubicBezTo>
                <a:cubicBezTo>
                  <a:pt x="107799" y="49925"/>
                  <a:pt x="138479" y="44905"/>
                  <a:pt x="164000" y="30541"/>
                </a:cubicBezTo>
                <a:cubicBezTo>
                  <a:pt x="177248" y="23707"/>
                  <a:pt x="192030" y="13248"/>
                  <a:pt x="213228" y="12969"/>
                </a:cubicBezTo>
                <a:cubicBezTo>
                  <a:pt x="232472" y="12969"/>
                  <a:pt x="248510" y="23847"/>
                  <a:pt x="263153" y="32912"/>
                </a:cubicBezTo>
                <a:cubicBezTo>
                  <a:pt x="263153" y="32912"/>
                  <a:pt x="343200" y="82279"/>
                  <a:pt x="343200" y="82279"/>
                </a:cubicBezTo>
                <a:lnTo>
                  <a:pt x="319214" y="116585"/>
                </a:lnTo>
                <a:lnTo>
                  <a:pt x="319214" y="116585"/>
                </a:lnTo>
                <a:close/>
              </a:path>
            </a:pathLst>
          </a:custGeom>
          <a:solidFill>
            <a:srgbClr val="DB2E2E"/>
          </a:solidFill>
          <a:ln w="1393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37D2DE0-0E89-99BE-FAA3-194979CCF4EF}"/>
              </a:ext>
            </a:extLst>
          </p:cNvPr>
          <p:cNvSpPr/>
          <p:nvPr/>
        </p:nvSpPr>
        <p:spPr>
          <a:xfrm>
            <a:off x="7759465" y="3724824"/>
            <a:ext cx="161226" cy="149950"/>
          </a:xfrm>
          <a:custGeom>
            <a:avLst/>
            <a:gdLst>
              <a:gd name="connsiteX0" fmla="*/ 135889 w 161226"/>
              <a:gd name="connsiteY0" fmla="*/ 144476 h 149950"/>
              <a:gd name="connsiteX1" fmla="*/ 89729 w 161226"/>
              <a:gd name="connsiteY1" fmla="*/ 134993 h 149950"/>
              <a:gd name="connsiteX2" fmla="*/ 39944 w 161226"/>
              <a:gd name="connsiteY2" fmla="*/ 101803 h 149950"/>
              <a:gd name="connsiteX3" fmla="*/ 1315 w 161226"/>
              <a:gd name="connsiteY3" fmla="*/ 0 h 149950"/>
              <a:gd name="connsiteX4" fmla="*/ 72158 w 161226"/>
              <a:gd name="connsiteY4" fmla="*/ 105149 h 149950"/>
              <a:gd name="connsiteX5" fmla="*/ 92658 w 161226"/>
              <a:gd name="connsiteY5" fmla="*/ 112680 h 149950"/>
              <a:gd name="connsiteX6" fmla="*/ 155413 w 161226"/>
              <a:gd name="connsiteY6" fmla="*/ 124255 h 149950"/>
              <a:gd name="connsiteX7" fmla="*/ 135889 w 161226"/>
              <a:gd name="connsiteY7" fmla="*/ 144476 h 149950"/>
              <a:gd name="connsiteX8" fmla="*/ 135889 w 161226"/>
              <a:gd name="connsiteY8" fmla="*/ 144476 h 14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26" h="149950">
                <a:moveTo>
                  <a:pt x="135889" y="144476"/>
                </a:moveTo>
                <a:cubicBezTo>
                  <a:pt x="126406" y="137085"/>
                  <a:pt x="104093" y="137922"/>
                  <a:pt x="89729" y="134993"/>
                </a:cubicBezTo>
                <a:cubicBezTo>
                  <a:pt x="69648" y="132901"/>
                  <a:pt x="54447" y="114493"/>
                  <a:pt x="39944" y="101803"/>
                </a:cubicBezTo>
                <a:cubicBezTo>
                  <a:pt x="10937" y="77258"/>
                  <a:pt x="-4821" y="37514"/>
                  <a:pt x="1315" y="0"/>
                </a:cubicBezTo>
                <a:cubicBezTo>
                  <a:pt x="-359" y="48670"/>
                  <a:pt x="32413" y="82697"/>
                  <a:pt x="72158" y="105149"/>
                </a:cubicBezTo>
                <a:cubicBezTo>
                  <a:pt x="79549" y="109751"/>
                  <a:pt x="83314" y="112262"/>
                  <a:pt x="92658" y="112680"/>
                </a:cubicBezTo>
                <a:cubicBezTo>
                  <a:pt x="113018" y="114493"/>
                  <a:pt x="136865" y="109612"/>
                  <a:pt x="155413" y="124255"/>
                </a:cubicBezTo>
                <a:cubicBezTo>
                  <a:pt x="171869" y="137503"/>
                  <a:pt x="149556" y="160513"/>
                  <a:pt x="135889" y="144476"/>
                </a:cubicBezTo>
                <a:lnTo>
                  <a:pt x="135889" y="144476"/>
                </a:lnTo>
                <a:close/>
              </a:path>
            </a:pathLst>
          </a:custGeom>
          <a:solidFill>
            <a:srgbClr val="DB2E2E"/>
          </a:solidFill>
          <a:ln w="13935" cap="flat">
            <a:noFill/>
            <a:prstDash val="solid"/>
            <a:miter/>
          </a:ln>
        </p:spPr>
        <p:txBody>
          <a:bodyPr rtlCol="0" anchor="ctr"/>
          <a:lstStyle/>
          <a:p>
            <a:endParaRPr lang="en-GB"/>
          </a:p>
        </p:txBody>
      </p:sp>
      <p:cxnSp>
        <p:nvCxnSpPr>
          <p:cNvPr id="23" name="Straight Connector 22">
            <a:extLst>
              <a:ext uri="{FF2B5EF4-FFF2-40B4-BE49-F238E27FC236}">
                <a16:creationId xmlns:a16="http://schemas.microsoft.com/office/drawing/2014/main" id="{E48108BC-6A9F-4923-CD79-C62AB50764B1}"/>
              </a:ext>
            </a:extLst>
          </p:cNvPr>
          <p:cNvCxnSpPr>
            <a:cxnSpLocks/>
          </p:cNvCxnSpPr>
          <p:nvPr/>
        </p:nvCxnSpPr>
        <p:spPr>
          <a:xfrm>
            <a:off x="7392928" y="4231244"/>
            <a:ext cx="74365" cy="18919"/>
          </a:xfrm>
          <a:prstGeom prst="line">
            <a:avLst/>
          </a:prstGeom>
          <a:ln w="12700">
            <a:solidFill>
              <a:srgbClr val="ABABAB"/>
            </a:solidFill>
          </a:ln>
          <a:effectLst>
            <a:outerShdw blurRad="50800" sx="103000" sy="103000" algn="ctr" rotWithShape="0">
              <a:prstClr val="black">
                <a:alpha val="50000"/>
              </a:prstClr>
            </a:outerShdw>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D64DB5A-AC58-B826-6E7B-DF78C31D404B}"/>
              </a:ext>
            </a:extLst>
          </p:cNvPr>
          <p:cNvCxnSpPr>
            <a:cxnSpLocks/>
          </p:cNvCxnSpPr>
          <p:nvPr/>
        </p:nvCxnSpPr>
        <p:spPr>
          <a:xfrm flipV="1">
            <a:off x="7980333" y="3904061"/>
            <a:ext cx="45720" cy="51435"/>
          </a:xfrm>
          <a:prstGeom prst="line">
            <a:avLst/>
          </a:prstGeom>
          <a:ln w="12700">
            <a:solidFill>
              <a:srgbClr val="ABABAB"/>
            </a:solidFill>
          </a:ln>
          <a:effectLst>
            <a:outerShdw blurRad="50800" sx="103000" sy="103000" algn="ctr" rotWithShape="0">
              <a:prstClr val="black">
                <a:alpha val="50000"/>
              </a:prst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A98D44A-5E37-7C8E-312C-882FE044BCA1}"/>
              </a:ext>
            </a:extLst>
          </p:cNvPr>
          <p:cNvCxnSpPr>
            <a:cxnSpLocks/>
          </p:cNvCxnSpPr>
          <p:nvPr/>
        </p:nvCxnSpPr>
        <p:spPr>
          <a:xfrm flipV="1">
            <a:off x="7835553" y="4056383"/>
            <a:ext cx="50245" cy="43893"/>
          </a:xfrm>
          <a:prstGeom prst="line">
            <a:avLst/>
          </a:prstGeom>
          <a:ln w="12700">
            <a:solidFill>
              <a:srgbClr val="ABABAB"/>
            </a:solidFill>
          </a:ln>
          <a:effectLst>
            <a:outerShdw blurRad="50800" sx="103000" sy="103000" algn="ctr" rotWithShape="0">
              <a:prstClr val="black">
                <a:alpha val="50000"/>
              </a:prstClr>
            </a:outerShdw>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91F6A0E-451E-EFAB-A2F5-89A11BF0D3CE}"/>
              </a:ext>
            </a:extLst>
          </p:cNvPr>
          <p:cNvSpPr txBox="1"/>
          <p:nvPr/>
        </p:nvSpPr>
        <p:spPr>
          <a:xfrm>
            <a:off x="7841063" y="1834641"/>
            <a:ext cx="500458" cy="276999"/>
          </a:xfrm>
          <a:prstGeom prst="rect">
            <a:avLst/>
          </a:prstGeom>
          <a:noFill/>
        </p:spPr>
        <p:txBody>
          <a:bodyPr wrap="none" rtlCol="0" anchor="ctr">
            <a:spAutoFit/>
          </a:bodyPr>
          <a:lstStyle/>
          <a:p>
            <a:pPr algn="ctr"/>
            <a:r>
              <a:rPr lang="en-GB" sz="1200" dirty="0">
                <a:solidFill>
                  <a:schemeClr val="tx2"/>
                </a:solidFill>
              </a:rPr>
              <a:t>SCA</a:t>
            </a:r>
          </a:p>
        </p:txBody>
      </p:sp>
      <p:cxnSp>
        <p:nvCxnSpPr>
          <p:cNvPr id="28" name="Straight Connector 27">
            <a:extLst>
              <a:ext uri="{FF2B5EF4-FFF2-40B4-BE49-F238E27FC236}">
                <a16:creationId xmlns:a16="http://schemas.microsoft.com/office/drawing/2014/main" id="{69D77888-3274-70A7-F249-FD16E4321766}"/>
              </a:ext>
            </a:extLst>
          </p:cNvPr>
          <p:cNvCxnSpPr>
            <a:cxnSpLocks/>
          </p:cNvCxnSpPr>
          <p:nvPr/>
        </p:nvCxnSpPr>
        <p:spPr>
          <a:xfrm>
            <a:off x="8091292" y="2097881"/>
            <a:ext cx="0" cy="1943883"/>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8E582FF8-7F69-8A86-602D-483936857351}"/>
              </a:ext>
            </a:extLst>
          </p:cNvPr>
          <p:cNvSpPr txBox="1"/>
          <p:nvPr/>
        </p:nvSpPr>
        <p:spPr>
          <a:xfrm>
            <a:off x="8399641" y="1834641"/>
            <a:ext cx="543739" cy="276999"/>
          </a:xfrm>
          <a:prstGeom prst="rect">
            <a:avLst/>
          </a:prstGeom>
          <a:noFill/>
        </p:spPr>
        <p:txBody>
          <a:bodyPr wrap="none" rtlCol="0" anchor="ctr">
            <a:spAutoFit/>
          </a:bodyPr>
          <a:lstStyle/>
          <a:p>
            <a:pPr algn="ctr"/>
            <a:r>
              <a:rPr lang="en-GB" sz="1200">
                <a:solidFill>
                  <a:schemeClr val="tx2"/>
                </a:solidFill>
              </a:rPr>
              <a:t>AICA</a:t>
            </a:r>
          </a:p>
        </p:txBody>
      </p:sp>
      <p:cxnSp>
        <p:nvCxnSpPr>
          <p:cNvPr id="32" name="Straight Connector 31">
            <a:extLst>
              <a:ext uri="{FF2B5EF4-FFF2-40B4-BE49-F238E27FC236}">
                <a16:creationId xmlns:a16="http://schemas.microsoft.com/office/drawing/2014/main" id="{80E51CF1-A7CD-7B65-2370-9B2D80D6E290}"/>
              </a:ext>
            </a:extLst>
          </p:cNvPr>
          <p:cNvCxnSpPr>
            <a:cxnSpLocks/>
          </p:cNvCxnSpPr>
          <p:nvPr/>
        </p:nvCxnSpPr>
        <p:spPr>
          <a:xfrm>
            <a:off x="8671510" y="2100263"/>
            <a:ext cx="0" cy="2219087"/>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7D758162-2C7F-5CCC-12F2-1D33FCDB7648}"/>
              </a:ext>
            </a:extLst>
          </p:cNvPr>
          <p:cNvSpPr txBox="1"/>
          <p:nvPr/>
        </p:nvSpPr>
        <p:spPr>
          <a:xfrm>
            <a:off x="8780909" y="5306982"/>
            <a:ext cx="838470" cy="461665"/>
          </a:xfrm>
          <a:prstGeom prst="rect">
            <a:avLst/>
          </a:prstGeom>
          <a:noFill/>
        </p:spPr>
        <p:txBody>
          <a:bodyPr wrap="square" rtlCol="0" anchor="ctr">
            <a:spAutoFit/>
          </a:bodyPr>
          <a:lstStyle/>
          <a:p>
            <a:pPr algn="r"/>
            <a:r>
              <a:rPr lang="en-GB" sz="1200" dirty="0">
                <a:solidFill>
                  <a:schemeClr val="tx2"/>
                </a:solidFill>
              </a:rPr>
              <a:t>Vertebral artery</a:t>
            </a:r>
          </a:p>
        </p:txBody>
      </p:sp>
      <p:cxnSp>
        <p:nvCxnSpPr>
          <p:cNvPr id="35" name="Straight Connector 34">
            <a:extLst>
              <a:ext uri="{FF2B5EF4-FFF2-40B4-BE49-F238E27FC236}">
                <a16:creationId xmlns:a16="http://schemas.microsoft.com/office/drawing/2014/main" id="{96D605E7-AD79-BB27-7651-165579657EB3}"/>
              </a:ext>
            </a:extLst>
          </p:cNvPr>
          <p:cNvCxnSpPr>
            <a:cxnSpLocks/>
          </p:cNvCxnSpPr>
          <p:nvPr/>
        </p:nvCxnSpPr>
        <p:spPr>
          <a:xfrm>
            <a:off x="9613106" y="5537806"/>
            <a:ext cx="615979"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656AB488-B098-2012-E0AB-46CD6CD6DE63}"/>
              </a:ext>
            </a:extLst>
          </p:cNvPr>
          <p:cNvSpPr txBox="1"/>
          <p:nvPr/>
        </p:nvSpPr>
        <p:spPr>
          <a:xfrm>
            <a:off x="6547650" y="4553882"/>
            <a:ext cx="838469" cy="461665"/>
          </a:xfrm>
          <a:prstGeom prst="rect">
            <a:avLst/>
          </a:prstGeom>
          <a:noFill/>
        </p:spPr>
        <p:txBody>
          <a:bodyPr wrap="square" rtlCol="0" anchor="ctr">
            <a:spAutoFit/>
          </a:bodyPr>
          <a:lstStyle/>
          <a:p>
            <a:pPr algn="r"/>
            <a:r>
              <a:rPr lang="en-GB" sz="1200" dirty="0">
                <a:solidFill>
                  <a:schemeClr val="tx2"/>
                </a:solidFill>
              </a:rPr>
              <a:t>Basilar artery</a:t>
            </a:r>
          </a:p>
        </p:txBody>
      </p:sp>
      <p:cxnSp>
        <p:nvCxnSpPr>
          <p:cNvPr id="38" name="Straight Connector 37">
            <a:extLst>
              <a:ext uri="{FF2B5EF4-FFF2-40B4-BE49-F238E27FC236}">
                <a16:creationId xmlns:a16="http://schemas.microsoft.com/office/drawing/2014/main" id="{3179D68D-2BF0-A349-DE5E-3F995DE742B4}"/>
              </a:ext>
            </a:extLst>
          </p:cNvPr>
          <p:cNvCxnSpPr>
            <a:cxnSpLocks/>
          </p:cNvCxnSpPr>
          <p:nvPr/>
        </p:nvCxnSpPr>
        <p:spPr>
          <a:xfrm>
            <a:off x="7378799" y="4784706"/>
            <a:ext cx="636815"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17F606A9-CE6D-251C-C5F1-363299BAF724}"/>
              </a:ext>
            </a:extLst>
          </p:cNvPr>
          <p:cNvSpPr txBox="1"/>
          <p:nvPr/>
        </p:nvSpPr>
        <p:spPr>
          <a:xfrm>
            <a:off x="9443714" y="1834641"/>
            <a:ext cx="543739" cy="276999"/>
          </a:xfrm>
          <a:prstGeom prst="rect">
            <a:avLst/>
          </a:prstGeom>
          <a:noFill/>
        </p:spPr>
        <p:txBody>
          <a:bodyPr wrap="none" rtlCol="0" anchor="ctr">
            <a:spAutoFit/>
          </a:bodyPr>
          <a:lstStyle/>
          <a:p>
            <a:pPr algn="ctr"/>
            <a:r>
              <a:rPr lang="en-GB" sz="1200" dirty="0">
                <a:solidFill>
                  <a:schemeClr val="tx2"/>
                </a:solidFill>
              </a:rPr>
              <a:t>PICA</a:t>
            </a:r>
          </a:p>
        </p:txBody>
      </p:sp>
      <p:cxnSp>
        <p:nvCxnSpPr>
          <p:cNvPr id="42" name="Straight Connector 41">
            <a:extLst>
              <a:ext uri="{FF2B5EF4-FFF2-40B4-BE49-F238E27FC236}">
                <a16:creationId xmlns:a16="http://schemas.microsoft.com/office/drawing/2014/main" id="{72388104-9CF2-3A22-346D-5693B20F8DB6}"/>
              </a:ext>
            </a:extLst>
          </p:cNvPr>
          <p:cNvCxnSpPr>
            <a:cxnSpLocks/>
          </p:cNvCxnSpPr>
          <p:nvPr/>
        </p:nvCxnSpPr>
        <p:spPr>
          <a:xfrm>
            <a:off x="9715583" y="2099276"/>
            <a:ext cx="0" cy="2685438"/>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1181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E9A150-0A33-CE12-A78E-5B1292A76CC0}"/>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8D789443-A259-21FE-375F-59E6634C22AA}"/>
              </a:ext>
            </a:extLst>
          </p:cNvPr>
          <p:cNvSpPr>
            <a:spLocks noGrp="1"/>
          </p:cNvSpPr>
          <p:nvPr>
            <p:ph type="title"/>
          </p:nvPr>
        </p:nvSpPr>
        <p:spPr/>
        <p:txBody>
          <a:bodyPr/>
          <a:lstStyle/>
          <a:p>
            <a:r>
              <a:rPr lang="en-GB" dirty="0"/>
              <a:t>Carotid infarction</a:t>
            </a:r>
          </a:p>
        </p:txBody>
      </p:sp>
      <p:sp>
        <p:nvSpPr>
          <p:cNvPr id="8" name="Content Placeholder 7">
            <a:extLst>
              <a:ext uri="{FF2B5EF4-FFF2-40B4-BE49-F238E27FC236}">
                <a16:creationId xmlns:a16="http://schemas.microsoft.com/office/drawing/2014/main" id="{02704574-1505-2BD8-49A5-E8C51BF797CC}"/>
              </a:ext>
            </a:extLst>
          </p:cNvPr>
          <p:cNvSpPr>
            <a:spLocks noGrp="1"/>
          </p:cNvSpPr>
          <p:nvPr>
            <p:ph idx="20"/>
          </p:nvPr>
        </p:nvSpPr>
        <p:spPr/>
        <p:txBody>
          <a:bodyPr/>
          <a:lstStyle/>
          <a:p>
            <a:r>
              <a:rPr lang="en-GB" dirty="0"/>
              <a:t>Symptoms of carotid artery infarction can vary depending on the nature of the stroke and preexisting narrowing of the artery</a:t>
            </a:r>
            <a:r>
              <a:rPr lang="en-GB" baseline="30000" dirty="0"/>
              <a:t>1</a:t>
            </a:r>
            <a:endParaRPr lang="en-GB" dirty="0"/>
          </a:p>
          <a:p>
            <a:r>
              <a:rPr lang="en-GB" dirty="0"/>
              <a:t>Acute embolic occlusion of the carotid artery usually causes a severe stroke</a:t>
            </a:r>
            <a:r>
              <a:rPr lang="en-GB" baseline="30000" dirty="0"/>
              <a:t>1</a:t>
            </a:r>
            <a:endParaRPr lang="en-GB" dirty="0"/>
          </a:p>
          <a:p>
            <a:r>
              <a:rPr lang="en-GB" dirty="0"/>
              <a:t>Progressive occlusion (e.g., atherosclerosis) is typically less severe, with a two-phase presentation, or it can be entirely asymptomatic</a:t>
            </a:r>
            <a:r>
              <a:rPr lang="en-GB" baseline="30000" dirty="0"/>
              <a:t>1</a:t>
            </a:r>
            <a:endParaRPr lang="en-GB" dirty="0"/>
          </a:p>
          <a:p>
            <a:r>
              <a:rPr lang="en-GB" dirty="0"/>
              <a:t>Embolic occlusion of the carotid artery can cause visual symptoms – transient or persistent</a:t>
            </a:r>
            <a:r>
              <a:rPr lang="en-GB" baseline="30000" dirty="0"/>
              <a:t>1</a:t>
            </a:r>
            <a:endParaRPr lang="en-GB" dirty="0"/>
          </a:p>
          <a:p>
            <a:pPr lvl="1"/>
            <a:r>
              <a:rPr lang="en-GB" sz="1600" dirty="0"/>
              <a:t>Amaurosis fugax – transient total blindness</a:t>
            </a:r>
          </a:p>
          <a:p>
            <a:pPr lvl="1"/>
            <a:r>
              <a:rPr lang="en-GB" sz="1600" dirty="0"/>
              <a:t>Persistent blindness can be the result of occlusion of the central or branch retinal artery</a:t>
            </a:r>
          </a:p>
        </p:txBody>
      </p:sp>
      <p:sp>
        <p:nvSpPr>
          <p:cNvPr id="7" name="Text Placeholder 6">
            <a:extLst>
              <a:ext uri="{FF2B5EF4-FFF2-40B4-BE49-F238E27FC236}">
                <a16:creationId xmlns:a16="http://schemas.microsoft.com/office/drawing/2014/main" id="{CB50364A-F4C2-8D39-661F-EBB13C8AF6E1}"/>
              </a:ext>
            </a:extLst>
          </p:cNvPr>
          <p:cNvSpPr>
            <a:spLocks noGrp="1"/>
          </p:cNvSpPr>
          <p:nvPr>
            <p:ph type="body" sz="quarter" idx="18"/>
          </p:nvPr>
        </p:nvSpPr>
        <p:spPr/>
        <p:txBody>
          <a:bodyPr/>
          <a:lstStyle/>
          <a:p>
            <a:r>
              <a:rPr lang="en-US" dirty="0"/>
              <a:t>1. Odier &amp; Michel. In: </a:t>
            </a:r>
            <a:r>
              <a:rPr lang="en-US" dirty="0" err="1"/>
              <a:t>Brainin</a:t>
            </a:r>
            <a:r>
              <a:rPr lang="en-US" dirty="0"/>
              <a:t> &amp; </a:t>
            </a:r>
            <a:r>
              <a:rPr lang="en-US" dirty="0" err="1"/>
              <a:t>Heiss</a:t>
            </a:r>
            <a:r>
              <a:rPr lang="en-US" dirty="0"/>
              <a:t> (eds). Textbook of Stroke Medicine. 2010; </a:t>
            </a:r>
          </a:p>
          <a:p>
            <a:r>
              <a:rPr lang="en-US" dirty="0"/>
              <a:t>2. Konan et al. </a:t>
            </a:r>
            <a:r>
              <a:rPr lang="en-US" dirty="0" err="1"/>
              <a:t>StatPearls</a:t>
            </a:r>
            <a:r>
              <a:rPr lang="en-US" dirty="0"/>
              <a:t> Publishing; 2023. Available at: https://www.ncbi.nlm.nih.gov/books/NBK532297/; 3. </a:t>
            </a:r>
            <a:r>
              <a:rPr lang="en-GB" dirty="0"/>
              <a:t>Moos &amp; Møller. Basic Neuroanatomy. 2003</a:t>
            </a:r>
            <a:endParaRPr lang="en-US" dirty="0"/>
          </a:p>
        </p:txBody>
      </p:sp>
      <p:sp>
        <p:nvSpPr>
          <p:cNvPr id="6" name="Slide Number Placeholder 5">
            <a:extLst>
              <a:ext uri="{FF2B5EF4-FFF2-40B4-BE49-F238E27FC236}">
                <a16:creationId xmlns:a16="http://schemas.microsoft.com/office/drawing/2014/main" id="{430E0896-661C-AE1B-9221-8596EC9A5EF4}"/>
              </a:ext>
            </a:extLst>
          </p:cNvPr>
          <p:cNvSpPr>
            <a:spLocks noGrp="1"/>
          </p:cNvSpPr>
          <p:nvPr>
            <p:ph type="sldNum" sz="quarter" idx="4"/>
          </p:nvPr>
        </p:nvSpPr>
        <p:spPr/>
        <p:txBody>
          <a:bodyPr/>
          <a:lstStyle/>
          <a:p>
            <a:fld id="{C5E73D8C-6D1C-4360-8101-83ED279A0FF1}" type="slidenum">
              <a:rPr lang="en-GB" smtClean="0"/>
              <a:pPr/>
              <a:t>17</a:t>
            </a:fld>
            <a:endParaRPr lang="en-GB"/>
          </a:p>
        </p:txBody>
      </p:sp>
      <p:sp>
        <p:nvSpPr>
          <p:cNvPr id="5" name="TextBox 4">
            <a:extLst>
              <a:ext uri="{FF2B5EF4-FFF2-40B4-BE49-F238E27FC236}">
                <a16:creationId xmlns:a16="http://schemas.microsoft.com/office/drawing/2014/main" id="{534D5763-4AF5-EAD1-6FE9-8F94A9759801}"/>
              </a:ext>
            </a:extLst>
          </p:cNvPr>
          <p:cNvSpPr txBox="1"/>
          <p:nvPr/>
        </p:nvSpPr>
        <p:spPr>
          <a:xfrm>
            <a:off x="7204075" y="1281785"/>
            <a:ext cx="3473450" cy="369332"/>
          </a:xfrm>
          <a:prstGeom prst="rect">
            <a:avLst/>
          </a:prstGeom>
          <a:noFill/>
        </p:spPr>
        <p:txBody>
          <a:bodyPr wrap="square">
            <a:spAutoFit/>
          </a:bodyPr>
          <a:lstStyle/>
          <a:p>
            <a:pPr algn="ctr"/>
            <a:r>
              <a:rPr lang="en-GB" b="1" dirty="0">
                <a:solidFill>
                  <a:schemeClr val="accent2">
                    <a:lumMod val="50000"/>
                  </a:schemeClr>
                </a:solidFill>
              </a:rPr>
              <a:t>Arteries of the brain</a:t>
            </a:r>
            <a:r>
              <a:rPr lang="en-GB" b="1" baseline="30000" dirty="0">
                <a:solidFill>
                  <a:schemeClr val="accent2">
                    <a:lumMod val="50000"/>
                  </a:schemeClr>
                </a:solidFill>
              </a:rPr>
              <a:t>2,3</a:t>
            </a:r>
            <a:endParaRPr lang="en-GB" b="1" dirty="0">
              <a:solidFill>
                <a:schemeClr val="accent2">
                  <a:lumMod val="50000"/>
                </a:schemeClr>
              </a:solidFill>
            </a:endParaRPr>
          </a:p>
        </p:txBody>
      </p:sp>
      <p:grpSp>
        <p:nvGrpSpPr>
          <p:cNvPr id="9" name="Group 8">
            <a:extLst>
              <a:ext uri="{FF2B5EF4-FFF2-40B4-BE49-F238E27FC236}">
                <a16:creationId xmlns:a16="http://schemas.microsoft.com/office/drawing/2014/main" id="{690BDE30-6472-2D98-DC63-9322E0301164}"/>
              </a:ext>
            </a:extLst>
          </p:cNvPr>
          <p:cNvGrpSpPr/>
          <p:nvPr/>
        </p:nvGrpSpPr>
        <p:grpSpPr>
          <a:xfrm>
            <a:off x="7394033" y="1926087"/>
            <a:ext cx="3093536" cy="3720461"/>
            <a:chOff x="1667150" y="1349691"/>
            <a:chExt cx="3838019" cy="4615818"/>
          </a:xfrm>
        </p:grpSpPr>
        <p:sp>
          <p:nvSpPr>
            <p:cNvPr id="11" name="Graphic 87">
              <a:extLst>
                <a:ext uri="{FF2B5EF4-FFF2-40B4-BE49-F238E27FC236}">
                  <a16:creationId xmlns:a16="http://schemas.microsoft.com/office/drawing/2014/main" id="{3AC754E5-193C-984D-1905-8B3AB1C8898D}"/>
                </a:ext>
              </a:extLst>
            </p:cNvPr>
            <p:cNvSpPr/>
            <p:nvPr/>
          </p:nvSpPr>
          <p:spPr>
            <a:xfrm>
              <a:off x="1671534" y="1349692"/>
              <a:ext cx="3833635" cy="4615817"/>
            </a:xfrm>
            <a:custGeom>
              <a:avLst/>
              <a:gdLst>
                <a:gd name="connsiteX0" fmla="*/ 1806610 w 3827077"/>
                <a:gd name="connsiteY0" fmla="*/ 670183 h 4606751"/>
                <a:gd name="connsiteX1" fmla="*/ 1807944 w 3827077"/>
                <a:gd name="connsiteY1" fmla="*/ 626844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0" fmla="*/ 1806610 w 3827077"/>
                <a:gd name="connsiteY0" fmla="*/ 67018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806610 w 3827077"/>
                <a:gd name="connsiteY162" fmla="*/ 67018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1197 w 3827077"/>
                <a:gd name="connsiteY4" fmla="*/ 406440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827077" h="4606751">
                  <a:moveTo>
                    <a:pt x="1799003" y="654973"/>
                  </a:moveTo>
                  <a:cubicBezTo>
                    <a:pt x="1803957" y="641162"/>
                    <a:pt x="1798533" y="637425"/>
                    <a:pt x="1796533" y="623042"/>
                  </a:cubicBezTo>
                  <a:cubicBezTo>
                    <a:pt x="1793866" y="603326"/>
                    <a:pt x="1804896" y="587411"/>
                    <a:pt x="1804134" y="567599"/>
                  </a:cubicBezTo>
                  <a:cubicBezTo>
                    <a:pt x="1802896" y="537595"/>
                    <a:pt x="1800715" y="504742"/>
                    <a:pt x="1810812" y="476262"/>
                  </a:cubicBezTo>
                  <a:cubicBezTo>
                    <a:pt x="1819003" y="453307"/>
                    <a:pt x="1820911" y="431110"/>
                    <a:pt x="1821197" y="406440"/>
                  </a:cubicBezTo>
                  <a:cubicBezTo>
                    <a:pt x="1821578" y="374531"/>
                    <a:pt x="1831661" y="344523"/>
                    <a:pt x="1828613" y="312519"/>
                  </a:cubicBezTo>
                  <a:cubicBezTo>
                    <a:pt x="1825946" y="284897"/>
                    <a:pt x="1832995" y="257941"/>
                    <a:pt x="1840805" y="231747"/>
                  </a:cubicBezTo>
                  <a:cubicBezTo>
                    <a:pt x="1845377" y="216222"/>
                    <a:pt x="1848806" y="201267"/>
                    <a:pt x="1847187" y="184789"/>
                  </a:cubicBezTo>
                  <a:cubicBezTo>
                    <a:pt x="1844806" y="161548"/>
                    <a:pt x="1850045" y="139355"/>
                    <a:pt x="1861093" y="118686"/>
                  </a:cubicBezTo>
                  <a:cubicBezTo>
                    <a:pt x="1864999" y="111351"/>
                    <a:pt x="1869571" y="104208"/>
                    <a:pt x="1870904" y="95730"/>
                  </a:cubicBezTo>
                  <a:cubicBezTo>
                    <a:pt x="1874333" y="73347"/>
                    <a:pt x="1888621" y="59535"/>
                    <a:pt x="1907385" y="48963"/>
                  </a:cubicBezTo>
                  <a:cubicBezTo>
                    <a:pt x="1938818" y="31151"/>
                    <a:pt x="1973012" y="21626"/>
                    <a:pt x="2007969" y="13244"/>
                  </a:cubicBezTo>
                  <a:cubicBezTo>
                    <a:pt x="2065786" y="-663"/>
                    <a:pt x="2117697" y="17721"/>
                    <a:pt x="2169323" y="38866"/>
                  </a:cubicBezTo>
                  <a:cubicBezTo>
                    <a:pt x="2193230" y="48677"/>
                    <a:pt x="2216186" y="60678"/>
                    <a:pt x="2239617" y="71823"/>
                  </a:cubicBezTo>
                  <a:cubicBezTo>
                    <a:pt x="2250095" y="76871"/>
                    <a:pt x="2260763" y="78109"/>
                    <a:pt x="2272574" y="78300"/>
                  </a:cubicBezTo>
                  <a:cubicBezTo>
                    <a:pt x="2308292" y="79062"/>
                    <a:pt x="2344678" y="78300"/>
                    <a:pt x="2379444" y="85062"/>
                  </a:cubicBezTo>
                  <a:cubicBezTo>
                    <a:pt x="2425259" y="94111"/>
                    <a:pt x="2471551" y="104684"/>
                    <a:pt x="2507936" y="139260"/>
                  </a:cubicBezTo>
                  <a:cubicBezTo>
                    <a:pt x="2529939" y="160119"/>
                    <a:pt x="2558228" y="167739"/>
                    <a:pt x="2588137" y="174407"/>
                  </a:cubicBezTo>
                  <a:cubicBezTo>
                    <a:pt x="2633476" y="184408"/>
                    <a:pt x="2676338" y="202887"/>
                    <a:pt x="2712914" y="233081"/>
                  </a:cubicBezTo>
                  <a:cubicBezTo>
                    <a:pt x="2752348" y="265656"/>
                    <a:pt x="2788543" y="301566"/>
                    <a:pt x="2822071" y="340047"/>
                  </a:cubicBezTo>
                  <a:cubicBezTo>
                    <a:pt x="2858933" y="382433"/>
                    <a:pt x="2884936" y="431391"/>
                    <a:pt x="2907129" y="482636"/>
                  </a:cubicBezTo>
                  <a:cubicBezTo>
                    <a:pt x="2921417" y="515783"/>
                    <a:pt x="2940848" y="545025"/>
                    <a:pt x="2971899" y="565694"/>
                  </a:cubicBezTo>
                  <a:cubicBezTo>
                    <a:pt x="2987711" y="576171"/>
                    <a:pt x="3001712" y="589316"/>
                    <a:pt x="3016286" y="601508"/>
                  </a:cubicBezTo>
                  <a:cubicBezTo>
                    <a:pt x="3026953" y="610461"/>
                    <a:pt x="3034955" y="621796"/>
                    <a:pt x="3039336" y="635036"/>
                  </a:cubicBezTo>
                  <a:cubicBezTo>
                    <a:pt x="3052671" y="674755"/>
                    <a:pt x="3069530" y="713141"/>
                    <a:pt x="3089723" y="749526"/>
                  </a:cubicBezTo>
                  <a:cubicBezTo>
                    <a:pt x="3102868" y="773244"/>
                    <a:pt x="3114774" y="801057"/>
                    <a:pt x="3145730" y="809534"/>
                  </a:cubicBezTo>
                  <a:cubicBezTo>
                    <a:pt x="3148493" y="810296"/>
                    <a:pt x="3151064" y="812582"/>
                    <a:pt x="3153160" y="814677"/>
                  </a:cubicBezTo>
                  <a:cubicBezTo>
                    <a:pt x="3182783" y="844300"/>
                    <a:pt x="3217549" y="868113"/>
                    <a:pt x="3246505" y="898688"/>
                  </a:cubicBezTo>
                  <a:cubicBezTo>
                    <a:pt x="3265269" y="918500"/>
                    <a:pt x="3278795" y="940312"/>
                    <a:pt x="3288129" y="965839"/>
                  </a:cubicBezTo>
                  <a:cubicBezTo>
                    <a:pt x="3303941" y="1009273"/>
                    <a:pt x="3305465" y="1055374"/>
                    <a:pt x="3315752" y="1099665"/>
                  </a:cubicBezTo>
                  <a:cubicBezTo>
                    <a:pt x="3323276" y="1131955"/>
                    <a:pt x="3326324" y="1165864"/>
                    <a:pt x="3342517" y="1195868"/>
                  </a:cubicBezTo>
                  <a:cubicBezTo>
                    <a:pt x="3346517" y="1203297"/>
                    <a:pt x="3350994" y="1210155"/>
                    <a:pt x="3356709" y="1216442"/>
                  </a:cubicBezTo>
                  <a:cubicBezTo>
                    <a:pt x="3386618" y="1249208"/>
                    <a:pt x="3405763" y="1287594"/>
                    <a:pt x="3417002" y="1330266"/>
                  </a:cubicBezTo>
                  <a:cubicBezTo>
                    <a:pt x="3419193" y="1338457"/>
                    <a:pt x="3421193" y="1346649"/>
                    <a:pt x="3420717" y="1355031"/>
                  </a:cubicBezTo>
                  <a:cubicBezTo>
                    <a:pt x="3419098" y="1381320"/>
                    <a:pt x="3428337" y="1404465"/>
                    <a:pt x="3440624" y="1426659"/>
                  </a:cubicBezTo>
                  <a:cubicBezTo>
                    <a:pt x="3454626" y="1451900"/>
                    <a:pt x="3469676" y="1476665"/>
                    <a:pt x="3484153" y="1501716"/>
                  </a:cubicBezTo>
                  <a:cubicBezTo>
                    <a:pt x="3509395" y="1545054"/>
                    <a:pt x="3525016" y="1591441"/>
                    <a:pt x="3530159" y="1641543"/>
                  </a:cubicBezTo>
                  <a:cubicBezTo>
                    <a:pt x="3532541" y="1664212"/>
                    <a:pt x="3539303" y="1686120"/>
                    <a:pt x="3547019" y="1707646"/>
                  </a:cubicBezTo>
                  <a:cubicBezTo>
                    <a:pt x="3549209" y="1713647"/>
                    <a:pt x="3552924" y="1718409"/>
                    <a:pt x="3557782" y="1722029"/>
                  </a:cubicBezTo>
                  <a:cubicBezTo>
                    <a:pt x="3572355" y="1732983"/>
                    <a:pt x="3584833" y="1746318"/>
                    <a:pt x="3601311" y="1754985"/>
                  </a:cubicBezTo>
                  <a:cubicBezTo>
                    <a:pt x="3616361" y="1762891"/>
                    <a:pt x="3626076" y="1777369"/>
                    <a:pt x="3636744" y="1790228"/>
                  </a:cubicBezTo>
                  <a:cubicBezTo>
                    <a:pt x="3650841" y="1807182"/>
                    <a:pt x="3665128" y="1823946"/>
                    <a:pt x="3680654" y="1839853"/>
                  </a:cubicBezTo>
                  <a:cubicBezTo>
                    <a:pt x="3713230" y="1873191"/>
                    <a:pt x="3733328" y="1914434"/>
                    <a:pt x="3749139" y="1957392"/>
                  </a:cubicBezTo>
                  <a:cubicBezTo>
                    <a:pt x="3758474" y="1982823"/>
                    <a:pt x="3756283" y="2010446"/>
                    <a:pt x="3749139" y="2036259"/>
                  </a:cubicBezTo>
                  <a:cubicBezTo>
                    <a:pt x="3741900" y="2062452"/>
                    <a:pt x="3744186" y="2083598"/>
                    <a:pt x="3765808" y="2101981"/>
                  </a:cubicBezTo>
                  <a:cubicBezTo>
                    <a:pt x="3782381" y="2116078"/>
                    <a:pt x="3791716" y="2135795"/>
                    <a:pt x="3800669" y="2155035"/>
                  </a:cubicBezTo>
                  <a:cubicBezTo>
                    <a:pt x="3809528" y="2173895"/>
                    <a:pt x="3807623" y="2193802"/>
                    <a:pt x="3799336" y="2212662"/>
                  </a:cubicBezTo>
                  <a:cubicBezTo>
                    <a:pt x="3780286" y="2255905"/>
                    <a:pt x="3778000" y="2300387"/>
                    <a:pt x="3787811" y="2346202"/>
                  </a:cubicBezTo>
                  <a:cubicBezTo>
                    <a:pt x="3795811" y="2383540"/>
                    <a:pt x="3810956" y="2418497"/>
                    <a:pt x="3820577" y="2455359"/>
                  </a:cubicBezTo>
                  <a:cubicBezTo>
                    <a:pt x="3829911" y="2491459"/>
                    <a:pt x="3830102" y="2526701"/>
                    <a:pt x="3815147" y="2560419"/>
                  </a:cubicBezTo>
                  <a:cubicBezTo>
                    <a:pt x="3793145" y="2609950"/>
                    <a:pt x="3786001" y="2662242"/>
                    <a:pt x="3781048" y="2715391"/>
                  </a:cubicBezTo>
                  <a:cubicBezTo>
                    <a:pt x="3778476" y="2742633"/>
                    <a:pt x="3774761" y="2769779"/>
                    <a:pt x="3770951" y="2796925"/>
                  </a:cubicBezTo>
                  <a:cubicBezTo>
                    <a:pt x="3768189" y="2816737"/>
                    <a:pt x="3771332" y="2836168"/>
                    <a:pt x="3769808" y="2855885"/>
                  </a:cubicBezTo>
                  <a:cubicBezTo>
                    <a:pt x="3762665" y="2944372"/>
                    <a:pt x="3739614" y="3027907"/>
                    <a:pt x="3699037" y="3106678"/>
                  </a:cubicBezTo>
                  <a:cubicBezTo>
                    <a:pt x="3691418" y="3121442"/>
                    <a:pt x="3693894" y="3135920"/>
                    <a:pt x="3697418" y="3150969"/>
                  </a:cubicBezTo>
                  <a:cubicBezTo>
                    <a:pt x="3707420" y="3194022"/>
                    <a:pt x="3716754" y="3237171"/>
                    <a:pt x="3713420" y="3281843"/>
                  </a:cubicBezTo>
                  <a:cubicBezTo>
                    <a:pt x="3710849" y="3315466"/>
                    <a:pt x="3699323" y="3347185"/>
                    <a:pt x="3693227" y="3380046"/>
                  </a:cubicBezTo>
                  <a:cubicBezTo>
                    <a:pt x="3689417" y="3400239"/>
                    <a:pt x="3685036" y="3420336"/>
                    <a:pt x="3680273" y="3440244"/>
                  </a:cubicBezTo>
                  <a:cubicBezTo>
                    <a:pt x="3671225" y="3478534"/>
                    <a:pt x="3653127" y="3512729"/>
                    <a:pt x="3632458" y="3545781"/>
                  </a:cubicBezTo>
                  <a:cubicBezTo>
                    <a:pt x="3625981" y="3556068"/>
                    <a:pt x="3618932" y="3566069"/>
                    <a:pt x="3613027" y="3576642"/>
                  </a:cubicBezTo>
                  <a:cubicBezTo>
                    <a:pt x="3601025" y="3597978"/>
                    <a:pt x="3587786" y="3618076"/>
                    <a:pt x="3569688" y="3635030"/>
                  </a:cubicBezTo>
                  <a:cubicBezTo>
                    <a:pt x="3558068" y="3645888"/>
                    <a:pt x="3548352" y="3658843"/>
                    <a:pt x="3540732" y="3673035"/>
                  </a:cubicBezTo>
                  <a:cubicBezTo>
                    <a:pt x="3533493" y="3686560"/>
                    <a:pt x="3523301" y="3697990"/>
                    <a:pt x="3513586" y="3709706"/>
                  </a:cubicBezTo>
                  <a:cubicBezTo>
                    <a:pt x="3507299" y="3717326"/>
                    <a:pt x="3500441" y="3724660"/>
                    <a:pt x="3495584" y="3733233"/>
                  </a:cubicBezTo>
                  <a:cubicBezTo>
                    <a:pt x="3481772" y="3757617"/>
                    <a:pt x="3461008" y="3773714"/>
                    <a:pt x="3435767" y="3783906"/>
                  </a:cubicBezTo>
                  <a:cubicBezTo>
                    <a:pt x="3425194" y="3788192"/>
                    <a:pt x="3417955" y="3794574"/>
                    <a:pt x="3411954" y="3803813"/>
                  </a:cubicBezTo>
                  <a:cubicBezTo>
                    <a:pt x="3398143" y="3824959"/>
                    <a:pt x="3386427" y="3846866"/>
                    <a:pt x="3378712" y="3871060"/>
                  </a:cubicBezTo>
                  <a:cubicBezTo>
                    <a:pt x="3375283" y="3881918"/>
                    <a:pt x="3370616" y="3892395"/>
                    <a:pt x="3366806" y="3903159"/>
                  </a:cubicBezTo>
                  <a:cubicBezTo>
                    <a:pt x="3356995" y="3930686"/>
                    <a:pt x="3338421" y="3949736"/>
                    <a:pt x="3311180" y="3959928"/>
                  </a:cubicBezTo>
                  <a:cubicBezTo>
                    <a:pt x="3287367" y="3968786"/>
                    <a:pt x="3268127" y="3984217"/>
                    <a:pt x="3255363" y="4005267"/>
                  </a:cubicBezTo>
                  <a:cubicBezTo>
                    <a:pt x="3227455" y="4051558"/>
                    <a:pt x="3187355" y="4084991"/>
                    <a:pt x="3144587" y="4115661"/>
                  </a:cubicBezTo>
                  <a:cubicBezTo>
                    <a:pt x="3099439" y="4148046"/>
                    <a:pt x="3053814" y="4179765"/>
                    <a:pt x="3005713" y="4207768"/>
                  </a:cubicBezTo>
                  <a:cubicBezTo>
                    <a:pt x="2986949" y="4218627"/>
                    <a:pt x="2972756" y="4234629"/>
                    <a:pt x="2958278" y="4250250"/>
                  </a:cubicBezTo>
                  <a:cubicBezTo>
                    <a:pt x="2953516" y="4255393"/>
                    <a:pt x="2951897" y="4262251"/>
                    <a:pt x="2950087" y="4268824"/>
                  </a:cubicBezTo>
                  <a:cubicBezTo>
                    <a:pt x="2939895" y="4305495"/>
                    <a:pt x="2916083" y="4331308"/>
                    <a:pt x="2883221" y="4348738"/>
                  </a:cubicBezTo>
                  <a:cubicBezTo>
                    <a:pt x="2869696" y="4355882"/>
                    <a:pt x="2856551" y="4363216"/>
                    <a:pt x="2844836" y="4373027"/>
                  </a:cubicBezTo>
                  <a:cubicBezTo>
                    <a:pt x="2818832" y="4394839"/>
                    <a:pt x="2789591" y="4410460"/>
                    <a:pt x="2757015" y="4420271"/>
                  </a:cubicBezTo>
                  <a:cubicBezTo>
                    <a:pt x="2721106" y="4431130"/>
                    <a:pt x="2688626" y="4448179"/>
                    <a:pt x="2658241" y="4470944"/>
                  </a:cubicBezTo>
                  <a:cubicBezTo>
                    <a:pt x="2627951" y="4493518"/>
                    <a:pt x="2597757" y="4517236"/>
                    <a:pt x="2561086" y="4529904"/>
                  </a:cubicBezTo>
                  <a:cubicBezTo>
                    <a:pt x="2553275" y="4532571"/>
                    <a:pt x="2546417" y="4537810"/>
                    <a:pt x="2539178" y="4542001"/>
                  </a:cubicBezTo>
                  <a:cubicBezTo>
                    <a:pt x="2525081" y="4550097"/>
                    <a:pt x="2510127" y="4555526"/>
                    <a:pt x="2493649" y="4554574"/>
                  </a:cubicBezTo>
                  <a:cubicBezTo>
                    <a:pt x="2472884" y="4553335"/>
                    <a:pt x="2452786" y="4556860"/>
                    <a:pt x="2432594" y="4561051"/>
                  </a:cubicBezTo>
                  <a:cubicBezTo>
                    <a:pt x="2427450" y="4562098"/>
                    <a:pt x="2422021" y="4563432"/>
                    <a:pt x="2416782" y="4563146"/>
                  </a:cubicBezTo>
                  <a:cubicBezTo>
                    <a:pt x="2346202" y="4559431"/>
                    <a:pt x="2275431" y="4557431"/>
                    <a:pt x="2209232" y="4527713"/>
                  </a:cubicBezTo>
                  <a:cubicBezTo>
                    <a:pt x="2156750" y="4504186"/>
                    <a:pt x="2109410" y="4472563"/>
                    <a:pt x="2064167" y="4437607"/>
                  </a:cubicBezTo>
                  <a:cubicBezTo>
                    <a:pt x="2049593" y="4426272"/>
                    <a:pt x="2038259" y="4411222"/>
                    <a:pt x="2032734" y="4393506"/>
                  </a:cubicBezTo>
                  <a:cubicBezTo>
                    <a:pt x="2027114" y="4375599"/>
                    <a:pt x="2017018" y="4360740"/>
                    <a:pt x="2006540" y="4345690"/>
                  </a:cubicBezTo>
                  <a:cubicBezTo>
                    <a:pt x="1996063" y="4330736"/>
                    <a:pt x="1986252" y="4315305"/>
                    <a:pt x="1976060" y="4300161"/>
                  </a:cubicBezTo>
                  <a:cubicBezTo>
                    <a:pt x="1971679" y="4293684"/>
                    <a:pt x="1966630" y="4291684"/>
                    <a:pt x="1962725" y="4300351"/>
                  </a:cubicBezTo>
                  <a:cubicBezTo>
                    <a:pt x="1939675" y="4351596"/>
                    <a:pt x="1904909" y="4394935"/>
                    <a:pt x="1870238" y="4438369"/>
                  </a:cubicBezTo>
                  <a:cubicBezTo>
                    <a:pt x="1866047" y="4443703"/>
                    <a:pt x="1862046" y="4449513"/>
                    <a:pt x="1859189" y="4455609"/>
                  </a:cubicBezTo>
                  <a:cubicBezTo>
                    <a:pt x="1845092" y="4485803"/>
                    <a:pt x="1820517" y="4503805"/>
                    <a:pt x="1790609" y="4515712"/>
                  </a:cubicBezTo>
                  <a:cubicBezTo>
                    <a:pt x="1784227" y="4518283"/>
                    <a:pt x="1777845" y="4520188"/>
                    <a:pt x="1771844" y="4523808"/>
                  </a:cubicBezTo>
                  <a:cubicBezTo>
                    <a:pt x="1711551" y="4560384"/>
                    <a:pt x="1646305" y="4585339"/>
                    <a:pt x="1578106" y="4601818"/>
                  </a:cubicBezTo>
                  <a:cubicBezTo>
                    <a:pt x="1548388" y="4608961"/>
                    <a:pt x="1517336" y="4608580"/>
                    <a:pt x="1487809" y="4599151"/>
                  </a:cubicBezTo>
                  <a:cubicBezTo>
                    <a:pt x="1450852" y="4587339"/>
                    <a:pt x="1413133" y="4578577"/>
                    <a:pt x="1375318" y="4570480"/>
                  </a:cubicBezTo>
                  <a:cubicBezTo>
                    <a:pt x="1346839" y="4564384"/>
                    <a:pt x="1319693" y="4555812"/>
                    <a:pt x="1295023" y="4539619"/>
                  </a:cubicBezTo>
                  <a:cubicBezTo>
                    <a:pt x="1267781" y="4521808"/>
                    <a:pt x="1235777" y="4516759"/>
                    <a:pt x="1204821" y="4509139"/>
                  </a:cubicBezTo>
                  <a:cubicBezTo>
                    <a:pt x="1147385" y="4495042"/>
                    <a:pt x="1097093" y="4469134"/>
                    <a:pt x="1055183" y="4426367"/>
                  </a:cubicBezTo>
                  <a:cubicBezTo>
                    <a:pt x="1016798" y="4387219"/>
                    <a:pt x="976126" y="4350358"/>
                    <a:pt x="934406" y="4314734"/>
                  </a:cubicBezTo>
                  <a:cubicBezTo>
                    <a:pt x="914023" y="4297303"/>
                    <a:pt x="888591" y="4287588"/>
                    <a:pt x="868493" y="4269776"/>
                  </a:cubicBezTo>
                  <a:cubicBezTo>
                    <a:pt x="865064" y="4266728"/>
                    <a:pt x="861064" y="4264537"/>
                    <a:pt x="857349" y="4261775"/>
                  </a:cubicBezTo>
                  <a:cubicBezTo>
                    <a:pt x="831250" y="4241963"/>
                    <a:pt x="737620" y="4141188"/>
                    <a:pt x="720189" y="4113185"/>
                  </a:cubicBezTo>
                  <a:cubicBezTo>
                    <a:pt x="708378" y="4094230"/>
                    <a:pt x="694186" y="4077752"/>
                    <a:pt x="677612" y="4062798"/>
                  </a:cubicBezTo>
                  <a:cubicBezTo>
                    <a:pt x="643036" y="4031460"/>
                    <a:pt x="614271" y="3994789"/>
                    <a:pt x="588172" y="3956308"/>
                  </a:cubicBezTo>
                  <a:cubicBezTo>
                    <a:pt x="558169" y="3912208"/>
                    <a:pt x="529498" y="3867345"/>
                    <a:pt x="499876" y="3823053"/>
                  </a:cubicBezTo>
                  <a:cubicBezTo>
                    <a:pt x="490541" y="3809052"/>
                    <a:pt x="481683" y="3794955"/>
                    <a:pt x="474158" y="3780001"/>
                  </a:cubicBezTo>
                  <a:cubicBezTo>
                    <a:pt x="471110" y="3773904"/>
                    <a:pt x="468253" y="3767332"/>
                    <a:pt x="463776" y="3762379"/>
                  </a:cubicBezTo>
                  <a:cubicBezTo>
                    <a:pt x="430438" y="3724470"/>
                    <a:pt x="411674" y="3678654"/>
                    <a:pt x="392624" y="3632935"/>
                  </a:cubicBezTo>
                  <a:cubicBezTo>
                    <a:pt x="377765" y="3597120"/>
                    <a:pt x="364240" y="3560735"/>
                    <a:pt x="348809" y="3525111"/>
                  </a:cubicBezTo>
                  <a:cubicBezTo>
                    <a:pt x="337855" y="3499680"/>
                    <a:pt x="321663" y="3479677"/>
                    <a:pt x="299755" y="3463485"/>
                  </a:cubicBezTo>
                  <a:cubicBezTo>
                    <a:pt x="290611" y="3456722"/>
                    <a:pt x="282039" y="3448911"/>
                    <a:pt x="272419" y="3442816"/>
                  </a:cubicBezTo>
                  <a:cubicBezTo>
                    <a:pt x="246606" y="3426433"/>
                    <a:pt x="234985" y="3401382"/>
                    <a:pt x="228985" y="3373093"/>
                  </a:cubicBezTo>
                  <a:cubicBezTo>
                    <a:pt x="224413" y="3351566"/>
                    <a:pt x="220222" y="3330135"/>
                    <a:pt x="211363" y="3309561"/>
                  </a:cubicBezTo>
                  <a:cubicBezTo>
                    <a:pt x="202219" y="3288320"/>
                    <a:pt x="204601" y="3264603"/>
                    <a:pt x="201648" y="3242028"/>
                  </a:cubicBezTo>
                  <a:cubicBezTo>
                    <a:pt x="195552" y="3195451"/>
                    <a:pt x="184312" y="3151732"/>
                    <a:pt x="155166" y="3112869"/>
                  </a:cubicBezTo>
                  <a:cubicBezTo>
                    <a:pt x="98492" y="3037241"/>
                    <a:pt x="60487" y="2951802"/>
                    <a:pt x="29626" y="2862934"/>
                  </a:cubicBezTo>
                  <a:cubicBezTo>
                    <a:pt x="21625" y="2839788"/>
                    <a:pt x="17244" y="2815785"/>
                    <a:pt x="14101" y="2791686"/>
                  </a:cubicBezTo>
                  <a:cubicBezTo>
                    <a:pt x="10100" y="2760730"/>
                    <a:pt x="6290" y="2729774"/>
                    <a:pt x="2671" y="2698818"/>
                  </a:cubicBezTo>
                  <a:cubicBezTo>
                    <a:pt x="-2949" y="2650621"/>
                    <a:pt x="1242" y="2602996"/>
                    <a:pt x="6576" y="2555371"/>
                  </a:cubicBezTo>
                  <a:cubicBezTo>
                    <a:pt x="13720" y="2491839"/>
                    <a:pt x="23340" y="2428689"/>
                    <a:pt x="36389" y="2366110"/>
                  </a:cubicBezTo>
                  <a:cubicBezTo>
                    <a:pt x="38294" y="2356965"/>
                    <a:pt x="37056" y="2347726"/>
                    <a:pt x="35341" y="2338868"/>
                  </a:cubicBezTo>
                  <a:cubicBezTo>
                    <a:pt x="28769" y="2304864"/>
                    <a:pt x="29626" y="2270574"/>
                    <a:pt x="32389" y="2236379"/>
                  </a:cubicBezTo>
                  <a:cubicBezTo>
                    <a:pt x="37532" y="2171990"/>
                    <a:pt x="42961" y="2107506"/>
                    <a:pt x="54106" y="2043688"/>
                  </a:cubicBezTo>
                  <a:cubicBezTo>
                    <a:pt x="55153" y="2037687"/>
                    <a:pt x="56582" y="2031782"/>
                    <a:pt x="58678" y="2026067"/>
                  </a:cubicBezTo>
                  <a:cubicBezTo>
                    <a:pt x="75156" y="1981871"/>
                    <a:pt x="89539" y="1936913"/>
                    <a:pt x="109351" y="1894050"/>
                  </a:cubicBezTo>
                  <a:cubicBezTo>
                    <a:pt x="115637" y="1880525"/>
                    <a:pt x="118304" y="1866904"/>
                    <a:pt x="118209" y="1852140"/>
                  </a:cubicBezTo>
                  <a:cubicBezTo>
                    <a:pt x="117733" y="1787847"/>
                    <a:pt x="124400" y="1724220"/>
                    <a:pt x="141450" y="1662307"/>
                  </a:cubicBezTo>
                  <a:cubicBezTo>
                    <a:pt x="155356" y="1611729"/>
                    <a:pt x="172978" y="1562295"/>
                    <a:pt x="200124" y="1516670"/>
                  </a:cubicBezTo>
                  <a:cubicBezTo>
                    <a:pt x="214888" y="1491905"/>
                    <a:pt x="228794" y="1466568"/>
                    <a:pt x="240605" y="1439994"/>
                  </a:cubicBezTo>
                  <a:cubicBezTo>
                    <a:pt x="259274" y="1397893"/>
                    <a:pt x="286706" y="1361317"/>
                    <a:pt x="316805" y="1326741"/>
                  </a:cubicBezTo>
                  <a:cubicBezTo>
                    <a:pt x="332807" y="1308453"/>
                    <a:pt x="340903" y="1286736"/>
                    <a:pt x="347190" y="1263686"/>
                  </a:cubicBezTo>
                  <a:cubicBezTo>
                    <a:pt x="367954" y="1188153"/>
                    <a:pt x="386528" y="1112048"/>
                    <a:pt x="401578" y="1035181"/>
                  </a:cubicBezTo>
                  <a:cubicBezTo>
                    <a:pt x="407959" y="1002320"/>
                    <a:pt x="419580" y="970697"/>
                    <a:pt x="430438" y="939074"/>
                  </a:cubicBezTo>
                  <a:cubicBezTo>
                    <a:pt x="433677" y="929739"/>
                    <a:pt x="437677" y="920310"/>
                    <a:pt x="443297" y="912404"/>
                  </a:cubicBezTo>
                  <a:cubicBezTo>
                    <a:pt x="468634" y="876399"/>
                    <a:pt x="491208" y="838109"/>
                    <a:pt x="527213" y="810772"/>
                  </a:cubicBezTo>
                  <a:cubicBezTo>
                    <a:pt x="530261" y="808486"/>
                    <a:pt x="533404" y="806010"/>
                    <a:pt x="535404" y="802866"/>
                  </a:cubicBezTo>
                  <a:cubicBezTo>
                    <a:pt x="550644" y="778673"/>
                    <a:pt x="569408" y="758289"/>
                    <a:pt x="594840" y="744097"/>
                  </a:cubicBezTo>
                  <a:cubicBezTo>
                    <a:pt x="602650" y="739716"/>
                    <a:pt x="607794" y="731143"/>
                    <a:pt x="607985" y="721142"/>
                  </a:cubicBezTo>
                  <a:cubicBezTo>
                    <a:pt x="608366" y="706283"/>
                    <a:pt x="613890" y="692948"/>
                    <a:pt x="620081" y="679803"/>
                  </a:cubicBezTo>
                  <a:cubicBezTo>
                    <a:pt x="630083" y="658467"/>
                    <a:pt x="644275" y="639513"/>
                    <a:pt x="654086" y="617891"/>
                  </a:cubicBezTo>
                  <a:cubicBezTo>
                    <a:pt x="659896" y="605223"/>
                    <a:pt x="672278" y="597698"/>
                    <a:pt x="683708" y="589983"/>
                  </a:cubicBezTo>
                  <a:cubicBezTo>
                    <a:pt x="710283" y="572076"/>
                    <a:pt x="739620" y="559026"/>
                    <a:pt x="767338" y="543024"/>
                  </a:cubicBezTo>
                  <a:cubicBezTo>
                    <a:pt x="779339" y="536071"/>
                    <a:pt x="789531" y="527499"/>
                    <a:pt x="799151" y="517497"/>
                  </a:cubicBezTo>
                  <a:cubicBezTo>
                    <a:pt x="836108" y="478826"/>
                    <a:pt x="869160" y="437297"/>
                    <a:pt x="896973" y="391577"/>
                  </a:cubicBezTo>
                  <a:cubicBezTo>
                    <a:pt x="900116" y="386433"/>
                    <a:pt x="903640" y="381195"/>
                    <a:pt x="907832" y="376908"/>
                  </a:cubicBezTo>
                  <a:cubicBezTo>
                    <a:pt x="921167" y="363192"/>
                    <a:pt x="929739" y="347286"/>
                    <a:pt x="937740" y="329569"/>
                  </a:cubicBezTo>
                  <a:cubicBezTo>
                    <a:pt x="952027" y="297946"/>
                    <a:pt x="978507" y="274991"/>
                    <a:pt x="1004986" y="252988"/>
                  </a:cubicBezTo>
                  <a:cubicBezTo>
                    <a:pt x="1010225" y="248607"/>
                    <a:pt x="1016702" y="245654"/>
                    <a:pt x="1021655" y="241082"/>
                  </a:cubicBezTo>
                  <a:cubicBezTo>
                    <a:pt x="1068137" y="197553"/>
                    <a:pt x="1125668" y="179265"/>
                    <a:pt x="1186628" y="169835"/>
                  </a:cubicBezTo>
                  <a:cubicBezTo>
                    <a:pt x="1225014" y="163929"/>
                    <a:pt x="1256828" y="145832"/>
                    <a:pt x="1285307" y="120876"/>
                  </a:cubicBezTo>
                  <a:cubicBezTo>
                    <a:pt x="1303119" y="105351"/>
                    <a:pt x="1319978" y="88777"/>
                    <a:pt x="1337028" y="72489"/>
                  </a:cubicBezTo>
                  <a:cubicBezTo>
                    <a:pt x="1385605" y="25817"/>
                    <a:pt x="1443137" y="-377"/>
                    <a:pt x="1511240" y="4"/>
                  </a:cubicBezTo>
                  <a:cubicBezTo>
                    <a:pt x="1540101" y="195"/>
                    <a:pt x="1569819" y="4481"/>
                    <a:pt x="1595727" y="16578"/>
                  </a:cubicBezTo>
                  <a:cubicBezTo>
                    <a:pt x="1634589" y="34675"/>
                    <a:pt x="1669355" y="59345"/>
                    <a:pt x="1678880" y="106208"/>
                  </a:cubicBezTo>
                  <a:cubicBezTo>
                    <a:pt x="1681928" y="121257"/>
                    <a:pt x="1687929" y="135354"/>
                    <a:pt x="1696216" y="148213"/>
                  </a:cubicBezTo>
                  <a:cubicBezTo>
                    <a:pt x="1706884" y="164787"/>
                    <a:pt x="1711932" y="183075"/>
                    <a:pt x="1711170" y="202410"/>
                  </a:cubicBezTo>
                  <a:cubicBezTo>
                    <a:pt x="1710027" y="229557"/>
                    <a:pt x="1716504" y="255369"/>
                    <a:pt x="1724314" y="280801"/>
                  </a:cubicBezTo>
                  <a:cubicBezTo>
                    <a:pt x="1740031" y="331855"/>
                    <a:pt x="1753175" y="383576"/>
                    <a:pt x="1759081" y="436535"/>
                  </a:cubicBezTo>
                  <a:cubicBezTo>
                    <a:pt x="1763558" y="476540"/>
                    <a:pt x="1766034" y="516831"/>
                    <a:pt x="1770130" y="556931"/>
                  </a:cubicBezTo>
                  <a:cubicBezTo>
                    <a:pt x="1773845" y="593697"/>
                    <a:pt x="1784132" y="628464"/>
                    <a:pt x="1796990" y="662754"/>
                  </a:cubicBezTo>
                  <a:cubicBezTo>
                    <a:pt x="1798229" y="666087"/>
                    <a:pt x="1799086" y="670278"/>
                    <a:pt x="1806706" y="670278"/>
                  </a:cubicBezTo>
                  <a:cubicBezTo>
                    <a:pt x="1806674" y="670246"/>
                    <a:pt x="1799035" y="655005"/>
                    <a:pt x="1799003" y="654973"/>
                  </a:cubicBezTo>
                  <a:close/>
                </a:path>
              </a:pathLst>
            </a:custGeom>
            <a:solidFill>
              <a:schemeClr val="accent4">
                <a:lumMod val="20000"/>
                <a:lumOff val="80000"/>
              </a:schemeClr>
            </a:solidFill>
            <a:ln w="9525"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929080C4-9C47-EBA7-1286-06CDD8F7ADED}"/>
                </a:ext>
              </a:extLst>
            </p:cNvPr>
            <p:cNvSpPr/>
            <p:nvPr/>
          </p:nvSpPr>
          <p:spPr>
            <a:xfrm rot="10800000">
              <a:off x="1878118" y="1886454"/>
              <a:ext cx="3567037" cy="4059341"/>
            </a:xfrm>
            <a:custGeom>
              <a:avLst/>
              <a:gdLst>
                <a:gd name="connsiteX0" fmla="*/ 846604 w 3567037"/>
                <a:gd name="connsiteY0" fmla="*/ 3231860 h 4059341"/>
                <a:gd name="connsiteX1" fmla="*/ 824221 w 3567037"/>
                <a:gd name="connsiteY1" fmla="*/ 3217287 h 4059341"/>
                <a:gd name="connsiteX2" fmla="*/ 722398 w 3567037"/>
                <a:gd name="connsiteY2" fmla="*/ 3133372 h 4059341"/>
                <a:gd name="connsiteX3" fmla="*/ 565807 w 3567037"/>
                <a:gd name="connsiteY3" fmla="*/ 3048123 h 4059341"/>
                <a:gd name="connsiteX4" fmla="*/ 465509 w 3567037"/>
                <a:gd name="connsiteY4" fmla="*/ 3030121 h 4059341"/>
                <a:gd name="connsiteX5" fmla="*/ 387595 w 3567037"/>
                <a:gd name="connsiteY5" fmla="*/ 3025263 h 4059341"/>
                <a:gd name="connsiteX6" fmla="*/ 323968 w 3567037"/>
                <a:gd name="connsiteY6" fmla="*/ 3028692 h 4059341"/>
                <a:gd name="connsiteX7" fmla="*/ 271961 w 3567037"/>
                <a:gd name="connsiteY7" fmla="*/ 3033359 h 4059341"/>
                <a:gd name="connsiteX8" fmla="*/ 247291 w 3567037"/>
                <a:gd name="connsiteY8" fmla="*/ 3023263 h 4059341"/>
                <a:gd name="connsiteX9" fmla="*/ 238719 w 3567037"/>
                <a:gd name="connsiteY9" fmla="*/ 2987925 h 4059341"/>
                <a:gd name="connsiteX10" fmla="*/ 253197 w 3567037"/>
                <a:gd name="connsiteY10" fmla="*/ 2976495 h 4059341"/>
                <a:gd name="connsiteX11" fmla="*/ 315776 w 3567037"/>
                <a:gd name="connsiteY11" fmla="*/ 2988783 h 4059341"/>
                <a:gd name="connsiteX12" fmla="*/ 356924 w 3567037"/>
                <a:gd name="connsiteY12" fmla="*/ 2980877 h 4059341"/>
                <a:gd name="connsiteX13" fmla="*/ 278819 w 3567037"/>
                <a:gd name="connsiteY13" fmla="*/ 2924203 h 4059341"/>
                <a:gd name="connsiteX14" fmla="*/ 244434 w 3567037"/>
                <a:gd name="connsiteY14" fmla="*/ 2912201 h 4059341"/>
                <a:gd name="connsiteX15" fmla="*/ 236338 w 3567037"/>
                <a:gd name="connsiteY15" fmla="*/ 2899438 h 4059341"/>
                <a:gd name="connsiteX16" fmla="*/ 248149 w 3567037"/>
                <a:gd name="connsiteY16" fmla="*/ 2887341 h 4059341"/>
                <a:gd name="connsiteX17" fmla="*/ 335969 w 3567037"/>
                <a:gd name="connsiteY17" fmla="*/ 2900486 h 4059341"/>
                <a:gd name="connsiteX18" fmla="*/ 408740 w 3567037"/>
                <a:gd name="connsiteY18" fmla="*/ 2951540 h 4059341"/>
                <a:gd name="connsiteX19" fmla="*/ 456556 w 3567037"/>
                <a:gd name="connsiteY19" fmla="*/ 2972400 h 4059341"/>
                <a:gd name="connsiteX20" fmla="*/ 487607 w 3567037"/>
                <a:gd name="connsiteY20" fmla="*/ 2979734 h 4059341"/>
                <a:gd name="connsiteX21" fmla="*/ 624577 w 3567037"/>
                <a:gd name="connsiteY21" fmla="*/ 2999831 h 4059341"/>
                <a:gd name="connsiteX22" fmla="*/ 710206 w 3567037"/>
                <a:gd name="connsiteY22" fmla="*/ 3022215 h 4059341"/>
                <a:gd name="connsiteX23" fmla="*/ 742401 w 3567037"/>
                <a:gd name="connsiteY23" fmla="*/ 3050695 h 4059341"/>
                <a:gd name="connsiteX24" fmla="*/ 855558 w 3567037"/>
                <a:gd name="connsiteY24" fmla="*/ 3156422 h 4059341"/>
                <a:gd name="connsiteX25" fmla="*/ 938711 w 3567037"/>
                <a:gd name="connsiteY25" fmla="*/ 3183092 h 4059341"/>
                <a:gd name="connsiteX26" fmla="*/ 1141975 w 3567037"/>
                <a:gd name="connsiteY26" fmla="*/ 3123085 h 4059341"/>
                <a:gd name="connsiteX27" fmla="*/ 1282849 w 3567037"/>
                <a:gd name="connsiteY27" fmla="*/ 3018024 h 4059341"/>
                <a:gd name="connsiteX28" fmla="*/ 1392958 w 3567037"/>
                <a:gd name="connsiteY28" fmla="*/ 2899533 h 4059341"/>
                <a:gd name="connsiteX29" fmla="*/ 1568123 w 3567037"/>
                <a:gd name="connsiteY29" fmla="*/ 2749800 h 4059341"/>
                <a:gd name="connsiteX30" fmla="*/ 1586316 w 3567037"/>
                <a:gd name="connsiteY30" fmla="*/ 2740180 h 4059341"/>
                <a:gd name="connsiteX31" fmla="*/ 1599460 w 3567037"/>
                <a:gd name="connsiteY31" fmla="*/ 2720559 h 4059341"/>
                <a:gd name="connsiteX32" fmla="*/ 1658515 w 3567037"/>
                <a:gd name="connsiteY32" fmla="*/ 2600067 h 4059341"/>
                <a:gd name="connsiteX33" fmla="*/ 1674803 w 3567037"/>
                <a:gd name="connsiteY33" fmla="*/ 2583970 h 4059341"/>
                <a:gd name="connsiteX34" fmla="*/ 1699854 w 3567037"/>
                <a:gd name="connsiteY34" fmla="*/ 2525486 h 4059341"/>
                <a:gd name="connsiteX35" fmla="*/ 1713951 w 3567037"/>
                <a:gd name="connsiteY35" fmla="*/ 2475576 h 4059341"/>
                <a:gd name="connsiteX36" fmla="*/ 1738144 w 3567037"/>
                <a:gd name="connsiteY36" fmla="*/ 2430427 h 4059341"/>
                <a:gd name="connsiteX37" fmla="*/ 1722523 w 3567037"/>
                <a:gd name="connsiteY37" fmla="*/ 2428236 h 4059341"/>
                <a:gd name="connsiteX38" fmla="*/ 1634036 w 3567037"/>
                <a:gd name="connsiteY38" fmla="*/ 2426617 h 4059341"/>
                <a:gd name="connsiteX39" fmla="*/ 1613653 w 3567037"/>
                <a:gd name="connsiteY39" fmla="*/ 2424902 h 4059341"/>
                <a:gd name="connsiteX40" fmla="*/ 1526689 w 3567037"/>
                <a:gd name="connsiteY40" fmla="*/ 2401376 h 4059341"/>
                <a:gd name="connsiteX41" fmla="*/ 1429630 w 3567037"/>
                <a:gd name="connsiteY41" fmla="*/ 2289457 h 4059341"/>
                <a:gd name="connsiteX42" fmla="*/ 1329331 w 3567037"/>
                <a:gd name="connsiteY42" fmla="*/ 2056475 h 4059341"/>
                <a:gd name="connsiteX43" fmla="*/ 1296089 w 3567037"/>
                <a:gd name="connsiteY43" fmla="*/ 1961702 h 4059341"/>
                <a:gd name="connsiteX44" fmla="*/ 1223699 w 3567037"/>
                <a:gd name="connsiteY44" fmla="*/ 1860546 h 4059341"/>
                <a:gd name="connsiteX45" fmla="*/ 1136355 w 3567037"/>
                <a:gd name="connsiteY45" fmla="*/ 1761486 h 4059341"/>
                <a:gd name="connsiteX46" fmla="*/ 1011482 w 3567037"/>
                <a:gd name="connsiteY46" fmla="*/ 1554222 h 4059341"/>
                <a:gd name="connsiteX47" fmla="*/ 961095 w 3567037"/>
                <a:gd name="connsiteY47" fmla="*/ 1489643 h 4059341"/>
                <a:gd name="connsiteX48" fmla="*/ 895372 w 3567037"/>
                <a:gd name="connsiteY48" fmla="*/ 1416872 h 4059341"/>
                <a:gd name="connsiteX49" fmla="*/ 839461 w 3567037"/>
                <a:gd name="connsiteY49" fmla="*/ 1375057 h 4059341"/>
                <a:gd name="connsiteX50" fmla="*/ 769738 w 3567037"/>
                <a:gd name="connsiteY50" fmla="*/ 1336862 h 4059341"/>
                <a:gd name="connsiteX51" fmla="*/ 708301 w 3567037"/>
                <a:gd name="connsiteY51" fmla="*/ 1325432 h 4059341"/>
                <a:gd name="connsiteX52" fmla="*/ 635530 w 3567037"/>
                <a:gd name="connsiteY52" fmla="*/ 1324289 h 4059341"/>
                <a:gd name="connsiteX53" fmla="*/ 531422 w 3567037"/>
                <a:gd name="connsiteY53" fmla="*/ 1334766 h 4059341"/>
                <a:gd name="connsiteX54" fmla="*/ 493322 w 3567037"/>
                <a:gd name="connsiteY54" fmla="*/ 1342196 h 4059341"/>
                <a:gd name="connsiteX55" fmla="*/ 413122 w 3567037"/>
                <a:gd name="connsiteY55" fmla="*/ 1379343 h 4059341"/>
                <a:gd name="connsiteX56" fmla="*/ 391881 w 3567037"/>
                <a:gd name="connsiteY56" fmla="*/ 1408680 h 4059341"/>
                <a:gd name="connsiteX57" fmla="*/ 359877 w 3567037"/>
                <a:gd name="connsiteY57" fmla="*/ 1474403 h 4059341"/>
                <a:gd name="connsiteX58" fmla="*/ 293678 w 3567037"/>
                <a:gd name="connsiteY58" fmla="*/ 1533267 h 4059341"/>
                <a:gd name="connsiteX59" fmla="*/ 267865 w 3567037"/>
                <a:gd name="connsiteY59" fmla="*/ 1542602 h 4059341"/>
                <a:gd name="connsiteX60" fmla="*/ 175759 w 3567037"/>
                <a:gd name="connsiteY60" fmla="*/ 1649663 h 4059341"/>
                <a:gd name="connsiteX61" fmla="*/ 165186 w 3567037"/>
                <a:gd name="connsiteY61" fmla="*/ 1758533 h 4059341"/>
                <a:gd name="connsiteX62" fmla="*/ 170425 w 3567037"/>
                <a:gd name="connsiteY62" fmla="*/ 1780536 h 4059341"/>
                <a:gd name="connsiteX63" fmla="*/ 179473 w 3567037"/>
                <a:gd name="connsiteY63" fmla="*/ 1847783 h 4059341"/>
                <a:gd name="connsiteX64" fmla="*/ 179283 w 3567037"/>
                <a:gd name="connsiteY64" fmla="*/ 1850069 h 4059341"/>
                <a:gd name="connsiteX65" fmla="*/ 166043 w 3567037"/>
                <a:gd name="connsiteY65" fmla="*/ 1868833 h 4059341"/>
                <a:gd name="connsiteX66" fmla="*/ 150517 w 3567037"/>
                <a:gd name="connsiteY66" fmla="*/ 1852355 h 4059341"/>
                <a:gd name="connsiteX67" fmla="*/ 139945 w 3567037"/>
                <a:gd name="connsiteY67" fmla="*/ 1813493 h 4059341"/>
                <a:gd name="connsiteX68" fmla="*/ 135563 w 3567037"/>
                <a:gd name="connsiteY68" fmla="*/ 1816922 h 4059341"/>
                <a:gd name="connsiteX69" fmla="*/ 100511 w 3567037"/>
                <a:gd name="connsiteY69" fmla="*/ 1904742 h 4059341"/>
                <a:gd name="connsiteX70" fmla="*/ 71555 w 3567037"/>
                <a:gd name="connsiteY70" fmla="*/ 1929507 h 4059341"/>
                <a:gd name="connsiteX71" fmla="*/ 56887 w 3567037"/>
                <a:gd name="connsiteY71" fmla="*/ 1926745 h 4059341"/>
                <a:gd name="connsiteX72" fmla="*/ 57458 w 3567037"/>
                <a:gd name="connsiteY72" fmla="*/ 1912076 h 4059341"/>
                <a:gd name="connsiteX73" fmla="*/ 63078 w 3567037"/>
                <a:gd name="connsiteY73" fmla="*/ 1904933 h 4059341"/>
                <a:gd name="connsiteX74" fmla="*/ 90319 w 3567037"/>
                <a:gd name="connsiteY74" fmla="*/ 1810826 h 4059341"/>
                <a:gd name="connsiteX75" fmla="*/ 101464 w 3567037"/>
                <a:gd name="connsiteY75" fmla="*/ 1765487 h 4059341"/>
                <a:gd name="connsiteX76" fmla="*/ 109560 w 3567037"/>
                <a:gd name="connsiteY76" fmla="*/ 1695573 h 4059341"/>
                <a:gd name="connsiteX77" fmla="*/ 97653 w 3567037"/>
                <a:gd name="connsiteY77" fmla="*/ 1690906 h 4059341"/>
                <a:gd name="connsiteX78" fmla="*/ 36122 w 3567037"/>
                <a:gd name="connsiteY78" fmla="*/ 1713385 h 4059341"/>
                <a:gd name="connsiteX79" fmla="*/ 9833 w 3567037"/>
                <a:gd name="connsiteY79" fmla="*/ 1712147 h 4059341"/>
                <a:gd name="connsiteX80" fmla="*/ 213 w 3567037"/>
                <a:gd name="connsiteY80" fmla="*/ 1690525 h 4059341"/>
                <a:gd name="connsiteX81" fmla="*/ 14786 w 3567037"/>
                <a:gd name="connsiteY81" fmla="*/ 1675094 h 4059341"/>
                <a:gd name="connsiteX82" fmla="*/ 92510 w 3567037"/>
                <a:gd name="connsiteY82" fmla="*/ 1629374 h 4059341"/>
                <a:gd name="connsiteX83" fmla="*/ 95939 w 3567037"/>
                <a:gd name="connsiteY83" fmla="*/ 1626422 h 4059341"/>
                <a:gd name="connsiteX84" fmla="*/ 155566 w 3567037"/>
                <a:gd name="connsiteY84" fmla="*/ 1568510 h 4059341"/>
                <a:gd name="connsiteX85" fmla="*/ 255864 w 3567037"/>
                <a:gd name="connsiteY85" fmla="*/ 1491357 h 4059341"/>
                <a:gd name="connsiteX86" fmla="*/ 325682 w 3567037"/>
                <a:gd name="connsiteY86" fmla="*/ 1431635 h 4059341"/>
                <a:gd name="connsiteX87" fmla="*/ 376069 w 3567037"/>
                <a:gd name="connsiteY87" fmla="*/ 1352673 h 4059341"/>
                <a:gd name="connsiteX88" fmla="*/ 451412 w 3567037"/>
                <a:gd name="connsiteY88" fmla="*/ 1296285 h 4059341"/>
                <a:gd name="connsiteX89" fmla="*/ 567236 w 3567037"/>
                <a:gd name="connsiteY89" fmla="*/ 1271520 h 4059341"/>
                <a:gd name="connsiteX90" fmla="*/ 632578 w 3567037"/>
                <a:gd name="connsiteY90" fmla="*/ 1260852 h 4059341"/>
                <a:gd name="connsiteX91" fmla="*/ 662677 w 3567037"/>
                <a:gd name="connsiteY91" fmla="*/ 1223705 h 4059341"/>
                <a:gd name="connsiteX92" fmla="*/ 619433 w 3567037"/>
                <a:gd name="connsiteY92" fmla="*/ 1126454 h 4059341"/>
                <a:gd name="connsiteX93" fmla="*/ 579904 w 3567037"/>
                <a:gd name="connsiteY93" fmla="*/ 1082163 h 4059341"/>
                <a:gd name="connsiteX94" fmla="*/ 552853 w 3567037"/>
                <a:gd name="connsiteY94" fmla="*/ 1020727 h 4059341"/>
                <a:gd name="connsiteX95" fmla="*/ 532756 w 3567037"/>
                <a:gd name="connsiteY95" fmla="*/ 981579 h 4059341"/>
                <a:gd name="connsiteX96" fmla="*/ 503609 w 3567037"/>
                <a:gd name="connsiteY96" fmla="*/ 938717 h 4059341"/>
                <a:gd name="connsiteX97" fmla="*/ 480749 w 3567037"/>
                <a:gd name="connsiteY97" fmla="*/ 878995 h 4059341"/>
                <a:gd name="connsiteX98" fmla="*/ 448078 w 3567037"/>
                <a:gd name="connsiteY98" fmla="*/ 833465 h 4059341"/>
                <a:gd name="connsiteX99" fmla="*/ 421599 w 3567037"/>
                <a:gd name="connsiteY99" fmla="*/ 779840 h 4059341"/>
                <a:gd name="connsiteX100" fmla="*/ 402739 w 3567037"/>
                <a:gd name="connsiteY100" fmla="*/ 748217 h 4059341"/>
                <a:gd name="connsiteX101" fmla="*/ 393119 w 3567037"/>
                <a:gd name="connsiteY101" fmla="*/ 717832 h 4059341"/>
                <a:gd name="connsiteX102" fmla="*/ 434743 w 3567037"/>
                <a:gd name="connsiteY102" fmla="*/ 647252 h 4059341"/>
                <a:gd name="connsiteX103" fmla="*/ 448650 w 3567037"/>
                <a:gd name="connsiteY103" fmla="*/ 635631 h 4059341"/>
                <a:gd name="connsiteX104" fmla="*/ 467128 w 3567037"/>
                <a:gd name="connsiteY104" fmla="*/ 645632 h 4059341"/>
                <a:gd name="connsiteX105" fmla="*/ 465985 w 3567037"/>
                <a:gd name="connsiteY105" fmla="*/ 686685 h 4059341"/>
                <a:gd name="connsiteX106" fmla="*/ 471510 w 3567037"/>
                <a:gd name="connsiteY106" fmla="*/ 726690 h 4059341"/>
                <a:gd name="connsiteX107" fmla="*/ 480273 w 3567037"/>
                <a:gd name="connsiteY107" fmla="*/ 766314 h 4059341"/>
                <a:gd name="connsiteX108" fmla="*/ 500752 w 3567037"/>
                <a:gd name="connsiteY108" fmla="*/ 807462 h 4059341"/>
                <a:gd name="connsiteX109" fmla="*/ 554473 w 3567037"/>
                <a:gd name="connsiteY109" fmla="*/ 896902 h 4059341"/>
                <a:gd name="connsiteX110" fmla="*/ 577428 w 3567037"/>
                <a:gd name="connsiteY110" fmla="*/ 946527 h 4059341"/>
                <a:gd name="connsiteX111" fmla="*/ 587810 w 3567037"/>
                <a:gd name="connsiteY111" fmla="*/ 922143 h 4059341"/>
                <a:gd name="connsiteX112" fmla="*/ 626577 w 3567037"/>
                <a:gd name="connsiteY112" fmla="*/ 843086 h 4059341"/>
                <a:gd name="connsiteX113" fmla="*/ 692109 w 3567037"/>
                <a:gd name="connsiteY113" fmla="*/ 710688 h 4059341"/>
                <a:gd name="connsiteX114" fmla="*/ 694681 w 3567037"/>
                <a:gd name="connsiteY114" fmla="*/ 667540 h 4059341"/>
                <a:gd name="connsiteX115" fmla="*/ 683346 w 3567037"/>
                <a:gd name="connsiteY115" fmla="*/ 595531 h 4059341"/>
                <a:gd name="connsiteX116" fmla="*/ 680774 w 3567037"/>
                <a:gd name="connsiteY116" fmla="*/ 485422 h 4059341"/>
                <a:gd name="connsiteX117" fmla="*/ 689823 w 3567037"/>
                <a:gd name="connsiteY117" fmla="*/ 436082 h 4059341"/>
                <a:gd name="connsiteX118" fmla="*/ 691918 w 3567037"/>
                <a:gd name="connsiteY118" fmla="*/ 424938 h 4059341"/>
                <a:gd name="connsiteX119" fmla="*/ 718493 w 3567037"/>
                <a:gd name="connsiteY119" fmla="*/ 406364 h 4059341"/>
                <a:gd name="connsiteX120" fmla="*/ 730971 w 3567037"/>
                <a:gd name="connsiteY120" fmla="*/ 428843 h 4059341"/>
                <a:gd name="connsiteX121" fmla="*/ 730399 w 3567037"/>
                <a:gd name="connsiteY121" fmla="*/ 479231 h 4059341"/>
                <a:gd name="connsiteX122" fmla="*/ 813743 w 3567037"/>
                <a:gd name="connsiteY122" fmla="*/ 379885 h 4059341"/>
                <a:gd name="connsiteX123" fmla="*/ 822887 w 3567037"/>
                <a:gd name="connsiteY123" fmla="*/ 361597 h 4059341"/>
                <a:gd name="connsiteX124" fmla="*/ 847652 w 3567037"/>
                <a:gd name="connsiteY124" fmla="*/ 365693 h 4059341"/>
                <a:gd name="connsiteX125" fmla="*/ 847652 w 3567037"/>
                <a:gd name="connsiteY125" fmla="*/ 388076 h 4059341"/>
                <a:gd name="connsiteX126" fmla="*/ 825649 w 3567037"/>
                <a:gd name="connsiteY126" fmla="*/ 435606 h 4059341"/>
                <a:gd name="connsiteX127" fmla="*/ 840413 w 3567037"/>
                <a:gd name="connsiteY127" fmla="*/ 473992 h 4059341"/>
                <a:gd name="connsiteX128" fmla="*/ 867369 w 3567037"/>
                <a:gd name="connsiteY128" fmla="*/ 466848 h 4059341"/>
                <a:gd name="connsiteX129" fmla="*/ 891277 w 3567037"/>
                <a:gd name="connsiteY129" fmla="*/ 445703 h 4059341"/>
                <a:gd name="connsiteX130" fmla="*/ 907279 w 3567037"/>
                <a:gd name="connsiteY130" fmla="*/ 437225 h 4059341"/>
                <a:gd name="connsiteX131" fmla="*/ 919566 w 3567037"/>
                <a:gd name="connsiteY131" fmla="*/ 440654 h 4059341"/>
                <a:gd name="connsiteX132" fmla="*/ 918709 w 3567037"/>
                <a:gd name="connsiteY132" fmla="*/ 455228 h 4059341"/>
                <a:gd name="connsiteX133" fmla="*/ 860987 w 3567037"/>
                <a:gd name="connsiteY133" fmla="*/ 506567 h 4059341"/>
                <a:gd name="connsiteX134" fmla="*/ 821173 w 3567037"/>
                <a:gd name="connsiteY134" fmla="*/ 514092 h 4059341"/>
                <a:gd name="connsiteX135" fmla="*/ 744782 w 3567037"/>
                <a:gd name="connsiteY135" fmla="*/ 581243 h 4059341"/>
                <a:gd name="connsiteX136" fmla="*/ 745163 w 3567037"/>
                <a:gd name="connsiteY136" fmla="*/ 670016 h 4059341"/>
                <a:gd name="connsiteX137" fmla="*/ 727542 w 3567037"/>
                <a:gd name="connsiteY137" fmla="*/ 764885 h 4059341"/>
                <a:gd name="connsiteX138" fmla="*/ 667439 w 3567037"/>
                <a:gd name="connsiteY138" fmla="*/ 875185 h 4059341"/>
                <a:gd name="connsiteX139" fmla="*/ 652771 w 3567037"/>
                <a:gd name="connsiteY139" fmla="*/ 925096 h 4059341"/>
                <a:gd name="connsiteX140" fmla="*/ 635530 w 3567037"/>
                <a:gd name="connsiteY140" fmla="*/ 983484 h 4059341"/>
                <a:gd name="connsiteX141" fmla="*/ 649818 w 3567037"/>
                <a:gd name="connsiteY141" fmla="*/ 1005487 h 4059341"/>
                <a:gd name="connsiteX142" fmla="*/ 674202 w 3567037"/>
                <a:gd name="connsiteY142" fmla="*/ 1000058 h 4059341"/>
                <a:gd name="connsiteX143" fmla="*/ 749926 w 3567037"/>
                <a:gd name="connsiteY143" fmla="*/ 1012535 h 4059341"/>
                <a:gd name="connsiteX144" fmla="*/ 784025 w 3567037"/>
                <a:gd name="connsiteY144" fmla="*/ 1039396 h 4059341"/>
                <a:gd name="connsiteX145" fmla="*/ 854034 w 3567037"/>
                <a:gd name="connsiteY145" fmla="*/ 1076162 h 4059341"/>
                <a:gd name="connsiteX146" fmla="*/ 891181 w 3567037"/>
                <a:gd name="connsiteY146" fmla="*/ 1087592 h 4059341"/>
                <a:gd name="connsiteX147" fmla="*/ 903183 w 3567037"/>
                <a:gd name="connsiteY147" fmla="*/ 1101594 h 4059341"/>
                <a:gd name="connsiteX148" fmla="*/ 887562 w 3567037"/>
                <a:gd name="connsiteY148" fmla="*/ 1112072 h 4059341"/>
                <a:gd name="connsiteX149" fmla="*/ 871655 w 3567037"/>
                <a:gd name="connsiteY149" fmla="*/ 1111310 h 4059341"/>
                <a:gd name="connsiteX150" fmla="*/ 771166 w 3567037"/>
                <a:gd name="connsiteY150" fmla="*/ 1075305 h 4059341"/>
                <a:gd name="connsiteX151" fmla="*/ 737067 w 3567037"/>
                <a:gd name="connsiteY151" fmla="*/ 1056731 h 4059341"/>
                <a:gd name="connsiteX152" fmla="*/ 664963 w 3567037"/>
                <a:gd name="connsiteY152" fmla="*/ 1046159 h 4059341"/>
                <a:gd name="connsiteX153" fmla="*/ 635911 w 3567037"/>
                <a:gd name="connsiteY153" fmla="*/ 1048349 h 4059341"/>
                <a:gd name="connsiteX154" fmla="*/ 640579 w 3567037"/>
                <a:gd name="connsiteY154" fmla="*/ 1059494 h 4059341"/>
                <a:gd name="connsiteX155" fmla="*/ 659057 w 3567037"/>
                <a:gd name="connsiteY155" fmla="*/ 1072924 h 4059341"/>
                <a:gd name="connsiteX156" fmla="*/ 712588 w 3567037"/>
                <a:gd name="connsiteY156" fmla="*/ 1157792 h 4059341"/>
                <a:gd name="connsiteX157" fmla="*/ 785263 w 3567037"/>
                <a:gd name="connsiteY157" fmla="*/ 1261138 h 4059341"/>
                <a:gd name="connsiteX158" fmla="*/ 905755 w 3567037"/>
                <a:gd name="connsiteY158" fmla="*/ 1339338 h 4059341"/>
                <a:gd name="connsiteX159" fmla="*/ 979764 w 3567037"/>
                <a:gd name="connsiteY159" fmla="*/ 1413443 h 4059341"/>
                <a:gd name="connsiteX160" fmla="*/ 1036723 w 3567037"/>
                <a:gd name="connsiteY160" fmla="*/ 1484785 h 4059341"/>
                <a:gd name="connsiteX161" fmla="*/ 1087968 w 3567037"/>
                <a:gd name="connsiteY161" fmla="*/ 1568033 h 4059341"/>
                <a:gd name="connsiteX162" fmla="*/ 1152643 w 3567037"/>
                <a:gd name="connsiteY162" fmla="*/ 1666617 h 4059341"/>
                <a:gd name="connsiteX163" fmla="*/ 1200553 w 3567037"/>
                <a:gd name="connsiteY163" fmla="*/ 1738531 h 4059341"/>
                <a:gd name="connsiteX164" fmla="*/ 1235605 w 3567037"/>
                <a:gd name="connsiteY164" fmla="*/ 1786061 h 4059341"/>
                <a:gd name="connsiteX165" fmla="*/ 1249988 w 3567037"/>
                <a:gd name="connsiteY165" fmla="*/ 1797110 h 4059341"/>
                <a:gd name="connsiteX166" fmla="*/ 1279420 w 3567037"/>
                <a:gd name="connsiteY166" fmla="*/ 1805777 h 4059341"/>
                <a:gd name="connsiteX167" fmla="*/ 1280278 w 3567037"/>
                <a:gd name="connsiteY167" fmla="*/ 1778441 h 4059341"/>
                <a:gd name="connsiteX168" fmla="*/ 1289803 w 3567037"/>
                <a:gd name="connsiteY168" fmla="*/ 1651091 h 4059341"/>
                <a:gd name="connsiteX169" fmla="*/ 1292755 w 3567037"/>
                <a:gd name="connsiteY169" fmla="*/ 1626231 h 4059341"/>
                <a:gd name="connsiteX170" fmla="*/ 1327331 w 3567037"/>
                <a:gd name="connsiteY170" fmla="*/ 1499739 h 4059341"/>
                <a:gd name="connsiteX171" fmla="*/ 1353049 w 3567037"/>
                <a:gd name="connsiteY171" fmla="*/ 1422206 h 4059341"/>
                <a:gd name="connsiteX172" fmla="*/ 1371622 w 3567037"/>
                <a:gd name="connsiteY172" fmla="*/ 1371152 h 4059341"/>
                <a:gd name="connsiteX173" fmla="*/ 1407532 w 3567037"/>
                <a:gd name="connsiteY173" fmla="*/ 1261043 h 4059341"/>
                <a:gd name="connsiteX174" fmla="*/ 1410865 w 3567037"/>
                <a:gd name="connsiteY174" fmla="*/ 1238468 h 4059341"/>
                <a:gd name="connsiteX175" fmla="*/ 1382386 w 3567037"/>
                <a:gd name="connsiteY175" fmla="*/ 1139218 h 4059341"/>
                <a:gd name="connsiteX176" fmla="*/ 1232081 w 3567037"/>
                <a:gd name="connsiteY176" fmla="*/ 1027299 h 4059341"/>
                <a:gd name="connsiteX177" fmla="*/ 1208269 w 3567037"/>
                <a:gd name="connsiteY177" fmla="*/ 1019584 h 4059341"/>
                <a:gd name="connsiteX178" fmla="*/ 1153214 w 3567037"/>
                <a:gd name="connsiteY178" fmla="*/ 986151 h 4059341"/>
                <a:gd name="connsiteX179" fmla="*/ 1119115 w 3567037"/>
                <a:gd name="connsiteY179" fmla="*/ 937574 h 4059341"/>
                <a:gd name="connsiteX180" fmla="*/ 1116733 w 3567037"/>
                <a:gd name="connsiteY180" fmla="*/ 902998 h 4059341"/>
                <a:gd name="connsiteX181" fmla="*/ 1164358 w 3567037"/>
                <a:gd name="connsiteY181" fmla="*/ 899093 h 4059341"/>
                <a:gd name="connsiteX182" fmla="*/ 1192457 w 3567037"/>
                <a:gd name="connsiteY182" fmla="*/ 934907 h 4059341"/>
                <a:gd name="connsiteX183" fmla="*/ 1213031 w 3567037"/>
                <a:gd name="connsiteY183" fmla="*/ 946908 h 4059341"/>
                <a:gd name="connsiteX184" fmla="*/ 1203887 w 3567037"/>
                <a:gd name="connsiteY184" fmla="*/ 911380 h 4059341"/>
                <a:gd name="connsiteX185" fmla="*/ 1175979 w 3567037"/>
                <a:gd name="connsiteY185" fmla="*/ 872423 h 4059341"/>
                <a:gd name="connsiteX186" fmla="*/ 1158167 w 3567037"/>
                <a:gd name="connsiteY186" fmla="*/ 848705 h 4059341"/>
                <a:gd name="connsiteX187" fmla="*/ 1158167 w 3567037"/>
                <a:gd name="connsiteY187" fmla="*/ 825369 h 4059341"/>
                <a:gd name="connsiteX188" fmla="*/ 1163692 w 3567037"/>
                <a:gd name="connsiteY188" fmla="*/ 806414 h 4059341"/>
                <a:gd name="connsiteX189" fmla="*/ 1172836 w 3567037"/>
                <a:gd name="connsiteY189" fmla="*/ 743930 h 4059341"/>
                <a:gd name="connsiteX190" fmla="*/ 1228747 w 3567037"/>
                <a:gd name="connsiteY190" fmla="*/ 647347 h 4059341"/>
                <a:gd name="connsiteX191" fmla="*/ 1243225 w 3567037"/>
                <a:gd name="connsiteY191" fmla="*/ 640203 h 4059341"/>
                <a:gd name="connsiteX192" fmla="*/ 1245702 w 3567037"/>
                <a:gd name="connsiteY192" fmla="*/ 656681 h 4059341"/>
                <a:gd name="connsiteX193" fmla="*/ 1234939 w 3567037"/>
                <a:gd name="connsiteY193" fmla="*/ 686780 h 4059341"/>
                <a:gd name="connsiteX194" fmla="*/ 1218460 w 3567037"/>
                <a:gd name="connsiteY194" fmla="*/ 734215 h 4059341"/>
                <a:gd name="connsiteX195" fmla="*/ 1230081 w 3567037"/>
                <a:gd name="connsiteY195" fmla="*/ 839561 h 4059341"/>
                <a:gd name="connsiteX196" fmla="*/ 1261799 w 3567037"/>
                <a:gd name="connsiteY196" fmla="*/ 926810 h 4059341"/>
                <a:gd name="connsiteX197" fmla="*/ 1323616 w 3567037"/>
                <a:gd name="connsiteY197" fmla="*/ 1014536 h 4059341"/>
                <a:gd name="connsiteX198" fmla="*/ 1374670 w 3567037"/>
                <a:gd name="connsiteY198" fmla="*/ 1044920 h 4059341"/>
                <a:gd name="connsiteX199" fmla="*/ 1442107 w 3567037"/>
                <a:gd name="connsiteY199" fmla="*/ 1123025 h 4059341"/>
                <a:gd name="connsiteX200" fmla="*/ 1453252 w 3567037"/>
                <a:gd name="connsiteY200" fmla="*/ 1145600 h 4059341"/>
                <a:gd name="connsiteX201" fmla="*/ 1461157 w 3567037"/>
                <a:gd name="connsiteY201" fmla="*/ 1132836 h 4059341"/>
                <a:gd name="connsiteX202" fmla="*/ 1477159 w 3567037"/>
                <a:gd name="connsiteY202" fmla="*/ 1040729 h 4059341"/>
                <a:gd name="connsiteX203" fmla="*/ 1460491 w 3567037"/>
                <a:gd name="connsiteY203" fmla="*/ 942336 h 4059341"/>
                <a:gd name="connsiteX204" fmla="*/ 1413723 w 3567037"/>
                <a:gd name="connsiteY204" fmla="*/ 794222 h 4059341"/>
                <a:gd name="connsiteX205" fmla="*/ 1373527 w 3567037"/>
                <a:gd name="connsiteY205" fmla="*/ 694972 h 4059341"/>
                <a:gd name="connsiteX206" fmla="*/ 1341142 w 3567037"/>
                <a:gd name="connsiteY206" fmla="*/ 507234 h 4059341"/>
                <a:gd name="connsiteX207" fmla="*/ 1367812 w 3567037"/>
                <a:gd name="connsiteY207" fmla="*/ 356739 h 4059341"/>
                <a:gd name="connsiteX208" fmla="*/ 1370575 w 3567037"/>
                <a:gd name="connsiteY208" fmla="*/ 258917 h 4059341"/>
                <a:gd name="connsiteX209" fmla="*/ 1359907 w 3567037"/>
                <a:gd name="connsiteY209" fmla="*/ 228914 h 4059341"/>
                <a:gd name="connsiteX210" fmla="*/ 1357144 w 3567037"/>
                <a:gd name="connsiteY210" fmla="*/ 158810 h 4059341"/>
                <a:gd name="connsiteX211" fmla="*/ 1368098 w 3567037"/>
                <a:gd name="connsiteY211" fmla="*/ 121662 h 4059341"/>
                <a:gd name="connsiteX212" fmla="*/ 1349715 w 3567037"/>
                <a:gd name="connsiteY212" fmla="*/ 66036 h 4059341"/>
                <a:gd name="connsiteX213" fmla="*/ 1334284 w 3567037"/>
                <a:gd name="connsiteY213" fmla="*/ 49367 h 4059341"/>
                <a:gd name="connsiteX214" fmla="*/ 1346762 w 3567037"/>
                <a:gd name="connsiteY214" fmla="*/ 19268 h 4059341"/>
                <a:gd name="connsiteX215" fmla="*/ 1385148 w 3567037"/>
                <a:gd name="connsiteY215" fmla="*/ 21269 h 4059341"/>
                <a:gd name="connsiteX216" fmla="*/ 1395721 w 3567037"/>
                <a:gd name="connsiteY216" fmla="*/ 29270 h 4059341"/>
                <a:gd name="connsiteX217" fmla="*/ 1409818 w 3567037"/>
                <a:gd name="connsiteY217" fmla="*/ 131473 h 4059341"/>
                <a:gd name="connsiteX218" fmla="*/ 1403722 w 3567037"/>
                <a:gd name="connsiteY218" fmla="*/ 162810 h 4059341"/>
                <a:gd name="connsiteX219" fmla="*/ 1412770 w 3567037"/>
                <a:gd name="connsiteY219" fmla="*/ 202053 h 4059341"/>
                <a:gd name="connsiteX220" fmla="*/ 1427629 w 3567037"/>
                <a:gd name="connsiteY220" fmla="*/ 263489 h 4059341"/>
                <a:gd name="connsiteX221" fmla="*/ 1416390 w 3567037"/>
                <a:gd name="connsiteY221" fmla="*/ 408936 h 4059341"/>
                <a:gd name="connsiteX222" fmla="*/ 1408484 w 3567037"/>
                <a:gd name="connsiteY222" fmla="*/ 538667 h 4059341"/>
                <a:gd name="connsiteX223" fmla="*/ 1414104 w 3567037"/>
                <a:gd name="connsiteY223" fmla="*/ 560574 h 4059341"/>
                <a:gd name="connsiteX224" fmla="*/ 1417819 w 3567037"/>
                <a:gd name="connsiteY224" fmla="*/ 554478 h 4059341"/>
                <a:gd name="connsiteX225" fmla="*/ 1504687 w 3567037"/>
                <a:gd name="connsiteY225" fmla="*/ 434368 h 4059341"/>
                <a:gd name="connsiteX226" fmla="*/ 1518974 w 3567037"/>
                <a:gd name="connsiteY226" fmla="*/ 422938 h 4059341"/>
                <a:gd name="connsiteX227" fmla="*/ 1599079 w 3567037"/>
                <a:gd name="connsiteY227" fmla="*/ 278158 h 4059341"/>
                <a:gd name="connsiteX228" fmla="*/ 1614415 w 3567037"/>
                <a:gd name="connsiteY228" fmla="*/ 216245 h 4059341"/>
                <a:gd name="connsiteX229" fmla="*/ 1696901 w 3567037"/>
                <a:gd name="connsiteY229" fmla="*/ 151475 h 4059341"/>
                <a:gd name="connsiteX230" fmla="*/ 1721571 w 3567037"/>
                <a:gd name="connsiteY230" fmla="*/ 153095 h 4059341"/>
                <a:gd name="connsiteX231" fmla="*/ 1733953 w 3567037"/>
                <a:gd name="connsiteY231" fmla="*/ 170335 h 4059341"/>
                <a:gd name="connsiteX232" fmla="*/ 1719571 w 3567037"/>
                <a:gd name="connsiteY232" fmla="*/ 179003 h 4059341"/>
                <a:gd name="connsiteX233" fmla="*/ 1689757 w 3567037"/>
                <a:gd name="connsiteY233" fmla="*/ 189766 h 4059341"/>
                <a:gd name="connsiteX234" fmla="*/ 1673089 w 3567037"/>
                <a:gd name="connsiteY234" fmla="*/ 205292 h 4059341"/>
                <a:gd name="connsiteX235" fmla="*/ 1668802 w 3567037"/>
                <a:gd name="connsiteY235" fmla="*/ 219770 h 4059341"/>
                <a:gd name="connsiteX236" fmla="*/ 1683090 w 3567037"/>
                <a:gd name="connsiteY236" fmla="*/ 223389 h 4059341"/>
                <a:gd name="connsiteX237" fmla="*/ 1723476 w 3567037"/>
                <a:gd name="connsiteY237" fmla="*/ 208244 h 4059341"/>
                <a:gd name="connsiteX238" fmla="*/ 1752241 w 3567037"/>
                <a:gd name="connsiteY238" fmla="*/ 207101 h 4059341"/>
                <a:gd name="connsiteX239" fmla="*/ 1744336 w 3567037"/>
                <a:gd name="connsiteY239" fmla="*/ 237867 h 4059341"/>
                <a:gd name="connsiteX240" fmla="*/ 1683090 w 3567037"/>
                <a:gd name="connsiteY240" fmla="*/ 265490 h 4059341"/>
                <a:gd name="connsiteX241" fmla="*/ 1647562 w 3567037"/>
                <a:gd name="connsiteY241" fmla="*/ 300542 h 4059341"/>
                <a:gd name="connsiteX242" fmla="*/ 1646038 w 3567037"/>
                <a:gd name="connsiteY242" fmla="*/ 330164 h 4059341"/>
                <a:gd name="connsiteX243" fmla="*/ 1587840 w 3567037"/>
                <a:gd name="connsiteY243" fmla="*/ 443417 h 4059341"/>
                <a:gd name="connsiteX244" fmla="*/ 1559932 w 3567037"/>
                <a:gd name="connsiteY244" fmla="*/ 463324 h 4059341"/>
                <a:gd name="connsiteX245" fmla="*/ 1494495 w 3567037"/>
                <a:gd name="connsiteY245" fmla="*/ 558860 h 4059341"/>
                <a:gd name="connsiteX246" fmla="*/ 1481541 w 3567037"/>
                <a:gd name="connsiteY246" fmla="*/ 665159 h 4059341"/>
                <a:gd name="connsiteX247" fmla="*/ 1478683 w 3567037"/>
                <a:gd name="connsiteY247" fmla="*/ 715260 h 4059341"/>
                <a:gd name="connsiteX248" fmla="*/ 1487256 w 3567037"/>
                <a:gd name="connsiteY248" fmla="*/ 784507 h 4059341"/>
                <a:gd name="connsiteX249" fmla="*/ 1532214 w 3567037"/>
                <a:gd name="connsiteY249" fmla="*/ 956338 h 4059341"/>
                <a:gd name="connsiteX250" fmla="*/ 1545454 w 3567037"/>
                <a:gd name="connsiteY250" fmla="*/ 1014250 h 4059341"/>
                <a:gd name="connsiteX251" fmla="*/ 1545168 w 3567037"/>
                <a:gd name="connsiteY251" fmla="*/ 1100451 h 4059341"/>
                <a:gd name="connsiteX252" fmla="*/ 1529452 w 3567037"/>
                <a:gd name="connsiteY252" fmla="*/ 1197416 h 4059341"/>
                <a:gd name="connsiteX253" fmla="*/ 1489351 w 3567037"/>
                <a:gd name="connsiteY253" fmla="*/ 1291618 h 4059341"/>
                <a:gd name="connsiteX254" fmla="*/ 1446108 w 3567037"/>
                <a:gd name="connsiteY254" fmla="*/ 1364198 h 4059341"/>
                <a:gd name="connsiteX255" fmla="*/ 1432011 w 3567037"/>
                <a:gd name="connsiteY255" fmla="*/ 1395250 h 4059341"/>
                <a:gd name="connsiteX256" fmla="*/ 1385053 w 3567037"/>
                <a:gd name="connsiteY256" fmla="*/ 1526504 h 4059341"/>
                <a:gd name="connsiteX257" fmla="*/ 1350096 w 3567037"/>
                <a:gd name="connsiteY257" fmla="*/ 1722910 h 4059341"/>
                <a:gd name="connsiteX258" fmla="*/ 1360383 w 3567037"/>
                <a:gd name="connsiteY258" fmla="*/ 1818255 h 4059341"/>
                <a:gd name="connsiteX259" fmla="*/ 1436773 w 3567037"/>
                <a:gd name="connsiteY259" fmla="*/ 2101719 h 4059341"/>
                <a:gd name="connsiteX260" fmla="*/ 1523260 w 3567037"/>
                <a:gd name="connsiteY260" fmla="*/ 2267835 h 4059341"/>
                <a:gd name="connsiteX261" fmla="*/ 1671374 w 3567037"/>
                <a:gd name="connsiteY261" fmla="*/ 2340130 h 4059341"/>
                <a:gd name="connsiteX262" fmla="*/ 1736239 w 3567037"/>
                <a:gd name="connsiteY262" fmla="*/ 2327366 h 4059341"/>
                <a:gd name="connsiteX263" fmla="*/ 1833013 w 3567037"/>
                <a:gd name="connsiteY263" fmla="*/ 2237165 h 4059341"/>
                <a:gd name="connsiteX264" fmla="*/ 1804057 w 3567037"/>
                <a:gd name="connsiteY264" fmla="*/ 2244308 h 4059341"/>
                <a:gd name="connsiteX265" fmla="*/ 1697472 w 3567037"/>
                <a:gd name="connsiteY265" fmla="*/ 2260977 h 4059341"/>
                <a:gd name="connsiteX266" fmla="*/ 1641656 w 3567037"/>
                <a:gd name="connsiteY266" fmla="*/ 2236307 h 4059341"/>
                <a:gd name="connsiteX267" fmla="*/ 1551454 w 3567037"/>
                <a:gd name="connsiteY267" fmla="*/ 2135247 h 4059341"/>
                <a:gd name="connsiteX268" fmla="*/ 1534500 w 3567037"/>
                <a:gd name="connsiteY268" fmla="*/ 2110958 h 4059341"/>
                <a:gd name="connsiteX269" fmla="*/ 1480779 w 3567037"/>
                <a:gd name="connsiteY269" fmla="*/ 1982180 h 4059341"/>
                <a:gd name="connsiteX270" fmla="*/ 1471635 w 3567037"/>
                <a:gd name="connsiteY270" fmla="*/ 1946938 h 4059341"/>
                <a:gd name="connsiteX271" fmla="*/ 1432773 w 3567037"/>
                <a:gd name="connsiteY271" fmla="*/ 1859308 h 4059341"/>
                <a:gd name="connsiteX272" fmla="*/ 1427058 w 3567037"/>
                <a:gd name="connsiteY272" fmla="*/ 1786346 h 4059341"/>
                <a:gd name="connsiteX273" fmla="*/ 1480684 w 3567037"/>
                <a:gd name="connsiteY273" fmla="*/ 1609277 h 4059341"/>
                <a:gd name="connsiteX274" fmla="*/ 1543930 w 3567037"/>
                <a:gd name="connsiteY274" fmla="*/ 1512598 h 4059341"/>
                <a:gd name="connsiteX275" fmla="*/ 1566028 w 3567037"/>
                <a:gd name="connsiteY275" fmla="*/ 1507169 h 4059341"/>
                <a:gd name="connsiteX276" fmla="*/ 1569266 w 3567037"/>
                <a:gd name="connsiteY276" fmla="*/ 1527838 h 4059341"/>
                <a:gd name="connsiteX277" fmla="*/ 1564218 w 3567037"/>
                <a:gd name="connsiteY277" fmla="*/ 1570034 h 4059341"/>
                <a:gd name="connsiteX278" fmla="*/ 1556979 w 3567037"/>
                <a:gd name="connsiteY278" fmla="*/ 1600799 h 4059341"/>
                <a:gd name="connsiteX279" fmla="*/ 1535071 w 3567037"/>
                <a:gd name="connsiteY279" fmla="*/ 1679571 h 4059341"/>
                <a:gd name="connsiteX280" fmla="*/ 1530404 w 3567037"/>
                <a:gd name="connsiteY280" fmla="*/ 1701860 h 4059341"/>
                <a:gd name="connsiteX281" fmla="*/ 1507925 w 3567037"/>
                <a:gd name="connsiteY281" fmla="*/ 1801777 h 4059341"/>
                <a:gd name="connsiteX282" fmla="*/ 1522213 w 3567037"/>
                <a:gd name="connsiteY282" fmla="*/ 1904266 h 4059341"/>
                <a:gd name="connsiteX283" fmla="*/ 1543453 w 3567037"/>
                <a:gd name="connsiteY283" fmla="*/ 1971131 h 4059341"/>
                <a:gd name="connsiteX284" fmla="*/ 1572695 w 3567037"/>
                <a:gd name="connsiteY284" fmla="*/ 2039997 h 4059341"/>
                <a:gd name="connsiteX285" fmla="*/ 1668802 w 3567037"/>
                <a:gd name="connsiteY285" fmla="*/ 2167442 h 4059341"/>
                <a:gd name="connsiteX286" fmla="*/ 1723666 w 3567037"/>
                <a:gd name="connsiteY286" fmla="*/ 2192969 h 4059341"/>
                <a:gd name="connsiteX287" fmla="*/ 1753099 w 3567037"/>
                <a:gd name="connsiteY287" fmla="*/ 2196493 h 4059341"/>
                <a:gd name="connsiteX288" fmla="*/ 1855778 w 3567037"/>
                <a:gd name="connsiteY288" fmla="*/ 2105148 h 4059341"/>
                <a:gd name="connsiteX289" fmla="*/ 1852159 w 3567037"/>
                <a:gd name="connsiteY289" fmla="*/ 2068858 h 4059341"/>
                <a:gd name="connsiteX290" fmla="*/ 1818916 w 3567037"/>
                <a:gd name="connsiteY290" fmla="*/ 2045331 h 4059341"/>
                <a:gd name="connsiteX291" fmla="*/ 1805391 w 3567037"/>
                <a:gd name="connsiteY291" fmla="*/ 2047617 h 4059341"/>
                <a:gd name="connsiteX292" fmla="*/ 1763576 w 3567037"/>
                <a:gd name="connsiteY292" fmla="*/ 2040854 h 4059341"/>
                <a:gd name="connsiteX293" fmla="*/ 1716522 w 3567037"/>
                <a:gd name="connsiteY293" fmla="*/ 2038949 h 4059341"/>
                <a:gd name="connsiteX294" fmla="*/ 1668040 w 3567037"/>
                <a:gd name="connsiteY294" fmla="*/ 2036568 h 4059341"/>
                <a:gd name="connsiteX295" fmla="*/ 1656706 w 3567037"/>
                <a:gd name="connsiteY295" fmla="*/ 2028948 h 4059341"/>
                <a:gd name="connsiteX296" fmla="*/ 1653562 w 3567037"/>
                <a:gd name="connsiteY296" fmla="*/ 2018852 h 4059341"/>
                <a:gd name="connsiteX297" fmla="*/ 1665183 w 3567037"/>
                <a:gd name="connsiteY297" fmla="*/ 2014946 h 4059341"/>
                <a:gd name="connsiteX298" fmla="*/ 1673565 w 3567037"/>
                <a:gd name="connsiteY298" fmla="*/ 2018661 h 4059341"/>
                <a:gd name="connsiteX299" fmla="*/ 1715094 w 3567037"/>
                <a:gd name="connsiteY299" fmla="*/ 2018852 h 4059341"/>
                <a:gd name="connsiteX300" fmla="*/ 1769101 w 3567037"/>
                <a:gd name="connsiteY300" fmla="*/ 2021614 h 4059341"/>
                <a:gd name="connsiteX301" fmla="*/ 1828632 w 3567037"/>
                <a:gd name="connsiteY301" fmla="*/ 2022090 h 4059341"/>
                <a:gd name="connsiteX302" fmla="*/ 1839586 w 3567037"/>
                <a:gd name="connsiteY302" fmla="*/ 2008374 h 4059341"/>
                <a:gd name="connsiteX303" fmla="*/ 1850825 w 3567037"/>
                <a:gd name="connsiteY303" fmla="*/ 1945509 h 4059341"/>
                <a:gd name="connsiteX304" fmla="*/ 1849777 w 3567037"/>
                <a:gd name="connsiteY304" fmla="*/ 1934174 h 4059341"/>
                <a:gd name="connsiteX305" fmla="*/ 1833013 w 3567037"/>
                <a:gd name="connsiteY305" fmla="*/ 1923983 h 4059341"/>
                <a:gd name="connsiteX306" fmla="*/ 1759385 w 3567037"/>
                <a:gd name="connsiteY306" fmla="*/ 1922173 h 4059341"/>
                <a:gd name="connsiteX307" fmla="*/ 1733382 w 3567037"/>
                <a:gd name="connsiteY307" fmla="*/ 1926364 h 4059341"/>
                <a:gd name="connsiteX308" fmla="*/ 1719094 w 3567037"/>
                <a:gd name="connsiteY308" fmla="*/ 1925316 h 4059341"/>
                <a:gd name="connsiteX309" fmla="*/ 1723857 w 3567037"/>
                <a:gd name="connsiteY309" fmla="*/ 1909505 h 4059341"/>
                <a:gd name="connsiteX310" fmla="*/ 1770434 w 3567037"/>
                <a:gd name="connsiteY310" fmla="*/ 1904552 h 4059341"/>
                <a:gd name="connsiteX311" fmla="*/ 1828727 w 3567037"/>
                <a:gd name="connsiteY311" fmla="*/ 1905218 h 4059341"/>
                <a:gd name="connsiteX312" fmla="*/ 1841967 w 3567037"/>
                <a:gd name="connsiteY312" fmla="*/ 1886549 h 4059341"/>
                <a:gd name="connsiteX313" fmla="*/ 1838919 w 3567037"/>
                <a:gd name="connsiteY313" fmla="*/ 1838829 h 4059341"/>
                <a:gd name="connsiteX314" fmla="*/ 1827298 w 3567037"/>
                <a:gd name="connsiteY314" fmla="*/ 1831209 h 4059341"/>
                <a:gd name="connsiteX315" fmla="*/ 1795485 w 3567037"/>
                <a:gd name="connsiteY315" fmla="*/ 1834162 h 4059341"/>
                <a:gd name="connsiteX316" fmla="*/ 1768815 w 3567037"/>
                <a:gd name="connsiteY316" fmla="*/ 1829018 h 4059341"/>
                <a:gd name="connsiteX317" fmla="*/ 1760433 w 3567037"/>
                <a:gd name="connsiteY317" fmla="*/ 1817112 h 4059341"/>
                <a:gd name="connsiteX318" fmla="*/ 1773577 w 3567037"/>
                <a:gd name="connsiteY318" fmla="*/ 1812350 h 4059341"/>
                <a:gd name="connsiteX319" fmla="*/ 1821202 w 3567037"/>
                <a:gd name="connsiteY319" fmla="*/ 1812540 h 4059341"/>
                <a:gd name="connsiteX320" fmla="*/ 1838633 w 3567037"/>
                <a:gd name="connsiteY320" fmla="*/ 1791014 h 4059341"/>
                <a:gd name="connsiteX321" fmla="*/ 1844634 w 3567037"/>
                <a:gd name="connsiteY321" fmla="*/ 1713766 h 4059341"/>
                <a:gd name="connsiteX322" fmla="*/ 1840347 w 3567037"/>
                <a:gd name="connsiteY322" fmla="*/ 1676142 h 4059341"/>
                <a:gd name="connsiteX323" fmla="*/ 1835299 w 3567037"/>
                <a:gd name="connsiteY323" fmla="*/ 1642995 h 4059341"/>
                <a:gd name="connsiteX324" fmla="*/ 1829203 w 3567037"/>
                <a:gd name="connsiteY324" fmla="*/ 1584893 h 4059341"/>
                <a:gd name="connsiteX325" fmla="*/ 1826346 w 3567037"/>
                <a:gd name="connsiteY325" fmla="*/ 1551365 h 4059341"/>
                <a:gd name="connsiteX326" fmla="*/ 1823774 w 3567037"/>
                <a:gd name="connsiteY326" fmla="*/ 1515551 h 4059341"/>
                <a:gd name="connsiteX327" fmla="*/ 1820345 w 3567037"/>
                <a:gd name="connsiteY327" fmla="*/ 1497834 h 4059341"/>
                <a:gd name="connsiteX328" fmla="*/ 1818821 w 3567037"/>
                <a:gd name="connsiteY328" fmla="*/ 1413633 h 4059341"/>
                <a:gd name="connsiteX329" fmla="*/ 1807201 w 3567037"/>
                <a:gd name="connsiteY329" fmla="*/ 1370294 h 4059341"/>
                <a:gd name="connsiteX330" fmla="*/ 1763195 w 3567037"/>
                <a:gd name="connsiteY330" fmla="*/ 1265329 h 4059341"/>
                <a:gd name="connsiteX331" fmla="*/ 1729286 w 3567037"/>
                <a:gd name="connsiteY331" fmla="*/ 1198844 h 4059341"/>
                <a:gd name="connsiteX332" fmla="*/ 1688900 w 3567037"/>
                <a:gd name="connsiteY332" fmla="*/ 1103023 h 4059341"/>
                <a:gd name="connsiteX333" fmla="*/ 1679470 w 3567037"/>
                <a:gd name="connsiteY333" fmla="*/ 1056065 h 4059341"/>
                <a:gd name="connsiteX334" fmla="*/ 1677946 w 3567037"/>
                <a:gd name="connsiteY334" fmla="*/ 1047111 h 4059341"/>
                <a:gd name="connsiteX335" fmla="*/ 1733953 w 3567037"/>
                <a:gd name="connsiteY335" fmla="*/ 986627 h 4059341"/>
                <a:gd name="connsiteX336" fmla="*/ 1757671 w 3567037"/>
                <a:gd name="connsiteY336" fmla="*/ 1003772 h 4059341"/>
                <a:gd name="connsiteX337" fmla="*/ 1769196 w 3567037"/>
                <a:gd name="connsiteY337" fmla="*/ 1050254 h 4059341"/>
                <a:gd name="connsiteX338" fmla="*/ 1787198 w 3567037"/>
                <a:gd name="connsiteY338" fmla="*/ 1097594 h 4059341"/>
                <a:gd name="connsiteX339" fmla="*/ 1803486 w 3567037"/>
                <a:gd name="connsiteY339" fmla="*/ 1076162 h 4059341"/>
                <a:gd name="connsiteX340" fmla="*/ 1838538 w 3567037"/>
                <a:gd name="connsiteY340" fmla="*/ 921667 h 4059341"/>
                <a:gd name="connsiteX341" fmla="*/ 1837204 w 3567037"/>
                <a:gd name="connsiteY341" fmla="*/ 809653 h 4059341"/>
                <a:gd name="connsiteX342" fmla="*/ 1847682 w 3567037"/>
                <a:gd name="connsiteY342" fmla="*/ 786412 h 4059341"/>
                <a:gd name="connsiteX343" fmla="*/ 1857112 w 3567037"/>
                <a:gd name="connsiteY343" fmla="*/ 808700 h 4059341"/>
                <a:gd name="connsiteX344" fmla="*/ 1867018 w 3567037"/>
                <a:gd name="connsiteY344" fmla="*/ 988818 h 4059341"/>
                <a:gd name="connsiteX345" fmla="*/ 1880257 w 3567037"/>
                <a:gd name="connsiteY345" fmla="*/ 1048921 h 4059341"/>
                <a:gd name="connsiteX346" fmla="*/ 1888925 w 3567037"/>
                <a:gd name="connsiteY346" fmla="*/ 1062161 h 4059341"/>
                <a:gd name="connsiteX347" fmla="*/ 1922453 w 3567037"/>
                <a:gd name="connsiteY347" fmla="*/ 1090831 h 4059341"/>
                <a:gd name="connsiteX348" fmla="*/ 1924930 w 3567037"/>
                <a:gd name="connsiteY348" fmla="*/ 1065113 h 4059341"/>
                <a:gd name="connsiteX349" fmla="*/ 1925215 w 3567037"/>
                <a:gd name="connsiteY349" fmla="*/ 998915 h 4059341"/>
                <a:gd name="connsiteX350" fmla="*/ 1962458 w 3567037"/>
                <a:gd name="connsiteY350" fmla="*/ 963767 h 4059341"/>
                <a:gd name="connsiteX351" fmla="*/ 2005130 w 3567037"/>
                <a:gd name="connsiteY351" fmla="*/ 996533 h 4059341"/>
                <a:gd name="connsiteX352" fmla="*/ 2012655 w 3567037"/>
                <a:gd name="connsiteY352" fmla="*/ 1030442 h 4059341"/>
                <a:gd name="connsiteX353" fmla="*/ 2030086 w 3567037"/>
                <a:gd name="connsiteY353" fmla="*/ 936621 h 4059341"/>
                <a:gd name="connsiteX354" fmla="*/ 2010178 w 3567037"/>
                <a:gd name="connsiteY354" fmla="*/ 859373 h 4059341"/>
                <a:gd name="connsiteX355" fmla="*/ 2008750 w 3567037"/>
                <a:gd name="connsiteY355" fmla="*/ 845753 h 4059341"/>
                <a:gd name="connsiteX356" fmla="*/ 2007035 w 3567037"/>
                <a:gd name="connsiteY356" fmla="*/ 695353 h 4059341"/>
                <a:gd name="connsiteX357" fmla="*/ 2012179 w 3567037"/>
                <a:gd name="connsiteY357" fmla="*/ 624868 h 4059341"/>
                <a:gd name="connsiteX358" fmla="*/ 2014274 w 3567037"/>
                <a:gd name="connsiteY358" fmla="*/ 581624 h 4059341"/>
                <a:gd name="connsiteX359" fmla="*/ 2043421 w 3567037"/>
                <a:gd name="connsiteY359" fmla="*/ 503138 h 4059341"/>
                <a:gd name="connsiteX360" fmla="*/ 2065804 w 3567037"/>
                <a:gd name="connsiteY360" fmla="*/ 421319 h 4059341"/>
                <a:gd name="connsiteX361" fmla="*/ 2065709 w 3567037"/>
                <a:gd name="connsiteY361" fmla="*/ 405317 h 4059341"/>
                <a:gd name="connsiteX362" fmla="*/ 2120287 w 3567037"/>
                <a:gd name="connsiteY362" fmla="*/ 299399 h 4059341"/>
                <a:gd name="connsiteX363" fmla="*/ 2144195 w 3567037"/>
                <a:gd name="connsiteY363" fmla="*/ 281777 h 4059341"/>
                <a:gd name="connsiteX364" fmla="*/ 2167150 w 3567037"/>
                <a:gd name="connsiteY364" fmla="*/ 204911 h 4059341"/>
                <a:gd name="connsiteX365" fmla="*/ 2182676 w 3567037"/>
                <a:gd name="connsiteY365" fmla="*/ 137378 h 4059341"/>
                <a:gd name="connsiteX366" fmla="*/ 2207155 w 3567037"/>
                <a:gd name="connsiteY366" fmla="*/ 124710 h 4059341"/>
                <a:gd name="connsiteX367" fmla="*/ 2215252 w 3567037"/>
                <a:gd name="connsiteY367" fmla="*/ 152428 h 4059341"/>
                <a:gd name="connsiteX368" fmla="*/ 2255733 w 3567037"/>
                <a:gd name="connsiteY368" fmla="*/ 92897 h 4059341"/>
                <a:gd name="connsiteX369" fmla="*/ 2315931 w 3567037"/>
                <a:gd name="connsiteY369" fmla="*/ 12887 h 4059341"/>
                <a:gd name="connsiteX370" fmla="*/ 2359936 w 3567037"/>
                <a:gd name="connsiteY370" fmla="*/ 1552 h 4059341"/>
                <a:gd name="connsiteX371" fmla="*/ 2367937 w 3567037"/>
                <a:gd name="connsiteY371" fmla="*/ 20888 h 4059341"/>
                <a:gd name="connsiteX372" fmla="*/ 2308406 w 3567037"/>
                <a:gd name="connsiteY372" fmla="*/ 110137 h 4059341"/>
                <a:gd name="connsiteX373" fmla="*/ 2303644 w 3567037"/>
                <a:gd name="connsiteY373" fmla="*/ 117852 h 4059341"/>
                <a:gd name="connsiteX374" fmla="*/ 2312216 w 3567037"/>
                <a:gd name="connsiteY374" fmla="*/ 130711 h 4059341"/>
                <a:gd name="connsiteX375" fmla="*/ 2326694 w 3567037"/>
                <a:gd name="connsiteY375" fmla="*/ 153761 h 4059341"/>
                <a:gd name="connsiteX376" fmla="*/ 2286213 w 3567037"/>
                <a:gd name="connsiteY376" fmla="*/ 194814 h 4059341"/>
                <a:gd name="connsiteX377" fmla="*/ 2228301 w 3567037"/>
                <a:gd name="connsiteY377" fmla="*/ 247202 h 4059341"/>
                <a:gd name="connsiteX378" fmla="*/ 2168579 w 3567037"/>
                <a:gd name="connsiteY378" fmla="*/ 318258 h 4059341"/>
                <a:gd name="connsiteX379" fmla="*/ 2126955 w 3567037"/>
                <a:gd name="connsiteY379" fmla="*/ 426843 h 4059341"/>
                <a:gd name="connsiteX380" fmla="*/ 2138575 w 3567037"/>
                <a:gd name="connsiteY380" fmla="*/ 428081 h 4059341"/>
                <a:gd name="connsiteX381" fmla="*/ 2236969 w 3567037"/>
                <a:gd name="connsiteY381" fmla="*/ 425319 h 4059341"/>
                <a:gd name="connsiteX382" fmla="*/ 2314216 w 3567037"/>
                <a:gd name="connsiteY382" fmla="*/ 428462 h 4059341"/>
                <a:gd name="connsiteX383" fmla="*/ 2342982 w 3567037"/>
                <a:gd name="connsiteY383" fmla="*/ 411413 h 4059341"/>
                <a:gd name="connsiteX384" fmla="*/ 2380796 w 3567037"/>
                <a:gd name="connsiteY384" fmla="*/ 382552 h 4059341"/>
                <a:gd name="connsiteX385" fmla="*/ 2403847 w 3567037"/>
                <a:gd name="connsiteY385" fmla="*/ 358358 h 4059341"/>
                <a:gd name="connsiteX386" fmla="*/ 2465854 w 3567037"/>
                <a:gd name="connsiteY386" fmla="*/ 304923 h 4059341"/>
                <a:gd name="connsiteX387" fmla="*/ 2523099 w 3567037"/>
                <a:gd name="connsiteY387" fmla="*/ 272729 h 4059341"/>
                <a:gd name="connsiteX388" fmla="*/ 2558437 w 3567037"/>
                <a:gd name="connsiteY388" fmla="*/ 260346 h 4059341"/>
                <a:gd name="connsiteX389" fmla="*/ 2567867 w 3567037"/>
                <a:gd name="connsiteY389" fmla="*/ 279396 h 4059341"/>
                <a:gd name="connsiteX390" fmla="*/ 2508145 w 3567037"/>
                <a:gd name="connsiteY390" fmla="*/ 336070 h 4059341"/>
                <a:gd name="connsiteX391" fmla="*/ 2434993 w 3567037"/>
                <a:gd name="connsiteY391" fmla="*/ 391124 h 4059341"/>
                <a:gd name="connsiteX392" fmla="*/ 2465569 w 3567037"/>
                <a:gd name="connsiteY392" fmla="*/ 392553 h 4059341"/>
                <a:gd name="connsiteX393" fmla="*/ 2517385 w 3567037"/>
                <a:gd name="connsiteY393" fmla="*/ 363597 h 4059341"/>
                <a:gd name="connsiteX394" fmla="*/ 2545293 w 3567037"/>
                <a:gd name="connsiteY394" fmla="*/ 354834 h 4059341"/>
                <a:gd name="connsiteX395" fmla="*/ 2555770 w 3567037"/>
                <a:gd name="connsiteY395" fmla="*/ 373408 h 4059341"/>
                <a:gd name="connsiteX396" fmla="*/ 2543388 w 3567037"/>
                <a:gd name="connsiteY396" fmla="*/ 392744 h 4059341"/>
                <a:gd name="connsiteX397" fmla="*/ 2561581 w 3567037"/>
                <a:gd name="connsiteY397" fmla="*/ 397220 h 4059341"/>
                <a:gd name="connsiteX398" fmla="*/ 2575297 w 3567037"/>
                <a:gd name="connsiteY398" fmla="*/ 397220 h 4059341"/>
                <a:gd name="connsiteX399" fmla="*/ 2591394 w 3567037"/>
                <a:gd name="connsiteY399" fmla="*/ 407222 h 4059341"/>
                <a:gd name="connsiteX400" fmla="*/ 2581678 w 3567037"/>
                <a:gd name="connsiteY400" fmla="*/ 423605 h 4059341"/>
                <a:gd name="connsiteX401" fmla="*/ 2507383 w 3567037"/>
                <a:gd name="connsiteY401" fmla="*/ 444179 h 4059341"/>
                <a:gd name="connsiteX402" fmla="*/ 2425659 w 3567037"/>
                <a:gd name="connsiteY402" fmla="*/ 438464 h 4059341"/>
                <a:gd name="connsiteX403" fmla="*/ 2376129 w 3567037"/>
                <a:gd name="connsiteY403" fmla="*/ 451989 h 4059341"/>
                <a:gd name="connsiteX404" fmla="*/ 2334981 w 3567037"/>
                <a:gd name="connsiteY404" fmla="*/ 475230 h 4059341"/>
                <a:gd name="connsiteX405" fmla="*/ 2208965 w 3567037"/>
                <a:gd name="connsiteY405" fmla="*/ 477992 h 4059341"/>
                <a:gd name="connsiteX406" fmla="*/ 2148862 w 3567037"/>
                <a:gd name="connsiteY406" fmla="*/ 484755 h 4059341"/>
                <a:gd name="connsiteX407" fmla="*/ 2093998 w 3567037"/>
                <a:gd name="connsiteY407" fmla="*/ 521617 h 4059341"/>
                <a:gd name="connsiteX408" fmla="*/ 2077234 w 3567037"/>
                <a:gd name="connsiteY408" fmla="*/ 570194 h 4059341"/>
                <a:gd name="connsiteX409" fmla="*/ 2064757 w 3567037"/>
                <a:gd name="connsiteY409" fmla="*/ 630202 h 4059341"/>
                <a:gd name="connsiteX410" fmla="*/ 2056375 w 3567037"/>
                <a:gd name="connsiteY410" fmla="*/ 722690 h 4059341"/>
                <a:gd name="connsiteX411" fmla="*/ 2057518 w 3567037"/>
                <a:gd name="connsiteY411" fmla="*/ 759170 h 4059341"/>
                <a:gd name="connsiteX412" fmla="*/ 2073901 w 3567037"/>
                <a:gd name="connsiteY412" fmla="*/ 843657 h 4059341"/>
                <a:gd name="connsiteX413" fmla="*/ 2088760 w 3567037"/>
                <a:gd name="connsiteY413" fmla="*/ 973769 h 4059341"/>
                <a:gd name="connsiteX414" fmla="*/ 2038753 w 3567037"/>
                <a:gd name="connsiteY414" fmla="*/ 1114072 h 4059341"/>
                <a:gd name="connsiteX415" fmla="*/ 2022561 w 3567037"/>
                <a:gd name="connsiteY415" fmla="*/ 1141694 h 4059341"/>
                <a:gd name="connsiteX416" fmla="*/ 2007511 w 3567037"/>
                <a:gd name="connsiteY416" fmla="*/ 1202654 h 4059341"/>
                <a:gd name="connsiteX417" fmla="*/ 1993605 w 3567037"/>
                <a:gd name="connsiteY417" fmla="*/ 1268948 h 4059341"/>
                <a:gd name="connsiteX418" fmla="*/ 1953790 w 3567037"/>
                <a:gd name="connsiteY418" fmla="*/ 1432112 h 4059341"/>
                <a:gd name="connsiteX419" fmla="*/ 1961410 w 3567037"/>
                <a:gd name="connsiteY419" fmla="*/ 1460782 h 4059341"/>
                <a:gd name="connsiteX420" fmla="*/ 1989604 w 3567037"/>
                <a:gd name="connsiteY420" fmla="*/ 1449828 h 4059341"/>
                <a:gd name="connsiteX421" fmla="*/ 2070186 w 3567037"/>
                <a:gd name="connsiteY421" fmla="*/ 1369056 h 4059341"/>
                <a:gd name="connsiteX422" fmla="*/ 2108191 w 3567037"/>
                <a:gd name="connsiteY422" fmla="*/ 1262757 h 4059341"/>
                <a:gd name="connsiteX423" fmla="*/ 2099428 w 3567037"/>
                <a:gd name="connsiteY423" fmla="*/ 1139885 h 4059341"/>
                <a:gd name="connsiteX424" fmla="*/ 2138956 w 3567037"/>
                <a:gd name="connsiteY424" fmla="*/ 1032728 h 4059341"/>
                <a:gd name="connsiteX425" fmla="*/ 2206870 w 3567037"/>
                <a:gd name="connsiteY425" fmla="*/ 971864 h 4059341"/>
                <a:gd name="connsiteX426" fmla="*/ 2233254 w 3567037"/>
                <a:gd name="connsiteY426" fmla="*/ 953861 h 4059341"/>
                <a:gd name="connsiteX427" fmla="*/ 2313645 w 3567037"/>
                <a:gd name="connsiteY427" fmla="*/ 859373 h 4059341"/>
                <a:gd name="connsiteX428" fmla="*/ 2362413 w 3567037"/>
                <a:gd name="connsiteY428" fmla="*/ 761171 h 4059341"/>
                <a:gd name="connsiteX429" fmla="*/ 2422135 w 3567037"/>
                <a:gd name="connsiteY429" fmla="*/ 711069 h 4059341"/>
                <a:gd name="connsiteX430" fmla="*/ 2438518 w 3567037"/>
                <a:gd name="connsiteY430" fmla="*/ 703544 h 4059341"/>
                <a:gd name="connsiteX431" fmla="*/ 2496430 w 3567037"/>
                <a:gd name="connsiteY431" fmla="*/ 653062 h 4059341"/>
                <a:gd name="connsiteX432" fmla="*/ 2507098 w 3567037"/>
                <a:gd name="connsiteY432" fmla="*/ 611152 h 4059341"/>
                <a:gd name="connsiteX433" fmla="*/ 2502049 w 3567037"/>
                <a:gd name="connsiteY433" fmla="*/ 586577 h 4059341"/>
                <a:gd name="connsiteX434" fmla="*/ 2509955 w 3567037"/>
                <a:gd name="connsiteY434" fmla="*/ 574766 h 4059341"/>
                <a:gd name="connsiteX435" fmla="*/ 2519290 w 3567037"/>
                <a:gd name="connsiteY435" fmla="*/ 582958 h 4059341"/>
                <a:gd name="connsiteX436" fmla="*/ 2526433 w 3567037"/>
                <a:gd name="connsiteY436" fmla="*/ 602294 h 4059341"/>
                <a:gd name="connsiteX437" fmla="*/ 2545198 w 3567037"/>
                <a:gd name="connsiteY437" fmla="*/ 591816 h 4059341"/>
                <a:gd name="connsiteX438" fmla="*/ 2561962 w 3567037"/>
                <a:gd name="connsiteY438" fmla="*/ 593531 h 4059341"/>
                <a:gd name="connsiteX439" fmla="*/ 2556628 w 3567037"/>
                <a:gd name="connsiteY439" fmla="*/ 608390 h 4059341"/>
                <a:gd name="connsiteX440" fmla="*/ 2517194 w 3567037"/>
                <a:gd name="connsiteY440" fmla="*/ 694115 h 4059341"/>
                <a:gd name="connsiteX441" fmla="*/ 2535006 w 3567037"/>
                <a:gd name="connsiteY441" fmla="*/ 707735 h 4059341"/>
                <a:gd name="connsiteX442" fmla="*/ 2581774 w 3567037"/>
                <a:gd name="connsiteY442" fmla="*/ 689828 h 4059341"/>
                <a:gd name="connsiteX443" fmla="*/ 2587489 w 3567037"/>
                <a:gd name="connsiteY443" fmla="*/ 686018 h 4059341"/>
                <a:gd name="connsiteX444" fmla="*/ 2605681 w 3567037"/>
                <a:gd name="connsiteY444" fmla="*/ 681637 h 4059341"/>
                <a:gd name="connsiteX445" fmla="*/ 2605681 w 3567037"/>
                <a:gd name="connsiteY445" fmla="*/ 704687 h 4059341"/>
                <a:gd name="connsiteX446" fmla="*/ 2585298 w 3567037"/>
                <a:gd name="connsiteY446" fmla="*/ 722309 h 4059341"/>
                <a:gd name="connsiteX447" fmla="*/ 2530243 w 3567037"/>
                <a:gd name="connsiteY447" fmla="*/ 736310 h 4059341"/>
                <a:gd name="connsiteX448" fmla="*/ 2514813 w 3567037"/>
                <a:gd name="connsiteY448" fmla="*/ 742597 h 4059341"/>
                <a:gd name="connsiteX449" fmla="*/ 2524147 w 3567037"/>
                <a:gd name="connsiteY449" fmla="*/ 754313 h 4059341"/>
                <a:gd name="connsiteX450" fmla="*/ 2548436 w 3567037"/>
                <a:gd name="connsiteY450" fmla="*/ 775077 h 4059341"/>
                <a:gd name="connsiteX451" fmla="*/ 2550817 w 3567037"/>
                <a:gd name="connsiteY451" fmla="*/ 790984 h 4059341"/>
                <a:gd name="connsiteX452" fmla="*/ 2536339 w 3567037"/>
                <a:gd name="connsiteY452" fmla="*/ 789365 h 4059341"/>
                <a:gd name="connsiteX453" fmla="*/ 2495382 w 3567037"/>
                <a:gd name="connsiteY453" fmla="*/ 756503 h 4059341"/>
                <a:gd name="connsiteX454" fmla="*/ 2470998 w 3567037"/>
                <a:gd name="connsiteY454" fmla="*/ 751550 h 4059341"/>
                <a:gd name="connsiteX455" fmla="*/ 2429183 w 3567037"/>
                <a:gd name="connsiteY455" fmla="*/ 762599 h 4059341"/>
                <a:gd name="connsiteX456" fmla="*/ 2393464 w 3567037"/>
                <a:gd name="connsiteY456" fmla="*/ 796223 h 4059341"/>
                <a:gd name="connsiteX457" fmla="*/ 2348602 w 3567037"/>
                <a:gd name="connsiteY457" fmla="*/ 900807 h 4059341"/>
                <a:gd name="connsiteX458" fmla="*/ 2319360 w 3567037"/>
                <a:gd name="connsiteY458" fmla="*/ 946146 h 4059341"/>
                <a:gd name="connsiteX459" fmla="*/ 2332028 w 3567037"/>
                <a:gd name="connsiteY459" fmla="*/ 949004 h 4059341"/>
                <a:gd name="connsiteX460" fmla="*/ 2438041 w 3567037"/>
                <a:gd name="connsiteY460" fmla="*/ 963863 h 4059341"/>
                <a:gd name="connsiteX461" fmla="*/ 2491096 w 3567037"/>
                <a:gd name="connsiteY461" fmla="*/ 971006 h 4059341"/>
                <a:gd name="connsiteX462" fmla="*/ 2593585 w 3567037"/>
                <a:gd name="connsiteY462" fmla="*/ 919381 h 4059341"/>
                <a:gd name="connsiteX463" fmla="*/ 2602062 w 3567037"/>
                <a:gd name="connsiteY463" fmla="*/ 911761 h 4059341"/>
                <a:gd name="connsiteX464" fmla="*/ 2696836 w 3567037"/>
                <a:gd name="connsiteY464" fmla="*/ 820607 h 4059341"/>
                <a:gd name="connsiteX465" fmla="*/ 2699788 w 3567037"/>
                <a:gd name="connsiteY465" fmla="*/ 817082 h 4059341"/>
                <a:gd name="connsiteX466" fmla="*/ 2719029 w 3567037"/>
                <a:gd name="connsiteY466" fmla="*/ 810224 h 4059341"/>
                <a:gd name="connsiteX467" fmla="*/ 2722553 w 3567037"/>
                <a:gd name="connsiteY467" fmla="*/ 832608 h 4059341"/>
                <a:gd name="connsiteX468" fmla="*/ 2704646 w 3567037"/>
                <a:gd name="connsiteY468" fmla="*/ 861755 h 4059341"/>
                <a:gd name="connsiteX469" fmla="*/ 2712742 w 3567037"/>
                <a:gd name="connsiteY469" fmla="*/ 877661 h 4059341"/>
                <a:gd name="connsiteX470" fmla="*/ 2810755 w 3567037"/>
                <a:gd name="connsiteY470" fmla="*/ 882900 h 4059341"/>
                <a:gd name="connsiteX471" fmla="*/ 2849426 w 3567037"/>
                <a:gd name="connsiteY471" fmla="*/ 871565 h 4059341"/>
                <a:gd name="connsiteX472" fmla="*/ 2931722 w 3567037"/>
                <a:gd name="connsiteY472" fmla="*/ 787269 h 4059341"/>
                <a:gd name="connsiteX473" fmla="*/ 2949248 w 3567037"/>
                <a:gd name="connsiteY473" fmla="*/ 773172 h 4059341"/>
                <a:gd name="connsiteX474" fmla="*/ 2954392 w 3567037"/>
                <a:gd name="connsiteY474" fmla="*/ 797175 h 4059341"/>
                <a:gd name="connsiteX475" fmla="*/ 2912767 w 3567037"/>
                <a:gd name="connsiteY475" fmla="*/ 861183 h 4059341"/>
                <a:gd name="connsiteX476" fmla="*/ 2858665 w 3567037"/>
                <a:gd name="connsiteY476" fmla="*/ 899188 h 4059341"/>
                <a:gd name="connsiteX477" fmla="*/ 2847616 w 3567037"/>
                <a:gd name="connsiteY477" fmla="*/ 910904 h 4059341"/>
                <a:gd name="connsiteX478" fmla="*/ 2870286 w 3567037"/>
                <a:gd name="connsiteY478" fmla="*/ 918428 h 4059341"/>
                <a:gd name="connsiteX479" fmla="*/ 2927245 w 3567037"/>
                <a:gd name="connsiteY479" fmla="*/ 916904 h 4059341"/>
                <a:gd name="connsiteX480" fmla="*/ 2947534 w 3567037"/>
                <a:gd name="connsiteY480" fmla="*/ 923667 h 4059341"/>
                <a:gd name="connsiteX481" fmla="*/ 2930103 w 3567037"/>
                <a:gd name="connsiteY481" fmla="*/ 937859 h 4059341"/>
                <a:gd name="connsiteX482" fmla="*/ 2848474 w 3567037"/>
                <a:gd name="connsiteY482" fmla="*/ 939193 h 4059341"/>
                <a:gd name="connsiteX483" fmla="*/ 2751890 w 3567037"/>
                <a:gd name="connsiteY483" fmla="*/ 921953 h 4059341"/>
                <a:gd name="connsiteX484" fmla="*/ 2694836 w 3567037"/>
                <a:gd name="connsiteY484" fmla="*/ 921286 h 4059341"/>
                <a:gd name="connsiteX485" fmla="*/ 2603491 w 3567037"/>
                <a:gd name="connsiteY485" fmla="*/ 972435 h 4059341"/>
                <a:gd name="connsiteX486" fmla="*/ 2568343 w 3567037"/>
                <a:gd name="connsiteY486" fmla="*/ 1008154 h 4059341"/>
                <a:gd name="connsiteX487" fmla="*/ 2481475 w 3567037"/>
                <a:gd name="connsiteY487" fmla="*/ 1025775 h 4059341"/>
                <a:gd name="connsiteX488" fmla="*/ 2319265 w 3567037"/>
                <a:gd name="connsiteY488" fmla="*/ 1007011 h 4059341"/>
                <a:gd name="connsiteX489" fmla="*/ 2289928 w 3567037"/>
                <a:gd name="connsiteY489" fmla="*/ 1011297 h 4059341"/>
                <a:gd name="connsiteX490" fmla="*/ 2158102 w 3567037"/>
                <a:gd name="connsiteY490" fmla="*/ 1173222 h 4059341"/>
                <a:gd name="connsiteX491" fmla="*/ 2160578 w 3567037"/>
                <a:gd name="connsiteY491" fmla="*/ 1230277 h 4059341"/>
                <a:gd name="connsiteX492" fmla="*/ 2128003 w 3567037"/>
                <a:gd name="connsiteY492" fmla="*/ 1395631 h 4059341"/>
                <a:gd name="connsiteX493" fmla="*/ 2097904 w 3567037"/>
                <a:gd name="connsiteY493" fmla="*/ 1429635 h 4059341"/>
                <a:gd name="connsiteX494" fmla="*/ 2018751 w 3567037"/>
                <a:gd name="connsiteY494" fmla="*/ 1502025 h 4059341"/>
                <a:gd name="connsiteX495" fmla="*/ 1966078 w 3567037"/>
                <a:gd name="connsiteY495" fmla="*/ 1541649 h 4059341"/>
                <a:gd name="connsiteX496" fmla="*/ 1953695 w 3567037"/>
                <a:gd name="connsiteY496" fmla="*/ 1565747 h 4059341"/>
                <a:gd name="connsiteX497" fmla="*/ 1968364 w 3567037"/>
                <a:gd name="connsiteY497" fmla="*/ 1643186 h 4059341"/>
                <a:gd name="connsiteX498" fmla="*/ 1964554 w 3567037"/>
                <a:gd name="connsiteY498" fmla="*/ 1657473 h 4059341"/>
                <a:gd name="connsiteX499" fmla="*/ 1952457 w 3567037"/>
                <a:gd name="connsiteY499" fmla="*/ 1700526 h 4059341"/>
                <a:gd name="connsiteX500" fmla="*/ 1954076 w 3567037"/>
                <a:gd name="connsiteY500" fmla="*/ 1764439 h 4059341"/>
                <a:gd name="connsiteX501" fmla="*/ 2018846 w 3567037"/>
                <a:gd name="connsiteY501" fmla="*/ 1802348 h 4059341"/>
                <a:gd name="connsiteX502" fmla="*/ 2025037 w 3567037"/>
                <a:gd name="connsiteY502" fmla="*/ 1799491 h 4059341"/>
                <a:gd name="connsiteX503" fmla="*/ 2042468 w 3567037"/>
                <a:gd name="connsiteY503" fmla="*/ 1801015 h 4059341"/>
                <a:gd name="connsiteX504" fmla="*/ 2032562 w 3567037"/>
                <a:gd name="connsiteY504" fmla="*/ 1816731 h 4059341"/>
                <a:gd name="connsiteX505" fmla="*/ 1980365 w 3567037"/>
                <a:gd name="connsiteY505" fmla="*/ 1823684 h 4059341"/>
                <a:gd name="connsiteX506" fmla="*/ 1962744 w 3567037"/>
                <a:gd name="connsiteY506" fmla="*/ 1839686 h 4059341"/>
                <a:gd name="connsiteX507" fmla="*/ 1967602 w 3567037"/>
                <a:gd name="connsiteY507" fmla="*/ 1866642 h 4059341"/>
                <a:gd name="connsiteX508" fmla="*/ 2003225 w 3567037"/>
                <a:gd name="connsiteY508" fmla="*/ 1891026 h 4059341"/>
                <a:gd name="connsiteX509" fmla="*/ 2014369 w 3567037"/>
                <a:gd name="connsiteY509" fmla="*/ 1890740 h 4059341"/>
                <a:gd name="connsiteX510" fmla="*/ 2064852 w 3567037"/>
                <a:gd name="connsiteY510" fmla="*/ 1887407 h 4059341"/>
                <a:gd name="connsiteX511" fmla="*/ 2103142 w 3567037"/>
                <a:gd name="connsiteY511" fmla="*/ 1882168 h 4059341"/>
                <a:gd name="connsiteX512" fmla="*/ 2112953 w 3567037"/>
                <a:gd name="connsiteY512" fmla="*/ 1889693 h 4059341"/>
                <a:gd name="connsiteX513" fmla="*/ 2105524 w 3567037"/>
                <a:gd name="connsiteY513" fmla="*/ 1899789 h 4059341"/>
                <a:gd name="connsiteX514" fmla="*/ 2089903 w 3567037"/>
                <a:gd name="connsiteY514" fmla="*/ 1902742 h 4059341"/>
                <a:gd name="connsiteX515" fmla="*/ 2065423 w 3567037"/>
                <a:gd name="connsiteY515" fmla="*/ 1907885 h 4059341"/>
                <a:gd name="connsiteX516" fmla="*/ 2016846 w 3567037"/>
                <a:gd name="connsiteY516" fmla="*/ 1911791 h 4059341"/>
                <a:gd name="connsiteX517" fmla="*/ 1976555 w 3567037"/>
                <a:gd name="connsiteY517" fmla="*/ 1915982 h 4059341"/>
                <a:gd name="connsiteX518" fmla="*/ 1971031 w 3567037"/>
                <a:gd name="connsiteY518" fmla="*/ 1924840 h 4059341"/>
                <a:gd name="connsiteX519" fmla="*/ 1972269 w 3567037"/>
                <a:gd name="connsiteY519" fmla="*/ 1995611 h 4059341"/>
                <a:gd name="connsiteX520" fmla="*/ 1985604 w 3567037"/>
                <a:gd name="connsiteY520" fmla="*/ 2007707 h 4059341"/>
                <a:gd name="connsiteX521" fmla="*/ 2049326 w 3567037"/>
                <a:gd name="connsiteY521" fmla="*/ 1994087 h 4059341"/>
                <a:gd name="connsiteX522" fmla="*/ 2071138 w 3567037"/>
                <a:gd name="connsiteY522" fmla="*/ 1988467 h 4059341"/>
                <a:gd name="connsiteX523" fmla="*/ 2131336 w 3567037"/>
                <a:gd name="connsiteY523" fmla="*/ 1971798 h 4059341"/>
                <a:gd name="connsiteX524" fmla="*/ 2152863 w 3567037"/>
                <a:gd name="connsiteY524" fmla="*/ 1969703 h 4059341"/>
                <a:gd name="connsiteX525" fmla="*/ 2141242 w 3567037"/>
                <a:gd name="connsiteY525" fmla="*/ 1988467 h 4059341"/>
                <a:gd name="connsiteX526" fmla="*/ 2077234 w 3567037"/>
                <a:gd name="connsiteY526" fmla="*/ 2008088 h 4059341"/>
                <a:gd name="connsiteX527" fmla="*/ 2057422 w 3567037"/>
                <a:gd name="connsiteY527" fmla="*/ 2011994 h 4059341"/>
                <a:gd name="connsiteX528" fmla="*/ 2002844 w 3567037"/>
                <a:gd name="connsiteY528" fmla="*/ 2025900 h 4059341"/>
                <a:gd name="connsiteX529" fmla="*/ 1982365 w 3567037"/>
                <a:gd name="connsiteY529" fmla="*/ 2053142 h 4059341"/>
                <a:gd name="connsiteX530" fmla="*/ 1997224 w 3567037"/>
                <a:gd name="connsiteY530" fmla="*/ 2101052 h 4059341"/>
                <a:gd name="connsiteX531" fmla="*/ 2025418 w 3567037"/>
                <a:gd name="connsiteY531" fmla="*/ 2120769 h 4059341"/>
                <a:gd name="connsiteX532" fmla="*/ 2205727 w 3567037"/>
                <a:gd name="connsiteY532" fmla="*/ 2062857 h 4059341"/>
                <a:gd name="connsiteX533" fmla="*/ 2239731 w 3567037"/>
                <a:gd name="connsiteY533" fmla="*/ 2032377 h 4059341"/>
                <a:gd name="connsiteX534" fmla="*/ 2282879 w 3567037"/>
                <a:gd name="connsiteY534" fmla="*/ 1969226 h 4059341"/>
                <a:gd name="connsiteX535" fmla="*/ 2332314 w 3567037"/>
                <a:gd name="connsiteY535" fmla="*/ 1834067 h 4059341"/>
                <a:gd name="connsiteX536" fmla="*/ 2358889 w 3567037"/>
                <a:gd name="connsiteY536" fmla="*/ 1786251 h 4059341"/>
                <a:gd name="connsiteX537" fmla="*/ 2396227 w 3567037"/>
                <a:gd name="connsiteY537" fmla="*/ 1773297 h 4059341"/>
                <a:gd name="connsiteX538" fmla="*/ 2397751 w 3567037"/>
                <a:gd name="connsiteY538" fmla="*/ 1810349 h 4059341"/>
                <a:gd name="connsiteX539" fmla="*/ 2376605 w 3567037"/>
                <a:gd name="connsiteY539" fmla="*/ 1850831 h 4059341"/>
                <a:gd name="connsiteX540" fmla="*/ 2363651 w 3567037"/>
                <a:gd name="connsiteY540" fmla="*/ 1906171 h 4059341"/>
                <a:gd name="connsiteX541" fmla="*/ 2345173 w 3567037"/>
                <a:gd name="connsiteY541" fmla="*/ 1983514 h 4059341"/>
                <a:gd name="connsiteX542" fmla="*/ 2312597 w 3567037"/>
                <a:gd name="connsiteY542" fmla="*/ 2056571 h 4059341"/>
                <a:gd name="connsiteX543" fmla="*/ 2254590 w 3567037"/>
                <a:gd name="connsiteY543" fmla="*/ 2122769 h 4059341"/>
                <a:gd name="connsiteX544" fmla="*/ 2147338 w 3567037"/>
                <a:gd name="connsiteY544" fmla="*/ 2183158 h 4059341"/>
                <a:gd name="connsiteX545" fmla="*/ 2080378 w 3567037"/>
                <a:gd name="connsiteY545" fmla="*/ 2192397 h 4059341"/>
                <a:gd name="connsiteX546" fmla="*/ 2048469 w 3567037"/>
                <a:gd name="connsiteY546" fmla="*/ 2191254 h 4059341"/>
                <a:gd name="connsiteX547" fmla="*/ 2021322 w 3567037"/>
                <a:gd name="connsiteY547" fmla="*/ 2222210 h 4059341"/>
                <a:gd name="connsiteX548" fmla="*/ 2048469 w 3567037"/>
                <a:gd name="connsiteY548" fmla="*/ 2270597 h 4059341"/>
                <a:gd name="connsiteX549" fmla="*/ 2080282 w 3567037"/>
                <a:gd name="connsiteY549" fmla="*/ 2288409 h 4059341"/>
                <a:gd name="connsiteX550" fmla="*/ 2099237 w 3567037"/>
                <a:gd name="connsiteY550" fmla="*/ 2296124 h 4059341"/>
                <a:gd name="connsiteX551" fmla="*/ 2193535 w 3567037"/>
                <a:gd name="connsiteY551" fmla="*/ 2310507 h 4059341"/>
                <a:gd name="connsiteX552" fmla="*/ 2280784 w 3567037"/>
                <a:gd name="connsiteY552" fmla="*/ 2248880 h 4059341"/>
                <a:gd name="connsiteX553" fmla="*/ 2326313 w 3567037"/>
                <a:gd name="connsiteY553" fmla="*/ 2180586 h 4059341"/>
                <a:gd name="connsiteX554" fmla="*/ 2338791 w 3567037"/>
                <a:gd name="connsiteY554" fmla="*/ 2151249 h 4059341"/>
                <a:gd name="connsiteX555" fmla="*/ 2386987 w 3567037"/>
                <a:gd name="connsiteY555" fmla="*/ 2006088 h 4059341"/>
                <a:gd name="connsiteX556" fmla="*/ 2417182 w 3567037"/>
                <a:gd name="connsiteY556" fmla="*/ 1905504 h 4059341"/>
                <a:gd name="connsiteX557" fmla="*/ 2468712 w 3567037"/>
                <a:gd name="connsiteY557" fmla="*/ 1825018 h 4059341"/>
                <a:gd name="connsiteX558" fmla="*/ 2539959 w 3567037"/>
                <a:gd name="connsiteY558" fmla="*/ 1697002 h 4059341"/>
                <a:gd name="connsiteX559" fmla="*/ 2546150 w 3567037"/>
                <a:gd name="connsiteY559" fmla="*/ 1651758 h 4059341"/>
                <a:gd name="connsiteX560" fmla="*/ 2591775 w 3567037"/>
                <a:gd name="connsiteY560" fmla="*/ 1541078 h 4059341"/>
                <a:gd name="connsiteX561" fmla="*/ 2689787 w 3567037"/>
                <a:gd name="connsiteY561" fmla="*/ 1476689 h 4059341"/>
                <a:gd name="connsiteX562" fmla="*/ 2728840 w 3567037"/>
                <a:gd name="connsiteY562" fmla="*/ 1463925 h 4059341"/>
                <a:gd name="connsiteX563" fmla="*/ 2815803 w 3567037"/>
                <a:gd name="connsiteY563" fmla="*/ 1400870 h 4059341"/>
                <a:gd name="connsiteX564" fmla="*/ 2836567 w 3567037"/>
                <a:gd name="connsiteY564" fmla="*/ 1379915 h 4059341"/>
                <a:gd name="connsiteX565" fmla="*/ 3009351 w 3567037"/>
                <a:gd name="connsiteY565" fmla="*/ 1307620 h 4059341"/>
                <a:gd name="connsiteX566" fmla="*/ 3058119 w 3567037"/>
                <a:gd name="connsiteY566" fmla="*/ 1295999 h 4059341"/>
                <a:gd name="connsiteX567" fmla="*/ 3257858 w 3567037"/>
                <a:gd name="connsiteY567" fmla="*/ 1182842 h 4059341"/>
                <a:gd name="connsiteX568" fmla="*/ 3284909 w 3567037"/>
                <a:gd name="connsiteY568" fmla="*/ 1144076 h 4059341"/>
                <a:gd name="connsiteX569" fmla="*/ 3339582 w 3567037"/>
                <a:gd name="connsiteY569" fmla="*/ 1070352 h 4059341"/>
                <a:gd name="connsiteX570" fmla="*/ 3387779 w 3567037"/>
                <a:gd name="connsiteY570" fmla="*/ 1013393 h 4059341"/>
                <a:gd name="connsiteX571" fmla="*/ 3390827 w 3567037"/>
                <a:gd name="connsiteY571" fmla="*/ 1007297 h 4059341"/>
                <a:gd name="connsiteX572" fmla="*/ 3401209 w 3567037"/>
                <a:gd name="connsiteY572" fmla="*/ 1000153 h 4059341"/>
                <a:gd name="connsiteX573" fmla="*/ 3409496 w 3567037"/>
                <a:gd name="connsiteY573" fmla="*/ 1012250 h 4059341"/>
                <a:gd name="connsiteX574" fmla="*/ 3399781 w 3567037"/>
                <a:gd name="connsiteY574" fmla="*/ 1044254 h 4059341"/>
                <a:gd name="connsiteX575" fmla="*/ 3372349 w 3567037"/>
                <a:gd name="connsiteY575" fmla="*/ 1077877 h 4059341"/>
                <a:gd name="connsiteX576" fmla="*/ 3358728 w 3567037"/>
                <a:gd name="connsiteY576" fmla="*/ 1096165 h 4059341"/>
                <a:gd name="connsiteX577" fmla="*/ 3367300 w 3567037"/>
                <a:gd name="connsiteY577" fmla="*/ 1152553 h 4059341"/>
                <a:gd name="connsiteX578" fmla="*/ 3388922 w 3567037"/>
                <a:gd name="connsiteY578" fmla="*/ 1181699 h 4059341"/>
                <a:gd name="connsiteX579" fmla="*/ 3421688 w 3567037"/>
                <a:gd name="connsiteY579" fmla="*/ 1202464 h 4059341"/>
                <a:gd name="connsiteX580" fmla="*/ 3476933 w 3567037"/>
                <a:gd name="connsiteY580" fmla="*/ 1216085 h 4059341"/>
                <a:gd name="connsiteX581" fmla="*/ 3531321 w 3567037"/>
                <a:gd name="connsiteY581" fmla="*/ 1201797 h 4059341"/>
                <a:gd name="connsiteX582" fmla="*/ 3546466 w 3567037"/>
                <a:gd name="connsiteY582" fmla="*/ 1194082 h 4059341"/>
                <a:gd name="connsiteX583" fmla="*/ 3556657 w 3567037"/>
                <a:gd name="connsiteY583" fmla="*/ 1207893 h 4059341"/>
                <a:gd name="connsiteX584" fmla="*/ 3565801 w 3567037"/>
                <a:gd name="connsiteY584" fmla="*/ 1247898 h 4059341"/>
                <a:gd name="connsiteX585" fmla="*/ 3549895 w 3567037"/>
                <a:gd name="connsiteY585" fmla="*/ 1271425 h 4059341"/>
                <a:gd name="connsiteX586" fmla="*/ 3486458 w 3567037"/>
                <a:gd name="connsiteY586" fmla="*/ 1279235 h 4059341"/>
                <a:gd name="connsiteX587" fmla="*/ 3477409 w 3567037"/>
                <a:gd name="connsiteY587" fmla="*/ 1279426 h 4059341"/>
                <a:gd name="connsiteX588" fmla="*/ 3374825 w 3567037"/>
                <a:gd name="connsiteY588" fmla="*/ 1232944 h 4059341"/>
                <a:gd name="connsiteX589" fmla="*/ 3329581 w 3567037"/>
                <a:gd name="connsiteY589" fmla="*/ 1227229 h 4059341"/>
                <a:gd name="connsiteX590" fmla="*/ 3270431 w 3567037"/>
                <a:gd name="connsiteY590" fmla="*/ 1266091 h 4059341"/>
                <a:gd name="connsiteX591" fmla="*/ 3196517 w 3567037"/>
                <a:gd name="connsiteY591" fmla="*/ 1306572 h 4059341"/>
                <a:gd name="connsiteX592" fmla="*/ 3130795 w 3567037"/>
                <a:gd name="connsiteY592" fmla="*/ 1338481 h 4059341"/>
                <a:gd name="connsiteX593" fmla="*/ 3041069 w 3567037"/>
                <a:gd name="connsiteY593" fmla="*/ 1371056 h 4059341"/>
                <a:gd name="connsiteX594" fmla="*/ 2918006 w 3567037"/>
                <a:gd name="connsiteY594" fmla="*/ 1412776 h 4059341"/>
                <a:gd name="connsiteX595" fmla="*/ 2882097 w 3567037"/>
                <a:gd name="connsiteY595" fmla="*/ 1436969 h 4059341"/>
                <a:gd name="connsiteX596" fmla="*/ 2737412 w 3567037"/>
                <a:gd name="connsiteY596" fmla="*/ 1516217 h 4059341"/>
                <a:gd name="connsiteX597" fmla="*/ 2685024 w 3567037"/>
                <a:gd name="connsiteY597" fmla="*/ 1532315 h 4059341"/>
                <a:gd name="connsiteX598" fmla="*/ 2630446 w 3567037"/>
                <a:gd name="connsiteY598" fmla="*/ 1596323 h 4059341"/>
                <a:gd name="connsiteX599" fmla="*/ 2624922 w 3567037"/>
                <a:gd name="connsiteY599" fmla="*/ 1646234 h 4059341"/>
                <a:gd name="connsiteX600" fmla="*/ 2613682 w 3567037"/>
                <a:gd name="connsiteY600" fmla="*/ 1699669 h 4059341"/>
                <a:gd name="connsiteX601" fmla="*/ 2526148 w 3567037"/>
                <a:gd name="connsiteY601" fmla="*/ 1861880 h 4059341"/>
                <a:gd name="connsiteX602" fmla="*/ 2502240 w 3567037"/>
                <a:gd name="connsiteY602" fmla="*/ 1918172 h 4059341"/>
                <a:gd name="connsiteX603" fmla="*/ 2445757 w 3567037"/>
                <a:gd name="connsiteY603" fmla="*/ 2100957 h 4059341"/>
                <a:gd name="connsiteX604" fmla="*/ 2422039 w 3567037"/>
                <a:gd name="connsiteY604" fmla="*/ 2177252 h 4059341"/>
                <a:gd name="connsiteX605" fmla="*/ 2431088 w 3567037"/>
                <a:gd name="connsiteY605" fmla="*/ 2202589 h 4059341"/>
                <a:gd name="connsiteX606" fmla="*/ 2465283 w 3567037"/>
                <a:gd name="connsiteY606" fmla="*/ 2299553 h 4059341"/>
                <a:gd name="connsiteX607" fmla="*/ 2463378 w 3567037"/>
                <a:gd name="connsiteY607" fmla="*/ 2399375 h 4059341"/>
                <a:gd name="connsiteX608" fmla="*/ 2547579 w 3567037"/>
                <a:gd name="connsiteY608" fmla="*/ 2473194 h 4059341"/>
                <a:gd name="connsiteX609" fmla="*/ 2620350 w 3567037"/>
                <a:gd name="connsiteY609" fmla="*/ 2467765 h 4059341"/>
                <a:gd name="connsiteX610" fmla="*/ 2650354 w 3567037"/>
                <a:gd name="connsiteY610" fmla="*/ 2451763 h 4059341"/>
                <a:gd name="connsiteX611" fmla="*/ 2676262 w 3567037"/>
                <a:gd name="connsiteY611" fmla="*/ 2437380 h 4059341"/>
                <a:gd name="connsiteX612" fmla="*/ 2696264 w 3567037"/>
                <a:gd name="connsiteY612" fmla="*/ 2454144 h 4059341"/>
                <a:gd name="connsiteX613" fmla="*/ 2697693 w 3567037"/>
                <a:gd name="connsiteY613" fmla="*/ 2542917 h 4059341"/>
                <a:gd name="connsiteX614" fmla="*/ 2746842 w 3567037"/>
                <a:gd name="connsiteY614" fmla="*/ 2651693 h 4059341"/>
                <a:gd name="connsiteX615" fmla="*/ 2881335 w 3567037"/>
                <a:gd name="connsiteY615" fmla="*/ 2670552 h 4059341"/>
                <a:gd name="connsiteX616" fmla="*/ 2929531 w 3567037"/>
                <a:gd name="connsiteY616" fmla="*/ 2625594 h 4059341"/>
                <a:gd name="connsiteX617" fmla="*/ 2979538 w 3567037"/>
                <a:gd name="connsiteY617" fmla="*/ 2587399 h 4059341"/>
                <a:gd name="connsiteX618" fmla="*/ 3007922 w 3567037"/>
                <a:gd name="connsiteY618" fmla="*/ 2553014 h 4059341"/>
                <a:gd name="connsiteX619" fmla="*/ 3018590 w 3567037"/>
                <a:gd name="connsiteY619" fmla="*/ 2530725 h 4059341"/>
                <a:gd name="connsiteX620" fmla="*/ 3092218 w 3567037"/>
                <a:gd name="connsiteY620" fmla="*/ 2444048 h 4059341"/>
                <a:gd name="connsiteX621" fmla="*/ 3127556 w 3567037"/>
                <a:gd name="connsiteY621" fmla="*/ 2350893 h 4059341"/>
                <a:gd name="connsiteX622" fmla="*/ 3143177 w 3567037"/>
                <a:gd name="connsiteY622" fmla="*/ 2261834 h 4059341"/>
                <a:gd name="connsiteX623" fmla="*/ 3143558 w 3567037"/>
                <a:gd name="connsiteY623" fmla="*/ 2190302 h 4059341"/>
                <a:gd name="connsiteX624" fmla="*/ 3135843 w 3567037"/>
                <a:gd name="connsiteY624" fmla="*/ 2131818 h 4059341"/>
                <a:gd name="connsiteX625" fmla="*/ 3142320 w 3567037"/>
                <a:gd name="connsiteY625" fmla="*/ 2107720 h 4059341"/>
                <a:gd name="connsiteX626" fmla="*/ 3155560 w 3567037"/>
                <a:gd name="connsiteY626" fmla="*/ 2101529 h 4059341"/>
                <a:gd name="connsiteX627" fmla="*/ 3162513 w 3567037"/>
                <a:gd name="connsiteY627" fmla="*/ 2112292 h 4059341"/>
                <a:gd name="connsiteX628" fmla="*/ 3161179 w 3567037"/>
                <a:gd name="connsiteY628" fmla="*/ 2123531 h 4059341"/>
                <a:gd name="connsiteX629" fmla="*/ 3168418 w 3567037"/>
                <a:gd name="connsiteY629" fmla="*/ 2182967 h 4059341"/>
                <a:gd name="connsiteX630" fmla="*/ 3179944 w 3567037"/>
                <a:gd name="connsiteY630" fmla="*/ 2211923 h 4059341"/>
                <a:gd name="connsiteX631" fmla="*/ 3198517 w 3567037"/>
                <a:gd name="connsiteY631" fmla="*/ 2194683 h 4059341"/>
                <a:gd name="connsiteX632" fmla="*/ 3208995 w 3567037"/>
                <a:gd name="connsiteY632" fmla="*/ 2195255 h 4059341"/>
                <a:gd name="connsiteX633" fmla="*/ 3211376 w 3567037"/>
                <a:gd name="connsiteY633" fmla="*/ 2203637 h 4059341"/>
                <a:gd name="connsiteX634" fmla="*/ 3201661 w 3567037"/>
                <a:gd name="connsiteY634" fmla="*/ 2221544 h 4059341"/>
                <a:gd name="connsiteX635" fmla="*/ 3166132 w 3567037"/>
                <a:gd name="connsiteY635" fmla="*/ 2277360 h 4059341"/>
                <a:gd name="connsiteX636" fmla="*/ 3161370 w 3567037"/>
                <a:gd name="connsiteY636" fmla="*/ 2317841 h 4059341"/>
                <a:gd name="connsiteX637" fmla="*/ 3181849 w 3567037"/>
                <a:gd name="connsiteY637" fmla="*/ 2299172 h 4059341"/>
                <a:gd name="connsiteX638" fmla="*/ 3199661 w 3567037"/>
                <a:gd name="connsiteY638" fmla="*/ 2294315 h 4059341"/>
                <a:gd name="connsiteX639" fmla="*/ 3199184 w 3567037"/>
                <a:gd name="connsiteY639" fmla="*/ 2312412 h 4059341"/>
                <a:gd name="connsiteX640" fmla="*/ 3188802 w 3567037"/>
                <a:gd name="connsiteY640" fmla="*/ 2324604 h 4059341"/>
                <a:gd name="connsiteX641" fmla="*/ 3154226 w 3567037"/>
                <a:gd name="connsiteY641" fmla="*/ 2384612 h 4059341"/>
                <a:gd name="connsiteX642" fmla="*/ 3139272 w 3567037"/>
                <a:gd name="connsiteY642" fmla="*/ 2415282 h 4059341"/>
                <a:gd name="connsiteX643" fmla="*/ 3137367 w 3567037"/>
                <a:gd name="connsiteY643" fmla="*/ 2429475 h 4059341"/>
                <a:gd name="connsiteX644" fmla="*/ 3151559 w 3567037"/>
                <a:gd name="connsiteY644" fmla="*/ 2425379 h 4059341"/>
                <a:gd name="connsiteX645" fmla="*/ 3181753 w 3567037"/>
                <a:gd name="connsiteY645" fmla="*/ 2400995 h 4059341"/>
                <a:gd name="connsiteX646" fmla="*/ 3205185 w 3567037"/>
                <a:gd name="connsiteY646" fmla="*/ 2396423 h 4059341"/>
                <a:gd name="connsiteX647" fmla="*/ 3197946 w 3567037"/>
                <a:gd name="connsiteY647" fmla="*/ 2419759 h 4059341"/>
                <a:gd name="connsiteX648" fmla="*/ 3136891 w 3567037"/>
                <a:gd name="connsiteY648" fmla="*/ 2459002 h 4059341"/>
                <a:gd name="connsiteX649" fmla="*/ 3110411 w 3567037"/>
                <a:gd name="connsiteY649" fmla="*/ 2485481 h 4059341"/>
                <a:gd name="connsiteX650" fmla="*/ 3084598 w 3567037"/>
                <a:gd name="connsiteY650" fmla="*/ 2520057 h 4059341"/>
                <a:gd name="connsiteX651" fmla="*/ 3071644 w 3567037"/>
                <a:gd name="connsiteY651" fmla="*/ 2532916 h 4059341"/>
                <a:gd name="connsiteX652" fmla="*/ 3065644 w 3567037"/>
                <a:gd name="connsiteY652" fmla="*/ 2553776 h 4059341"/>
                <a:gd name="connsiteX653" fmla="*/ 3083646 w 3567037"/>
                <a:gd name="connsiteY653" fmla="*/ 2560634 h 4059341"/>
                <a:gd name="connsiteX654" fmla="*/ 3099553 w 3567037"/>
                <a:gd name="connsiteY654" fmla="*/ 2561777 h 4059341"/>
                <a:gd name="connsiteX655" fmla="*/ 3210233 w 3567037"/>
                <a:gd name="connsiteY655" fmla="*/ 2632167 h 4059341"/>
                <a:gd name="connsiteX656" fmla="*/ 3249000 w 3567037"/>
                <a:gd name="connsiteY656" fmla="*/ 2665980 h 4059341"/>
                <a:gd name="connsiteX657" fmla="*/ 3302149 w 3567037"/>
                <a:gd name="connsiteY657" fmla="*/ 2667885 h 4059341"/>
                <a:gd name="connsiteX658" fmla="*/ 3326153 w 3567037"/>
                <a:gd name="connsiteY658" fmla="*/ 2670076 h 4059341"/>
                <a:gd name="connsiteX659" fmla="*/ 3311865 w 3567037"/>
                <a:gd name="connsiteY659" fmla="*/ 2689983 h 4059341"/>
                <a:gd name="connsiteX660" fmla="*/ 3271669 w 3567037"/>
                <a:gd name="connsiteY660" fmla="*/ 2706176 h 4059341"/>
                <a:gd name="connsiteX661" fmla="*/ 3267859 w 3567037"/>
                <a:gd name="connsiteY661" fmla="*/ 2724464 h 4059341"/>
                <a:gd name="connsiteX662" fmla="*/ 3278242 w 3567037"/>
                <a:gd name="connsiteY662" fmla="*/ 2733417 h 4059341"/>
                <a:gd name="connsiteX663" fmla="*/ 3280337 w 3567037"/>
                <a:gd name="connsiteY663" fmla="*/ 2745704 h 4059341"/>
                <a:gd name="connsiteX664" fmla="*/ 3268240 w 3567037"/>
                <a:gd name="connsiteY664" fmla="*/ 2749229 h 4059341"/>
                <a:gd name="connsiteX665" fmla="*/ 3189088 w 3567037"/>
                <a:gd name="connsiteY665" fmla="*/ 2682935 h 4059341"/>
                <a:gd name="connsiteX666" fmla="*/ 3107078 w 3567037"/>
                <a:gd name="connsiteY666" fmla="*/ 2619879 h 4059341"/>
                <a:gd name="connsiteX667" fmla="*/ 3077931 w 3567037"/>
                <a:gd name="connsiteY667" fmla="*/ 2614450 h 4059341"/>
                <a:gd name="connsiteX668" fmla="*/ 2984967 w 3567037"/>
                <a:gd name="connsiteY668" fmla="*/ 2651693 h 4059341"/>
                <a:gd name="connsiteX669" fmla="*/ 2951058 w 3567037"/>
                <a:gd name="connsiteY669" fmla="*/ 2694651 h 4059341"/>
                <a:gd name="connsiteX670" fmla="*/ 2914863 w 3567037"/>
                <a:gd name="connsiteY670" fmla="*/ 2711700 h 4059341"/>
                <a:gd name="connsiteX671" fmla="*/ 2827804 w 3567037"/>
                <a:gd name="connsiteY671" fmla="*/ 2729036 h 4059341"/>
                <a:gd name="connsiteX672" fmla="*/ 2810659 w 3567037"/>
                <a:gd name="connsiteY672" fmla="*/ 2752467 h 4059341"/>
                <a:gd name="connsiteX673" fmla="*/ 2811993 w 3567037"/>
                <a:gd name="connsiteY673" fmla="*/ 2804950 h 4059341"/>
                <a:gd name="connsiteX674" fmla="*/ 2826471 w 3567037"/>
                <a:gd name="connsiteY674" fmla="*/ 2854194 h 4059341"/>
                <a:gd name="connsiteX675" fmla="*/ 2846473 w 3567037"/>
                <a:gd name="connsiteY675" fmla="*/ 2884769 h 4059341"/>
                <a:gd name="connsiteX676" fmla="*/ 2863523 w 3567037"/>
                <a:gd name="connsiteY676" fmla="*/ 2958874 h 4059341"/>
                <a:gd name="connsiteX677" fmla="*/ 2888288 w 3567037"/>
                <a:gd name="connsiteY677" fmla="*/ 3059077 h 4059341"/>
                <a:gd name="connsiteX678" fmla="*/ 2921435 w 3567037"/>
                <a:gd name="connsiteY678" fmla="*/ 3069650 h 4059341"/>
                <a:gd name="connsiteX679" fmla="*/ 2942866 w 3567037"/>
                <a:gd name="connsiteY679" fmla="*/ 3056601 h 4059341"/>
                <a:gd name="connsiteX680" fmla="*/ 3071835 w 3567037"/>
                <a:gd name="connsiteY680" fmla="*/ 3034884 h 4059341"/>
                <a:gd name="connsiteX681" fmla="*/ 3120603 w 3567037"/>
                <a:gd name="connsiteY681" fmla="*/ 3015643 h 4059341"/>
                <a:gd name="connsiteX682" fmla="*/ 3163275 w 3567037"/>
                <a:gd name="connsiteY682" fmla="*/ 2978686 h 4059341"/>
                <a:gd name="connsiteX683" fmla="*/ 3173848 w 3567037"/>
                <a:gd name="connsiteY683" fmla="*/ 2974685 h 4059341"/>
                <a:gd name="connsiteX684" fmla="*/ 3188135 w 3567037"/>
                <a:gd name="connsiteY684" fmla="*/ 2982686 h 4059341"/>
                <a:gd name="connsiteX685" fmla="*/ 3180039 w 3567037"/>
                <a:gd name="connsiteY685" fmla="*/ 2994307 h 4059341"/>
                <a:gd name="connsiteX686" fmla="*/ 3125270 w 3567037"/>
                <a:gd name="connsiteY686" fmla="*/ 3048885 h 4059341"/>
                <a:gd name="connsiteX687" fmla="*/ 3134128 w 3567037"/>
                <a:gd name="connsiteY687" fmla="*/ 3066411 h 4059341"/>
                <a:gd name="connsiteX688" fmla="*/ 3156798 w 3567037"/>
                <a:gd name="connsiteY688" fmla="*/ 3068697 h 4059341"/>
                <a:gd name="connsiteX689" fmla="*/ 3166132 w 3567037"/>
                <a:gd name="connsiteY689" fmla="*/ 3077175 h 4059341"/>
                <a:gd name="connsiteX690" fmla="*/ 3155845 w 3567037"/>
                <a:gd name="connsiteY690" fmla="*/ 3086795 h 4059341"/>
                <a:gd name="connsiteX691" fmla="*/ 3107268 w 3567037"/>
                <a:gd name="connsiteY691" fmla="*/ 3079270 h 4059341"/>
                <a:gd name="connsiteX692" fmla="*/ 3046117 w 3567037"/>
                <a:gd name="connsiteY692" fmla="*/ 3073364 h 4059341"/>
                <a:gd name="connsiteX693" fmla="*/ 3013161 w 3567037"/>
                <a:gd name="connsiteY693" fmla="*/ 3082604 h 4059341"/>
                <a:gd name="connsiteX694" fmla="*/ 2986110 w 3567037"/>
                <a:gd name="connsiteY694" fmla="*/ 3094319 h 4059341"/>
                <a:gd name="connsiteX695" fmla="*/ 2969917 w 3567037"/>
                <a:gd name="connsiteY695" fmla="*/ 3131276 h 4059341"/>
                <a:gd name="connsiteX696" fmla="*/ 2971251 w 3567037"/>
                <a:gd name="connsiteY696" fmla="*/ 3158423 h 4059341"/>
                <a:gd name="connsiteX697" fmla="*/ 2961916 w 3567037"/>
                <a:gd name="connsiteY697" fmla="*/ 3166995 h 4059341"/>
                <a:gd name="connsiteX698" fmla="*/ 2953153 w 3567037"/>
                <a:gd name="connsiteY698" fmla="*/ 3160804 h 4059341"/>
                <a:gd name="connsiteX699" fmla="*/ 2948200 w 3567037"/>
                <a:gd name="connsiteY699" fmla="*/ 3143278 h 4059341"/>
                <a:gd name="connsiteX700" fmla="*/ 2922292 w 3567037"/>
                <a:gd name="connsiteY700" fmla="*/ 3118799 h 4059341"/>
                <a:gd name="connsiteX701" fmla="*/ 2920006 w 3567037"/>
                <a:gd name="connsiteY701" fmla="*/ 3118513 h 4059341"/>
                <a:gd name="connsiteX702" fmla="*/ 2893908 w 3567037"/>
                <a:gd name="connsiteY702" fmla="*/ 3115179 h 4059341"/>
                <a:gd name="connsiteX703" fmla="*/ 2884478 w 3567037"/>
                <a:gd name="connsiteY703" fmla="*/ 3137944 h 4059341"/>
                <a:gd name="connsiteX704" fmla="*/ 2866476 w 3567037"/>
                <a:gd name="connsiteY704" fmla="*/ 3169758 h 4059341"/>
                <a:gd name="connsiteX705" fmla="*/ 2841425 w 3567037"/>
                <a:gd name="connsiteY705" fmla="*/ 3276723 h 4059341"/>
                <a:gd name="connsiteX706" fmla="*/ 2854379 w 3567037"/>
                <a:gd name="connsiteY706" fmla="*/ 3355495 h 4059341"/>
                <a:gd name="connsiteX707" fmla="*/ 2865904 w 3567037"/>
                <a:gd name="connsiteY707" fmla="*/ 3382736 h 4059341"/>
                <a:gd name="connsiteX708" fmla="*/ 2905528 w 3567037"/>
                <a:gd name="connsiteY708" fmla="*/ 3405311 h 4059341"/>
                <a:gd name="connsiteX709" fmla="*/ 2968393 w 3567037"/>
                <a:gd name="connsiteY709" fmla="*/ 3414741 h 4059341"/>
                <a:gd name="connsiteX710" fmla="*/ 2999445 w 3567037"/>
                <a:gd name="connsiteY710" fmla="*/ 3433314 h 4059341"/>
                <a:gd name="connsiteX711" fmla="*/ 3001636 w 3567037"/>
                <a:gd name="connsiteY711" fmla="*/ 3447697 h 4059341"/>
                <a:gd name="connsiteX712" fmla="*/ 2987443 w 3567037"/>
                <a:gd name="connsiteY712" fmla="*/ 3447697 h 4059341"/>
                <a:gd name="connsiteX713" fmla="*/ 2905243 w 3567037"/>
                <a:gd name="connsiteY713" fmla="*/ 3425123 h 4059341"/>
                <a:gd name="connsiteX714" fmla="*/ 2889526 w 3567037"/>
                <a:gd name="connsiteY714" fmla="*/ 3442553 h 4059341"/>
                <a:gd name="connsiteX715" fmla="*/ 2892479 w 3567037"/>
                <a:gd name="connsiteY715" fmla="*/ 3474367 h 4059341"/>
                <a:gd name="connsiteX716" fmla="*/ 2884859 w 3567037"/>
                <a:gd name="connsiteY716" fmla="*/ 3486845 h 4059341"/>
                <a:gd name="connsiteX717" fmla="*/ 2871334 w 3567037"/>
                <a:gd name="connsiteY717" fmla="*/ 3477891 h 4059341"/>
                <a:gd name="connsiteX718" fmla="*/ 2866952 w 3567037"/>
                <a:gd name="connsiteY718" fmla="*/ 3455603 h 4059341"/>
                <a:gd name="connsiteX719" fmla="*/ 2847426 w 3567037"/>
                <a:gd name="connsiteY719" fmla="*/ 3392833 h 4059341"/>
                <a:gd name="connsiteX720" fmla="*/ 2820184 w 3567037"/>
                <a:gd name="connsiteY720" fmla="*/ 3287582 h 4059341"/>
                <a:gd name="connsiteX721" fmla="*/ 2818756 w 3567037"/>
                <a:gd name="connsiteY721" fmla="*/ 3237385 h 4059341"/>
                <a:gd name="connsiteX722" fmla="*/ 2828947 w 3567037"/>
                <a:gd name="connsiteY722" fmla="*/ 3184045 h 4059341"/>
                <a:gd name="connsiteX723" fmla="*/ 2847140 w 3567037"/>
                <a:gd name="connsiteY723" fmla="*/ 3137277 h 4059341"/>
                <a:gd name="connsiteX724" fmla="*/ 2841330 w 3567037"/>
                <a:gd name="connsiteY724" fmla="*/ 3068792 h 4059341"/>
                <a:gd name="connsiteX725" fmla="*/ 2828852 w 3567037"/>
                <a:gd name="connsiteY725" fmla="*/ 3046980 h 4059341"/>
                <a:gd name="connsiteX726" fmla="*/ 2817327 w 3567037"/>
                <a:gd name="connsiteY726" fmla="*/ 2974590 h 4059341"/>
                <a:gd name="connsiteX727" fmla="*/ 2795896 w 3567037"/>
                <a:gd name="connsiteY727" fmla="*/ 2895056 h 4059341"/>
                <a:gd name="connsiteX728" fmla="*/ 2760844 w 3567037"/>
                <a:gd name="connsiteY728" fmla="*/ 2805902 h 4059341"/>
                <a:gd name="connsiteX729" fmla="*/ 2757319 w 3567037"/>
                <a:gd name="connsiteY729" fmla="*/ 2753610 h 4059341"/>
                <a:gd name="connsiteX730" fmla="*/ 2729792 w 3567037"/>
                <a:gd name="connsiteY730" fmla="*/ 2713034 h 4059341"/>
                <a:gd name="connsiteX731" fmla="*/ 2705789 w 3567037"/>
                <a:gd name="connsiteY731" fmla="*/ 2695508 h 4059341"/>
                <a:gd name="connsiteX732" fmla="*/ 2655783 w 3567037"/>
                <a:gd name="connsiteY732" fmla="*/ 2623784 h 4059341"/>
                <a:gd name="connsiteX733" fmla="*/ 2634923 w 3567037"/>
                <a:gd name="connsiteY733" fmla="*/ 2549013 h 4059341"/>
                <a:gd name="connsiteX734" fmla="*/ 2610730 w 3567037"/>
                <a:gd name="connsiteY734" fmla="*/ 2532726 h 4059341"/>
                <a:gd name="connsiteX735" fmla="*/ 2576725 w 3567037"/>
                <a:gd name="connsiteY735" fmla="*/ 2536917 h 4059341"/>
                <a:gd name="connsiteX736" fmla="*/ 2483857 w 3567037"/>
                <a:gd name="connsiteY736" fmla="*/ 2513676 h 4059341"/>
                <a:gd name="connsiteX737" fmla="*/ 2432898 w 3567037"/>
                <a:gd name="connsiteY737" fmla="*/ 2468336 h 4059341"/>
                <a:gd name="connsiteX738" fmla="*/ 2401942 w 3567037"/>
                <a:gd name="connsiteY738" fmla="*/ 2356894 h 4059341"/>
                <a:gd name="connsiteX739" fmla="*/ 2411086 w 3567037"/>
                <a:gd name="connsiteY739" fmla="*/ 2293648 h 4059341"/>
                <a:gd name="connsiteX740" fmla="*/ 2383178 w 3567037"/>
                <a:gd name="connsiteY740" fmla="*/ 2253643 h 4059341"/>
                <a:gd name="connsiteX741" fmla="*/ 2373176 w 3567037"/>
                <a:gd name="connsiteY741" fmla="*/ 2257834 h 4059341"/>
                <a:gd name="connsiteX742" fmla="*/ 2364032 w 3567037"/>
                <a:gd name="connsiteY742" fmla="*/ 2270978 h 4059341"/>
                <a:gd name="connsiteX743" fmla="*/ 2225634 w 3567037"/>
                <a:gd name="connsiteY743" fmla="*/ 2382707 h 4059341"/>
                <a:gd name="connsiteX744" fmla="*/ 2187915 w 3567037"/>
                <a:gd name="connsiteY744" fmla="*/ 2391565 h 4059341"/>
                <a:gd name="connsiteX745" fmla="*/ 2167912 w 3567037"/>
                <a:gd name="connsiteY745" fmla="*/ 2395946 h 4059341"/>
                <a:gd name="connsiteX746" fmla="*/ 2144671 w 3567037"/>
                <a:gd name="connsiteY746" fmla="*/ 2427474 h 4059341"/>
                <a:gd name="connsiteX747" fmla="*/ 2158578 w 3567037"/>
                <a:gd name="connsiteY747" fmla="*/ 2477766 h 4059341"/>
                <a:gd name="connsiteX748" fmla="*/ 2168389 w 3567037"/>
                <a:gd name="connsiteY748" fmla="*/ 2521772 h 4059341"/>
                <a:gd name="connsiteX749" fmla="*/ 2182676 w 3567037"/>
                <a:gd name="connsiteY749" fmla="*/ 2551013 h 4059341"/>
                <a:gd name="connsiteX750" fmla="*/ 2215728 w 3567037"/>
                <a:gd name="connsiteY750" fmla="*/ 2603782 h 4059341"/>
                <a:gd name="connsiteX751" fmla="*/ 2240874 w 3567037"/>
                <a:gd name="connsiteY751" fmla="*/ 2689126 h 4059341"/>
                <a:gd name="connsiteX752" fmla="*/ 2259257 w 3567037"/>
                <a:gd name="connsiteY752" fmla="*/ 2706557 h 4059341"/>
                <a:gd name="connsiteX753" fmla="*/ 2288118 w 3567037"/>
                <a:gd name="connsiteY753" fmla="*/ 2713510 h 4059341"/>
                <a:gd name="connsiteX754" fmla="*/ 2337362 w 3567037"/>
                <a:gd name="connsiteY754" fmla="*/ 2735894 h 4059341"/>
                <a:gd name="connsiteX755" fmla="*/ 2346982 w 3567037"/>
                <a:gd name="connsiteY755" fmla="*/ 2741799 h 4059341"/>
                <a:gd name="connsiteX756" fmla="*/ 2397655 w 3567037"/>
                <a:gd name="connsiteY756" fmla="*/ 2790377 h 4059341"/>
                <a:gd name="connsiteX757" fmla="*/ 2415657 w 3567037"/>
                <a:gd name="connsiteY757" fmla="*/ 2827334 h 4059341"/>
                <a:gd name="connsiteX758" fmla="*/ 2430803 w 3567037"/>
                <a:gd name="connsiteY758" fmla="*/ 2905248 h 4059341"/>
                <a:gd name="connsiteX759" fmla="*/ 2420896 w 3567037"/>
                <a:gd name="connsiteY759" fmla="*/ 2924012 h 4059341"/>
                <a:gd name="connsiteX760" fmla="*/ 2404228 w 3567037"/>
                <a:gd name="connsiteY760" fmla="*/ 2911820 h 4059341"/>
                <a:gd name="connsiteX761" fmla="*/ 2344696 w 3567037"/>
                <a:gd name="connsiteY761" fmla="*/ 2864672 h 4059341"/>
                <a:gd name="connsiteX762" fmla="*/ 2327647 w 3567037"/>
                <a:gd name="connsiteY762" fmla="*/ 2876197 h 4059341"/>
                <a:gd name="connsiteX763" fmla="*/ 2290213 w 3567037"/>
                <a:gd name="connsiteY763" fmla="*/ 2972590 h 4059341"/>
                <a:gd name="connsiteX764" fmla="*/ 2219347 w 3567037"/>
                <a:gd name="connsiteY764" fmla="*/ 3029645 h 4059341"/>
                <a:gd name="connsiteX765" fmla="*/ 2102666 w 3567037"/>
                <a:gd name="connsiteY765" fmla="*/ 3104987 h 4059341"/>
                <a:gd name="connsiteX766" fmla="*/ 2059137 w 3567037"/>
                <a:gd name="connsiteY766" fmla="*/ 3175377 h 4059341"/>
                <a:gd name="connsiteX767" fmla="*/ 2039992 w 3567037"/>
                <a:gd name="connsiteY767" fmla="*/ 3313013 h 4059341"/>
                <a:gd name="connsiteX768" fmla="*/ 2030562 w 3567037"/>
                <a:gd name="connsiteY768" fmla="*/ 3362258 h 4059341"/>
                <a:gd name="connsiteX769" fmla="*/ 2030562 w 3567037"/>
                <a:gd name="connsiteY769" fmla="*/ 3472938 h 4059341"/>
                <a:gd name="connsiteX770" fmla="*/ 2036086 w 3567037"/>
                <a:gd name="connsiteY770" fmla="*/ 3549710 h 4059341"/>
                <a:gd name="connsiteX771" fmla="*/ 2035801 w 3567037"/>
                <a:gd name="connsiteY771" fmla="*/ 3574665 h 4059341"/>
                <a:gd name="connsiteX772" fmla="*/ 2040563 w 3567037"/>
                <a:gd name="connsiteY772" fmla="*/ 3708492 h 4059341"/>
                <a:gd name="connsiteX773" fmla="*/ 2047516 w 3567037"/>
                <a:gd name="connsiteY773" fmla="*/ 3769737 h 4059341"/>
                <a:gd name="connsiteX774" fmla="*/ 2052946 w 3567037"/>
                <a:gd name="connsiteY774" fmla="*/ 3926423 h 4059341"/>
                <a:gd name="connsiteX775" fmla="*/ 2049421 w 3567037"/>
                <a:gd name="connsiteY775" fmla="*/ 3992527 h 4059341"/>
                <a:gd name="connsiteX776" fmla="*/ 2049517 w 3567037"/>
                <a:gd name="connsiteY776" fmla="*/ 4003957 h 4059341"/>
                <a:gd name="connsiteX777" fmla="*/ 2040658 w 3567037"/>
                <a:gd name="connsiteY777" fmla="*/ 4019864 h 4059341"/>
                <a:gd name="connsiteX778" fmla="*/ 2029705 w 3567037"/>
                <a:gd name="connsiteY778" fmla="*/ 4007576 h 4059341"/>
                <a:gd name="connsiteX779" fmla="*/ 2020942 w 3567037"/>
                <a:gd name="connsiteY779" fmla="*/ 3965095 h 4059341"/>
                <a:gd name="connsiteX780" fmla="*/ 2015893 w 3567037"/>
                <a:gd name="connsiteY780" fmla="*/ 3860129 h 4059341"/>
                <a:gd name="connsiteX781" fmla="*/ 1997986 w 3567037"/>
                <a:gd name="connsiteY781" fmla="*/ 3757355 h 4059341"/>
                <a:gd name="connsiteX782" fmla="*/ 1993129 w 3567037"/>
                <a:gd name="connsiteY782" fmla="*/ 3714587 h 4059341"/>
                <a:gd name="connsiteX783" fmla="*/ 1986842 w 3567037"/>
                <a:gd name="connsiteY783" fmla="*/ 3651246 h 4059341"/>
                <a:gd name="connsiteX784" fmla="*/ 1984461 w 3567037"/>
                <a:gd name="connsiteY784" fmla="*/ 3605812 h 4059341"/>
                <a:gd name="connsiteX785" fmla="*/ 1979889 w 3567037"/>
                <a:gd name="connsiteY785" fmla="*/ 3539994 h 4059341"/>
                <a:gd name="connsiteX786" fmla="*/ 1966935 w 3567037"/>
                <a:gd name="connsiteY786" fmla="*/ 3458936 h 4059341"/>
                <a:gd name="connsiteX787" fmla="*/ 1971221 w 3567037"/>
                <a:gd name="connsiteY787" fmla="*/ 3411597 h 4059341"/>
                <a:gd name="connsiteX788" fmla="*/ 1986556 w 3567037"/>
                <a:gd name="connsiteY788" fmla="*/ 3344827 h 4059341"/>
                <a:gd name="connsiteX789" fmla="*/ 1979127 w 3567037"/>
                <a:gd name="connsiteY789" fmla="*/ 3265865 h 4059341"/>
                <a:gd name="connsiteX790" fmla="*/ 1947885 w 3567037"/>
                <a:gd name="connsiteY790" fmla="*/ 3248053 h 4059341"/>
                <a:gd name="connsiteX791" fmla="*/ 1918643 w 3567037"/>
                <a:gd name="connsiteY791" fmla="*/ 3247672 h 4059341"/>
                <a:gd name="connsiteX792" fmla="*/ 1893307 w 3567037"/>
                <a:gd name="connsiteY792" fmla="*/ 3266912 h 4059341"/>
                <a:gd name="connsiteX793" fmla="*/ 1901784 w 3567037"/>
                <a:gd name="connsiteY793" fmla="*/ 3381975 h 4059341"/>
                <a:gd name="connsiteX794" fmla="*/ 1903308 w 3567037"/>
                <a:gd name="connsiteY794" fmla="*/ 3512467 h 4059341"/>
                <a:gd name="connsiteX795" fmla="*/ 1910356 w 3567037"/>
                <a:gd name="connsiteY795" fmla="*/ 3619909 h 4059341"/>
                <a:gd name="connsiteX796" fmla="*/ 1924739 w 3567037"/>
                <a:gd name="connsiteY796" fmla="*/ 3658485 h 4059341"/>
                <a:gd name="connsiteX797" fmla="*/ 1933026 w 3567037"/>
                <a:gd name="connsiteY797" fmla="*/ 3716588 h 4059341"/>
                <a:gd name="connsiteX798" fmla="*/ 1933216 w 3567037"/>
                <a:gd name="connsiteY798" fmla="*/ 3864130 h 4059341"/>
                <a:gd name="connsiteX799" fmla="*/ 1919691 w 3567037"/>
                <a:gd name="connsiteY799" fmla="*/ 4043200 h 4059341"/>
                <a:gd name="connsiteX800" fmla="*/ 1916929 w 3567037"/>
                <a:gd name="connsiteY800" fmla="*/ 4051868 h 4059341"/>
                <a:gd name="connsiteX801" fmla="*/ 1906737 w 3567037"/>
                <a:gd name="connsiteY801" fmla="*/ 4059297 h 4059341"/>
                <a:gd name="connsiteX802" fmla="*/ 1897974 w 3567037"/>
                <a:gd name="connsiteY802" fmla="*/ 4050248 h 4059341"/>
                <a:gd name="connsiteX803" fmla="*/ 1897021 w 3567037"/>
                <a:gd name="connsiteY803" fmla="*/ 4029770 h 4059341"/>
                <a:gd name="connsiteX804" fmla="*/ 1897497 w 3567037"/>
                <a:gd name="connsiteY804" fmla="*/ 3929186 h 4059341"/>
                <a:gd name="connsiteX805" fmla="*/ 1882448 w 3567037"/>
                <a:gd name="connsiteY805" fmla="*/ 3795550 h 4059341"/>
                <a:gd name="connsiteX806" fmla="*/ 1877686 w 3567037"/>
                <a:gd name="connsiteY806" fmla="*/ 3709444 h 4059341"/>
                <a:gd name="connsiteX807" fmla="*/ 1874257 w 3567037"/>
                <a:gd name="connsiteY807" fmla="*/ 3671153 h 4059341"/>
                <a:gd name="connsiteX808" fmla="*/ 1850063 w 3567037"/>
                <a:gd name="connsiteY808" fmla="*/ 3612003 h 4059341"/>
                <a:gd name="connsiteX809" fmla="*/ 1836347 w 3567037"/>
                <a:gd name="connsiteY809" fmla="*/ 3512086 h 4059341"/>
                <a:gd name="connsiteX810" fmla="*/ 1834537 w 3567037"/>
                <a:gd name="connsiteY810" fmla="*/ 3364829 h 4059341"/>
                <a:gd name="connsiteX811" fmla="*/ 1826822 w 3567037"/>
                <a:gd name="connsiteY811" fmla="*/ 3279009 h 4059341"/>
                <a:gd name="connsiteX812" fmla="*/ 1800343 w 3567037"/>
                <a:gd name="connsiteY812" fmla="*/ 3133848 h 4059341"/>
                <a:gd name="connsiteX813" fmla="*/ 1759766 w 3567037"/>
                <a:gd name="connsiteY813" fmla="*/ 3096415 h 4059341"/>
                <a:gd name="connsiteX814" fmla="*/ 1712903 w 3567037"/>
                <a:gd name="connsiteY814" fmla="*/ 3073174 h 4059341"/>
                <a:gd name="connsiteX815" fmla="*/ 1626702 w 3567037"/>
                <a:gd name="connsiteY815" fmla="*/ 3032978 h 4059341"/>
                <a:gd name="connsiteX816" fmla="*/ 1561837 w 3567037"/>
                <a:gd name="connsiteY816" fmla="*/ 2961636 h 4059341"/>
                <a:gd name="connsiteX817" fmla="*/ 1554788 w 3567037"/>
                <a:gd name="connsiteY817" fmla="*/ 2900771 h 4059341"/>
                <a:gd name="connsiteX818" fmla="*/ 1551359 w 3567037"/>
                <a:gd name="connsiteY818" fmla="*/ 2885912 h 4059341"/>
                <a:gd name="connsiteX819" fmla="*/ 1534881 w 3567037"/>
                <a:gd name="connsiteY819" fmla="*/ 2889913 h 4059341"/>
                <a:gd name="connsiteX820" fmla="*/ 1479064 w 3567037"/>
                <a:gd name="connsiteY820" fmla="*/ 2943729 h 4059341"/>
                <a:gd name="connsiteX821" fmla="*/ 1366860 w 3567037"/>
                <a:gd name="connsiteY821" fmla="*/ 3070126 h 4059341"/>
                <a:gd name="connsiteX822" fmla="*/ 1190838 w 3567037"/>
                <a:gd name="connsiteY822" fmla="*/ 3202428 h 4059341"/>
                <a:gd name="connsiteX823" fmla="*/ 1168549 w 3567037"/>
                <a:gd name="connsiteY823" fmla="*/ 3214049 h 4059341"/>
                <a:gd name="connsiteX824" fmla="*/ 1146547 w 3567037"/>
                <a:gd name="connsiteY824" fmla="*/ 3260531 h 4059341"/>
                <a:gd name="connsiteX825" fmla="*/ 1133593 w 3567037"/>
                <a:gd name="connsiteY825" fmla="*/ 3381784 h 4059341"/>
                <a:gd name="connsiteX826" fmla="*/ 1120924 w 3567037"/>
                <a:gd name="connsiteY826" fmla="*/ 3480368 h 4059341"/>
                <a:gd name="connsiteX827" fmla="*/ 1121496 w 3567037"/>
                <a:gd name="connsiteY827" fmla="*/ 3505514 h 4059341"/>
                <a:gd name="connsiteX828" fmla="*/ 1115495 w 3567037"/>
                <a:gd name="connsiteY828" fmla="*/ 3514372 h 4059341"/>
                <a:gd name="connsiteX829" fmla="*/ 1105208 w 3567037"/>
                <a:gd name="connsiteY829" fmla="*/ 3510943 h 4059341"/>
                <a:gd name="connsiteX830" fmla="*/ 1097398 w 3567037"/>
                <a:gd name="connsiteY830" fmla="*/ 3497227 h 4059341"/>
                <a:gd name="connsiteX831" fmla="*/ 1080062 w 3567037"/>
                <a:gd name="connsiteY831" fmla="*/ 3438077 h 4059341"/>
                <a:gd name="connsiteX832" fmla="*/ 1081681 w 3567037"/>
                <a:gd name="connsiteY832" fmla="*/ 3363782 h 4059341"/>
                <a:gd name="connsiteX833" fmla="*/ 1093588 w 3567037"/>
                <a:gd name="connsiteY833" fmla="*/ 3276342 h 4059341"/>
                <a:gd name="connsiteX834" fmla="*/ 1069680 w 3567037"/>
                <a:gd name="connsiteY834" fmla="*/ 3259673 h 4059341"/>
                <a:gd name="connsiteX835" fmla="*/ 974430 w 3567037"/>
                <a:gd name="connsiteY835" fmla="*/ 3270056 h 4059341"/>
                <a:gd name="connsiteX836" fmla="*/ 926233 w 3567037"/>
                <a:gd name="connsiteY836" fmla="*/ 3282724 h 4059341"/>
                <a:gd name="connsiteX837" fmla="*/ 828602 w 3567037"/>
                <a:gd name="connsiteY837" fmla="*/ 3299202 h 4059341"/>
                <a:gd name="connsiteX838" fmla="*/ 687346 w 3567037"/>
                <a:gd name="connsiteY838" fmla="*/ 3303012 h 4059341"/>
                <a:gd name="connsiteX839" fmla="*/ 628482 w 3567037"/>
                <a:gd name="connsiteY839" fmla="*/ 3335207 h 4059341"/>
                <a:gd name="connsiteX840" fmla="*/ 517230 w 3567037"/>
                <a:gd name="connsiteY840" fmla="*/ 3391785 h 4059341"/>
                <a:gd name="connsiteX841" fmla="*/ 458651 w 3567037"/>
                <a:gd name="connsiteY841" fmla="*/ 3401691 h 4059341"/>
                <a:gd name="connsiteX842" fmla="*/ 427695 w 3567037"/>
                <a:gd name="connsiteY842" fmla="*/ 3391785 h 4059341"/>
                <a:gd name="connsiteX843" fmla="*/ 436934 w 3567037"/>
                <a:gd name="connsiteY843" fmla="*/ 3360829 h 4059341"/>
                <a:gd name="connsiteX844" fmla="*/ 497323 w 3567037"/>
                <a:gd name="connsiteY844" fmla="*/ 3348542 h 4059341"/>
                <a:gd name="connsiteX845" fmla="*/ 572570 w 3567037"/>
                <a:gd name="connsiteY845" fmla="*/ 3312442 h 4059341"/>
                <a:gd name="connsiteX846" fmla="*/ 609908 w 3567037"/>
                <a:gd name="connsiteY846" fmla="*/ 3278819 h 4059341"/>
                <a:gd name="connsiteX847" fmla="*/ 731447 w 3567037"/>
                <a:gd name="connsiteY847" fmla="*/ 3239861 h 4059341"/>
                <a:gd name="connsiteX848" fmla="*/ 824411 w 3567037"/>
                <a:gd name="connsiteY848" fmla="*/ 3241290 h 4059341"/>
                <a:gd name="connsiteX849" fmla="*/ 847081 w 3567037"/>
                <a:gd name="connsiteY849" fmla="*/ 3230908 h 4059341"/>
                <a:gd name="connsiteX850" fmla="*/ 2160578 w 3567037"/>
                <a:gd name="connsiteY850" fmla="*/ 2946587 h 4059341"/>
                <a:gd name="connsiteX851" fmla="*/ 2149148 w 3567037"/>
                <a:gd name="connsiteY851" fmla="*/ 2946587 h 4059341"/>
                <a:gd name="connsiteX852" fmla="*/ 2111334 w 3567037"/>
                <a:gd name="connsiteY852" fmla="*/ 2908201 h 4059341"/>
                <a:gd name="connsiteX853" fmla="*/ 2111429 w 3567037"/>
                <a:gd name="connsiteY853" fmla="*/ 2851051 h 4059341"/>
                <a:gd name="connsiteX854" fmla="*/ 2167817 w 3567037"/>
                <a:gd name="connsiteY854" fmla="*/ 2729988 h 4059341"/>
                <a:gd name="connsiteX855" fmla="*/ 2183438 w 3567037"/>
                <a:gd name="connsiteY855" fmla="*/ 2669504 h 4059341"/>
                <a:gd name="connsiteX856" fmla="*/ 2166484 w 3567037"/>
                <a:gd name="connsiteY856" fmla="*/ 2627118 h 4059341"/>
                <a:gd name="connsiteX857" fmla="*/ 2150577 w 3567037"/>
                <a:gd name="connsiteY857" fmla="*/ 2605401 h 4059341"/>
                <a:gd name="connsiteX858" fmla="*/ 2125431 w 3567037"/>
                <a:gd name="connsiteY858" fmla="*/ 2560824 h 4059341"/>
                <a:gd name="connsiteX859" fmla="*/ 2120859 w 3567037"/>
                <a:gd name="connsiteY859" fmla="*/ 2526915 h 4059341"/>
                <a:gd name="connsiteX860" fmla="*/ 2114477 w 3567037"/>
                <a:gd name="connsiteY860" fmla="*/ 2502912 h 4059341"/>
                <a:gd name="connsiteX861" fmla="*/ 2088950 w 3567037"/>
                <a:gd name="connsiteY861" fmla="*/ 2437666 h 4059341"/>
                <a:gd name="connsiteX862" fmla="*/ 2068471 w 3567037"/>
                <a:gd name="connsiteY862" fmla="*/ 2412425 h 4059341"/>
                <a:gd name="connsiteX863" fmla="*/ 2006273 w 3567037"/>
                <a:gd name="connsiteY863" fmla="*/ 2364800 h 4059341"/>
                <a:gd name="connsiteX864" fmla="*/ 1984651 w 3567037"/>
                <a:gd name="connsiteY864" fmla="*/ 2341273 h 4059341"/>
                <a:gd name="connsiteX865" fmla="*/ 1860160 w 3567037"/>
                <a:gd name="connsiteY865" fmla="*/ 2361466 h 4059341"/>
                <a:gd name="connsiteX866" fmla="*/ 1817678 w 3567037"/>
                <a:gd name="connsiteY866" fmla="*/ 2406900 h 4059341"/>
                <a:gd name="connsiteX867" fmla="*/ 1802152 w 3567037"/>
                <a:gd name="connsiteY867" fmla="*/ 2434142 h 4059341"/>
                <a:gd name="connsiteX868" fmla="*/ 1779769 w 3567037"/>
                <a:gd name="connsiteY868" fmla="*/ 2485767 h 4059341"/>
                <a:gd name="connsiteX869" fmla="*/ 1758814 w 3567037"/>
                <a:gd name="connsiteY869" fmla="*/ 2550823 h 4059341"/>
                <a:gd name="connsiteX870" fmla="*/ 1754051 w 3567037"/>
                <a:gd name="connsiteY870" fmla="*/ 2593304 h 4059341"/>
                <a:gd name="connsiteX871" fmla="*/ 1723095 w 3567037"/>
                <a:gd name="connsiteY871" fmla="*/ 2628642 h 4059341"/>
                <a:gd name="connsiteX872" fmla="*/ 1674517 w 3567037"/>
                <a:gd name="connsiteY872" fmla="*/ 2705318 h 4059341"/>
                <a:gd name="connsiteX873" fmla="*/ 1702997 w 3567037"/>
                <a:gd name="connsiteY873" fmla="*/ 2755896 h 4059341"/>
                <a:gd name="connsiteX874" fmla="*/ 1775578 w 3567037"/>
                <a:gd name="connsiteY874" fmla="*/ 2846955 h 4059341"/>
                <a:gd name="connsiteX875" fmla="*/ 1787008 w 3567037"/>
                <a:gd name="connsiteY875" fmla="*/ 2907534 h 4059341"/>
                <a:gd name="connsiteX876" fmla="*/ 1765862 w 3567037"/>
                <a:gd name="connsiteY876" fmla="*/ 2943348 h 4059341"/>
                <a:gd name="connsiteX877" fmla="*/ 1671279 w 3567037"/>
                <a:gd name="connsiteY877" fmla="*/ 2946015 h 4059341"/>
                <a:gd name="connsiteX878" fmla="*/ 1650514 w 3567037"/>
                <a:gd name="connsiteY878" fmla="*/ 2918012 h 4059341"/>
                <a:gd name="connsiteX879" fmla="*/ 1646228 w 3567037"/>
                <a:gd name="connsiteY879" fmla="*/ 2886675 h 4059341"/>
                <a:gd name="connsiteX880" fmla="*/ 1638989 w 3567037"/>
                <a:gd name="connsiteY880" fmla="*/ 2878388 h 4059341"/>
                <a:gd name="connsiteX881" fmla="*/ 1628702 w 3567037"/>
                <a:gd name="connsiteY881" fmla="*/ 2885817 h 4059341"/>
                <a:gd name="connsiteX882" fmla="*/ 1651848 w 3567037"/>
                <a:gd name="connsiteY882" fmla="*/ 2982210 h 4059341"/>
                <a:gd name="connsiteX883" fmla="*/ 1696044 w 3567037"/>
                <a:gd name="connsiteY883" fmla="*/ 3005737 h 4059341"/>
                <a:gd name="connsiteX884" fmla="*/ 1765957 w 3567037"/>
                <a:gd name="connsiteY884" fmla="*/ 3043456 h 4059341"/>
                <a:gd name="connsiteX885" fmla="*/ 1833585 w 3567037"/>
                <a:gd name="connsiteY885" fmla="*/ 3096034 h 4059341"/>
                <a:gd name="connsiteX886" fmla="*/ 1871018 w 3567037"/>
                <a:gd name="connsiteY886" fmla="*/ 3156042 h 4059341"/>
                <a:gd name="connsiteX887" fmla="*/ 1905499 w 3567037"/>
                <a:gd name="connsiteY887" fmla="*/ 3162709 h 4059341"/>
                <a:gd name="connsiteX888" fmla="*/ 1961029 w 3567037"/>
                <a:gd name="connsiteY888" fmla="*/ 3160613 h 4059341"/>
                <a:gd name="connsiteX889" fmla="*/ 2001892 w 3567037"/>
                <a:gd name="connsiteY889" fmla="*/ 3143087 h 4059341"/>
                <a:gd name="connsiteX890" fmla="*/ 2036372 w 3567037"/>
                <a:gd name="connsiteY890" fmla="*/ 3080318 h 4059341"/>
                <a:gd name="connsiteX891" fmla="*/ 2205536 w 3567037"/>
                <a:gd name="connsiteY891" fmla="*/ 2960398 h 4059341"/>
                <a:gd name="connsiteX892" fmla="*/ 2251066 w 3567037"/>
                <a:gd name="connsiteY892" fmla="*/ 2916773 h 4059341"/>
                <a:gd name="connsiteX893" fmla="*/ 2259067 w 3567037"/>
                <a:gd name="connsiteY893" fmla="*/ 2864100 h 4059341"/>
                <a:gd name="connsiteX894" fmla="*/ 2247351 w 3567037"/>
                <a:gd name="connsiteY894" fmla="*/ 2851813 h 4059341"/>
                <a:gd name="connsiteX895" fmla="*/ 2235254 w 3567037"/>
                <a:gd name="connsiteY895" fmla="*/ 2863434 h 4059341"/>
                <a:gd name="connsiteX896" fmla="*/ 2231349 w 3567037"/>
                <a:gd name="connsiteY896" fmla="*/ 2899533 h 4059341"/>
                <a:gd name="connsiteX897" fmla="*/ 2194678 w 3567037"/>
                <a:gd name="connsiteY897" fmla="*/ 2943729 h 4059341"/>
                <a:gd name="connsiteX898" fmla="*/ 2160673 w 3567037"/>
                <a:gd name="connsiteY898" fmla="*/ 2946492 h 4059341"/>
                <a:gd name="connsiteX899" fmla="*/ 1887972 w 3567037"/>
                <a:gd name="connsiteY899" fmla="*/ 1332671 h 4059341"/>
                <a:gd name="connsiteX900" fmla="*/ 1901498 w 3567037"/>
                <a:gd name="connsiteY900" fmla="*/ 1243326 h 4059341"/>
                <a:gd name="connsiteX901" fmla="*/ 1919977 w 3567037"/>
                <a:gd name="connsiteY901" fmla="*/ 1172555 h 4059341"/>
                <a:gd name="connsiteX902" fmla="*/ 1924263 w 3567037"/>
                <a:gd name="connsiteY902" fmla="*/ 1138646 h 4059341"/>
                <a:gd name="connsiteX903" fmla="*/ 1918929 w 3567037"/>
                <a:gd name="connsiteY903" fmla="*/ 1121692 h 4059341"/>
                <a:gd name="connsiteX904" fmla="*/ 1882258 w 3567037"/>
                <a:gd name="connsiteY904" fmla="*/ 1084259 h 4059341"/>
                <a:gd name="connsiteX905" fmla="*/ 1858445 w 3567037"/>
                <a:gd name="connsiteY905" fmla="*/ 1049111 h 4059341"/>
                <a:gd name="connsiteX906" fmla="*/ 1848634 w 3567037"/>
                <a:gd name="connsiteY906" fmla="*/ 1018346 h 4059341"/>
                <a:gd name="connsiteX907" fmla="*/ 1802819 w 3567037"/>
                <a:gd name="connsiteY907" fmla="*/ 1119596 h 4059341"/>
                <a:gd name="connsiteX908" fmla="*/ 1805391 w 3567037"/>
                <a:gd name="connsiteY908" fmla="*/ 1162554 h 4059341"/>
                <a:gd name="connsiteX909" fmla="*/ 1825012 w 3567037"/>
                <a:gd name="connsiteY909" fmla="*/ 1198559 h 4059341"/>
                <a:gd name="connsiteX910" fmla="*/ 1877209 w 3567037"/>
                <a:gd name="connsiteY910" fmla="*/ 1322574 h 4059341"/>
                <a:gd name="connsiteX911" fmla="*/ 1888068 w 3567037"/>
                <a:gd name="connsiteY911" fmla="*/ 1332480 h 405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Lst>
              <a:rect l="l" t="t" r="r" b="b"/>
              <a:pathLst>
                <a:path w="3567037" h="4059341">
                  <a:moveTo>
                    <a:pt x="846604" y="3231860"/>
                  </a:moveTo>
                  <a:cubicBezTo>
                    <a:pt x="841651" y="3222717"/>
                    <a:pt x="832412" y="3220240"/>
                    <a:pt x="824221" y="3217287"/>
                  </a:cubicBezTo>
                  <a:cubicBezTo>
                    <a:pt x="780501" y="3201095"/>
                    <a:pt x="746592" y="3173663"/>
                    <a:pt x="722398" y="3133372"/>
                  </a:cubicBezTo>
                  <a:cubicBezTo>
                    <a:pt x="687156" y="3074603"/>
                    <a:pt x="633435" y="3047361"/>
                    <a:pt x="565807" y="3048123"/>
                  </a:cubicBezTo>
                  <a:cubicBezTo>
                    <a:pt x="530946" y="3048504"/>
                    <a:pt x="497513" y="3044218"/>
                    <a:pt x="465509" y="3030121"/>
                  </a:cubicBezTo>
                  <a:cubicBezTo>
                    <a:pt x="440173" y="3018977"/>
                    <a:pt x="414455" y="3016786"/>
                    <a:pt x="387595" y="3025263"/>
                  </a:cubicBezTo>
                  <a:cubicBezTo>
                    <a:pt x="366925" y="3031740"/>
                    <a:pt x="345304" y="3028978"/>
                    <a:pt x="323968" y="3028692"/>
                  </a:cubicBezTo>
                  <a:cubicBezTo>
                    <a:pt x="306442" y="3028502"/>
                    <a:pt x="288916" y="3027359"/>
                    <a:pt x="271961" y="3033359"/>
                  </a:cubicBezTo>
                  <a:cubicBezTo>
                    <a:pt x="260722" y="3037360"/>
                    <a:pt x="252340" y="3033455"/>
                    <a:pt x="247291" y="3023263"/>
                  </a:cubicBezTo>
                  <a:cubicBezTo>
                    <a:pt x="241862" y="3012214"/>
                    <a:pt x="239386" y="3000117"/>
                    <a:pt x="238719" y="2987925"/>
                  </a:cubicBezTo>
                  <a:cubicBezTo>
                    <a:pt x="238243" y="2978114"/>
                    <a:pt x="244148" y="2973066"/>
                    <a:pt x="253197" y="2976495"/>
                  </a:cubicBezTo>
                  <a:cubicBezTo>
                    <a:pt x="273485" y="2984115"/>
                    <a:pt x="294916" y="2984877"/>
                    <a:pt x="315776" y="2988783"/>
                  </a:cubicBezTo>
                  <a:cubicBezTo>
                    <a:pt x="330540" y="2991545"/>
                    <a:pt x="344256" y="2989449"/>
                    <a:pt x="356924" y="2980877"/>
                  </a:cubicBezTo>
                  <a:cubicBezTo>
                    <a:pt x="342541" y="2957255"/>
                    <a:pt x="307013" y="2931442"/>
                    <a:pt x="278819" y="2924203"/>
                  </a:cubicBezTo>
                  <a:cubicBezTo>
                    <a:pt x="267008" y="2921155"/>
                    <a:pt x="255102" y="2918583"/>
                    <a:pt x="244434" y="2912201"/>
                  </a:cubicBezTo>
                  <a:cubicBezTo>
                    <a:pt x="239671" y="2909344"/>
                    <a:pt x="235766" y="2905725"/>
                    <a:pt x="236338" y="2899438"/>
                  </a:cubicBezTo>
                  <a:cubicBezTo>
                    <a:pt x="237004" y="2892294"/>
                    <a:pt x="241862" y="2887913"/>
                    <a:pt x="248149" y="2887341"/>
                  </a:cubicBezTo>
                  <a:cubicBezTo>
                    <a:pt x="278343" y="2884865"/>
                    <a:pt x="308537" y="2879912"/>
                    <a:pt x="335969" y="2900486"/>
                  </a:cubicBezTo>
                  <a:cubicBezTo>
                    <a:pt x="359591" y="2918297"/>
                    <a:pt x="385594" y="2932871"/>
                    <a:pt x="408740" y="2951540"/>
                  </a:cubicBezTo>
                  <a:cubicBezTo>
                    <a:pt x="422456" y="2962589"/>
                    <a:pt x="439411" y="2968304"/>
                    <a:pt x="456556" y="2972400"/>
                  </a:cubicBezTo>
                  <a:cubicBezTo>
                    <a:pt x="466938" y="2974876"/>
                    <a:pt x="477987" y="2975638"/>
                    <a:pt x="487607" y="2979734"/>
                  </a:cubicBezTo>
                  <a:cubicBezTo>
                    <a:pt x="531613" y="2998117"/>
                    <a:pt x="578380" y="2996974"/>
                    <a:pt x="624577" y="2999831"/>
                  </a:cubicBezTo>
                  <a:cubicBezTo>
                    <a:pt x="654676" y="3001641"/>
                    <a:pt x="683060" y="3009356"/>
                    <a:pt x="710206" y="3022215"/>
                  </a:cubicBezTo>
                  <a:cubicBezTo>
                    <a:pt x="723637" y="3028597"/>
                    <a:pt x="733638" y="3038979"/>
                    <a:pt x="742401" y="3050695"/>
                  </a:cubicBezTo>
                  <a:cubicBezTo>
                    <a:pt x="773929" y="3092510"/>
                    <a:pt x="814981" y="3124418"/>
                    <a:pt x="855558" y="3156422"/>
                  </a:cubicBezTo>
                  <a:cubicBezTo>
                    <a:pt x="879275" y="3175092"/>
                    <a:pt x="907374" y="3183378"/>
                    <a:pt x="938711" y="3183092"/>
                  </a:cubicBezTo>
                  <a:cubicBezTo>
                    <a:pt x="1012435" y="3182426"/>
                    <a:pt x="1079205" y="3160899"/>
                    <a:pt x="1141975" y="3123085"/>
                  </a:cubicBezTo>
                  <a:cubicBezTo>
                    <a:pt x="1192457" y="3092605"/>
                    <a:pt x="1237415" y="3055076"/>
                    <a:pt x="1282849" y="3018024"/>
                  </a:cubicBezTo>
                  <a:cubicBezTo>
                    <a:pt x="1325045" y="2983639"/>
                    <a:pt x="1361907" y="2944205"/>
                    <a:pt x="1392958" y="2899533"/>
                  </a:cubicBezTo>
                  <a:cubicBezTo>
                    <a:pt x="1438297" y="2834192"/>
                    <a:pt x="1496876" y="2784662"/>
                    <a:pt x="1568123" y="2749800"/>
                  </a:cubicBezTo>
                  <a:cubicBezTo>
                    <a:pt x="1574314" y="2746752"/>
                    <a:pt x="1580125" y="2743228"/>
                    <a:pt x="1586316" y="2740180"/>
                  </a:cubicBezTo>
                  <a:cubicBezTo>
                    <a:pt x="1594507" y="2736179"/>
                    <a:pt x="1598889" y="2730179"/>
                    <a:pt x="1599460" y="2720559"/>
                  </a:cubicBezTo>
                  <a:cubicBezTo>
                    <a:pt x="1602032" y="2672076"/>
                    <a:pt x="1626892" y="2634357"/>
                    <a:pt x="1658515" y="2600067"/>
                  </a:cubicBezTo>
                  <a:cubicBezTo>
                    <a:pt x="1663659" y="2594447"/>
                    <a:pt x="1669183" y="2589209"/>
                    <a:pt x="1674803" y="2583970"/>
                  </a:cubicBezTo>
                  <a:cubicBezTo>
                    <a:pt x="1691662" y="2568063"/>
                    <a:pt x="1701854" y="2549775"/>
                    <a:pt x="1699854" y="2525486"/>
                  </a:cubicBezTo>
                  <a:cubicBezTo>
                    <a:pt x="1698425" y="2507484"/>
                    <a:pt x="1705474" y="2491196"/>
                    <a:pt x="1713951" y="2475576"/>
                  </a:cubicBezTo>
                  <a:cubicBezTo>
                    <a:pt x="1722238" y="2460431"/>
                    <a:pt x="1730239" y="2445191"/>
                    <a:pt x="1738144" y="2430427"/>
                  </a:cubicBezTo>
                  <a:cubicBezTo>
                    <a:pt x="1732715" y="2424045"/>
                    <a:pt x="1727381" y="2427474"/>
                    <a:pt x="1722523" y="2428236"/>
                  </a:cubicBezTo>
                  <a:cubicBezTo>
                    <a:pt x="1692901" y="2432808"/>
                    <a:pt x="1663468" y="2432999"/>
                    <a:pt x="1634036" y="2426617"/>
                  </a:cubicBezTo>
                  <a:cubicBezTo>
                    <a:pt x="1627369" y="2425188"/>
                    <a:pt x="1620415" y="2424617"/>
                    <a:pt x="1613653" y="2424902"/>
                  </a:cubicBezTo>
                  <a:cubicBezTo>
                    <a:pt x="1582125" y="2426236"/>
                    <a:pt x="1553264" y="2417378"/>
                    <a:pt x="1526689" y="2401376"/>
                  </a:cubicBezTo>
                  <a:cubicBezTo>
                    <a:pt x="1482303" y="2374706"/>
                    <a:pt x="1449727" y="2337558"/>
                    <a:pt x="1429630" y="2289457"/>
                  </a:cubicBezTo>
                  <a:cubicBezTo>
                    <a:pt x="1397054" y="2211447"/>
                    <a:pt x="1364860" y="2133247"/>
                    <a:pt x="1329331" y="2056475"/>
                  </a:cubicBezTo>
                  <a:cubicBezTo>
                    <a:pt x="1315139" y="2025900"/>
                    <a:pt x="1307995" y="1993039"/>
                    <a:pt x="1296089" y="1961702"/>
                  </a:cubicBezTo>
                  <a:cubicBezTo>
                    <a:pt x="1280754" y="1921411"/>
                    <a:pt x="1255513" y="1888550"/>
                    <a:pt x="1223699" y="1860546"/>
                  </a:cubicBezTo>
                  <a:cubicBezTo>
                    <a:pt x="1190362" y="1831209"/>
                    <a:pt x="1161787" y="1797967"/>
                    <a:pt x="1136355" y="1761486"/>
                  </a:cubicBezTo>
                  <a:cubicBezTo>
                    <a:pt x="1090063" y="1695097"/>
                    <a:pt x="1048915" y="1625850"/>
                    <a:pt x="1011482" y="1554222"/>
                  </a:cubicBezTo>
                  <a:cubicBezTo>
                    <a:pt x="998719" y="1529743"/>
                    <a:pt x="981193" y="1508597"/>
                    <a:pt x="961095" y="1489643"/>
                  </a:cubicBezTo>
                  <a:cubicBezTo>
                    <a:pt x="937187" y="1467164"/>
                    <a:pt x="914422" y="1443827"/>
                    <a:pt x="895372" y="1416872"/>
                  </a:cubicBezTo>
                  <a:cubicBezTo>
                    <a:pt x="881466" y="1397060"/>
                    <a:pt x="862035" y="1383915"/>
                    <a:pt x="839461" y="1375057"/>
                  </a:cubicBezTo>
                  <a:cubicBezTo>
                    <a:pt x="814696" y="1365341"/>
                    <a:pt x="790788" y="1354292"/>
                    <a:pt x="769738" y="1336862"/>
                  </a:cubicBezTo>
                  <a:cubicBezTo>
                    <a:pt x="752402" y="1322479"/>
                    <a:pt x="729256" y="1323717"/>
                    <a:pt x="708301" y="1325432"/>
                  </a:cubicBezTo>
                  <a:cubicBezTo>
                    <a:pt x="683822" y="1327432"/>
                    <a:pt x="659914" y="1327718"/>
                    <a:pt x="635530" y="1324289"/>
                  </a:cubicBezTo>
                  <a:cubicBezTo>
                    <a:pt x="600193" y="1319336"/>
                    <a:pt x="565903" y="1328765"/>
                    <a:pt x="531422" y="1334766"/>
                  </a:cubicBezTo>
                  <a:cubicBezTo>
                    <a:pt x="518659" y="1336957"/>
                    <a:pt x="506086" y="1339910"/>
                    <a:pt x="493322" y="1342196"/>
                  </a:cubicBezTo>
                  <a:cubicBezTo>
                    <a:pt x="463414" y="1347625"/>
                    <a:pt x="437601" y="1362293"/>
                    <a:pt x="413122" y="1379343"/>
                  </a:cubicBezTo>
                  <a:cubicBezTo>
                    <a:pt x="402930" y="1386487"/>
                    <a:pt x="397215" y="1397536"/>
                    <a:pt x="391881" y="1408680"/>
                  </a:cubicBezTo>
                  <a:cubicBezTo>
                    <a:pt x="381308" y="1430683"/>
                    <a:pt x="370545" y="1452495"/>
                    <a:pt x="359877" y="1474403"/>
                  </a:cubicBezTo>
                  <a:cubicBezTo>
                    <a:pt x="345970" y="1503168"/>
                    <a:pt x="325206" y="1524123"/>
                    <a:pt x="293678" y="1533267"/>
                  </a:cubicBezTo>
                  <a:cubicBezTo>
                    <a:pt x="284915" y="1535839"/>
                    <a:pt x="276628" y="1539935"/>
                    <a:pt x="267865" y="1542602"/>
                  </a:cubicBezTo>
                  <a:cubicBezTo>
                    <a:pt x="214335" y="1558699"/>
                    <a:pt x="188713" y="1598894"/>
                    <a:pt x="175759" y="1649663"/>
                  </a:cubicBezTo>
                  <a:cubicBezTo>
                    <a:pt x="166710" y="1685381"/>
                    <a:pt x="165662" y="1721957"/>
                    <a:pt x="165186" y="1758533"/>
                  </a:cubicBezTo>
                  <a:cubicBezTo>
                    <a:pt x="165091" y="1766344"/>
                    <a:pt x="167091" y="1773583"/>
                    <a:pt x="170425" y="1780536"/>
                  </a:cubicBezTo>
                  <a:cubicBezTo>
                    <a:pt x="180712" y="1801967"/>
                    <a:pt x="180616" y="1824827"/>
                    <a:pt x="179473" y="1847783"/>
                  </a:cubicBezTo>
                  <a:cubicBezTo>
                    <a:pt x="179473" y="1848545"/>
                    <a:pt x="179378" y="1849307"/>
                    <a:pt x="179283" y="1850069"/>
                  </a:cubicBezTo>
                  <a:cubicBezTo>
                    <a:pt x="177854" y="1858451"/>
                    <a:pt x="176330" y="1867976"/>
                    <a:pt x="166043" y="1868833"/>
                  </a:cubicBezTo>
                  <a:cubicBezTo>
                    <a:pt x="155375" y="1869785"/>
                    <a:pt x="152899" y="1860641"/>
                    <a:pt x="150517" y="1852355"/>
                  </a:cubicBezTo>
                  <a:cubicBezTo>
                    <a:pt x="146993" y="1839591"/>
                    <a:pt x="147946" y="1825399"/>
                    <a:pt x="139945" y="1813493"/>
                  </a:cubicBezTo>
                  <a:cubicBezTo>
                    <a:pt x="137659" y="1815207"/>
                    <a:pt x="135563" y="1816064"/>
                    <a:pt x="135563" y="1816922"/>
                  </a:cubicBezTo>
                  <a:cubicBezTo>
                    <a:pt x="134611" y="1850545"/>
                    <a:pt x="118609" y="1877977"/>
                    <a:pt x="100511" y="1904742"/>
                  </a:cubicBezTo>
                  <a:cubicBezTo>
                    <a:pt x="93082" y="1915696"/>
                    <a:pt x="84509" y="1925221"/>
                    <a:pt x="71555" y="1929507"/>
                  </a:cubicBezTo>
                  <a:cubicBezTo>
                    <a:pt x="66221" y="1931317"/>
                    <a:pt x="60887" y="1931603"/>
                    <a:pt x="56887" y="1926745"/>
                  </a:cubicBezTo>
                  <a:cubicBezTo>
                    <a:pt x="52886" y="1921887"/>
                    <a:pt x="53934" y="1916839"/>
                    <a:pt x="57458" y="1912076"/>
                  </a:cubicBezTo>
                  <a:cubicBezTo>
                    <a:pt x="59268" y="1909600"/>
                    <a:pt x="61173" y="1907219"/>
                    <a:pt x="63078" y="1904933"/>
                  </a:cubicBezTo>
                  <a:cubicBezTo>
                    <a:pt x="85747" y="1877501"/>
                    <a:pt x="92891" y="1845401"/>
                    <a:pt x="90319" y="1810826"/>
                  </a:cubicBezTo>
                  <a:cubicBezTo>
                    <a:pt x="89081" y="1794157"/>
                    <a:pt x="90700" y="1778631"/>
                    <a:pt x="101464" y="1765487"/>
                  </a:cubicBezTo>
                  <a:cubicBezTo>
                    <a:pt x="119180" y="1743770"/>
                    <a:pt x="114322" y="1719767"/>
                    <a:pt x="109560" y="1695573"/>
                  </a:cubicBezTo>
                  <a:cubicBezTo>
                    <a:pt x="108036" y="1687953"/>
                    <a:pt x="102607" y="1687286"/>
                    <a:pt x="97653" y="1690906"/>
                  </a:cubicBezTo>
                  <a:cubicBezTo>
                    <a:pt x="79270" y="1704527"/>
                    <a:pt x="55553" y="1702812"/>
                    <a:pt x="36122" y="1713385"/>
                  </a:cubicBezTo>
                  <a:cubicBezTo>
                    <a:pt x="27835" y="1717862"/>
                    <a:pt x="18310" y="1717481"/>
                    <a:pt x="9833" y="1712147"/>
                  </a:cubicBezTo>
                  <a:cubicBezTo>
                    <a:pt x="1927" y="1707194"/>
                    <a:pt x="-835" y="1699478"/>
                    <a:pt x="213" y="1690525"/>
                  </a:cubicBezTo>
                  <a:cubicBezTo>
                    <a:pt x="1261" y="1681857"/>
                    <a:pt x="6785" y="1677666"/>
                    <a:pt x="14786" y="1675094"/>
                  </a:cubicBezTo>
                  <a:cubicBezTo>
                    <a:pt x="44028" y="1665569"/>
                    <a:pt x="70984" y="1652139"/>
                    <a:pt x="92510" y="1629374"/>
                  </a:cubicBezTo>
                  <a:cubicBezTo>
                    <a:pt x="93558" y="1628231"/>
                    <a:pt x="94606" y="1626803"/>
                    <a:pt x="95939" y="1626422"/>
                  </a:cubicBezTo>
                  <a:cubicBezTo>
                    <a:pt x="124990" y="1616516"/>
                    <a:pt x="137754" y="1589941"/>
                    <a:pt x="155566" y="1568510"/>
                  </a:cubicBezTo>
                  <a:cubicBezTo>
                    <a:pt x="183283" y="1535363"/>
                    <a:pt x="214716" y="1507073"/>
                    <a:pt x="255864" y="1491357"/>
                  </a:cubicBezTo>
                  <a:cubicBezTo>
                    <a:pt x="286344" y="1479737"/>
                    <a:pt x="308728" y="1459258"/>
                    <a:pt x="325682" y="1431635"/>
                  </a:cubicBezTo>
                  <a:cubicBezTo>
                    <a:pt x="341970" y="1405061"/>
                    <a:pt x="359877" y="1379343"/>
                    <a:pt x="376069" y="1352673"/>
                  </a:cubicBezTo>
                  <a:cubicBezTo>
                    <a:pt x="393786" y="1323622"/>
                    <a:pt x="421789" y="1308668"/>
                    <a:pt x="451412" y="1296285"/>
                  </a:cubicBezTo>
                  <a:cubicBezTo>
                    <a:pt x="488369" y="1280855"/>
                    <a:pt x="528184" y="1277521"/>
                    <a:pt x="567236" y="1271520"/>
                  </a:cubicBezTo>
                  <a:cubicBezTo>
                    <a:pt x="589048" y="1268186"/>
                    <a:pt x="610956" y="1265043"/>
                    <a:pt x="632578" y="1260852"/>
                  </a:cubicBezTo>
                  <a:cubicBezTo>
                    <a:pt x="658009" y="1255994"/>
                    <a:pt x="661057" y="1249803"/>
                    <a:pt x="662677" y="1223705"/>
                  </a:cubicBezTo>
                  <a:cubicBezTo>
                    <a:pt x="665248" y="1183223"/>
                    <a:pt x="644008" y="1154267"/>
                    <a:pt x="619433" y="1126454"/>
                  </a:cubicBezTo>
                  <a:cubicBezTo>
                    <a:pt x="606289" y="1111595"/>
                    <a:pt x="593144" y="1096832"/>
                    <a:pt x="579904" y="1082163"/>
                  </a:cubicBezTo>
                  <a:cubicBezTo>
                    <a:pt x="564188" y="1064637"/>
                    <a:pt x="553901" y="1044730"/>
                    <a:pt x="552853" y="1020727"/>
                  </a:cubicBezTo>
                  <a:cubicBezTo>
                    <a:pt x="552091" y="1004725"/>
                    <a:pt x="546281" y="991199"/>
                    <a:pt x="532756" y="981579"/>
                  </a:cubicBezTo>
                  <a:cubicBezTo>
                    <a:pt x="517897" y="970911"/>
                    <a:pt x="510086" y="955100"/>
                    <a:pt x="503609" y="938717"/>
                  </a:cubicBezTo>
                  <a:cubicBezTo>
                    <a:pt x="495703" y="918905"/>
                    <a:pt x="487988" y="898997"/>
                    <a:pt x="480749" y="878995"/>
                  </a:cubicBezTo>
                  <a:cubicBezTo>
                    <a:pt x="474082" y="860707"/>
                    <a:pt x="464652" y="844895"/>
                    <a:pt x="448078" y="833465"/>
                  </a:cubicBezTo>
                  <a:cubicBezTo>
                    <a:pt x="429600" y="820797"/>
                    <a:pt x="423504" y="800604"/>
                    <a:pt x="421599" y="779840"/>
                  </a:cubicBezTo>
                  <a:cubicBezTo>
                    <a:pt x="420265" y="765457"/>
                    <a:pt x="414550" y="756122"/>
                    <a:pt x="402739" y="748217"/>
                  </a:cubicBezTo>
                  <a:cubicBezTo>
                    <a:pt x="387309" y="737930"/>
                    <a:pt x="386547" y="734977"/>
                    <a:pt x="393119" y="717832"/>
                  </a:cubicBezTo>
                  <a:cubicBezTo>
                    <a:pt x="403025" y="692019"/>
                    <a:pt x="417503" y="668778"/>
                    <a:pt x="434743" y="647252"/>
                  </a:cubicBezTo>
                  <a:cubicBezTo>
                    <a:pt x="438458" y="642584"/>
                    <a:pt x="443506" y="638584"/>
                    <a:pt x="448650" y="635631"/>
                  </a:cubicBezTo>
                  <a:cubicBezTo>
                    <a:pt x="459318" y="629535"/>
                    <a:pt x="466366" y="632964"/>
                    <a:pt x="467128" y="645632"/>
                  </a:cubicBezTo>
                  <a:cubicBezTo>
                    <a:pt x="467890" y="659253"/>
                    <a:pt x="468081" y="673160"/>
                    <a:pt x="465985" y="686685"/>
                  </a:cubicBezTo>
                  <a:cubicBezTo>
                    <a:pt x="463795" y="700973"/>
                    <a:pt x="465319" y="714117"/>
                    <a:pt x="471510" y="726690"/>
                  </a:cubicBezTo>
                  <a:cubicBezTo>
                    <a:pt x="477701" y="739358"/>
                    <a:pt x="481035" y="752312"/>
                    <a:pt x="480273" y="766314"/>
                  </a:cubicBezTo>
                  <a:cubicBezTo>
                    <a:pt x="479320" y="783840"/>
                    <a:pt x="486750" y="798985"/>
                    <a:pt x="500752" y="807462"/>
                  </a:cubicBezTo>
                  <a:cubicBezTo>
                    <a:pt x="534756" y="828227"/>
                    <a:pt x="544376" y="862707"/>
                    <a:pt x="554473" y="896902"/>
                  </a:cubicBezTo>
                  <a:cubicBezTo>
                    <a:pt x="562378" y="923858"/>
                    <a:pt x="563807" y="929573"/>
                    <a:pt x="577428" y="946527"/>
                  </a:cubicBezTo>
                  <a:cubicBezTo>
                    <a:pt x="584953" y="939955"/>
                    <a:pt x="585905" y="930525"/>
                    <a:pt x="587810" y="922143"/>
                  </a:cubicBezTo>
                  <a:cubicBezTo>
                    <a:pt x="594478" y="892616"/>
                    <a:pt x="606765" y="866708"/>
                    <a:pt x="626577" y="843086"/>
                  </a:cubicBezTo>
                  <a:cubicBezTo>
                    <a:pt x="658867" y="804509"/>
                    <a:pt x="675250" y="757265"/>
                    <a:pt x="692109" y="710688"/>
                  </a:cubicBezTo>
                  <a:cubicBezTo>
                    <a:pt x="697062" y="696877"/>
                    <a:pt x="695824" y="681923"/>
                    <a:pt x="694681" y="667540"/>
                  </a:cubicBezTo>
                  <a:cubicBezTo>
                    <a:pt x="692680" y="643346"/>
                    <a:pt x="690299" y="619343"/>
                    <a:pt x="683346" y="595531"/>
                  </a:cubicBezTo>
                  <a:cubicBezTo>
                    <a:pt x="672773" y="559431"/>
                    <a:pt x="667915" y="522665"/>
                    <a:pt x="680774" y="485422"/>
                  </a:cubicBezTo>
                  <a:cubicBezTo>
                    <a:pt x="686203" y="469706"/>
                    <a:pt x="689346" y="453037"/>
                    <a:pt x="689823" y="436082"/>
                  </a:cubicBezTo>
                  <a:cubicBezTo>
                    <a:pt x="689918" y="432368"/>
                    <a:pt x="690490" y="428367"/>
                    <a:pt x="691918" y="424938"/>
                  </a:cubicBezTo>
                  <a:cubicBezTo>
                    <a:pt x="696014" y="415127"/>
                    <a:pt x="711445" y="404174"/>
                    <a:pt x="718493" y="406364"/>
                  </a:cubicBezTo>
                  <a:cubicBezTo>
                    <a:pt x="729352" y="409793"/>
                    <a:pt x="729352" y="420271"/>
                    <a:pt x="730971" y="428843"/>
                  </a:cubicBezTo>
                  <a:cubicBezTo>
                    <a:pt x="734114" y="445322"/>
                    <a:pt x="732209" y="461990"/>
                    <a:pt x="730399" y="479231"/>
                  </a:cubicBezTo>
                  <a:cubicBezTo>
                    <a:pt x="760117" y="447322"/>
                    <a:pt x="799741" y="424462"/>
                    <a:pt x="813743" y="379885"/>
                  </a:cubicBezTo>
                  <a:cubicBezTo>
                    <a:pt x="815743" y="373408"/>
                    <a:pt x="818791" y="366931"/>
                    <a:pt x="822887" y="361597"/>
                  </a:cubicBezTo>
                  <a:cubicBezTo>
                    <a:pt x="830983" y="351024"/>
                    <a:pt x="842413" y="353310"/>
                    <a:pt x="847652" y="365693"/>
                  </a:cubicBezTo>
                  <a:cubicBezTo>
                    <a:pt x="850795" y="373217"/>
                    <a:pt x="849367" y="380552"/>
                    <a:pt x="847652" y="388076"/>
                  </a:cubicBezTo>
                  <a:cubicBezTo>
                    <a:pt x="843747" y="405507"/>
                    <a:pt x="833746" y="420176"/>
                    <a:pt x="825649" y="435606"/>
                  </a:cubicBezTo>
                  <a:cubicBezTo>
                    <a:pt x="813553" y="458466"/>
                    <a:pt x="816315" y="465419"/>
                    <a:pt x="840413" y="473992"/>
                  </a:cubicBezTo>
                  <a:cubicBezTo>
                    <a:pt x="851176" y="477802"/>
                    <a:pt x="859558" y="474182"/>
                    <a:pt x="867369" y="466848"/>
                  </a:cubicBezTo>
                  <a:cubicBezTo>
                    <a:pt x="875179" y="459609"/>
                    <a:pt x="882895" y="452180"/>
                    <a:pt x="891277" y="445703"/>
                  </a:cubicBezTo>
                  <a:cubicBezTo>
                    <a:pt x="895944" y="441988"/>
                    <a:pt x="901659" y="439511"/>
                    <a:pt x="907279" y="437225"/>
                  </a:cubicBezTo>
                  <a:cubicBezTo>
                    <a:pt x="911851" y="435320"/>
                    <a:pt x="916423" y="436654"/>
                    <a:pt x="919566" y="440654"/>
                  </a:cubicBezTo>
                  <a:cubicBezTo>
                    <a:pt x="923471" y="445607"/>
                    <a:pt x="923090" y="451894"/>
                    <a:pt x="918709" y="455228"/>
                  </a:cubicBezTo>
                  <a:cubicBezTo>
                    <a:pt x="898135" y="470849"/>
                    <a:pt x="884990" y="494566"/>
                    <a:pt x="860987" y="506567"/>
                  </a:cubicBezTo>
                  <a:cubicBezTo>
                    <a:pt x="848224" y="512949"/>
                    <a:pt x="835079" y="514473"/>
                    <a:pt x="821173" y="514092"/>
                  </a:cubicBezTo>
                  <a:cubicBezTo>
                    <a:pt x="778120" y="512949"/>
                    <a:pt x="750116" y="537809"/>
                    <a:pt x="744782" y="581243"/>
                  </a:cubicBezTo>
                  <a:cubicBezTo>
                    <a:pt x="741163" y="610866"/>
                    <a:pt x="740210" y="640298"/>
                    <a:pt x="745163" y="670016"/>
                  </a:cubicBezTo>
                  <a:cubicBezTo>
                    <a:pt x="750783" y="703544"/>
                    <a:pt x="742782" y="734786"/>
                    <a:pt x="727542" y="764885"/>
                  </a:cubicBezTo>
                  <a:cubicBezTo>
                    <a:pt x="708587" y="802319"/>
                    <a:pt x="688585" y="838990"/>
                    <a:pt x="667439" y="875185"/>
                  </a:cubicBezTo>
                  <a:cubicBezTo>
                    <a:pt x="658390" y="890615"/>
                    <a:pt x="653247" y="907284"/>
                    <a:pt x="652771" y="925096"/>
                  </a:cubicBezTo>
                  <a:cubicBezTo>
                    <a:pt x="652104" y="946146"/>
                    <a:pt x="646960" y="965387"/>
                    <a:pt x="635530" y="983484"/>
                  </a:cubicBezTo>
                  <a:cubicBezTo>
                    <a:pt x="626672" y="997486"/>
                    <a:pt x="632768" y="1006535"/>
                    <a:pt x="649818" y="1005487"/>
                  </a:cubicBezTo>
                  <a:cubicBezTo>
                    <a:pt x="658009" y="1005011"/>
                    <a:pt x="666391" y="1002725"/>
                    <a:pt x="674202" y="1000058"/>
                  </a:cubicBezTo>
                  <a:cubicBezTo>
                    <a:pt x="701824" y="990723"/>
                    <a:pt x="726875" y="996152"/>
                    <a:pt x="749926" y="1012535"/>
                  </a:cubicBezTo>
                  <a:cubicBezTo>
                    <a:pt x="761737" y="1020917"/>
                    <a:pt x="773167" y="1029871"/>
                    <a:pt x="784025" y="1039396"/>
                  </a:cubicBezTo>
                  <a:cubicBezTo>
                    <a:pt x="804409" y="1057398"/>
                    <a:pt x="827554" y="1069781"/>
                    <a:pt x="854034" y="1076162"/>
                  </a:cubicBezTo>
                  <a:cubicBezTo>
                    <a:pt x="866607" y="1079210"/>
                    <a:pt x="878799" y="1083782"/>
                    <a:pt x="891181" y="1087592"/>
                  </a:cubicBezTo>
                  <a:cubicBezTo>
                    <a:pt x="898135" y="1089783"/>
                    <a:pt x="904516" y="1092831"/>
                    <a:pt x="903183" y="1101594"/>
                  </a:cubicBezTo>
                  <a:cubicBezTo>
                    <a:pt x="901849" y="1110071"/>
                    <a:pt x="894515" y="1111595"/>
                    <a:pt x="887562" y="1112072"/>
                  </a:cubicBezTo>
                  <a:cubicBezTo>
                    <a:pt x="882323" y="1112453"/>
                    <a:pt x="876799" y="1112357"/>
                    <a:pt x="871655" y="1111310"/>
                  </a:cubicBezTo>
                  <a:cubicBezTo>
                    <a:pt x="836317" y="1104356"/>
                    <a:pt x="802313" y="1093784"/>
                    <a:pt x="771166" y="1075305"/>
                  </a:cubicBezTo>
                  <a:cubicBezTo>
                    <a:pt x="760022" y="1068733"/>
                    <a:pt x="748306" y="1063113"/>
                    <a:pt x="737067" y="1056731"/>
                  </a:cubicBezTo>
                  <a:cubicBezTo>
                    <a:pt x="714302" y="1043968"/>
                    <a:pt x="690966" y="1038253"/>
                    <a:pt x="664963" y="1046159"/>
                  </a:cubicBezTo>
                  <a:cubicBezTo>
                    <a:pt x="655819" y="1048921"/>
                    <a:pt x="645532" y="1047778"/>
                    <a:pt x="635911" y="1048349"/>
                  </a:cubicBezTo>
                  <a:cubicBezTo>
                    <a:pt x="632387" y="1054541"/>
                    <a:pt x="637245" y="1056922"/>
                    <a:pt x="640579" y="1059494"/>
                  </a:cubicBezTo>
                  <a:cubicBezTo>
                    <a:pt x="646579" y="1064161"/>
                    <a:pt x="652771" y="1068638"/>
                    <a:pt x="659057" y="1072924"/>
                  </a:cubicBezTo>
                  <a:cubicBezTo>
                    <a:pt x="689061" y="1093593"/>
                    <a:pt x="705253" y="1123025"/>
                    <a:pt x="712588" y="1157792"/>
                  </a:cubicBezTo>
                  <a:cubicBezTo>
                    <a:pt x="722113" y="1202750"/>
                    <a:pt x="747354" y="1236659"/>
                    <a:pt x="785263" y="1261138"/>
                  </a:cubicBezTo>
                  <a:cubicBezTo>
                    <a:pt x="825459" y="1287141"/>
                    <a:pt x="868036" y="1309239"/>
                    <a:pt x="905755" y="1339338"/>
                  </a:cubicBezTo>
                  <a:cubicBezTo>
                    <a:pt x="933377" y="1361436"/>
                    <a:pt x="959095" y="1384963"/>
                    <a:pt x="979764" y="1413443"/>
                  </a:cubicBezTo>
                  <a:cubicBezTo>
                    <a:pt x="997671" y="1438112"/>
                    <a:pt x="1015578" y="1462592"/>
                    <a:pt x="1036723" y="1484785"/>
                  </a:cubicBezTo>
                  <a:cubicBezTo>
                    <a:pt x="1059583" y="1508788"/>
                    <a:pt x="1076633" y="1537363"/>
                    <a:pt x="1087968" y="1568033"/>
                  </a:cubicBezTo>
                  <a:cubicBezTo>
                    <a:pt x="1102160" y="1606324"/>
                    <a:pt x="1126068" y="1637280"/>
                    <a:pt x="1152643" y="1666617"/>
                  </a:cubicBezTo>
                  <a:cubicBezTo>
                    <a:pt x="1172264" y="1688334"/>
                    <a:pt x="1188552" y="1711956"/>
                    <a:pt x="1200553" y="1738531"/>
                  </a:cubicBezTo>
                  <a:cubicBezTo>
                    <a:pt x="1208840" y="1756914"/>
                    <a:pt x="1221222" y="1772249"/>
                    <a:pt x="1235605" y="1786061"/>
                  </a:cubicBezTo>
                  <a:cubicBezTo>
                    <a:pt x="1239987" y="1790252"/>
                    <a:pt x="1244559" y="1794728"/>
                    <a:pt x="1249988" y="1797110"/>
                  </a:cubicBezTo>
                  <a:cubicBezTo>
                    <a:pt x="1259513" y="1801396"/>
                    <a:pt x="1270562" y="1810635"/>
                    <a:pt x="1279420" y="1805777"/>
                  </a:cubicBezTo>
                  <a:cubicBezTo>
                    <a:pt x="1289136" y="1800443"/>
                    <a:pt x="1280468" y="1787870"/>
                    <a:pt x="1280278" y="1778441"/>
                  </a:cubicBezTo>
                  <a:cubicBezTo>
                    <a:pt x="1279325" y="1735673"/>
                    <a:pt x="1284183" y="1693382"/>
                    <a:pt x="1289803" y="1651091"/>
                  </a:cubicBezTo>
                  <a:cubicBezTo>
                    <a:pt x="1290946" y="1642805"/>
                    <a:pt x="1293041" y="1634423"/>
                    <a:pt x="1292755" y="1626231"/>
                  </a:cubicBezTo>
                  <a:cubicBezTo>
                    <a:pt x="1290946" y="1580321"/>
                    <a:pt x="1307233" y="1539173"/>
                    <a:pt x="1327331" y="1499739"/>
                  </a:cubicBezTo>
                  <a:cubicBezTo>
                    <a:pt x="1339999" y="1474879"/>
                    <a:pt x="1348858" y="1449447"/>
                    <a:pt x="1353049" y="1422206"/>
                  </a:cubicBezTo>
                  <a:cubicBezTo>
                    <a:pt x="1355811" y="1403918"/>
                    <a:pt x="1362383" y="1387535"/>
                    <a:pt x="1371622" y="1371152"/>
                  </a:cubicBezTo>
                  <a:cubicBezTo>
                    <a:pt x="1390863" y="1337052"/>
                    <a:pt x="1400864" y="1299428"/>
                    <a:pt x="1407532" y="1261043"/>
                  </a:cubicBezTo>
                  <a:cubicBezTo>
                    <a:pt x="1408865" y="1253518"/>
                    <a:pt x="1409341" y="1245898"/>
                    <a:pt x="1410865" y="1238468"/>
                  </a:cubicBezTo>
                  <a:cubicBezTo>
                    <a:pt x="1418962" y="1200273"/>
                    <a:pt x="1406865" y="1168364"/>
                    <a:pt x="1382386" y="1139218"/>
                  </a:cubicBezTo>
                  <a:cubicBezTo>
                    <a:pt x="1341047" y="1089974"/>
                    <a:pt x="1291898" y="1051588"/>
                    <a:pt x="1232081" y="1027299"/>
                  </a:cubicBezTo>
                  <a:cubicBezTo>
                    <a:pt x="1224271" y="1024156"/>
                    <a:pt x="1216651" y="1020441"/>
                    <a:pt x="1208269" y="1019584"/>
                  </a:cubicBezTo>
                  <a:cubicBezTo>
                    <a:pt x="1184551" y="1017203"/>
                    <a:pt x="1167121" y="1003963"/>
                    <a:pt x="1153214" y="986151"/>
                  </a:cubicBezTo>
                  <a:cubicBezTo>
                    <a:pt x="1141022" y="970625"/>
                    <a:pt x="1129973" y="954052"/>
                    <a:pt x="1119115" y="937574"/>
                  </a:cubicBezTo>
                  <a:cubicBezTo>
                    <a:pt x="1111971" y="926810"/>
                    <a:pt x="1110542" y="915190"/>
                    <a:pt x="1116733" y="902998"/>
                  </a:cubicBezTo>
                  <a:cubicBezTo>
                    <a:pt x="1128735" y="879471"/>
                    <a:pt x="1149214" y="877280"/>
                    <a:pt x="1164358" y="899093"/>
                  </a:cubicBezTo>
                  <a:cubicBezTo>
                    <a:pt x="1173026" y="911666"/>
                    <a:pt x="1180837" y="924715"/>
                    <a:pt x="1192457" y="934907"/>
                  </a:cubicBezTo>
                  <a:cubicBezTo>
                    <a:pt x="1198077" y="939764"/>
                    <a:pt x="1202744" y="946241"/>
                    <a:pt x="1213031" y="946908"/>
                  </a:cubicBezTo>
                  <a:cubicBezTo>
                    <a:pt x="1215698" y="933478"/>
                    <a:pt x="1209983" y="922048"/>
                    <a:pt x="1203887" y="911380"/>
                  </a:cubicBezTo>
                  <a:cubicBezTo>
                    <a:pt x="1195981" y="897473"/>
                    <a:pt x="1186742" y="884424"/>
                    <a:pt x="1175979" y="872423"/>
                  </a:cubicBezTo>
                  <a:cubicBezTo>
                    <a:pt x="1169407" y="865088"/>
                    <a:pt x="1163692" y="856897"/>
                    <a:pt x="1158167" y="848705"/>
                  </a:cubicBezTo>
                  <a:cubicBezTo>
                    <a:pt x="1153119" y="841181"/>
                    <a:pt x="1152071" y="833084"/>
                    <a:pt x="1158167" y="825369"/>
                  </a:cubicBezTo>
                  <a:cubicBezTo>
                    <a:pt x="1162644" y="819749"/>
                    <a:pt x="1165406" y="813844"/>
                    <a:pt x="1163692" y="806414"/>
                  </a:cubicBezTo>
                  <a:cubicBezTo>
                    <a:pt x="1158548" y="784412"/>
                    <a:pt x="1165692" y="763838"/>
                    <a:pt x="1172836" y="743930"/>
                  </a:cubicBezTo>
                  <a:cubicBezTo>
                    <a:pt x="1185599" y="708593"/>
                    <a:pt x="1206554" y="677541"/>
                    <a:pt x="1228747" y="647347"/>
                  </a:cubicBezTo>
                  <a:cubicBezTo>
                    <a:pt x="1232272" y="642489"/>
                    <a:pt x="1235891" y="636012"/>
                    <a:pt x="1243225" y="640203"/>
                  </a:cubicBezTo>
                  <a:cubicBezTo>
                    <a:pt x="1249893" y="644108"/>
                    <a:pt x="1247702" y="650871"/>
                    <a:pt x="1245702" y="656681"/>
                  </a:cubicBezTo>
                  <a:cubicBezTo>
                    <a:pt x="1242273" y="666778"/>
                    <a:pt x="1238463" y="676779"/>
                    <a:pt x="1234939" y="686780"/>
                  </a:cubicBezTo>
                  <a:cubicBezTo>
                    <a:pt x="1229319" y="702592"/>
                    <a:pt x="1223223" y="718213"/>
                    <a:pt x="1218460" y="734215"/>
                  </a:cubicBezTo>
                  <a:cubicBezTo>
                    <a:pt x="1207411" y="770886"/>
                    <a:pt x="1208554" y="806605"/>
                    <a:pt x="1230081" y="839561"/>
                  </a:cubicBezTo>
                  <a:cubicBezTo>
                    <a:pt x="1247512" y="866327"/>
                    <a:pt x="1257703" y="895473"/>
                    <a:pt x="1261799" y="926810"/>
                  </a:cubicBezTo>
                  <a:cubicBezTo>
                    <a:pt x="1267038" y="967101"/>
                    <a:pt x="1288088" y="995581"/>
                    <a:pt x="1323616" y="1014536"/>
                  </a:cubicBezTo>
                  <a:cubicBezTo>
                    <a:pt x="1341047" y="1023870"/>
                    <a:pt x="1357144" y="1035681"/>
                    <a:pt x="1374670" y="1044920"/>
                  </a:cubicBezTo>
                  <a:cubicBezTo>
                    <a:pt x="1407532" y="1062256"/>
                    <a:pt x="1426105" y="1091498"/>
                    <a:pt x="1442107" y="1123025"/>
                  </a:cubicBezTo>
                  <a:cubicBezTo>
                    <a:pt x="1445917" y="1130455"/>
                    <a:pt x="1449442" y="1137980"/>
                    <a:pt x="1453252" y="1145600"/>
                  </a:cubicBezTo>
                  <a:cubicBezTo>
                    <a:pt x="1461253" y="1143790"/>
                    <a:pt x="1460205" y="1137218"/>
                    <a:pt x="1461157" y="1132836"/>
                  </a:cubicBezTo>
                  <a:cubicBezTo>
                    <a:pt x="1467634" y="1102356"/>
                    <a:pt x="1476493" y="1072448"/>
                    <a:pt x="1477159" y="1040729"/>
                  </a:cubicBezTo>
                  <a:cubicBezTo>
                    <a:pt x="1477826" y="1006630"/>
                    <a:pt x="1473540" y="973578"/>
                    <a:pt x="1460491" y="942336"/>
                  </a:cubicBezTo>
                  <a:cubicBezTo>
                    <a:pt x="1440583" y="894330"/>
                    <a:pt x="1429534" y="843562"/>
                    <a:pt x="1413723" y="794222"/>
                  </a:cubicBezTo>
                  <a:cubicBezTo>
                    <a:pt x="1402769" y="759932"/>
                    <a:pt x="1392101" y="725642"/>
                    <a:pt x="1373527" y="694972"/>
                  </a:cubicBezTo>
                  <a:cubicBezTo>
                    <a:pt x="1337999" y="636298"/>
                    <a:pt x="1334380" y="572957"/>
                    <a:pt x="1341142" y="507234"/>
                  </a:cubicBezTo>
                  <a:cubicBezTo>
                    <a:pt x="1346381" y="456371"/>
                    <a:pt x="1355525" y="406364"/>
                    <a:pt x="1367812" y="356739"/>
                  </a:cubicBezTo>
                  <a:cubicBezTo>
                    <a:pt x="1375718" y="324926"/>
                    <a:pt x="1373337" y="291588"/>
                    <a:pt x="1370575" y="258917"/>
                  </a:cubicBezTo>
                  <a:cubicBezTo>
                    <a:pt x="1369717" y="248249"/>
                    <a:pt x="1365431" y="238153"/>
                    <a:pt x="1359907" y="228914"/>
                  </a:cubicBezTo>
                  <a:cubicBezTo>
                    <a:pt x="1346191" y="205958"/>
                    <a:pt x="1346953" y="182527"/>
                    <a:pt x="1357144" y="158810"/>
                  </a:cubicBezTo>
                  <a:cubicBezTo>
                    <a:pt x="1362288" y="146808"/>
                    <a:pt x="1365717" y="134426"/>
                    <a:pt x="1368098" y="121662"/>
                  </a:cubicBezTo>
                  <a:cubicBezTo>
                    <a:pt x="1372194" y="99564"/>
                    <a:pt x="1366669" y="80895"/>
                    <a:pt x="1349715" y="66036"/>
                  </a:cubicBezTo>
                  <a:cubicBezTo>
                    <a:pt x="1344000" y="60988"/>
                    <a:pt x="1337999" y="56225"/>
                    <a:pt x="1334284" y="49367"/>
                  </a:cubicBezTo>
                  <a:cubicBezTo>
                    <a:pt x="1326855" y="35747"/>
                    <a:pt x="1331808" y="22507"/>
                    <a:pt x="1346762" y="19268"/>
                  </a:cubicBezTo>
                  <a:cubicBezTo>
                    <a:pt x="1359526" y="16506"/>
                    <a:pt x="1372480" y="17173"/>
                    <a:pt x="1385148" y="21269"/>
                  </a:cubicBezTo>
                  <a:cubicBezTo>
                    <a:pt x="1389625" y="22697"/>
                    <a:pt x="1393244" y="25079"/>
                    <a:pt x="1395721" y="29270"/>
                  </a:cubicBezTo>
                  <a:cubicBezTo>
                    <a:pt x="1415152" y="61369"/>
                    <a:pt x="1422676" y="94897"/>
                    <a:pt x="1409818" y="131473"/>
                  </a:cubicBezTo>
                  <a:cubicBezTo>
                    <a:pt x="1406293" y="141569"/>
                    <a:pt x="1404293" y="151952"/>
                    <a:pt x="1403722" y="162810"/>
                  </a:cubicBezTo>
                  <a:cubicBezTo>
                    <a:pt x="1402960" y="176907"/>
                    <a:pt x="1404865" y="189766"/>
                    <a:pt x="1412770" y="202053"/>
                  </a:cubicBezTo>
                  <a:cubicBezTo>
                    <a:pt x="1424677" y="220627"/>
                    <a:pt x="1426867" y="241963"/>
                    <a:pt x="1427629" y="263489"/>
                  </a:cubicBezTo>
                  <a:cubicBezTo>
                    <a:pt x="1429439" y="312448"/>
                    <a:pt x="1425820" y="360835"/>
                    <a:pt x="1416390" y="408936"/>
                  </a:cubicBezTo>
                  <a:cubicBezTo>
                    <a:pt x="1408008" y="451703"/>
                    <a:pt x="1406770" y="495137"/>
                    <a:pt x="1408484" y="538667"/>
                  </a:cubicBezTo>
                  <a:cubicBezTo>
                    <a:pt x="1408770" y="545906"/>
                    <a:pt x="1407627" y="553907"/>
                    <a:pt x="1414104" y="560574"/>
                  </a:cubicBezTo>
                  <a:cubicBezTo>
                    <a:pt x="1415628" y="558098"/>
                    <a:pt x="1417342" y="556478"/>
                    <a:pt x="1417819" y="554478"/>
                  </a:cubicBezTo>
                  <a:cubicBezTo>
                    <a:pt x="1431154" y="503138"/>
                    <a:pt x="1465825" y="467229"/>
                    <a:pt x="1504687" y="434368"/>
                  </a:cubicBezTo>
                  <a:cubicBezTo>
                    <a:pt x="1509354" y="430463"/>
                    <a:pt x="1513926" y="426367"/>
                    <a:pt x="1518974" y="422938"/>
                  </a:cubicBezTo>
                  <a:cubicBezTo>
                    <a:pt x="1570409" y="388362"/>
                    <a:pt x="1593079" y="337784"/>
                    <a:pt x="1599079" y="278158"/>
                  </a:cubicBezTo>
                  <a:cubicBezTo>
                    <a:pt x="1601270" y="256727"/>
                    <a:pt x="1606604" y="236153"/>
                    <a:pt x="1614415" y="216245"/>
                  </a:cubicBezTo>
                  <a:cubicBezTo>
                    <a:pt x="1629178" y="178526"/>
                    <a:pt x="1659087" y="159857"/>
                    <a:pt x="1696901" y="151475"/>
                  </a:cubicBezTo>
                  <a:cubicBezTo>
                    <a:pt x="1704997" y="149666"/>
                    <a:pt x="1713856" y="149189"/>
                    <a:pt x="1721571" y="153095"/>
                  </a:cubicBezTo>
                  <a:cubicBezTo>
                    <a:pt x="1728429" y="156524"/>
                    <a:pt x="1735477" y="161096"/>
                    <a:pt x="1733953" y="170335"/>
                  </a:cubicBezTo>
                  <a:cubicBezTo>
                    <a:pt x="1732715" y="177860"/>
                    <a:pt x="1725571" y="178336"/>
                    <a:pt x="1719571" y="179003"/>
                  </a:cubicBezTo>
                  <a:cubicBezTo>
                    <a:pt x="1708712" y="180241"/>
                    <a:pt x="1698806" y="183765"/>
                    <a:pt x="1689757" y="189766"/>
                  </a:cubicBezTo>
                  <a:cubicBezTo>
                    <a:pt x="1683376" y="194052"/>
                    <a:pt x="1677565" y="199005"/>
                    <a:pt x="1673089" y="205292"/>
                  </a:cubicBezTo>
                  <a:cubicBezTo>
                    <a:pt x="1670041" y="209578"/>
                    <a:pt x="1666040" y="214245"/>
                    <a:pt x="1668802" y="219770"/>
                  </a:cubicBezTo>
                  <a:cubicBezTo>
                    <a:pt x="1671850" y="225770"/>
                    <a:pt x="1678042" y="224151"/>
                    <a:pt x="1683090" y="223389"/>
                  </a:cubicBezTo>
                  <a:cubicBezTo>
                    <a:pt x="1697663" y="221484"/>
                    <a:pt x="1710617" y="215007"/>
                    <a:pt x="1723476" y="208244"/>
                  </a:cubicBezTo>
                  <a:cubicBezTo>
                    <a:pt x="1732715" y="203387"/>
                    <a:pt x="1742621" y="196052"/>
                    <a:pt x="1752241" y="207101"/>
                  </a:cubicBezTo>
                  <a:cubicBezTo>
                    <a:pt x="1758052" y="213769"/>
                    <a:pt x="1754432" y="227294"/>
                    <a:pt x="1744336" y="237867"/>
                  </a:cubicBezTo>
                  <a:cubicBezTo>
                    <a:pt x="1727667" y="255203"/>
                    <a:pt x="1706140" y="262442"/>
                    <a:pt x="1683090" y="265490"/>
                  </a:cubicBezTo>
                  <a:cubicBezTo>
                    <a:pt x="1656801" y="269014"/>
                    <a:pt x="1651181" y="274062"/>
                    <a:pt x="1647562" y="300542"/>
                  </a:cubicBezTo>
                  <a:cubicBezTo>
                    <a:pt x="1646228" y="310352"/>
                    <a:pt x="1646704" y="320354"/>
                    <a:pt x="1646038" y="330164"/>
                  </a:cubicBezTo>
                  <a:cubicBezTo>
                    <a:pt x="1642894" y="376265"/>
                    <a:pt x="1628607" y="416556"/>
                    <a:pt x="1587840" y="443417"/>
                  </a:cubicBezTo>
                  <a:cubicBezTo>
                    <a:pt x="1578315" y="449703"/>
                    <a:pt x="1569457" y="457037"/>
                    <a:pt x="1559932" y="463324"/>
                  </a:cubicBezTo>
                  <a:cubicBezTo>
                    <a:pt x="1524880" y="486184"/>
                    <a:pt x="1503734" y="518569"/>
                    <a:pt x="1494495" y="558860"/>
                  </a:cubicBezTo>
                  <a:cubicBezTo>
                    <a:pt x="1486494" y="593816"/>
                    <a:pt x="1480017" y="628964"/>
                    <a:pt x="1481541" y="665159"/>
                  </a:cubicBezTo>
                  <a:cubicBezTo>
                    <a:pt x="1482208" y="681923"/>
                    <a:pt x="1481255" y="698591"/>
                    <a:pt x="1478683" y="715260"/>
                  </a:cubicBezTo>
                  <a:cubicBezTo>
                    <a:pt x="1474969" y="739073"/>
                    <a:pt x="1477159" y="762123"/>
                    <a:pt x="1487256" y="784507"/>
                  </a:cubicBezTo>
                  <a:cubicBezTo>
                    <a:pt x="1511735" y="839276"/>
                    <a:pt x="1522308" y="897759"/>
                    <a:pt x="1532214" y="956338"/>
                  </a:cubicBezTo>
                  <a:cubicBezTo>
                    <a:pt x="1535547" y="975864"/>
                    <a:pt x="1540120" y="995200"/>
                    <a:pt x="1545454" y="1014250"/>
                  </a:cubicBezTo>
                  <a:cubicBezTo>
                    <a:pt x="1553550" y="1043111"/>
                    <a:pt x="1548978" y="1071876"/>
                    <a:pt x="1545168" y="1100451"/>
                  </a:cubicBezTo>
                  <a:cubicBezTo>
                    <a:pt x="1540882" y="1132931"/>
                    <a:pt x="1536119" y="1165316"/>
                    <a:pt x="1529452" y="1197416"/>
                  </a:cubicBezTo>
                  <a:cubicBezTo>
                    <a:pt x="1522403" y="1231229"/>
                    <a:pt x="1505639" y="1261424"/>
                    <a:pt x="1489351" y="1291618"/>
                  </a:cubicBezTo>
                  <a:cubicBezTo>
                    <a:pt x="1475921" y="1316383"/>
                    <a:pt x="1462777" y="1341338"/>
                    <a:pt x="1446108" y="1364198"/>
                  </a:cubicBezTo>
                  <a:cubicBezTo>
                    <a:pt x="1439250" y="1373533"/>
                    <a:pt x="1435440" y="1384391"/>
                    <a:pt x="1432011" y="1395250"/>
                  </a:cubicBezTo>
                  <a:cubicBezTo>
                    <a:pt x="1418104" y="1439636"/>
                    <a:pt x="1400197" y="1482594"/>
                    <a:pt x="1385053" y="1526504"/>
                  </a:cubicBezTo>
                  <a:cubicBezTo>
                    <a:pt x="1363050" y="1589941"/>
                    <a:pt x="1343905" y="1654330"/>
                    <a:pt x="1350096" y="1722910"/>
                  </a:cubicBezTo>
                  <a:cubicBezTo>
                    <a:pt x="1352953" y="1754723"/>
                    <a:pt x="1356954" y="1786537"/>
                    <a:pt x="1360383" y="1818255"/>
                  </a:cubicBezTo>
                  <a:cubicBezTo>
                    <a:pt x="1370860" y="1916839"/>
                    <a:pt x="1398959" y="2010660"/>
                    <a:pt x="1436773" y="2101719"/>
                  </a:cubicBezTo>
                  <a:cubicBezTo>
                    <a:pt x="1460776" y="2159441"/>
                    <a:pt x="1491256" y="2214114"/>
                    <a:pt x="1523260" y="2267835"/>
                  </a:cubicBezTo>
                  <a:cubicBezTo>
                    <a:pt x="1556503" y="2323747"/>
                    <a:pt x="1605937" y="2348988"/>
                    <a:pt x="1671374" y="2340130"/>
                  </a:cubicBezTo>
                  <a:cubicBezTo>
                    <a:pt x="1693282" y="2337177"/>
                    <a:pt x="1714903" y="2333177"/>
                    <a:pt x="1736239" y="2327366"/>
                  </a:cubicBezTo>
                  <a:cubicBezTo>
                    <a:pt x="1784055" y="2314317"/>
                    <a:pt x="1808534" y="2277741"/>
                    <a:pt x="1833013" y="2237165"/>
                  </a:cubicBezTo>
                  <a:cubicBezTo>
                    <a:pt x="1819488" y="2232116"/>
                    <a:pt x="1812058" y="2240403"/>
                    <a:pt x="1804057" y="2244308"/>
                  </a:cubicBezTo>
                  <a:cubicBezTo>
                    <a:pt x="1770148" y="2260787"/>
                    <a:pt x="1734906" y="2266311"/>
                    <a:pt x="1697472" y="2260977"/>
                  </a:cubicBezTo>
                  <a:cubicBezTo>
                    <a:pt x="1676232" y="2258024"/>
                    <a:pt x="1658134" y="2248690"/>
                    <a:pt x="1641656" y="2236307"/>
                  </a:cubicBezTo>
                  <a:cubicBezTo>
                    <a:pt x="1605080" y="2208590"/>
                    <a:pt x="1570123" y="2179253"/>
                    <a:pt x="1551454" y="2135247"/>
                  </a:cubicBezTo>
                  <a:cubicBezTo>
                    <a:pt x="1547644" y="2126389"/>
                    <a:pt x="1540786" y="2118578"/>
                    <a:pt x="1534500" y="2110958"/>
                  </a:cubicBezTo>
                  <a:cubicBezTo>
                    <a:pt x="1503448" y="2073430"/>
                    <a:pt x="1485922" y="2030377"/>
                    <a:pt x="1480779" y="1982180"/>
                  </a:cubicBezTo>
                  <a:cubicBezTo>
                    <a:pt x="1479445" y="1969988"/>
                    <a:pt x="1476397" y="1958177"/>
                    <a:pt x="1471635" y="1946938"/>
                  </a:cubicBezTo>
                  <a:cubicBezTo>
                    <a:pt x="1459252" y="1917506"/>
                    <a:pt x="1449251" y="1887026"/>
                    <a:pt x="1432773" y="1859308"/>
                  </a:cubicBezTo>
                  <a:cubicBezTo>
                    <a:pt x="1419152" y="1836353"/>
                    <a:pt x="1418295" y="1810921"/>
                    <a:pt x="1427058" y="1786346"/>
                  </a:cubicBezTo>
                  <a:cubicBezTo>
                    <a:pt x="1447918" y="1728149"/>
                    <a:pt x="1461348" y="1667855"/>
                    <a:pt x="1480684" y="1609277"/>
                  </a:cubicBezTo>
                  <a:cubicBezTo>
                    <a:pt x="1493257" y="1571177"/>
                    <a:pt x="1517926" y="1541554"/>
                    <a:pt x="1543930" y="1512598"/>
                  </a:cubicBezTo>
                  <a:cubicBezTo>
                    <a:pt x="1549835" y="1506026"/>
                    <a:pt x="1557169" y="1501263"/>
                    <a:pt x="1566028" y="1507169"/>
                  </a:cubicBezTo>
                  <a:cubicBezTo>
                    <a:pt x="1573933" y="1512503"/>
                    <a:pt x="1572314" y="1520885"/>
                    <a:pt x="1569266" y="1527838"/>
                  </a:cubicBezTo>
                  <a:cubicBezTo>
                    <a:pt x="1563170" y="1541554"/>
                    <a:pt x="1561932" y="1555175"/>
                    <a:pt x="1564218" y="1570034"/>
                  </a:cubicBezTo>
                  <a:cubicBezTo>
                    <a:pt x="1565932" y="1580702"/>
                    <a:pt x="1560979" y="1590893"/>
                    <a:pt x="1556979" y="1600799"/>
                  </a:cubicBezTo>
                  <a:cubicBezTo>
                    <a:pt x="1546787" y="1626231"/>
                    <a:pt x="1535929" y="1651377"/>
                    <a:pt x="1535071" y="1679571"/>
                  </a:cubicBezTo>
                  <a:cubicBezTo>
                    <a:pt x="1534881" y="1687096"/>
                    <a:pt x="1533452" y="1695097"/>
                    <a:pt x="1530404" y="1701860"/>
                  </a:cubicBezTo>
                  <a:cubicBezTo>
                    <a:pt x="1515831" y="1733673"/>
                    <a:pt x="1511926" y="1768058"/>
                    <a:pt x="1507925" y="1801777"/>
                  </a:cubicBezTo>
                  <a:cubicBezTo>
                    <a:pt x="1503829" y="1836353"/>
                    <a:pt x="1505068" y="1871881"/>
                    <a:pt x="1522213" y="1904266"/>
                  </a:cubicBezTo>
                  <a:cubicBezTo>
                    <a:pt x="1533357" y="1925316"/>
                    <a:pt x="1541548" y="1946843"/>
                    <a:pt x="1543453" y="1971131"/>
                  </a:cubicBezTo>
                  <a:cubicBezTo>
                    <a:pt x="1545454" y="1996849"/>
                    <a:pt x="1560027" y="2018375"/>
                    <a:pt x="1572695" y="2039997"/>
                  </a:cubicBezTo>
                  <a:cubicBezTo>
                    <a:pt x="1599746" y="2086193"/>
                    <a:pt x="1633655" y="2127341"/>
                    <a:pt x="1668802" y="2167442"/>
                  </a:cubicBezTo>
                  <a:cubicBezTo>
                    <a:pt x="1682899" y="2183539"/>
                    <a:pt x="1703092" y="2189540"/>
                    <a:pt x="1723666" y="2192969"/>
                  </a:cubicBezTo>
                  <a:cubicBezTo>
                    <a:pt x="1733382" y="2194588"/>
                    <a:pt x="1743383" y="2195064"/>
                    <a:pt x="1753099" y="2196493"/>
                  </a:cubicBezTo>
                  <a:cubicBezTo>
                    <a:pt x="1813582" y="2205637"/>
                    <a:pt x="1857874" y="2166394"/>
                    <a:pt x="1855778" y="2105148"/>
                  </a:cubicBezTo>
                  <a:cubicBezTo>
                    <a:pt x="1855302" y="2092956"/>
                    <a:pt x="1855588" y="2080764"/>
                    <a:pt x="1852159" y="2068858"/>
                  </a:cubicBezTo>
                  <a:cubicBezTo>
                    <a:pt x="1846634" y="2050189"/>
                    <a:pt x="1837871" y="2043712"/>
                    <a:pt x="1818916" y="2045331"/>
                  </a:cubicBezTo>
                  <a:cubicBezTo>
                    <a:pt x="1814344" y="2045712"/>
                    <a:pt x="1809868" y="2046569"/>
                    <a:pt x="1805391" y="2047617"/>
                  </a:cubicBezTo>
                  <a:cubicBezTo>
                    <a:pt x="1790532" y="2050951"/>
                    <a:pt x="1775768" y="2049427"/>
                    <a:pt x="1763576" y="2040854"/>
                  </a:cubicBezTo>
                  <a:cubicBezTo>
                    <a:pt x="1747574" y="2029615"/>
                    <a:pt x="1732810" y="2030948"/>
                    <a:pt x="1716522" y="2038949"/>
                  </a:cubicBezTo>
                  <a:cubicBezTo>
                    <a:pt x="1700235" y="2046950"/>
                    <a:pt x="1683852" y="2044188"/>
                    <a:pt x="1668040" y="2036568"/>
                  </a:cubicBezTo>
                  <a:cubicBezTo>
                    <a:pt x="1663945" y="2034663"/>
                    <a:pt x="1660230" y="2031901"/>
                    <a:pt x="1656706" y="2028948"/>
                  </a:cubicBezTo>
                  <a:cubicBezTo>
                    <a:pt x="1653753" y="2026472"/>
                    <a:pt x="1651753" y="2022947"/>
                    <a:pt x="1653562" y="2018852"/>
                  </a:cubicBezTo>
                  <a:cubicBezTo>
                    <a:pt x="1655944" y="2013613"/>
                    <a:pt x="1660516" y="2013518"/>
                    <a:pt x="1665183" y="2014946"/>
                  </a:cubicBezTo>
                  <a:cubicBezTo>
                    <a:pt x="1668040" y="2015804"/>
                    <a:pt x="1670898" y="2017137"/>
                    <a:pt x="1673565" y="2018661"/>
                  </a:cubicBezTo>
                  <a:cubicBezTo>
                    <a:pt x="1687376" y="2026376"/>
                    <a:pt x="1701187" y="2025614"/>
                    <a:pt x="1715094" y="2018852"/>
                  </a:cubicBezTo>
                  <a:cubicBezTo>
                    <a:pt x="1733572" y="2009898"/>
                    <a:pt x="1751098" y="2009517"/>
                    <a:pt x="1769101" y="2021614"/>
                  </a:cubicBezTo>
                  <a:cubicBezTo>
                    <a:pt x="1788341" y="2034568"/>
                    <a:pt x="1808820" y="2027043"/>
                    <a:pt x="1828632" y="2022090"/>
                  </a:cubicBezTo>
                  <a:cubicBezTo>
                    <a:pt x="1835109" y="2020471"/>
                    <a:pt x="1838347" y="2014470"/>
                    <a:pt x="1839586" y="2008374"/>
                  </a:cubicBezTo>
                  <a:cubicBezTo>
                    <a:pt x="1843681" y="1987514"/>
                    <a:pt x="1847301" y="1966464"/>
                    <a:pt x="1850825" y="1945509"/>
                  </a:cubicBezTo>
                  <a:cubicBezTo>
                    <a:pt x="1851397" y="1941890"/>
                    <a:pt x="1850635" y="1937889"/>
                    <a:pt x="1849777" y="1934174"/>
                  </a:cubicBezTo>
                  <a:cubicBezTo>
                    <a:pt x="1847587" y="1925411"/>
                    <a:pt x="1841586" y="1919887"/>
                    <a:pt x="1833013" y="1923983"/>
                  </a:cubicBezTo>
                  <a:cubicBezTo>
                    <a:pt x="1807867" y="1936079"/>
                    <a:pt x="1784055" y="1936556"/>
                    <a:pt x="1759385" y="1922173"/>
                  </a:cubicBezTo>
                  <a:cubicBezTo>
                    <a:pt x="1751384" y="1917506"/>
                    <a:pt x="1741573" y="1921411"/>
                    <a:pt x="1733382" y="1926364"/>
                  </a:cubicBezTo>
                  <a:cubicBezTo>
                    <a:pt x="1728619" y="1929221"/>
                    <a:pt x="1722904" y="1931031"/>
                    <a:pt x="1719094" y="1925316"/>
                  </a:cubicBezTo>
                  <a:cubicBezTo>
                    <a:pt x="1714713" y="1918839"/>
                    <a:pt x="1719094" y="1913696"/>
                    <a:pt x="1723857" y="1909505"/>
                  </a:cubicBezTo>
                  <a:cubicBezTo>
                    <a:pt x="1738144" y="1896646"/>
                    <a:pt x="1756147" y="1894741"/>
                    <a:pt x="1770434" y="1904552"/>
                  </a:cubicBezTo>
                  <a:cubicBezTo>
                    <a:pt x="1791103" y="1918744"/>
                    <a:pt x="1809201" y="1911410"/>
                    <a:pt x="1828727" y="1905218"/>
                  </a:cubicBezTo>
                  <a:cubicBezTo>
                    <a:pt x="1838252" y="1902170"/>
                    <a:pt x="1842443" y="1895979"/>
                    <a:pt x="1841967" y="1886549"/>
                  </a:cubicBezTo>
                  <a:cubicBezTo>
                    <a:pt x="1841205" y="1870643"/>
                    <a:pt x="1840157" y="1854736"/>
                    <a:pt x="1838919" y="1838829"/>
                  </a:cubicBezTo>
                  <a:cubicBezTo>
                    <a:pt x="1838347" y="1831781"/>
                    <a:pt x="1833109" y="1830638"/>
                    <a:pt x="1827298" y="1831209"/>
                  </a:cubicBezTo>
                  <a:cubicBezTo>
                    <a:pt x="1816726" y="1832162"/>
                    <a:pt x="1806153" y="1833590"/>
                    <a:pt x="1795485" y="1834162"/>
                  </a:cubicBezTo>
                  <a:cubicBezTo>
                    <a:pt x="1786246" y="1834638"/>
                    <a:pt x="1777197" y="1833209"/>
                    <a:pt x="1768815" y="1829018"/>
                  </a:cubicBezTo>
                  <a:cubicBezTo>
                    <a:pt x="1763957" y="1826542"/>
                    <a:pt x="1758814" y="1823494"/>
                    <a:pt x="1760433" y="1817112"/>
                  </a:cubicBezTo>
                  <a:cubicBezTo>
                    <a:pt x="1762243" y="1810064"/>
                    <a:pt x="1768339" y="1811111"/>
                    <a:pt x="1773577" y="1812350"/>
                  </a:cubicBezTo>
                  <a:cubicBezTo>
                    <a:pt x="1789484" y="1816255"/>
                    <a:pt x="1805296" y="1815683"/>
                    <a:pt x="1821202" y="1812540"/>
                  </a:cubicBezTo>
                  <a:cubicBezTo>
                    <a:pt x="1839395" y="1809016"/>
                    <a:pt x="1838157" y="1808825"/>
                    <a:pt x="1838633" y="1791014"/>
                  </a:cubicBezTo>
                  <a:cubicBezTo>
                    <a:pt x="1839395" y="1765201"/>
                    <a:pt x="1841014" y="1739293"/>
                    <a:pt x="1844634" y="1713766"/>
                  </a:cubicBezTo>
                  <a:cubicBezTo>
                    <a:pt x="1846539" y="1700240"/>
                    <a:pt x="1846634" y="1687858"/>
                    <a:pt x="1840347" y="1676142"/>
                  </a:cubicBezTo>
                  <a:cubicBezTo>
                    <a:pt x="1834633" y="1665474"/>
                    <a:pt x="1833394" y="1654711"/>
                    <a:pt x="1835299" y="1642995"/>
                  </a:cubicBezTo>
                  <a:cubicBezTo>
                    <a:pt x="1838633" y="1623088"/>
                    <a:pt x="1838252" y="1603752"/>
                    <a:pt x="1829203" y="1584893"/>
                  </a:cubicBezTo>
                  <a:cubicBezTo>
                    <a:pt x="1824155" y="1574415"/>
                    <a:pt x="1823393" y="1562890"/>
                    <a:pt x="1826346" y="1551365"/>
                  </a:cubicBezTo>
                  <a:cubicBezTo>
                    <a:pt x="1829394" y="1539173"/>
                    <a:pt x="1828727" y="1527362"/>
                    <a:pt x="1823774" y="1515551"/>
                  </a:cubicBezTo>
                  <a:cubicBezTo>
                    <a:pt x="1821488" y="1510121"/>
                    <a:pt x="1819583" y="1503454"/>
                    <a:pt x="1820345" y="1497834"/>
                  </a:cubicBezTo>
                  <a:cubicBezTo>
                    <a:pt x="1824441" y="1469640"/>
                    <a:pt x="1816345" y="1441732"/>
                    <a:pt x="1818821" y="1413633"/>
                  </a:cubicBezTo>
                  <a:cubicBezTo>
                    <a:pt x="1820250" y="1397822"/>
                    <a:pt x="1815678" y="1383534"/>
                    <a:pt x="1807201" y="1370294"/>
                  </a:cubicBezTo>
                  <a:cubicBezTo>
                    <a:pt x="1786436" y="1337909"/>
                    <a:pt x="1773958" y="1301905"/>
                    <a:pt x="1763195" y="1265329"/>
                  </a:cubicBezTo>
                  <a:cubicBezTo>
                    <a:pt x="1756051" y="1240945"/>
                    <a:pt x="1746431" y="1218466"/>
                    <a:pt x="1729286" y="1198844"/>
                  </a:cubicBezTo>
                  <a:cubicBezTo>
                    <a:pt x="1705569" y="1171698"/>
                    <a:pt x="1695758" y="1137599"/>
                    <a:pt x="1688900" y="1103023"/>
                  </a:cubicBezTo>
                  <a:cubicBezTo>
                    <a:pt x="1685757" y="1087402"/>
                    <a:pt x="1684423" y="1071400"/>
                    <a:pt x="1679470" y="1056065"/>
                  </a:cubicBezTo>
                  <a:cubicBezTo>
                    <a:pt x="1678518" y="1053207"/>
                    <a:pt x="1678232" y="1050064"/>
                    <a:pt x="1677946" y="1047111"/>
                  </a:cubicBezTo>
                  <a:cubicBezTo>
                    <a:pt x="1673755" y="1005106"/>
                    <a:pt x="1691567" y="986151"/>
                    <a:pt x="1733953" y="986627"/>
                  </a:cubicBezTo>
                  <a:cubicBezTo>
                    <a:pt x="1746336" y="986723"/>
                    <a:pt x="1754337" y="992057"/>
                    <a:pt x="1757671" y="1003772"/>
                  </a:cubicBezTo>
                  <a:cubicBezTo>
                    <a:pt x="1762052" y="1019108"/>
                    <a:pt x="1768243" y="1034252"/>
                    <a:pt x="1769196" y="1050254"/>
                  </a:cubicBezTo>
                  <a:cubicBezTo>
                    <a:pt x="1770244" y="1067780"/>
                    <a:pt x="1778149" y="1082068"/>
                    <a:pt x="1787198" y="1097594"/>
                  </a:cubicBezTo>
                  <a:cubicBezTo>
                    <a:pt x="1797199" y="1093117"/>
                    <a:pt x="1800343" y="1083973"/>
                    <a:pt x="1803486" y="1076162"/>
                  </a:cubicBezTo>
                  <a:cubicBezTo>
                    <a:pt x="1823298" y="1026537"/>
                    <a:pt x="1841586" y="976817"/>
                    <a:pt x="1838538" y="921667"/>
                  </a:cubicBezTo>
                  <a:cubicBezTo>
                    <a:pt x="1836442" y="884424"/>
                    <a:pt x="1837109" y="846991"/>
                    <a:pt x="1837204" y="809653"/>
                  </a:cubicBezTo>
                  <a:cubicBezTo>
                    <a:pt x="1837204" y="800699"/>
                    <a:pt x="1833204" y="786221"/>
                    <a:pt x="1847682" y="786412"/>
                  </a:cubicBezTo>
                  <a:cubicBezTo>
                    <a:pt x="1859874" y="786602"/>
                    <a:pt x="1856635" y="800128"/>
                    <a:pt x="1857112" y="808700"/>
                  </a:cubicBezTo>
                  <a:cubicBezTo>
                    <a:pt x="1860064" y="868708"/>
                    <a:pt x="1865875" y="928620"/>
                    <a:pt x="1867018" y="988818"/>
                  </a:cubicBezTo>
                  <a:cubicBezTo>
                    <a:pt x="1867399" y="1009487"/>
                    <a:pt x="1874066" y="1029299"/>
                    <a:pt x="1880257" y="1048921"/>
                  </a:cubicBezTo>
                  <a:cubicBezTo>
                    <a:pt x="1881877" y="1054160"/>
                    <a:pt x="1884829" y="1058636"/>
                    <a:pt x="1888925" y="1062161"/>
                  </a:cubicBezTo>
                  <a:cubicBezTo>
                    <a:pt x="1899593" y="1071590"/>
                    <a:pt x="1910547" y="1080639"/>
                    <a:pt x="1922453" y="1090831"/>
                  </a:cubicBezTo>
                  <a:cubicBezTo>
                    <a:pt x="1926644" y="1081496"/>
                    <a:pt x="1924834" y="1073210"/>
                    <a:pt x="1924930" y="1065113"/>
                  </a:cubicBezTo>
                  <a:cubicBezTo>
                    <a:pt x="1925025" y="1043015"/>
                    <a:pt x="1924549" y="1020917"/>
                    <a:pt x="1925215" y="998915"/>
                  </a:cubicBezTo>
                  <a:cubicBezTo>
                    <a:pt x="1925977" y="973102"/>
                    <a:pt x="1936074" y="964053"/>
                    <a:pt x="1962458" y="963767"/>
                  </a:cubicBezTo>
                  <a:cubicBezTo>
                    <a:pt x="1991890" y="963482"/>
                    <a:pt x="1998272" y="968244"/>
                    <a:pt x="2005130" y="996533"/>
                  </a:cubicBezTo>
                  <a:cubicBezTo>
                    <a:pt x="2007797" y="1007582"/>
                    <a:pt x="2010083" y="1018631"/>
                    <a:pt x="2012655" y="1030442"/>
                  </a:cubicBezTo>
                  <a:cubicBezTo>
                    <a:pt x="2032848" y="1009487"/>
                    <a:pt x="2040277" y="969006"/>
                    <a:pt x="2030086" y="936621"/>
                  </a:cubicBezTo>
                  <a:cubicBezTo>
                    <a:pt x="2022085" y="911189"/>
                    <a:pt x="2012655" y="886139"/>
                    <a:pt x="2010178" y="859373"/>
                  </a:cubicBezTo>
                  <a:cubicBezTo>
                    <a:pt x="2009797" y="854801"/>
                    <a:pt x="2008369" y="850229"/>
                    <a:pt x="2008750" y="845753"/>
                  </a:cubicBezTo>
                  <a:cubicBezTo>
                    <a:pt x="2013798" y="795556"/>
                    <a:pt x="2012941" y="745550"/>
                    <a:pt x="2007035" y="695353"/>
                  </a:cubicBezTo>
                  <a:cubicBezTo>
                    <a:pt x="2004273" y="671826"/>
                    <a:pt x="2013322" y="648585"/>
                    <a:pt x="2012179" y="624868"/>
                  </a:cubicBezTo>
                  <a:cubicBezTo>
                    <a:pt x="2011512" y="610390"/>
                    <a:pt x="2012369" y="596102"/>
                    <a:pt x="2014274" y="581624"/>
                  </a:cubicBezTo>
                  <a:cubicBezTo>
                    <a:pt x="2018084" y="553145"/>
                    <a:pt x="2026847" y="526475"/>
                    <a:pt x="2043421" y="503138"/>
                  </a:cubicBezTo>
                  <a:cubicBezTo>
                    <a:pt x="2061042" y="478373"/>
                    <a:pt x="2068567" y="451418"/>
                    <a:pt x="2065804" y="421319"/>
                  </a:cubicBezTo>
                  <a:cubicBezTo>
                    <a:pt x="2065328" y="415985"/>
                    <a:pt x="2066185" y="410651"/>
                    <a:pt x="2065709" y="405317"/>
                  </a:cubicBezTo>
                  <a:cubicBezTo>
                    <a:pt x="2061423" y="358358"/>
                    <a:pt x="2083140" y="324926"/>
                    <a:pt x="2120287" y="299399"/>
                  </a:cubicBezTo>
                  <a:cubicBezTo>
                    <a:pt x="2128384" y="293779"/>
                    <a:pt x="2136289" y="287683"/>
                    <a:pt x="2144195" y="281777"/>
                  </a:cubicBezTo>
                  <a:cubicBezTo>
                    <a:pt x="2170865" y="261870"/>
                    <a:pt x="2177914" y="235867"/>
                    <a:pt x="2167150" y="204911"/>
                  </a:cubicBezTo>
                  <a:cubicBezTo>
                    <a:pt x="2158197" y="179003"/>
                    <a:pt x="2165150" y="156905"/>
                    <a:pt x="2182676" y="137378"/>
                  </a:cubicBezTo>
                  <a:cubicBezTo>
                    <a:pt x="2189058" y="130235"/>
                    <a:pt x="2195344" y="120329"/>
                    <a:pt x="2207155" y="124710"/>
                  </a:cubicBezTo>
                  <a:cubicBezTo>
                    <a:pt x="2217919" y="128711"/>
                    <a:pt x="2214775" y="139760"/>
                    <a:pt x="2215252" y="152428"/>
                  </a:cubicBezTo>
                  <a:cubicBezTo>
                    <a:pt x="2230587" y="130425"/>
                    <a:pt x="2245065" y="113090"/>
                    <a:pt x="2255733" y="92897"/>
                  </a:cubicBezTo>
                  <a:cubicBezTo>
                    <a:pt x="2271449" y="62988"/>
                    <a:pt x="2292023" y="36794"/>
                    <a:pt x="2315931" y="12887"/>
                  </a:cubicBezTo>
                  <a:cubicBezTo>
                    <a:pt x="2328980" y="-258"/>
                    <a:pt x="2343553" y="-1877"/>
                    <a:pt x="2359936" y="1552"/>
                  </a:cubicBezTo>
                  <a:cubicBezTo>
                    <a:pt x="2372509" y="4219"/>
                    <a:pt x="2376129" y="11648"/>
                    <a:pt x="2367937" y="20888"/>
                  </a:cubicBezTo>
                  <a:cubicBezTo>
                    <a:pt x="2344125" y="48034"/>
                    <a:pt x="2332028" y="82895"/>
                    <a:pt x="2308406" y="110137"/>
                  </a:cubicBezTo>
                  <a:cubicBezTo>
                    <a:pt x="2306406" y="112423"/>
                    <a:pt x="2304787" y="115090"/>
                    <a:pt x="2303644" y="117852"/>
                  </a:cubicBezTo>
                  <a:cubicBezTo>
                    <a:pt x="2299929" y="126425"/>
                    <a:pt x="2302310" y="129854"/>
                    <a:pt x="2312216" y="130711"/>
                  </a:cubicBezTo>
                  <a:cubicBezTo>
                    <a:pt x="2332981" y="132521"/>
                    <a:pt x="2334505" y="135378"/>
                    <a:pt x="2326694" y="153761"/>
                  </a:cubicBezTo>
                  <a:cubicBezTo>
                    <a:pt x="2318598" y="172907"/>
                    <a:pt x="2305644" y="186146"/>
                    <a:pt x="2286213" y="194814"/>
                  </a:cubicBezTo>
                  <a:cubicBezTo>
                    <a:pt x="2261638" y="205768"/>
                    <a:pt x="2241541" y="222532"/>
                    <a:pt x="2228301" y="247202"/>
                  </a:cubicBezTo>
                  <a:cubicBezTo>
                    <a:pt x="2213442" y="274919"/>
                    <a:pt x="2195059" y="299875"/>
                    <a:pt x="2168579" y="318258"/>
                  </a:cubicBezTo>
                  <a:cubicBezTo>
                    <a:pt x="2129527" y="345404"/>
                    <a:pt x="2130193" y="387124"/>
                    <a:pt x="2126955" y="426843"/>
                  </a:cubicBezTo>
                  <a:cubicBezTo>
                    <a:pt x="2132670" y="429701"/>
                    <a:pt x="2135718" y="429320"/>
                    <a:pt x="2138575" y="428081"/>
                  </a:cubicBezTo>
                  <a:cubicBezTo>
                    <a:pt x="2171056" y="414270"/>
                    <a:pt x="2203917" y="416080"/>
                    <a:pt x="2236969" y="425319"/>
                  </a:cubicBezTo>
                  <a:cubicBezTo>
                    <a:pt x="2262400" y="432463"/>
                    <a:pt x="2288404" y="429986"/>
                    <a:pt x="2314216" y="428462"/>
                  </a:cubicBezTo>
                  <a:cubicBezTo>
                    <a:pt x="2326408" y="427700"/>
                    <a:pt x="2335267" y="420176"/>
                    <a:pt x="2342982" y="411413"/>
                  </a:cubicBezTo>
                  <a:cubicBezTo>
                    <a:pt x="2353650" y="399125"/>
                    <a:pt x="2365937" y="389219"/>
                    <a:pt x="2380796" y="382552"/>
                  </a:cubicBezTo>
                  <a:cubicBezTo>
                    <a:pt x="2391750" y="377694"/>
                    <a:pt x="2398894" y="369122"/>
                    <a:pt x="2403847" y="358358"/>
                  </a:cubicBezTo>
                  <a:cubicBezTo>
                    <a:pt x="2416324" y="331117"/>
                    <a:pt x="2437279" y="313400"/>
                    <a:pt x="2465854" y="304923"/>
                  </a:cubicBezTo>
                  <a:cubicBezTo>
                    <a:pt x="2487381" y="298541"/>
                    <a:pt x="2506621" y="288159"/>
                    <a:pt x="2523099" y="272729"/>
                  </a:cubicBezTo>
                  <a:cubicBezTo>
                    <a:pt x="2533101" y="263394"/>
                    <a:pt x="2544626" y="258346"/>
                    <a:pt x="2558437" y="260346"/>
                  </a:cubicBezTo>
                  <a:cubicBezTo>
                    <a:pt x="2570724" y="262156"/>
                    <a:pt x="2573582" y="268538"/>
                    <a:pt x="2567867" y="279396"/>
                  </a:cubicBezTo>
                  <a:cubicBezTo>
                    <a:pt x="2554246" y="305018"/>
                    <a:pt x="2536054" y="324735"/>
                    <a:pt x="2508145" y="336070"/>
                  </a:cubicBezTo>
                  <a:cubicBezTo>
                    <a:pt x="2479666" y="347595"/>
                    <a:pt x="2459949" y="371408"/>
                    <a:pt x="2434993" y="391124"/>
                  </a:cubicBezTo>
                  <a:cubicBezTo>
                    <a:pt x="2447281" y="399602"/>
                    <a:pt x="2456424" y="396268"/>
                    <a:pt x="2465569" y="392553"/>
                  </a:cubicBezTo>
                  <a:cubicBezTo>
                    <a:pt x="2484047" y="385124"/>
                    <a:pt x="2500144" y="373313"/>
                    <a:pt x="2517385" y="363597"/>
                  </a:cubicBezTo>
                  <a:cubicBezTo>
                    <a:pt x="2526148" y="358644"/>
                    <a:pt x="2535101" y="354453"/>
                    <a:pt x="2545293" y="354834"/>
                  </a:cubicBezTo>
                  <a:cubicBezTo>
                    <a:pt x="2557104" y="355310"/>
                    <a:pt x="2561581" y="363311"/>
                    <a:pt x="2555770" y="373408"/>
                  </a:cubicBezTo>
                  <a:cubicBezTo>
                    <a:pt x="2552056" y="379885"/>
                    <a:pt x="2545293" y="384552"/>
                    <a:pt x="2543388" y="392744"/>
                  </a:cubicBezTo>
                  <a:cubicBezTo>
                    <a:pt x="2547865" y="400364"/>
                    <a:pt x="2555389" y="396744"/>
                    <a:pt x="2561581" y="397220"/>
                  </a:cubicBezTo>
                  <a:cubicBezTo>
                    <a:pt x="2566153" y="397506"/>
                    <a:pt x="2570724" y="396935"/>
                    <a:pt x="2575297" y="397220"/>
                  </a:cubicBezTo>
                  <a:cubicBezTo>
                    <a:pt x="2582345" y="397697"/>
                    <a:pt x="2589489" y="399030"/>
                    <a:pt x="2591394" y="407222"/>
                  </a:cubicBezTo>
                  <a:cubicBezTo>
                    <a:pt x="2593299" y="415318"/>
                    <a:pt x="2587870" y="420461"/>
                    <a:pt x="2581678" y="423605"/>
                  </a:cubicBezTo>
                  <a:cubicBezTo>
                    <a:pt x="2558342" y="435416"/>
                    <a:pt x="2533387" y="442464"/>
                    <a:pt x="2507383" y="444179"/>
                  </a:cubicBezTo>
                  <a:cubicBezTo>
                    <a:pt x="2479951" y="445893"/>
                    <a:pt x="2452424" y="445607"/>
                    <a:pt x="2425659" y="438464"/>
                  </a:cubicBezTo>
                  <a:cubicBezTo>
                    <a:pt x="2406132" y="433225"/>
                    <a:pt x="2389845" y="436178"/>
                    <a:pt x="2376129" y="451989"/>
                  </a:cubicBezTo>
                  <a:cubicBezTo>
                    <a:pt x="2365366" y="464467"/>
                    <a:pt x="2350792" y="471230"/>
                    <a:pt x="2334981" y="475230"/>
                  </a:cubicBezTo>
                  <a:cubicBezTo>
                    <a:pt x="2293166" y="485612"/>
                    <a:pt x="2251637" y="491899"/>
                    <a:pt x="2208965" y="477992"/>
                  </a:cubicBezTo>
                  <a:cubicBezTo>
                    <a:pt x="2188677" y="471420"/>
                    <a:pt x="2168103" y="476183"/>
                    <a:pt x="2148862" y="484755"/>
                  </a:cubicBezTo>
                  <a:cubicBezTo>
                    <a:pt x="2128479" y="493804"/>
                    <a:pt x="2110572" y="507044"/>
                    <a:pt x="2093998" y="521617"/>
                  </a:cubicBezTo>
                  <a:cubicBezTo>
                    <a:pt x="2079997" y="533999"/>
                    <a:pt x="2078472" y="553049"/>
                    <a:pt x="2077234" y="570194"/>
                  </a:cubicBezTo>
                  <a:cubicBezTo>
                    <a:pt x="2075710" y="590959"/>
                    <a:pt x="2070948" y="610390"/>
                    <a:pt x="2064757" y="630202"/>
                  </a:cubicBezTo>
                  <a:cubicBezTo>
                    <a:pt x="2055327" y="660110"/>
                    <a:pt x="2051231" y="690971"/>
                    <a:pt x="2056375" y="722690"/>
                  </a:cubicBezTo>
                  <a:cubicBezTo>
                    <a:pt x="2058375" y="734596"/>
                    <a:pt x="2057613" y="746978"/>
                    <a:pt x="2057518" y="759170"/>
                  </a:cubicBezTo>
                  <a:cubicBezTo>
                    <a:pt x="2057422" y="788412"/>
                    <a:pt x="2061613" y="816511"/>
                    <a:pt x="2073901" y="843657"/>
                  </a:cubicBezTo>
                  <a:cubicBezTo>
                    <a:pt x="2092665" y="885186"/>
                    <a:pt x="2092855" y="929287"/>
                    <a:pt x="2088760" y="973769"/>
                  </a:cubicBezTo>
                  <a:cubicBezTo>
                    <a:pt x="2083997" y="1024918"/>
                    <a:pt x="2068662" y="1071971"/>
                    <a:pt x="2038753" y="1114072"/>
                  </a:cubicBezTo>
                  <a:cubicBezTo>
                    <a:pt x="2032562" y="1122740"/>
                    <a:pt x="2028181" y="1132550"/>
                    <a:pt x="2022561" y="1141694"/>
                  </a:cubicBezTo>
                  <a:cubicBezTo>
                    <a:pt x="2010940" y="1160459"/>
                    <a:pt x="2006083" y="1180556"/>
                    <a:pt x="2007511" y="1202654"/>
                  </a:cubicBezTo>
                  <a:cubicBezTo>
                    <a:pt x="2009131" y="1225895"/>
                    <a:pt x="2003416" y="1247612"/>
                    <a:pt x="1993605" y="1268948"/>
                  </a:cubicBezTo>
                  <a:cubicBezTo>
                    <a:pt x="1969888" y="1320669"/>
                    <a:pt x="1955505" y="1374962"/>
                    <a:pt x="1953790" y="1432112"/>
                  </a:cubicBezTo>
                  <a:cubicBezTo>
                    <a:pt x="1953505" y="1442208"/>
                    <a:pt x="1949028" y="1455162"/>
                    <a:pt x="1961410" y="1460782"/>
                  </a:cubicBezTo>
                  <a:cubicBezTo>
                    <a:pt x="1972936" y="1466021"/>
                    <a:pt x="1982080" y="1456591"/>
                    <a:pt x="1989604" y="1449828"/>
                  </a:cubicBezTo>
                  <a:cubicBezTo>
                    <a:pt x="2018084" y="1424587"/>
                    <a:pt x="2043325" y="1395917"/>
                    <a:pt x="2070186" y="1369056"/>
                  </a:cubicBezTo>
                  <a:cubicBezTo>
                    <a:pt x="2099999" y="1339148"/>
                    <a:pt x="2109143" y="1303238"/>
                    <a:pt x="2108191" y="1262757"/>
                  </a:cubicBezTo>
                  <a:cubicBezTo>
                    <a:pt x="2107143" y="1221609"/>
                    <a:pt x="2108000" y="1180366"/>
                    <a:pt x="2099428" y="1139885"/>
                  </a:cubicBezTo>
                  <a:cubicBezTo>
                    <a:pt x="2090093" y="1095784"/>
                    <a:pt x="2113048" y="1063494"/>
                    <a:pt x="2138956" y="1032728"/>
                  </a:cubicBezTo>
                  <a:cubicBezTo>
                    <a:pt x="2158673" y="1009392"/>
                    <a:pt x="2181343" y="989009"/>
                    <a:pt x="2206870" y="971864"/>
                  </a:cubicBezTo>
                  <a:cubicBezTo>
                    <a:pt x="2215728" y="965958"/>
                    <a:pt x="2224396" y="959672"/>
                    <a:pt x="2233254" y="953861"/>
                  </a:cubicBezTo>
                  <a:cubicBezTo>
                    <a:pt x="2269449" y="930335"/>
                    <a:pt x="2294881" y="898045"/>
                    <a:pt x="2313645" y="859373"/>
                  </a:cubicBezTo>
                  <a:cubicBezTo>
                    <a:pt x="2329552" y="826512"/>
                    <a:pt x="2344315" y="792984"/>
                    <a:pt x="2362413" y="761171"/>
                  </a:cubicBezTo>
                  <a:cubicBezTo>
                    <a:pt x="2376224" y="736882"/>
                    <a:pt x="2395465" y="719737"/>
                    <a:pt x="2422135" y="711069"/>
                  </a:cubicBezTo>
                  <a:cubicBezTo>
                    <a:pt x="2427849" y="709164"/>
                    <a:pt x="2435184" y="707735"/>
                    <a:pt x="2438518" y="703544"/>
                  </a:cubicBezTo>
                  <a:cubicBezTo>
                    <a:pt x="2454615" y="682780"/>
                    <a:pt x="2476618" y="669350"/>
                    <a:pt x="2496430" y="653062"/>
                  </a:cubicBezTo>
                  <a:cubicBezTo>
                    <a:pt x="2508622" y="642965"/>
                    <a:pt x="2512146" y="627535"/>
                    <a:pt x="2507098" y="611152"/>
                  </a:cubicBezTo>
                  <a:cubicBezTo>
                    <a:pt x="2504621" y="603246"/>
                    <a:pt x="2503097" y="594864"/>
                    <a:pt x="2502049" y="586577"/>
                  </a:cubicBezTo>
                  <a:cubicBezTo>
                    <a:pt x="2501382" y="581053"/>
                    <a:pt x="2503192" y="575528"/>
                    <a:pt x="2509955" y="574766"/>
                  </a:cubicBezTo>
                  <a:cubicBezTo>
                    <a:pt x="2515575" y="574100"/>
                    <a:pt x="2517766" y="578481"/>
                    <a:pt x="2519290" y="582958"/>
                  </a:cubicBezTo>
                  <a:cubicBezTo>
                    <a:pt x="2521385" y="589340"/>
                    <a:pt x="2521004" y="596674"/>
                    <a:pt x="2526433" y="602294"/>
                  </a:cubicBezTo>
                  <a:cubicBezTo>
                    <a:pt x="2535387" y="604103"/>
                    <a:pt x="2538340" y="594293"/>
                    <a:pt x="2545198" y="591816"/>
                  </a:cubicBezTo>
                  <a:cubicBezTo>
                    <a:pt x="2551294" y="589625"/>
                    <a:pt x="2557580" y="587911"/>
                    <a:pt x="2561962" y="593531"/>
                  </a:cubicBezTo>
                  <a:cubicBezTo>
                    <a:pt x="2567296" y="600293"/>
                    <a:pt x="2561199" y="604484"/>
                    <a:pt x="2556628" y="608390"/>
                  </a:cubicBezTo>
                  <a:cubicBezTo>
                    <a:pt x="2530624" y="630964"/>
                    <a:pt x="2525671" y="663444"/>
                    <a:pt x="2517194" y="694115"/>
                  </a:cubicBezTo>
                  <a:cubicBezTo>
                    <a:pt x="2514432" y="704021"/>
                    <a:pt x="2522242" y="709926"/>
                    <a:pt x="2535006" y="707735"/>
                  </a:cubicBezTo>
                  <a:cubicBezTo>
                    <a:pt x="2551674" y="704878"/>
                    <a:pt x="2566819" y="697448"/>
                    <a:pt x="2581774" y="689828"/>
                  </a:cubicBezTo>
                  <a:cubicBezTo>
                    <a:pt x="2583774" y="688781"/>
                    <a:pt x="2585584" y="687352"/>
                    <a:pt x="2587489" y="686018"/>
                  </a:cubicBezTo>
                  <a:cubicBezTo>
                    <a:pt x="2593108" y="682304"/>
                    <a:pt x="2598919" y="675731"/>
                    <a:pt x="2605681" y="681637"/>
                  </a:cubicBezTo>
                  <a:cubicBezTo>
                    <a:pt x="2613492" y="688495"/>
                    <a:pt x="2609491" y="697067"/>
                    <a:pt x="2605681" y="704687"/>
                  </a:cubicBezTo>
                  <a:cubicBezTo>
                    <a:pt x="2601300" y="713260"/>
                    <a:pt x="2593680" y="718308"/>
                    <a:pt x="2585298" y="722309"/>
                  </a:cubicBezTo>
                  <a:cubicBezTo>
                    <a:pt x="2567867" y="730595"/>
                    <a:pt x="2549484" y="734786"/>
                    <a:pt x="2530243" y="736310"/>
                  </a:cubicBezTo>
                  <a:cubicBezTo>
                    <a:pt x="2524528" y="736787"/>
                    <a:pt x="2516528" y="734977"/>
                    <a:pt x="2514813" y="742597"/>
                  </a:cubicBezTo>
                  <a:cubicBezTo>
                    <a:pt x="2513384" y="748502"/>
                    <a:pt x="2520147" y="750979"/>
                    <a:pt x="2524147" y="754313"/>
                  </a:cubicBezTo>
                  <a:cubicBezTo>
                    <a:pt x="2532339" y="761171"/>
                    <a:pt x="2540626" y="767838"/>
                    <a:pt x="2548436" y="775077"/>
                  </a:cubicBezTo>
                  <a:cubicBezTo>
                    <a:pt x="2553008" y="779363"/>
                    <a:pt x="2556532" y="785269"/>
                    <a:pt x="2550817" y="790984"/>
                  </a:cubicBezTo>
                  <a:cubicBezTo>
                    <a:pt x="2546055" y="795746"/>
                    <a:pt x="2540626" y="792698"/>
                    <a:pt x="2536339" y="789365"/>
                  </a:cubicBezTo>
                  <a:cubicBezTo>
                    <a:pt x="2522528" y="778697"/>
                    <a:pt x="2508431" y="768219"/>
                    <a:pt x="2495382" y="756503"/>
                  </a:cubicBezTo>
                  <a:cubicBezTo>
                    <a:pt x="2487667" y="749550"/>
                    <a:pt x="2480713" y="746502"/>
                    <a:pt x="2470998" y="751550"/>
                  </a:cubicBezTo>
                  <a:cubicBezTo>
                    <a:pt x="2457949" y="758218"/>
                    <a:pt x="2443471" y="760409"/>
                    <a:pt x="2429183" y="762599"/>
                  </a:cubicBezTo>
                  <a:cubicBezTo>
                    <a:pt x="2409371" y="765647"/>
                    <a:pt x="2398513" y="777268"/>
                    <a:pt x="2393464" y="796223"/>
                  </a:cubicBezTo>
                  <a:cubicBezTo>
                    <a:pt x="2383654" y="833275"/>
                    <a:pt x="2368985" y="868232"/>
                    <a:pt x="2348602" y="900807"/>
                  </a:cubicBezTo>
                  <a:cubicBezTo>
                    <a:pt x="2338981" y="916142"/>
                    <a:pt x="2325932" y="929287"/>
                    <a:pt x="2319360" y="946146"/>
                  </a:cubicBezTo>
                  <a:cubicBezTo>
                    <a:pt x="2323075" y="952337"/>
                    <a:pt x="2327932" y="949670"/>
                    <a:pt x="2332028" y="949004"/>
                  </a:cubicBezTo>
                  <a:cubicBezTo>
                    <a:pt x="2368890" y="943098"/>
                    <a:pt x="2404704" y="943003"/>
                    <a:pt x="2438041" y="963863"/>
                  </a:cubicBezTo>
                  <a:cubicBezTo>
                    <a:pt x="2454234" y="973959"/>
                    <a:pt x="2472236" y="974245"/>
                    <a:pt x="2491096" y="971006"/>
                  </a:cubicBezTo>
                  <a:cubicBezTo>
                    <a:pt x="2530720" y="964244"/>
                    <a:pt x="2564438" y="946432"/>
                    <a:pt x="2593585" y="919381"/>
                  </a:cubicBezTo>
                  <a:cubicBezTo>
                    <a:pt x="2596347" y="916809"/>
                    <a:pt x="2598728" y="913380"/>
                    <a:pt x="2602062" y="911761"/>
                  </a:cubicBezTo>
                  <a:cubicBezTo>
                    <a:pt x="2642829" y="890901"/>
                    <a:pt x="2667308" y="853087"/>
                    <a:pt x="2696836" y="820607"/>
                  </a:cubicBezTo>
                  <a:cubicBezTo>
                    <a:pt x="2697883" y="819464"/>
                    <a:pt x="2698741" y="818225"/>
                    <a:pt x="2699788" y="817082"/>
                  </a:cubicBezTo>
                  <a:cubicBezTo>
                    <a:pt x="2704932" y="811177"/>
                    <a:pt x="2710647" y="804795"/>
                    <a:pt x="2719029" y="810224"/>
                  </a:cubicBezTo>
                  <a:cubicBezTo>
                    <a:pt x="2727792" y="815844"/>
                    <a:pt x="2726744" y="824798"/>
                    <a:pt x="2722553" y="832608"/>
                  </a:cubicBezTo>
                  <a:cubicBezTo>
                    <a:pt x="2717219" y="842705"/>
                    <a:pt x="2710361" y="851944"/>
                    <a:pt x="2704646" y="861755"/>
                  </a:cubicBezTo>
                  <a:cubicBezTo>
                    <a:pt x="2698169" y="872899"/>
                    <a:pt x="2700265" y="878138"/>
                    <a:pt x="2712742" y="877661"/>
                  </a:cubicBezTo>
                  <a:cubicBezTo>
                    <a:pt x="2745604" y="876423"/>
                    <a:pt x="2778084" y="880805"/>
                    <a:pt x="2810755" y="882900"/>
                  </a:cubicBezTo>
                  <a:cubicBezTo>
                    <a:pt x="2824947" y="883853"/>
                    <a:pt x="2837520" y="879566"/>
                    <a:pt x="2849426" y="871565"/>
                  </a:cubicBezTo>
                  <a:cubicBezTo>
                    <a:pt x="2882668" y="849086"/>
                    <a:pt x="2911053" y="822035"/>
                    <a:pt x="2931722" y="787269"/>
                  </a:cubicBezTo>
                  <a:cubicBezTo>
                    <a:pt x="2935723" y="780602"/>
                    <a:pt x="2938580" y="769076"/>
                    <a:pt x="2949248" y="773172"/>
                  </a:cubicBezTo>
                  <a:cubicBezTo>
                    <a:pt x="2960678" y="777554"/>
                    <a:pt x="2956487" y="788603"/>
                    <a:pt x="2954392" y="797175"/>
                  </a:cubicBezTo>
                  <a:cubicBezTo>
                    <a:pt x="2948010" y="823274"/>
                    <a:pt x="2933151" y="844133"/>
                    <a:pt x="2912767" y="861183"/>
                  </a:cubicBezTo>
                  <a:cubicBezTo>
                    <a:pt x="2895813" y="875375"/>
                    <a:pt x="2878668" y="889282"/>
                    <a:pt x="2858665" y="899188"/>
                  </a:cubicBezTo>
                  <a:cubicBezTo>
                    <a:pt x="2854093" y="901474"/>
                    <a:pt x="2848664" y="903379"/>
                    <a:pt x="2847616" y="910904"/>
                  </a:cubicBezTo>
                  <a:cubicBezTo>
                    <a:pt x="2853807" y="916904"/>
                    <a:pt x="2862094" y="917952"/>
                    <a:pt x="2870286" y="918428"/>
                  </a:cubicBezTo>
                  <a:cubicBezTo>
                    <a:pt x="2889336" y="919381"/>
                    <a:pt x="2908291" y="920524"/>
                    <a:pt x="2927245" y="916904"/>
                  </a:cubicBezTo>
                  <a:cubicBezTo>
                    <a:pt x="2935151" y="915380"/>
                    <a:pt x="2945819" y="911475"/>
                    <a:pt x="2947534" y="923667"/>
                  </a:cubicBezTo>
                  <a:cubicBezTo>
                    <a:pt x="2949057" y="934526"/>
                    <a:pt x="2938009" y="936240"/>
                    <a:pt x="2930103" y="937859"/>
                  </a:cubicBezTo>
                  <a:cubicBezTo>
                    <a:pt x="2903052" y="943384"/>
                    <a:pt x="2875715" y="945479"/>
                    <a:pt x="2848474" y="939193"/>
                  </a:cubicBezTo>
                  <a:cubicBezTo>
                    <a:pt x="2816565" y="931859"/>
                    <a:pt x="2784561" y="925286"/>
                    <a:pt x="2751890" y="921953"/>
                  </a:cubicBezTo>
                  <a:cubicBezTo>
                    <a:pt x="2732840" y="920048"/>
                    <a:pt x="2713790" y="919571"/>
                    <a:pt x="2694836" y="921286"/>
                  </a:cubicBezTo>
                  <a:cubicBezTo>
                    <a:pt x="2656926" y="924620"/>
                    <a:pt x="2627874" y="944813"/>
                    <a:pt x="2603491" y="972435"/>
                  </a:cubicBezTo>
                  <a:cubicBezTo>
                    <a:pt x="2592346" y="985103"/>
                    <a:pt x="2580154" y="996343"/>
                    <a:pt x="2568343" y="1008154"/>
                  </a:cubicBezTo>
                  <a:cubicBezTo>
                    <a:pt x="2542912" y="1033681"/>
                    <a:pt x="2511098" y="1037015"/>
                    <a:pt x="2481475" y="1025775"/>
                  </a:cubicBezTo>
                  <a:cubicBezTo>
                    <a:pt x="2428326" y="1005487"/>
                    <a:pt x="2373938" y="1007582"/>
                    <a:pt x="2319265" y="1007011"/>
                  </a:cubicBezTo>
                  <a:cubicBezTo>
                    <a:pt x="2309263" y="1006916"/>
                    <a:pt x="2299453" y="1008249"/>
                    <a:pt x="2289928" y="1011297"/>
                  </a:cubicBezTo>
                  <a:cubicBezTo>
                    <a:pt x="2222967" y="1033014"/>
                    <a:pt x="2158006" y="1088735"/>
                    <a:pt x="2158102" y="1173222"/>
                  </a:cubicBezTo>
                  <a:cubicBezTo>
                    <a:pt x="2158102" y="1192272"/>
                    <a:pt x="2158102" y="1211322"/>
                    <a:pt x="2160578" y="1230277"/>
                  </a:cubicBezTo>
                  <a:cubicBezTo>
                    <a:pt x="2168293" y="1289046"/>
                    <a:pt x="2154958" y="1343720"/>
                    <a:pt x="2128003" y="1395631"/>
                  </a:cubicBezTo>
                  <a:cubicBezTo>
                    <a:pt x="2120859" y="1409442"/>
                    <a:pt x="2110096" y="1420777"/>
                    <a:pt x="2097904" y="1429635"/>
                  </a:cubicBezTo>
                  <a:cubicBezTo>
                    <a:pt x="2068662" y="1450781"/>
                    <a:pt x="2046183" y="1479070"/>
                    <a:pt x="2018751" y="1502025"/>
                  </a:cubicBezTo>
                  <a:cubicBezTo>
                    <a:pt x="2001796" y="1516217"/>
                    <a:pt x="1986175" y="1532029"/>
                    <a:pt x="1966078" y="1541649"/>
                  </a:cubicBezTo>
                  <a:cubicBezTo>
                    <a:pt x="1955314" y="1546793"/>
                    <a:pt x="1951314" y="1555175"/>
                    <a:pt x="1953695" y="1565747"/>
                  </a:cubicBezTo>
                  <a:cubicBezTo>
                    <a:pt x="1959505" y="1591370"/>
                    <a:pt x="1951695" y="1619564"/>
                    <a:pt x="1968364" y="1643186"/>
                  </a:cubicBezTo>
                  <a:cubicBezTo>
                    <a:pt x="1972078" y="1648424"/>
                    <a:pt x="1967887" y="1653282"/>
                    <a:pt x="1964554" y="1657473"/>
                  </a:cubicBezTo>
                  <a:cubicBezTo>
                    <a:pt x="1954552" y="1670141"/>
                    <a:pt x="1952076" y="1684810"/>
                    <a:pt x="1952457" y="1700526"/>
                  </a:cubicBezTo>
                  <a:cubicBezTo>
                    <a:pt x="1953028" y="1721862"/>
                    <a:pt x="1952362" y="1743293"/>
                    <a:pt x="1954076" y="1764439"/>
                  </a:cubicBezTo>
                  <a:cubicBezTo>
                    <a:pt x="1957029" y="1800729"/>
                    <a:pt x="1984842" y="1816636"/>
                    <a:pt x="2018846" y="1802348"/>
                  </a:cubicBezTo>
                  <a:cubicBezTo>
                    <a:pt x="2020942" y="1801491"/>
                    <a:pt x="2022942" y="1800348"/>
                    <a:pt x="2025037" y="1799491"/>
                  </a:cubicBezTo>
                  <a:cubicBezTo>
                    <a:pt x="2031229" y="1796824"/>
                    <a:pt x="2038658" y="1791966"/>
                    <a:pt x="2042468" y="1801015"/>
                  </a:cubicBezTo>
                  <a:cubicBezTo>
                    <a:pt x="2045802" y="1808921"/>
                    <a:pt x="2038563" y="1813302"/>
                    <a:pt x="2032562" y="1816731"/>
                  </a:cubicBezTo>
                  <a:cubicBezTo>
                    <a:pt x="2016179" y="1826161"/>
                    <a:pt x="1998939" y="1831971"/>
                    <a:pt x="1980365" y="1823684"/>
                  </a:cubicBezTo>
                  <a:cubicBezTo>
                    <a:pt x="1965982" y="1817207"/>
                    <a:pt x="1960077" y="1820065"/>
                    <a:pt x="1962744" y="1839686"/>
                  </a:cubicBezTo>
                  <a:cubicBezTo>
                    <a:pt x="1963982" y="1848735"/>
                    <a:pt x="1965887" y="1857689"/>
                    <a:pt x="1967602" y="1866642"/>
                  </a:cubicBezTo>
                  <a:cubicBezTo>
                    <a:pt x="1971983" y="1889216"/>
                    <a:pt x="1980460" y="1894931"/>
                    <a:pt x="2003225" y="1891026"/>
                  </a:cubicBezTo>
                  <a:cubicBezTo>
                    <a:pt x="2006940" y="1890359"/>
                    <a:pt x="2011321" y="1889312"/>
                    <a:pt x="2014369" y="1890740"/>
                  </a:cubicBezTo>
                  <a:cubicBezTo>
                    <a:pt x="2031991" y="1898837"/>
                    <a:pt x="2048183" y="1894169"/>
                    <a:pt x="2064852" y="1887407"/>
                  </a:cubicBezTo>
                  <a:cubicBezTo>
                    <a:pt x="2076949" y="1882454"/>
                    <a:pt x="2090188" y="1882644"/>
                    <a:pt x="2103142" y="1882168"/>
                  </a:cubicBezTo>
                  <a:cubicBezTo>
                    <a:pt x="2107905" y="1881977"/>
                    <a:pt x="2112286" y="1884073"/>
                    <a:pt x="2112953" y="1889693"/>
                  </a:cubicBezTo>
                  <a:cubicBezTo>
                    <a:pt x="2113620" y="1895122"/>
                    <a:pt x="2110096" y="1898360"/>
                    <a:pt x="2105524" y="1899789"/>
                  </a:cubicBezTo>
                  <a:cubicBezTo>
                    <a:pt x="2100475" y="1901313"/>
                    <a:pt x="2095141" y="1902266"/>
                    <a:pt x="2089903" y="1902742"/>
                  </a:cubicBezTo>
                  <a:cubicBezTo>
                    <a:pt x="2081521" y="1903504"/>
                    <a:pt x="2073139" y="1904266"/>
                    <a:pt x="2065423" y="1907885"/>
                  </a:cubicBezTo>
                  <a:cubicBezTo>
                    <a:pt x="2049707" y="1915410"/>
                    <a:pt x="2033800" y="1917982"/>
                    <a:pt x="2016846" y="1911791"/>
                  </a:cubicBezTo>
                  <a:cubicBezTo>
                    <a:pt x="2003130" y="1906838"/>
                    <a:pt x="1990462" y="1917410"/>
                    <a:pt x="1976555" y="1915982"/>
                  </a:cubicBezTo>
                  <a:cubicBezTo>
                    <a:pt x="1972650" y="1915601"/>
                    <a:pt x="1971031" y="1920935"/>
                    <a:pt x="1971031" y="1924840"/>
                  </a:cubicBezTo>
                  <a:cubicBezTo>
                    <a:pt x="1971221" y="1948462"/>
                    <a:pt x="1971412" y="1972084"/>
                    <a:pt x="1972269" y="1995611"/>
                  </a:cubicBezTo>
                  <a:cubicBezTo>
                    <a:pt x="1972555" y="2003326"/>
                    <a:pt x="1976650" y="2008469"/>
                    <a:pt x="1985604" y="2007707"/>
                  </a:cubicBezTo>
                  <a:cubicBezTo>
                    <a:pt x="2007416" y="2005802"/>
                    <a:pt x="2029990" y="2008565"/>
                    <a:pt x="2049326" y="1994087"/>
                  </a:cubicBezTo>
                  <a:cubicBezTo>
                    <a:pt x="2055422" y="1989515"/>
                    <a:pt x="2063518" y="1987419"/>
                    <a:pt x="2071138" y="1988467"/>
                  </a:cubicBezTo>
                  <a:cubicBezTo>
                    <a:pt x="2093808" y="1991515"/>
                    <a:pt x="2112858" y="1983228"/>
                    <a:pt x="2131336" y="1971798"/>
                  </a:cubicBezTo>
                  <a:cubicBezTo>
                    <a:pt x="2138004" y="1967702"/>
                    <a:pt x="2146672" y="1959320"/>
                    <a:pt x="2152863" y="1969703"/>
                  </a:cubicBezTo>
                  <a:cubicBezTo>
                    <a:pt x="2158768" y="1979513"/>
                    <a:pt x="2148005" y="1984562"/>
                    <a:pt x="2141242" y="1988467"/>
                  </a:cubicBezTo>
                  <a:cubicBezTo>
                    <a:pt x="2121526" y="1999897"/>
                    <a:pt x="2101904" y="2012279"/>
                    <a:pt x="2077234" y="2008088"/>
                  </a:cubicBezTo>
                  <a:cubicBezTo>
                    <a:pt x="2070472" y="2006945"/>
                    <a:pt x="2063233" y="2008088"/>
                    <a:pt x="2057422" y="2011994"/>
                  </a:cubicBezTo>
                  <a:cubicBezTo>
                    <a:pt x="2040849" y="2023233"/>
                    <a:pt x="2022085" y="2024948"/>
                    <a:pt x="2002844" y="2025900"/>
                  </a:cubicBezTo>
                  <a:cubicBezTo>
                    <a:pt x="1981222" y="2027043"/>
                    <a:pt x="1977127" y="2032091"/>
                    <a:pt x="1982365" y="2053142"/>
                  </a:cubicBezTo>
                  <a:cubicBezTo>
                    <a:pt x="1986366" y="2069334"/>
                    <a:pt x="1991986" y="2085146"/>
                    <a:pt x="1997224" y="2101052"/>
                  </a:cubicBezTo>
                  <a:cubicBezTo>
                    <a:pt x="2001606" y="2114578"/>
                    <a:pt x="2012845" y="2118769"/>
                    <a:pt x="2025418" y="2120769"/>
                  </a:cubicBezTo>
                  <a:cubicBezTo>
                    <a:pt x="2095332" y="2132104"/>
                    <a:pt x="2153911" y="2108006"/>
                    <a:pt x="2205727" y="2062857"/>
                  </a:cubicBezTo>
                  <a:cubicBezTo>
                    <a:pt x="2217252" y="2052856"/>
                    <a:pt x="2228206" y="2042283"/>
                    <a:pt x="2239731" y="2032377"/>
                  </a:cubicBezTo>
                  <a:cubicBezTo>
                    <a:pt x="2259733" y="2015137"/>
                    <a:pt x="2274307" y="1994849"/>
                    <a:pt x="2282879" y="1969226"/>
                  </a:cubicBezTo>
                  <a:cubicBezTo>
                    <a:pt x="2298119" y="1923697"/>
                    <a:pt x="2315264" y="1878929"/>
                    <a:pt x="2332314" y="1834067"/>
                  </a:cubicBezTo>
                  <a:cubicBezTo>
                    <a:pt x="2338791" y="1817017"/>
                    <a:pt x="2347173" y="1800539"/>
                    <a:pt x="2358889" y="1786251"/>
                  </a:cubicBezTo>
                  <a:cubicBezTo>
                    <a:pt x="2371557" y="1770916"/>
                    <a:pt x="2385559" y="1766249"/>
                    <a:pt x="2396227" y="1773297"/>
                  </a:cubicBezTo>
                  <a:cubicBezTo>
                    <a:pt x="2406514" y="1780060"/>
                    <a:pt x="2407276" y="1790728"/>
                    <a:pt x="2397751" y="1810349"/>
                  </a:cubicBezTo>
                  <a:cubicBezTo>
                    <a:pt x="2391083" y="1824065"/>
                    <a:pt x="2382701" y="1836924"/>
                    <a:pt x="2376605" y="1850831"/>
                  </a:cubicBezTo>
                  <a:cubicBezTo>
                    <a:pt x="2368890" y="1868357"/>
                    <a:pt x="2364794" y="1887026"/>
                    <a:pt x="2363651" y="1906171"/>
                  </a:cubicBezTo>
                  <a:cubicBezTo>
                    <a:pt x="2362032" y="1933031"/>
                    <a:pt x="2356126" y="1958939"/>
                    <a:pt x="2345173" y="1983514"/>
                  </a:cubicBezTo>
                  <a:cubicBezTo>
                    <a:pt x="2334314" y="2007898"/>
                    <a:pt x="2323170" y="2032091"/>
                    <a:pt x="2312597" y="2056571"/>
                  </a:cubicBezTo>
                  <a:cubicBezTo>
                    <a:pt x="2300310" y="2084860"/>
                    <a:pt x="2279260" y="2105624"/>
                    <a:pt x="2254590" y="2122769"/>
                  </a:cubicBezTo>
                  <a:cubicBezTo>
                    <a:pt x="2220776" y="2146296"/>
                    <a:pt x="2185819" y="2167823"/>
                    <a:pt x="2147338" y="2183158"/>
                  </a:cubicBezTo>
                  <a:cubicBezTo>
                    <a:pt x="2125717" y="2191730"/>
                    <a:pt x="2103904" y="2196398"/>
                    <a:pt x="2080378" y="2192397"/>
                  </a:cubicBezTo>
                  <a:cubicBezTo>
                    <a:pt x="2069995" y="2190587"/>
                    <a:pt x="2059042" y="2190873"/>
                    <a:pt x="2048469" y="2191254"/>
                  </a:cubicBezTo>
                  <a:cubicBezTo>
                    <a:pt x="2028562" y="2192016"/>
                    <a:pt x="2019322" y="2202398"/>
                    <a:pt x="2021322" y="2222210"/>
                  </a:cubicBezTo>
                  <a:cubicBezTo>
                    <a:pt x="2023228" y="2242118"/>
                    <a:pt x="2032657" y="2258501"/>
                    <a:pt x="2048469" y="2270597"/>
                  </a:cubicBezTo>
                  <a:cubicBezTo>
                    <a:pt x="2058184" y="2278027"/>
                    <a:pt x="2068662" y="2284218"/>
                    <a:pt x="2080282" y="2288409"/>
                  </a:cubicBezTo>
                  <a:cubicBezTo>
                    <a:pt x="2086664" y="2290790"/>
                    <a:pt x="2094094" y="2292124"/>
                    <a:pt x="2099237" y="2296124"/>
                  </a:cubicBezTo>
                  <a:cubicBezTo>
                    <a:pt x="2128098" y="2318984"/>
                    <a:pt x="2161435" y="2314698"/>
                    <a:pt x="2193535" y="2310507"/>
                  </a:cubicBezTo>
                  <a:cubicBezTo>
                    <a:pt x="2232301" y="2305459"/>
                    <a:pt x="2258971" y="2278884"/>
                    <a:pt x="2280784" y="2248880"/>
                  </a:cubicBezTo>
                  <a:cubicBezTo>
                    <a:pt x="2296786" y="2226782"/>
                    <a:pt x="2309644" y="2202398"/>
                    <a:pt x="2326313" y="2180586"/>
                  </a:cubicBezTo>
                  <a:cubicBezTo>
                    <a:pt x="2332885" y="2172109"/>
                    <a:pt x="2336600" y="2161727"/>
                    <a:pt x="2338791" y="2151249"/>
                  </a:cubicBezTo>
                  <a:cubicBezTo>
                    <a:pt x="2349173" y="2100957"/>
                    <a:pt x="2370414" y="2054285"/>
                    <a:pt x="2386987" y="2006088"/>
                  </a:cubicBezTo>
                  <a:cubicBezTo>
                    <a:pt x="2398417" y="1972941"/>
                    <a:pt x="2410038" y="1939889"/>
                    <a:pt x="2417182" y="1905504"/>
                  </a:cubicBezTo>
                  <a:cubicBezTo>
                    <a:pt x="2424230" y="1871881"/>
                    <a:pt x="2439946" y="1844544"/>
                    <a:pt x="2468712" y="1825018"/>
                  </a:cubicBezTo>
                  <a:cubicBezTo>
                    <a:pt x="2513861" y="1794347"/>
                    <a:pt x="2530529" y="1747580"/>
                    <a:pt x="2539959" y="1697002"/>
                  </a:cubicBezTo>
                  <a:cubicBezTo>
                    <a:pt x="2542721" y="1682048"/>
                    <a:pt x="2544531" y="1666903"/>
                    <a:pt x="2546150" y="1651758"/>
                  </a:cubicBezTo>
                  <a:cubicBezTo>
                    <a:pt x="2550627" y="1610420"/>
                    <a:pt x="2567677" y="1573272"/>
                    <a:pt x="2591775" y="1541078"/>
                  </a:cubicBezTo>
                  <a:cubicBezTo>
                    <a:pt x="2615873" y="1508883"/>
                    <a:pt x="2651973" y="1490405"/>
                    <a:pt x="2689787" y="1476689"/>
                  </a:cubicBezTo>
                  <a:cubicBezTo>
                    <a:pt x="2702646" y="1472021"/>
                    <a:pt x="2715790" y="1467926"/>
                    <a:pt x="2728840" y="1463925"/>
                  </a:cubicBezTo>
                  <a:cubicBezTo>
                    <a:pt x="2765130" y="1452971"/>
                    <a:pt x="2794372" y="1432302"/>
                    <a:pt x="2815803" y="1400870"/>
                  </a:cubicBezTo>
                  <a:cubicBezTo>
                    <a:pt x="2821518" y="1392488"/>
                    <a:pt x="2828566" y="1385915"/>
                    <a:pt x="2836567" y="1379915"/>
                  </a:cubicBezTo>
                  <a:cubicBezTo>
                    <a:pt x="2888098" y="1341243"/>
                    <a:pt x="2944676" y="1314573"/>
                    <a:pt x="3009351" y="1307620"/>
                  </a:cubicBezTo>
                  <a:cubicBezTo>
                    <a:pt x="3026115" y="1305810"/>
                    <a:pt x="3042307" y="1301714"/>
                    <a:pt x="3058119" y="1295999"/>
                  </a:cubicBezTo>
                  <a:cubicBezTo>
                    <a:pt x="3130985" y="1269520"/>
                    <a:pt x="3198136" y="1232658"/>
                    <a:pt x="3257858" y="1182842"/>
                  </a:cubicBezTo>
                  <a:cubicBezTo>
                    <a:pt x="3270526" y="1172270"/>
                    <a:pt x="3280337" y="1159887"/>
                    <a:pt x="3284909" y="1144076"/>
                  </a:cubicBezTo>
                  <a:cubicBezTo>
                    <a:pt x="3294053" y="1112643"/>
                    <a:pt x="3312817" y="1088259"/>
                    <a:pt x="3339582" y="1070352"/>
                  </a:cubicBezTo>
                  <a:cubicBezTo>
                    <a:pt x="3361299" y="1055779"/>
                    <a:pt x="3375301" y="1035491"/>
                    <a:pt x="3387779" y="1013393"/>
                  </a:cubicBezTo>
                  <a:cubicBezTo>
                    <a:pt x="3388922" y="1011392"/>
                    <a:pt x="3389779" y="1009297"/>
                    <a:pt x="3390827" y="1007297"/>
                  </a:cubicBezTo>
                  <a:cubicBezTo>
                    <a:pt x="3393018" y="1003106"/>
                    <a:pt x="3395685" y="999296"/>
                    <a:pt x="3401209" y="1000153"/>
                  </a:cubicBezTo>
                  <a:cubicBezTo>
                    <a:pt x="3407877" y="1001296"/>
                    <a:pt x="3408829" y="1006820"/>
                    <a:pt x="3409496" y="1012250"/>
                  </a:cubicBezTo>
                  <a:cubicBezTo>
                    <a:pt x="3411020" y="1024346"/>
                    <a:pt x="3406924" y="1034919"/>
                    <a:pt x="3399781" y="1044254"/>
                  </a:cubicBezTo>
                  <a:cubicBezTo>
                    <a:pt x="3390922" y="1055684"/>
                    <a:pt x="3381397" y="1066542"/>
                    <a:pt x="3372349" y="1077877"/>
                  </a:cubicBezTo>
                  <a:cubicBezTo>
                    <a:pt x="3367586" y="1083782"/>
                    <a:pt x="3362443" y="1089593"/>
                    <a:pt x="3358728" y="1096165"/>
                  </a:cubicBezTo>
                  <a:cubicBezTo>
                    <a:pt x="3342440" y="1124740"/>
                    <a:pt x="3343297" y="1130074"/>
                    <a:pt x="3367300" y="1152553"/>
                  </a:cubicBezTo>
                  <a:cubicBezTo>
                    <a:pt x="3376349" y="1161030"/>
                    <a:pt x="3383112" y="1170936"/>
                    <a:pt x="3388922" y="1181699"/>
                  </a:cubicBezTo>
                  <a:cubicBezTo>
                    <a:pt x="3395875" y="1194653"/>
                    <a:pt x="3406067" y="1202273"/>
                    <a:pt x="3421688" y="1202464"/>
                  </a:cubicBezTo>
                  <a:cubicBezTo>
                    <a:pt x="3441024" y="1202750"/>
                    <a:pt x="3459026" y="1209703"/>
                    <a:pt x="3476933" y="1216085"/>
                  </a:cubicBezTo>
                  <a:cubicBezTo>
                    <a:pt x="3498555" y="1223800"/>
                    <a:pt x="3517224" y="1222466"/>
                    <a:pt x="3531321" y="1201797"/>
                  </a:cubicBezTo>
                  <a:cubicBezTo>
                    <a:pt x="3534750" y="1196749"/>
                    <a:pt x="3539227" y="1192082"/>
                    <a:pt x="3546466" y="1194082"/>
                  </a:cubicBezTo>
                  <a:cubicBezTo>
                    <a:pt x="3553324" y="1195987"/>
                    <a:pt x="3556086" y="1201702"/>
                    <a:pt x="3556657" y="1207893"/>
                  </a:cubicBezTo>
                  <a:cubicBezTo>
                    <a:pt x="3557896" y="1221704"/>
                    <a:pt x="3562563" y="1234563"/>
                    <a:pt x="3565801" y="1247898"/>
                  </a:cubicBezTo>
                  <a:cubicBezTo>
                    <a:pt x="3569516" y="1263329"/>
                    <a:pt x="3565039" y="1270377"/>
                    <a:pt x="3549895" y="1271425"/>
                  </a:cubicBezTo>
                  <a:cubicBezTo>
                    <a:pt x="3528559" y="1272949"/>
                    <a:pt x="3507604" y="1276187"/>
                    <a:pt x="3486458" y="1279235"/>
                  </a:cubicBezTo>
                  <a:cubicBezTo>
                    <a:pt x="3483505" y="1279616"/>
                    <a:pt x="3480267" y="1280093"/>
                    <a:pt x="3477409" y="1279426"/>
                  </a:cubicBezTo>
                  <a:cubicBezTo>
                    <a:pt x="3440357" y="1270187"/>
                    <a:pt x="3402733" y="1261233"/>
                    <a:pt x="3374825" y="1232944"/>
                  </a:cubicBezTo>
                  <a:cubicBezTo>
                    <a:pt x="3357109" y="1214942"/>
                    <a:pt x="3352822" y="1213799"/>
                    <a:pt x="3329581" y="1227229"/>
                  </a:cubicBezTo>
                  <a:cubicBezTo>
                    <a:pt x="3309198" y="1238945"/>
                    <a:pt x="3289195" y="1251899"/>
                    <a:pt x="3270431" y="1266091"/>
                  </a:cubicBezTo>
                  <a:cubicBezTo>
                    <a:pt x="3247666" y="1283331"/>
                    <a:pt x="3222806" y="1296095"/>
                    <a:pt x="3196517" y="1306572"/>
                  </a:cubicBezTo>
                  <a:cubicBezTo>
                    <a:pt x="3173848" y="1315621"/>
                    <a:pt x="3151845" y="1326194"/>
                    <a:pt x="3130795" y="1338481"/>
                  </a:cubicBezTo>
                  <a:cubicBezTo>
                    <a:pt x="3102791" y="1354769"/>
                    <a:pt x="3072692" y="1365341"/>
                    <a:pt x="3041069" y="1371056"/>
                  </a:cubicBezTo>
                  <a:cubicBezTo>
                    <a:pt x="2997921" y="1378772"/>
                    <a:pt x="2958202" y="1396583"/>
                    <a:pt x="2918006" y="1412776"/>
                  </a:cubicBezTo>
                  <a:cubicBezTo>
                    <a:pt x="2904576" y="1418205"/>
                    <a:pt x="2892955" y="1427159"/>
                    <a:pt x="2882097" y="1436969"/>
                  </a:cubicBezTo>
                  <a:cubicBezTo>
                    <a:pt x="2840187" y="1474879"/>
                    <a:pt x="2793038" y="1502978"/>
                    <a:pt x="2737412" y="1516217"/>
                  </a:cubicBezTo>
                  <a:cubicBezTo>
                    <a:pt x="2719696" y="1520408"/>
                    <a:pt x="2702265" y="1526409"/>
                    <a:pt x="2685024" y="1532315"/>
                  </a:cubicBezTo>
                  <a:cubicBezTo>
                    <a:pt x="2654449" y="1542887"/>
                    <a:pt x="2634828" y="1563366"/>
                    <a:pt x="2630446" y="1596323"/>
                  </a:cubicBezTo>
                  <a:cubicBezTo>
                    <a:pt x="2628256" y="1612896"/>
                    <a:pt x="2625970" y="1629565"/>
                    <a:pt x="2624922" y="1646234"/>
                  </a:cubicBezTo>
                  <a:cubicBezTo>
                    <a:pt x="2623874" y="1664712"/>
                    <a:pt x="2621303" y="1683095"/>
                    <a:pt x="2613682" y="1699669"/>
                  </a:cubicBezTo>
                  <a:cubicBezTo>
                    <a:pt x="2587774" y="1755485"/>
                    <a:pt x="2566343" y="1813778"/>
                    <a:pt x="2526148" y="1861880"/>
                  </a:cubicBezTo>
                  <a:cubicBezTo>
                    <a:pt x="2512622" y="1878072"/>
                    <a:pt x="2505669" y="1897789"/>
                    <a:pt x="2502240" y="1918172"/>
                  </a:cubicBezTo>
                  <a:cubicBezTo>
                    <a:pt x="2491667" y="1981704"/>
                    <a:pt x="2472331" y="2042378"/>
                    <a:pt x="2445757" y="2100957"/>
                  </a:cubicBezTo>
                  <a:cubicBezTo>
                    <a:pt x="2434707" y="2125246"/>
                    <a:pt x="2428421" y="2151344"/>
                    <a:pt x="2422039" y="2177252"/>
                  </a:cubicBezTo>
                  <a:cubicBezTo>
                    <a:pt x="2419277" y="2188301"/>
                    <a:pt x="2420992" y="2196017"/>
                    <a:pt x="2431088" y="2202589"/>
                  </a:cubicBezTo>
                  <a:cubicBezTo>
                    <a:pt x="2467283" y="2226020"/>
                    <a:pt x="2476618" y="2258215"/>
                    <a:pt x="2465283" y="2299553"/>
                  </a:cubicBezTo>
                  <a:cubicBezTo>
                    <a:pt x="2456424" y="2332129"/>
                    <a:pt x="2458520" y="2366038"/>
                    <a:pt x="2463378" y="2399375"/>
                  </a:cubicBezTo>
                  <a:cubicBezTo>
                    <a:pt x="2470331" y="2447096"/>
                    <a:pt x="2511384" y="2470242"/>
                    <a:pt x="2547579" y="2473194"/>
                  </a:cubicBezTo>
                  <a:cubicBezTo>
                    <a:pt x="2572153" y="2475194"/>
                    <a:pt x="2596156" y="2470718"/>
                    <a:pt x="2620350" y="2467765"/>
                  </a:cubicBezTo>
                  <a:cubicBezTo>
                    <a:pt x="2632066" y="2466336"/>
                    <a:pt x="2640638" y="2457668"/>
                    <a:pt x="2650354" y="2451763"/>
                  </a:cubicBezTo>
                  <a:cubicBezTo>
                    <a:pt x="2658736" y="2446524"/>
                    <a:pt x="2666641" y="2440238"/>
                    <a:pt x="2676262" y="2437380"/>
                  </a:cubicBezTo>
                  <a:cubicBezTo>
                    <a:pt x="2691216" y="2432808"/>
                    <a:pt x="2698836" y="2438523"/>
                    <a:pt x="2696264" y="2454144"/>
                  </a:cubicBezTo>
                  <a:cubicBezTo>
                    <a:pt x="2691502" y="2483958"/>
                    <a:pt x="2693407" y="2513485"/>
                    <a:pt x="2697693" y="2542917"/>
                  </a:cubicBezTo>
                  <a:cubicBezTo>
                    <a:pt x="2703598" y="2583779"/>
                    <a:pt x="2717981" y="2623308"/>
                    <a:pt x="2746842" y="2651693"/>
                  </a:cubicBezTo>
                  <a:cubicBezTo>
                    <a:pt x="2787990" y="2692079"/>
                    <a:pt x="2825328" y="2701413"/>
                    <a:pt x="2881335" y="2670552"/>
                  </a:cubicBezTo>
                  <a:cubicBezTo>
                    <a:pt x="2900861" y="2659789"/>
                    <a:pt x="2915815" y="2643025"/>
                    <a:pt x="2929531" y="2625594"/>
                  </a:cubicBezTo>
                  <a:cubicBezTo>
                    <a:pt x="2942962" y="2608449"/>
                    <a:pt x="2958297" y="2594543"/>
                    <a:pt x="2979538" y="2587399"/>
                  </a:cubicBezTo>
                  <a:cubicBezTo>
                    <a:pt x="2995635" y="2581970"/>
                    <a:pt x="3007446" y="2572254"/>
                    <a:pt x="3007922" y="2553014"/>
                  </a:cubicBezTo>
                  <a:cubicBezTo>
                    <a:pt x="3008113" y="2544441"/>
                    <a:pt x="3012685" y="2537012"/>
                    <a:pt x="3018590" y="2530725"/>
                  </a:cubicBezTo>
                  <a:cubicBezTo>
                    <a:pt x="3044403" y="2503008"/>
                    <a:pt x="3064977" y="2471003"/>
                    <a:pt x="3092218" y="2444048"/>
                  </a:cubicBezTo>
                  <a:cubicBezTo>
                    <a:pt x="3116888" y="2419664"/>
                    <a:pt x="3130985" y="2388041"/>
                    <a:pt x="3127556" y="2350893"/>
                  </a:cubicBezTo>
                  <a:cubicBezTo>
                    <a:pt x="3124699" y="2320032"/>
                    <a:pt x="3130414" y="2290219"/>
                    <a:pt x="3143177" y="2261834"/>
                  </a:cubicBezTo>
                  <a:cubicBezTo>
                    <a:pt x="3153845" y="2238117"/>
                    <a:pt x="3150797" y="2214019"/>
                    <a:pt x="3143558" y="2190302"/>
                  </a:cubicBezTo>
                  <a:cubicBezTo>
                    <a:pt x="3137748" y="2171156"/>
                    <a:pt x="3134224" y="2151821"/>
                    <a:pt x="3135843" y="2131818"/>
                  </a:cubicBezTo>
                  <a:cubicBezTo>
                    <a:pt x="3136510" y="2123436"/>
                    <a:pt x="3138129" y="2115149"/>
                    <a:pt x="3142320" y="2107720"/>
                  </a:cubicBezTo>
                  <a:cubicBezTo>
                    <a:pt x="3145178" y="2102672"/>
                    <a:pt x="3149559" y="2099528"/>
                    <a:pt x="3155560" y="2101529"/>
                  </a:cubicBezTo>
                  <a:cubicBezTo>
                    <a:pt x="3160417" y="2103148"/>
                    <a:pt x="3162418" y="2107529"/>
                    <a:pt x="3162513" y="2112292"/>
                  </a:cubicBezTo>
                  <a:cubicBezTo>
                    <a:pt x="3162513" y="2116007"/>
                    <a:pt x="3162322" y="2120007"/>
                    <a:pt x="3161179" y="2123531"/>
                  </a:cubicBezTo>
                  <a:cubicBezTo>
                    <a:pt x="3154321" y="2144486"/>
                    <a:pt x="3158893" y="2163917"/>
                    <a:pt x="3168418" y="2182967"/>
                  </a:cubicBezTo>
                  <a:cubicBezTo>
                    <a:pt x="3172800" y="2191730"/>
                    <a:pt x="3175753" y="2201255"/>
                    <a:pt x="3179944" y="2211923"/>
                  </a:cubicBezTo>
                  <a:cubicBezTo>
                    <a:pt x="3186611" y="2205637"/>
                    <a:pt x="3192326" y="2199827"/>
                    <a:pt x="3198517" y="2194683"/>
                  </a:cubicBezTo>
                  <a:cubicBezTo>
                    <a:pt x="3201661" y="2192111"/>
                    <a:pt x="3205661" y="2192397"/>
                    <a:pt x="3208995" y="2195255"/>
                  </a:cubicBezTo>
                  <a:cubicBezTo>
                    <a:pt x="3211567" y="2197445"/>
                    <a:pt x="3211853" y="2200493"/>
                    <a:pt x="3211376" y="2203637"/>
                  </a:cubicBezTo>
                  <a:cubicBezTo>
                    <a:pt x="3210328" y="2210780"/>
                    <a:pt x="3205566" y="2215924"/>
                    <a:pt x="3201661" y="2221544"/>
                  </a:cubicBezTo>
                  <a:cubicBezTo>
                    <a:pt x="3189088" y="2239641"/>
                    <a:pt x="3174895" y="2256691"/>
                    <a:pt x="3166132" y="2277360"/>
                  </a:cubicBezTo>
                  <a:cubicBezTo>
                    <a:pt x="3160703" y="2290028"/>
                    <a:pt x="3157369" y="2302792"/>
                    <a:pt x="3161370" y="2317841"/>
                  </a:cubicBezTo>
                  <a:cubicBezTo>
                    <a:pt x="3172514" y="2314793"/>
                    <a:pt x="3175753" y="2305364"/>
                    <a:pt x="3181849" y="2299172"/>
                  </a:cubicBezTo>
                  <a:cubicBezTo>
                    <a:pt x="3186897" y="2294124"/>
                    <a:pt x="3192517" y="2288981"/>
                    <a:pt x="3199661" y="2294315"/>
                  </a:cubicBezTo>
                  <a:cubicBezTo>
                    <a:pt x="3206899" y="2299744"/>
                    <a:pt x="3203470" y="2306602"/>
                    <a:pt x="3199184" y="2312412"/>
                  </a:cubicBezTo>
                  <a:cubicBezTo>
                    <a:pt x="3196041" y="2316698"/>
                    <a:pt x="3192612" y="2320794"/>
                    <a:pt x="3188802" y="2324604"/>
                  </a:cubicBezTo>
                  <a:cubicBezTo>
                    <a:pt x="3171847" y="2341559"/>
                    <a:pt x="3157465" y="2359561"/>
                    <a:pt x="3154226" y="2384612"/>
                  </a:cubicBezTo>
                  <a:cubicBezTo>
                    <a:pt x="3152797" y="2395946"/>
                    <a:pt x="3144130" y="2404900"/>
                    <a:pt x="3139272" y="2415282"/>
                  </a:cubicBezTo>
                  <a:cubicBezTo>
                    <a:pt x="3137176" y="2419759"/>
                    <a:pt x="3131461" y="2424902"/>
                    <a:pt x="3137367" y="2429475"/>
                  </a:cubicBezTo>
                  <a:cubicBezTo>
                    <a:pt x="3142415" y="2433380"/>
                    <a:pt x="3147559" y="2428522"/>
                    <a:pt x="3151559" y="2425379"/>
                  </a:cubicBezTo>
                  <a:cubicBezTo>
                    <a:pt x="3161846" y="2417473"/>
                    <a:pt x="3171466" y="2408805"/>
                    <a:pt x="3181753" y="2400995"/>
                  </a:cubicBezTo>
                  <a:cubicBezTo>
                    <a:pt x="3188707" y="2395851"/>
                    <a:pt x="3196612" y="2386326"/>
                    <a:pt x="3205185" y="2396423"/>
                  </a:cubicBezTo>
                  <a:cubicBezTo>
                    <a:pt x="3213186" y="2405852"/>
                    <a:pt x="3203661" y="2412996"/>
                    <a:pt x="3197946" y="2419759"/>
                  </a:cubicBezTo>
                  <a:cubicBezTo>
                    <a:pt x="3181658" y="2439190"/>
                    <a:pt x="3158417" y="2448048"/>
                    <a:pt x="3136891" y="2459002"/>
                  </a:cubicBezTo>
                  <a:cubicBezTo>
                    <a:pt x="3124508" y="2465288"/>
                    <a:pt x="3115650" y="2472909"/>
                    <a:pt x="3110411" y="2485481"/>
                  </a:cubicBezTo>
                  <a:cubicBezTo>
                    <a:pt x="3104791" y="2499102"/>
                    <a:pt x="3095362" y="2510056"/>
                    <a:pt x="3084598" y="2520057"/>
                  </a:cubicBezTo>
                  <a:cubicBezTo>
                    <a:pt x="3080122" y="2524248"/>
                    <a:pt x="3075454" y="2528249"/>
                    <a:pt x="3071644" y="2532916"/>
                  </a:cubicBezTo>
                  <a:cubicBezTo>
                    <a:pt x="3066882" y="2538917"/>
                    <a:pt x="3062215" y="2545775"/>
                    <a:pt x="3065644" y="2553776"/>
                  </a:cubicBezTo>
                  <a:cubicBezTo>
                    <a:pt x="3068978" y="2561586"/>
                    <a:pt x="3076978" y="2560062"/>
                    <a:pt x="3083646" y="2560634"/>
                  </a:cubicBezTo>
                  <a:cubicBezTo>
                    <a:pt x="3088980" y="2561110"/>
                    <a:pt x="3094219" y="2561681"/>
                    <a:pt x="3099553" y="2561777"/>
                  </a:cubicBezTo>
                  <a:cubicBezTo>
                    <a:pt x="3150797" y="2562729"/>
                    <a:pt x="3183373" y="2593209"/>
                    <a:pt x="3210233" y="2632167"/>
                  </a:cubicBezTo>
                  <a:cubicBezTo>
                    <a:pt x="3220425" y="2647026"/>
                    <a:pt x="3231664" y="2659408"/>
                    <a:pt x="3249000" y="2665980"/>
                  </a:cubicBezTo>
                  <a:cubicBezTo>
                    <a:pt x="3266716" y="2672743"/>
                    <a:pt x="3283766" y="2675791"/>
                    <a:pt x="3302149" y="2667885"/>
                  </a:cubicBezTo>
                  <a:cubicBezTo>
                    <a:pt x="3309960" y="2664551"/>
                    <a:pt x="3321199" y="2658455"/>
                    <a:pt x="3326153" y="2670076"/>
                  </a:cubicBezTo>
                  <a:cubicBezTo>
                    <a:pt x="3330820" y="2680934"/>
                    <a:pt x="3319961" y="2686173"/>
                    <a:pt x="3311865" y="2689983"/>
                  </a:cubicBezTo>
                  <a:cubicBezTo>
                    <a:pt x="3298816" y="2696079"/>
                    <a:pt x="3285004" y="2700651"/>
                    <a:pt x="3271669" y="2706176"/>
                  </a:cubicBezTo>
                  <a:cubicBezTo>
                    <a:pt x="3260049" y="2711034"/>
                    <a:pt x="3259192" y="2715510"/>
                    <a:pt x="3267859" y="2724464"/>
                  </a:cubicBezTo>
                  <a:cubicBezTo>
                    <a:pt x="3271003" y="2727702"/>
                    <a:pt x="3275003" y="2730179"/>
                    <a:pt x="3278242" y="2733417"/>
                  </a:cubicBezTo>
                  <a:cubicBezTo>
                    <a:pt x="3281766" y="2736846"/>
                    <a:pt x="3283290" y="2741133"/>
                    <a:pt x="3280337" y="2745704"/>
                  </a:cubicBezTo>
                  <a:cubicBezTo>
                    <a:pt x="3277384" y="2750276"/>
                    <a:pt x="3272717" y="2750848"/>
                    <a:pt x="3268240" y="2749229"/>
                  </a:cubicBezTo>
                  <a:cubicBezTo>
                    <a:pt x="3233665" y="2736942"/>
                    <a:pt x="3201756" y="2720177"/>
                    <a:pt x="3189088" y="2682935"/>
                  </a:cubicBezTo>
                  <a:cubicBezTo>
                    <a:pt x="3175467" y="2642739"/>
                    <a:pt x="3144796" y="2627309"/>
                    <a:pt x="3107078" y="2619879"/>
                  </a:cubicBezTo>
                  <a:cubicBezTo>
                    <a:pt x="3097362" y="2617974"/>
                    <a:pt x="3087456" y="2617022"/>
                    <a:pt x="3077931" y="2614450"/>
                  </a:cubicBezTo>
                  <a:cubicBezTo>
                    <a:pt x="3037449" y="2603592"/>
                    <a:pt x="3008303" y="2620736"/>
                    <a:pt x="2984967" y="2651693"/>
                  </a:cubicBezTo>
                  <a:cubicBezTo>
                    <a:pt x="2974013" y="2666266"/>
                    <a:pt x="2964393" y="2681887"/>
                    <a:pt x="2951058" y="2694651"/>
                  </a:cubicBezTo>
                  <a:cubicBezTo>
                    <a:pt x="2940771" y="2704556"/>
                    <a:pt x="2929531" y="2710748"/>
                    <a:pt x="2914863" y="2711700"/>
                  </a:cubicBezTo>
                  <a:cubicBezTo>
                    <a:pt x="2885145" y="2713796"/>
                    <a:pt x="2856665" y="2722463"/>
                    <a:pt x="2827804" y="2729036"/>
                  </a:cubicBezTo>
                  <a:cubicBezTo>
                    <a:pt x="2810469" y="2732941"/>
                    <a:pt x="2808945" y="2735798"/>
                    <a:pt x="2810659" y="2752467"/>
                  </a:cubicBezTo>
                  <a:cubicBezTo>
                    <a:pt x="2812469" y="2769993"/>
                    <a:pt x="2812850" y="2787519"/>
                    <a:pt x="2811993" y="2804950"/>
                  </a:cubicBezTo>
                  <a:cubicBezTo>
                    <a:pt x="2811040" y="2823238"/>
                    <a:pt x="2815136" y="2839430"/>
                    <a:pt x="2826471" y="2854194"/>
                  </a:cubicBezTo>
                  <a:cubicBezTo>
                    <a:pt x="2833900" y="2863814"/>
                    <a:pt x="2840378" y="2874197"/>
                    <a:pt x="2846473" y="2884769"/>
                  </a:cubicBezTo>
                  <a:cubicBezTo>
                    <a:pt x="2859618" y="2907629"/>
                    <a:pt x="2868095" y="2931728"/>
                    <a:pt x="2863523" y="2958874"/>
                  </a:cubicBezTo>
                  <a:cubicBezTo>
                    <a:pt x="2857332" y="2995736"/>
                    <a:pt x="2872191" y="3027740"/>
                    <a:pt x="2888288" y="3059077"/>
                  </a:cubicBezTo>
                  <a:cubicBezTo>
                    <a:pt x="2895241" y="3072507"/>
                    <a:pt x="2906862" y="3075746"/>
                    <a:pt x="2921435" y="3069650"/>
                  </a:cubicBezTo>
                  <a:cubicBezTo>
                    <a:pt x="2929055" y="3066411"/>
                    <a:pt x="2935913" y="3061363"/>
                    <a:pt x="2942866" y="3056601"/>
                  </a:cubicBezTo>
                  <a:cubicBezTo>
                    <a:pt x="2982586" y="3029645"/>
                    <a:pt x="3026020" y="3024406"/>
                    <a:pt x="3071835" y="3034884"/>
                  </a:cubicBezTo>
                  <a:cubicBezTo>
                    <a:pt x="3100315" y="3041360"/>
                    <a:pt x="3103934" y="3040884"/>
                    <a:pt x="3120603" y="3015643"/>
                  </a:cubicBezTo>
                  <a:cubicBezTo>
                    <a:pt x="3131461" y="2999165"/>
                    <a:pt x="3146511" y="2988020"/>
                    <a:pt x="3163275" y="2978686"/>
                  </a:cubicBezTo>
                  <a:cubicBezTo>
                    <a:pt x="3166513" y="2976876"/>
                    <a:pt x="3170228" y="2975352"/>
                    <a:pt x="3173848" y="2974685"/>
                  </a:cubicBezTo>
                  <a:cubicBezTo>
                    <a:pt x="3180515" y="2973447"/>
                    <a:pt x="3186230" y="2975543"/>
                    <a:pt x="3188135" y="2982686"/>
                  </a:cubicBezTo>
                  <a:cubicBezTo>
                    <a:pt x="3189849" y="2989259"/>
                    <a:pt x="3185659" y="2992592"/>
                    <a:pt x="3180039" y="2994307"/>
                  </a:cubicBezTo>
                  <a:cubicBezTo>
                    <a:pt x="3151940" y="3002689"/>
                    <a:pt x="3136795" y="3024025"/>
                    <a:pt x="3125270" y="3048885"/>
                  </a:cubicBezTo>
                  <a:cubicBezTo>
                    <a:pt x="3120222" y="3059839"/>
                    <a:pt x="3122222" y="3064030"/>
                    <a:pt x="3134128" y="3066411"/>
                  </a:cubicBezTo>
                  <a:cubicBezTo>
                    <a:pt x="3141558" y="3067840"/>
                    <a:pt x="3149273" y="3067650"/>
                    <a:pt x="3156798" y="3068697"/>
                  </a:cubicBezTo>
                  <a:cubicBezTo>
                    <a:pt x="3161465" y="3069364"/>
                    <a:pt x="3165751" y="3071841"/>
                    <a:pt x="3166132" y="3077175"/>
                  </a:cubicBezTo>
                  <a:cubicBezTo>
                    <a:pt x="3166609" y="3084128"/>
                    <a:pt x="3161370" y="3086414"/>
                    <a:pt x="3155845" y="3086795"/>
                  </a:cubicBezTo>
                  <a:cubicBezTo>
                    <a:pt x="3139177" y="3087938"/>
                    <a:pt x="3122413" y="3089462"/>
                    <a:pt x="3107268" y="3079270"/>
                  </a:cubicBezTo>
                  <a:cubicBezTo>
                    <a:pt x="3088028" y="3066411"/>
                    <a:pt x="3067644" y="3065554"/>
                    <a:pt x="3046117" y="3073364"/>
                  </a:cubicBezTo>
                  <a:cubicBezTo>
                    <a:pt x="3035449" y="3077270"/>
                    <a:pt x="3024305" y="3080032"/>
                    <a:pt x="3013161" y="3082604"/>
                  </a:cubicBezTo>
                  <a:cubicBezTo>
                    <a:pt x="3003350" y="3084890"/>
                    <a:pt x="2994301" y="3088604"/>
                    <a:pt x="2986110" y="3094319"/>
                  </a:cubicBezTo>
                  <a:cubicBezTo>
                    <a:pt x="2973156" y="3103273"/>
                    <a:pt x="2965917" y="3114703"/>
                    <a:pt x="2969917" y="3131276"/>
                  </a:cubicBezTo>
                  <a:cubicBezTo>
                    <a:pt x="2972108" y="3140135"/>
                    <a:pt x="2973537" y="3149279"/>
                    <a:pt x="2971251" y="3158423"/>
                  </a:cubicBezTo>
                  <a:cubicBezTo>
                    <a:pt x="2970108" y="3163090"/>
                    <a:pt x="2967250" y="3166900"/>
                    <a:pt x="2961916" y="3166995"/>
                  </a:cubicBezTo>
                  <a:cubicBezTo>
                    <a:pt x="2957725" y="3167091"/>
                    <a:pt x="2954582" y="3164519"/>
                    <a:pt x="2953153" y="3160804"/>
                  </a:cubicBezTo>
                  <a:cubicBezTo>
                    <a:pt x="2951058" y="3155089"/>
                    <a:pt x="2949534" y="3149184"/>
                    <a:pt x="2948200" y="3143278"/>
                  </a:cubicBezTo>
                  <a:cubicBezTo>
                    <a:pt x="2944962" y="3129276"/>
                    <a:pt x="2937818" y="3119656"/>
                    <a:pt x="2922292" y="3118799"/>
                  </a:cubicBezTo>
                  <a:cubicBezTo>
                    <a:pt x="2921530" y="3118799"/>
                    <a:pt x="2920768" y="3118513"/>
                    <a:pt x="2920006" y="3118513"/>
                  </a:cubicBezTo>
                  <a:cubicBezTo>
                    <a:pt x="2911053" y="3118703"/>
                    <a:pt x="2902195" y="3109464"/>
                    <a:pt x="2893908" y="3115179"/>
                  </a:cubicBezTo>
                  <a:cubicBezTo>
                    <a:pt x="2887050" y="3119942"/>
                    <a:pt x="2888383" y="3130610"/>
                    <a:pt x="2884478" y="3137944"/>
                  </a:cubicBezTo>
                  <a:cubicBezTo>
                    <a:pt x="2878763" y="3148707"/>
                    <a:pt x="2873524" y="3159851"/>
                    <a:pt x="2866476" y="3169758"/>
                  </a:cubicBezTo>
                  <a:cubicBezTo>
                    <a:pt x="2843521" y="3202142"/>
                    <a:pt x="2840378" y="3239385"/>
                    <a:pt x="2841425" y="3276723"/>
                  </a:cubicBezTo>
                  <a:cubicBezTo>
                    <a:pt x="2842187" y="3303203"/>
                    <a:pt x="2847807" y="3329587"/>
                    <a:pt x="2854379" y="3355495"/>
                  </a:cubicBezTo>
                  <a:cubicBezTo>
                    <a:pt x="2856856" y="3365115"/>
                    <a:pt x="2860380" y="3374450"/>
                    <a:pt x="2865904" y="3382736"/>
                  </a:cubicBezTo>
                  <a:cubicBezTo>
                    <a:pt x="2875239" y="3396929"/>
                    <a:pt x="2887526" y="3405977"/>
                    <a:pt x="2905528" y="3405311"/>
                  </a:cubicBezTo>
                  <a:cubicBezTo>
                    <a:pt x="2927055" y="3404453"/>
                    <a:pt x="2948105" y="3407787"/>
                    <a:pt x="2968393" y="3414741"/>
                  </a:cubicBezTo>
                  <a:cubicBezTo>
                    <a:pt x="2980014" y="3418741"/>
                    <a:pt x="2990777" y="3424361"/>
                    <a:pt x="2999445" y="3433314"/>
                  </a:cubicBezTo>
                  <a:cubicBezTo>
                    <a:pt x="3003445" y="3437410"/>
                    <a:pt x="3005541" y="3442649"/>
                    <a:pt x="3001636" y="3447697"/>
                  </a:cubicBezTo>
                  <a:cubicBezTo>
                    <a:pt x="2997349" y="3453317"/>
                    <a:pt x="2992015" y="3450935"/>
                    <a:pt x="2987443" y="3447697"/>
                  </a:cubicBezTo>
                  <a:cubicBezTo>
                    <a:pt x="2962774" y="3430171"/>
                    <a:pt x="2934770" y="3424456"/>
                    <a:pt x="2905243" y="3425123"/>
                  </a:cubicBezTo>
                  <a:cubicBezTo>
                    <a:pt x="2889336" y="3425409"/>
                    <a:pt x="2888479" y="3426647"/>
                    <a:pt x="2889526" y="3442553"/>
                  </a:cubicBezTo>
                  <a:cubicBezTo>
                    <a:pt x="2890288" y="3453221"/>
                    <a:pt x="2891717" y="3463794"/>
                    <a:pt x="2892479" y="3474367"/>
                  </a:cubicBezTo>
                  <a:cubicBezTo>
                    <a:pt x="2892955" y="3480082"/>
                    <a:pt x="2890955" y="3485226"/>
                    <a:pt x="2884859" y="3486845"/>
                  </a:cubicBezTo>
                  <a:cubicBezTo>
                    <a:pt x="2877430" y="3488845"/>
                    <a:pt x="2873143" y="3484273"/>
                    <a:pt x="2871334" y="3477891"/>
                  </a:cubicBezTo>
                  <a:cubicBezTo>
                    <a:pt x="2869238" y="3470652"/>
                    <a:pt x="2867143" y="3463032"/>
                    <a:pt x="2866952" y="3455603"/>
                  </a:cubicBezTo>
                  <a:cubicBezTo>
                    <a:pt x="2866476" y="3432743"/>
                    <a:pt x="2857713" y="3412169"/>
                    <a:pt x="2847426" y="3392833"/>
                  </a:cubicBezTo>
                  <a:cubicBezTo>
                    <a:pt x="2829900" y="3359686"/>
                    <a:pt x="2822756" y="3324348"/>
                    <a:pt x="2820184" y="3287582"/>
                  </a:cubicBezTo>
                  <a:cubicBezTo>
                    <a:pt x="2819041" y="3270913"/>
                    <a:pt x="2818374" y="3254054"/>
                    <a:pt x="2818756" y="3237385"/>
                  </a:cubicBezTo>
                  <a:cubicBezTo>
                    <a:pt x="2819137" y="3219097"/>
                    <a:pt x="2820756" y="3201095"/>
                    <a:pt x="2828947" y="3184045"/>
                  </a:cubicBezTo>
                  <a:cubicBezTo>
                    <a:pt x="2836186" y="3168995"/>
                    <a:pt x="2841044" y="3152803"/>
                    <a:pt x="2847140" y="3137277"/>
                  </a:cubicBezTo>
                  <a:cubicBezTo>
                    <a:pt x="2856379" y="3113465"/>
                    <a:pt x="2851903" y="3090795"/>
                    <a:pt x="2841330" y="3068792"/>
                  </a:cubicBezTo>
                  <a:cubicBezTo>
                    <a:pt x="2837711" y="3061268"/>
                    <a:pt x="2833329" y="3054124"/>
                    <a:pt x="2828852" y="3046980"/>
                  </a:cubicBezTo>
                  <a:cubicBezTo>
                    <a:pt x="2814660" y="3024406"/>
                    <a:pt x="2810850" y="3000022"/>
                    <a:pt x="2817327" y="2974590"/>
                  </a:cubicBezTo>
                  <a:cubicBezTo>
                    <a:pt x="2825137" y="2943729"/>
                    <a:pt x="2818279" y="2918107"/>
                    <a:pt x="2795896" y="2895056"/>
                  </a:cubicBezTo>
                  <a:cubicBezTo>
                    <a:pt x="2772083" y="2870577"/>
                    <a:pt x="2760748" y="2840383"/>
                    <a:pt x="2760844" y="2805902"/>
                  </a:cubicBezTo>
                  <a:cubicBezTo>
                    <a:pt x="2760844" y="2788472"/>
                    <a:pt x="2761891" y="2770946"/>
                    <a:pt x="2757319" y="2753610"/>
                  </a:cubicBezTo>
                  <a:cubicBezTo>
                    <a:pt x="2752747" y="2736656"/>
                    <a:pt x="2744461" y="2722940"/>
                    <a:pt x="2729792" y="2713034"/>
                  </a:cubicBezTo>
                  <a:cubicBezTo>
                    <a:pt x="2721601" y="2707509"/>
                    <a:pt x="2713981" y="2701127"/>
                    <a:pt x="2705789" y="2695508"/>
                  </a:cubicBezTo>
                  <a:cubicBezTo>
                    <a:pt x="2680072" y="2677886"/>
                    <a:pt x="2664546" y="2653026"/>
                    <a:pt x="2655783" y="2623784"/>
                  </a:cubicBezTo>
                  <a:cubicBezTo>
                    <a:pt x="2648353" y="2599019"/>
                    <a:pt x="2639495" y="2574635"/>
                    <a:pt x="2634923" y="2549013"/>
                  </a:cubicBezTo>
                  <a:cubicBezTo>
                    <a:pt x="2631494" y="2530249"/>
                    <a:pt x="2630828" y="2530344"/>
                    <a:pt x="2610730" y="2532726"/>
                  </a:cubicBezTo>
                  <a:cubicBezTo>
                    <a:pt x="2599395" y="2534059"/>
                    <a:pt x="2588060" y="2535392"/>
                    <a:pt x="2576725" y="2536917"/>
                  </a:cubicBezTo>
                  <a:cubicBezTo>
                    <a:pt x="2542626" y="2541584"/>
                    <a:pt x="2511574" y="2533868"/>
                    <a:pt x="2483857" y="2513676"/>
                  </a:cubicBezTo>
                  <a:cubicBezTo>
                    <a:pt x="2465473" y="2500245"/>
                    <a:pt x="2447376" y="2486720"/>
                    <a:pt x="2432898" y="2468336"/>
                  </a:cubicBezTo>
                  <a:cubicBezTo>
                    <a:pt x="2406704" y="2435189"/>
                    <a:pt x="2398036" y="2397851"/>
                    <a:pt x="2401942" y="2356894"/>
                  </a:cubicBezTo>
                  <a:cubicBezTo>
                    <a:pt x="2403942" y="2335748"/>
                    <a:pt x="2406418" y="2314508"/>
                    <a:pt x="2411086" y="2293648"/>
                  </a:cubicBezTo>
                  <a:cubicBezTo>
                    <a:pt x="2414800" y="2277360"/>
                    <a:pt x="2399084" y="2255929"/>
                    <a:pt x="2383178" y="2253643"/>
                  </a:cubicBezTo>
                  <a:cubicBezTo>
                    <a:pt x="2378891" y="2253071"/>
                    <a:pt x="2375653" y="2254786"/>
                    <a:pt x="2373176" y="2257834"/>
                  </a:cubicBezTo>
                  <a:cubicBezTo>
                    <a:pt x="2369842" y="2262025"/>
                    <a:pt x="2366794" y="2266406"/>
                    <a:pt x="2364032" y="2270978"/>
                  </a:cubicBezTo>
                  <a:cubicBezTo>
                    <a:pt x="2331552" y="2325176"/>
                    <a:pt x="2279641" y="2355275"/>
                    <a:pt x="2225634" y="2382707"/>
                  </a:cubicBezTo>
                  <a:cubicBezTo>
                    <a:pt x="2214013" y="2388612"/>
                    <a:pt x="2200583" y="2388803"/>
                    <a:pt x="2187915" y="2391565"/>
                  </a:cubicBezTo>
                  <a:cubicBezTo>
                    <a:pt x="2181247" y="2392994"/>
                    <a:pt x="2174389" y="2393946"/>
                    <a:pt x="2167912" y="2395946"/>
                  </a:cubicBezTo>
                  <a:cubicBezTo>
                    <a:pt x="2149910" y="2401566"/>
                    <a:pt x="2144862" y="2408615"/>
                    <a:pt x="2144671" y="2427474"/>
                  </a:cubicBezTo>
                  <a:cubicBezTo>
                    <a:pt x="2144576" y="2445476"/>
                    <a:pt x="2151434" y="2461859"/>
                    <a:pt x="2158578" y="2477766"/>
                  </a:cubicBezTo>
                  <a:cubicBezTo>
                    <a:pt x="2164960" y="2491959"/>
                    <a:pt x="2169817" y="2506055"/>
                    <a:pt x="2168389" y="2521772"/>
                  </a:cubicBezTo>
                  <a:cubicBezTo>
                    <a:pt x="2167341" y="2534345"/>
                    <a:pt x="2172484" y="2543870"/>
                    <a:pt x="2182676" y="2551013"/>
                  </a:cubicBezTo>
                  <a:cubicBezTo>
                    <a:pt x="2201059" y="2563967"/>
                    <a:pt x="2210775" y="2581970"/>
                    <a:pt x="2215728" y="2603782"/>
                  </a:cubicBezTo>
                  <a:cubicBezTo>
                    <a:pt x="2222205" y="2632738"/>
                    <a:pt x="2231825" y="2660837"/>
                    <a:pt x="2240874" y="2689126"/>
                  </a:cubicBezTo>
                  <a:cubicBezTo>
                    <a:pt x="2244208" y="2699508"/>
                    <a:pt x="2249446" y="2704366"/>
                    <a:pt x="2259257" y="2706557"/>
                  </a:cubicBezTo>
                  <a:cubicBezTo>
                    <a:pt x="2268877" y="2708652"/>
                    <a:pt x="2278402" y="2711795"/>
                    <a:pt x="2288118" y="2713510"/>
                  </a:cubicBezTo>
                  <a:cubicBezTo>
                    <a:pt x="2306596" y="2716748"/>
                    <a:pt x="2323170" y="2723416"/>
                    <a:pt x="2337362" y="2735894"/>
                  </a:cubicBezTo>
                  <a:cubicBezTo>
                    <a:pt x="2340124" y="2738370"/>
                    <a:pt x="2343458" y="2740847"/>
                    <a:pt x="2346982" y="2741799"/>
                  </a:cubicBezTo>
                  <a:cubicBezTo>
                    <a:pt x="2372986" y="2748562"/>
                    <a:pt x="2387749" y="2766564"/>
                    <a:pt x="2397655" y="2790377"/>
                  </a:cubicBezTo>
                  <a:cubicBezTo>
                    <a:pt x="2402894" y="2803045"/>
                    <a:pt x="2409276" y="2815237"/>
                    <a:pt x="2415657" y="2827334"/>
                  </a:cubicBezTo>
                  <a:cubicBezTo>
                    <a:pt x="2428516" y="2851813"/>
                    <a:pt x="2428897" y="2878673"/>
                    <a:pt x="2430803" y="2905248"/>
                  </a:cubicBezTo>
                  <a:cubicBezTo>
                    <a:pt x="2431374" y="2912963"/>
                    <a:pt x="2429469" y="2921345"/>
                    <a:pt x="2420896" y="2924012"/>
                  </a:cubicBezTo>
                  <a:cubicBezTo>
                    <a:pt x="2410990" y="2927060"/>
                    <a:pt x="2407942" y="2918107"/>
                    <a:pt x="2404228" y="2911820"/>
                  </a:cubicBezTo>
                  <a:cubicBezTo>
                    <a:pt x="2390416" y="2888484"/>
                    <a:pt x="2370223" y="2873054"/>
                    <a:pt x="2344696" y="2864672"/>
                  </a:cubicBezTo>
                  <a:cubicBezTo>
                    <a:pt x="2331076" y="2860195"/>
                    <a:pt x="2329456" y="2861147"/>
                    <a:pt x="2327647" y="2876197"/>
                  </a:cubicBezTo>
                  <a:cubicBezTo>
                    <a:pt x="2323456" y="2911630"/>
                    <a:pt x="2314978" y="2945920"/>
                    <a:pt x="2290213" y="2972590"/>
                  </a:cubicBezTo>
                  <a:cubicBezTo>
                    <a:pt x="2269544" y="2994878"/>
                    <a:pt x="2246113" y="3013928"/>
                    <a:pt x="2219347" y="3029645"/>
                  </a:cubicBezTo>
                  <a:cubicBezTo>
                    <a:pt x="2179438" y="3052981"/>
                    <a:pt x="2140861" y="3078794"/>
                    <a:pt x="2102666" y="3104987"/>
                  </a:cubicBezTo>
                  <a:cubicBezTo>
                    <a:pt x="2078377" y="3121656"/>
                    <a:pt x="2066376" y="3147278"/>
                    <a:pt x="2059137" y="3175377"/>
                  </a:cubicBezTo>
                  <a:cubicBezTo>
                    <a:pt x="2047612" y="3220526"/>
                    <a:pt x="2039992" y="3266151"/>
                    <a:pt x="2039992" y="3313013"/>
                  </a:cubicBezTo>
                  <a:cubicBezTo>
                    <a:pt x="2039992" y="3329968"/>
                    <a:pt x="2035324" y="3346256"/>
                    <a:pt x="2030562" y="3362258"/>
                  </a:cubicBezTo>
                  <a:cubicBezTo>
                    <a:pt x="2019418" y="3399310"/>
                    <a:pt x="2023037" y="3436172"/>
                    <a:pt x="2030562" y="3472938"/>
                  </a:cubicBezTo>
                  <a:cubicBezTo>
                    <a:pt x="2035705" y="3498370"/>
                    <a:pt x="2041516" y="3523421"/>
                    <a:pt x="2036086" y="3549710"/>
                  </a:cubicBezTo>
                  <a:cubicBezTo>
                    <a:pt x="2034372" y="3557711"/>
                    <a:pt x="2033705" y="3566950"/>
                    <a:pt x="2035801" y="3574665"/>
                  </a:cubicBezTo>
                  <a:cubicBezTo>
                    <a:pt x="2047897" y="3618956"/>
                    <a:pt x="2038658" y="3663914"/>
                    <a:pt x="2040563" y="3708492"/>
                  </a:cubicBezTo>
                  <a:cubicBezTo>
                    <a:pt x="2041420" y="3729161"/>
                    <a:pt x="2043135" y="3749639"/>
                    <a:pt x="2047516" y="3769737"/>
                  </a:cubicBezTo>
                  <a:cubicBezTo>
                    <a:pt x="2058756" y="3821744"/>
                    <a:pt x="2060947" y="3873941"/>
                    <a:pt x="2052946" y="3926423"/>
                  </a:cubicBezTo>
                  <a:cubicBezTo>
                    <a:pt x="2049612" y="3948426"/>
                    <a:pt x="2049421" y="3970429"/>
                    <a:pt x="2049421" y="3992527"/>
                  </a:cubicBezTo>
                  <a:cubicBezTo>
                    <a:pt x="2049421" y="3996337"/>
                    <a:pt x="2049707" y="4000147"/>
                    <a:pt x="2049517" y="4003957"/>
                  </a:cubicBezTo>
                  <a:cubicBezTo>
                    <a:pt x="2049231" y="4010720"/>
                    <a:pt x="2049993" y="4018911"/>
                    <a:pt x="2040658" y="4019864"/>
                  </a:cubicBezTo>
                  <a:cubicBezTo>
                    <a:pt x="2032753" y="4020721"/>
                    <a:pt x="2031229" y="4013387"/>
                    <a:pt x="2029705" y="4007576"/>
                  </a:cubicBezTo>
                  <a:cubicBezTo>
                    <a:pt x="2025799" y="3993670"/>
                    <a:pt x="2021704" y="3979668"/>
                    <a:pt x="2020942" y="3965095"/>
                  </a:cubicBezTo>
                  <a:cubicBezTo>
                    <a:pt x="2019037" y="3930138"/>
                    <a:pt x="2017513" y="3895181"/>
                    <a:pt x="2015893" y="3860129"/>
                  </a:cubicBezTo>
                  <a:cubicBezTo>
                    <a:pt x="2014274" y="3825173"/>
                    <a:pt x="2013226" y="3790121"/>
                    <a:pt x="1997986" y="3757355"/>
                  </a:cubicBezTo>
                  <a:cubicBezTo>
                    <a:pt x="1991700" y="3743829"/>
                    <a:pt x="1992747" y="3728970"/>
                    <a:pt x="1993129" y="3714587"/>
                  </a:cubicBezTo>
                  <a:cubicBezTo>
                    <a:pt x="1993700" y="3693156"/>
                    <a:pt x="1992843" y="3672011"/>
                    <a:pt x="1986842" y="3651246"/>
                  </a:cubicBezTo>
                  <a:cubicBezTo>
                    <a:pt x="1982556" y="3636387"/>
                    <a:pt x="1983604" y="3620957"/>
                    <a:pt x="1984461" y="3605812"/>
                  </a:cubicBezTo>
                  <a:cubicBezTo>
                    <a:pt x="1985794" y="3583619"/>
                    <a:pt x="1984461" y="3561806"/>
                    <a:pt x="1979889" y="3539994"/>
                  </a:cubicBezTo>
                  <a:cubicBezTo>
                    <a:pt x="1974269" y="3513229"/>
                    <a:pt x="1973126" y="3485702"/>
                    <a:pt x="1966935" y="3458936"/>
                  </a:cubicBezTo>
                  <a:cubicBezTo>
                    <a:pt x="1963315" y="3443316"/>
                    <a:pt x="1966363" y="3427123"/>
                    <a:pt x="1971221" y="3411597"/>
                  </a:cubicBezTo>
                  <a:cubicBezTo>
                    <a:pt x="1978079" y="3389785"/>
                    <a:pt x="1982842" y="3367496"/>
                    <a:pt x="1986556" y="3344827"/>
                  </a:cubicBezTo>
                  <a:cubicBezTo>
                    <a:pt x="1991033" y="3317776"/>
                    <a:pt x="1986080" y="3291582"/>
                    <a:pt x="1979127" y="3265865"/>
                  </a:cubicBezTo>
                  <a:cubicBezTo>
                    <a:pt x="1973602" y="3245291"/>
                    <a:pt x="1968268" y="3242814"/>
                    <a:pt x="1947885" y="3248053"/>
                  </a:cubicBezTo>
                  <a:cubicBezTo>
                    <a:pt x="1937788" y="3250625"/>
                    <a:pt x="1928454" y="3249005"/>
                    <a:pt x="1918643" y="3247672"/>
                  </a:cubicBezTo>
                  <a:cubicBezTo>
                    <a:pt x="1899593" y="3245100"/>
                    <a:pt x="1896736" y="3248625"/>
                    <a:pt x="1893307" y="3266912"/>
                  </a:cubicBezTo>
                  <a:cubicBezTo>
                    <a:pt x="1885972" y="3306155"/>
                    <a:pt x="1890259" y="3344446"/>
                    <a:pt x="1901784" y="3381975"/>
                  </a:cubicBezTo>
                  <a:cubicBezTo>
                    <a:pt x="1915119" y="3425504"/>
                    <a:pt x="1915500" y="3468461"/>
                    <a:pt x="1903308" y="3512467"/>
                  </a:cubicBezTo>
                  <a:cubicBezTo>
                    <a:pt x="1893307" y="3548471"/>
                    <a:pt x="1895116" y="3584857"/>
                    <a:pt x="1910356" y="3619909"/>
                  </a:cubicBezTo>
                  <a:cubicBezTo>
                    <a:pt x="1915786" y="3632482"/>
                    <a:pt x="1920453" y="3645436"/>
                    <a:pt x="1924739" y="3658485"/>
                  </a:cubicBezTo>
                  <a:cubicBezTo>
                    <a:pt x="1930930" y="3677345"/>
                    <a:pt x="1938169" y="3697157"/>
                    <a:pt x="1933026" y="3716588"/>
                  </a:cubicBezTo>
                  <a:cubicBezTo>
                    <a:pt x="1919786" y="3766118"/>
                    <a:pt x="1929311" y="3814886"/>
                    <a:pt x="1933216" y="3864130"/>
                  </a:cubicBezTo>
                  <a:cubicBezTo>
                    <a:pt x="1937979" y="3924423"/>
                    <a:pt x="1935979" y="3984431"/>
                    <a:pt x="1919691" y="4043200"/>
                  </a:cubicBezTo>
                  <a:cubicBezTo>
                    <a:pt x="1918834" y="4046153"/>
                    <a:pt x="1918072" y="4049105"/>
                    <a:pt x="1916929" y="4051868"/>
                  </a:cubicBezTo>
                  <a:cubicBezTo>
                    <a:pt x="1915119" y="4056344"/>
                    <a:pt x="1912166" y="4059773"/>
                    <a:pt x="1906737" y="4059297"/>
                  </a:cubicBezTo>
                  <a:cubicBezTo>
                    <a:pt x="1901403" y="4058821"/>
                    <a:pt x="1898545" y="4054916"/>
                    <a:pt x="1897974" y="4050248"/>
                  </a:cubicBezTo>
                  <a:cubicBezTo>
                    <a:pt x="1897117" y="4043486"/>
                    <a:pt x="1897021" y="4036628"/>
                    <a:pt x="1897021" y="4029770"/>
                  </a:cubicBezTo>
                  <a:cubicBezTo>
                    <a:pt x="1897117" y="3996242"/>
                    <a:pt x="1898069" y="3962714"/>
                    <a:pt x="1897497" y="3929186"/>
                  </a:cubicBezTo>
                  <a:cubicBezTo>
                    <a:pt x="1896640" y="3884228"/>
                    <a:pt x="1893211" y="3839555"/>
                    <a:pt x="1882448" y="3795550"/>
                  </a:cubicBezTo>
                  <a:cubicBezTo>
                    <a:pt x="1875590" y="3767451"/>
                    <a:pt x="1872256" y="3738591"/>
                    <a:pt x="1877686" y="3709444"/>
                  </a:cubicBezTo>
                  <a:cubicBezTo>
                    <a:pt x="1880067" y="3696490"/>
                    <a:pt x="1878162" y="3683726"/>
                    <a:pt x="1874257" y="3671153"/>
                  </a:cubicBezTo>
                  <a:cubicBezTo>
                    <a:pt x="1867875" y="3650675"/>
                    <a:pt x="1859779" y="3631053"/>
                    <a:pt x="1850063" y="3612003"/>
                  </a:cubicBezTo>
                  <a:cubicBezTo>
                    <a:pt x="1833871" y="3580285"/>
                    <a:pt x="1829489" y="3546852"/>
                    <a:pt x="1836347" y="3512086"/>
                  </a:cubicBezTo>
                  <a:cubicBezTo>
                    <a:pt x="1845967" y="3462842"/>
                    <a:pt x="1846158" y="3413978"/>
                    <a:pt x="1834537" y="3364829"/>
                  </a:cubicBezTo>
                  <a:cubicBezTo>
                    <a:pt x="1827965" y="3336826"/>
                    <a:pt x="1827203" y="3308156"/>
                    <a:pt x="1826822" y="3279009"/>
                  </a:cubicBezTo>
                  <a:cubicBezTo>
                    <a:pt x="1826155" y="3229765"/>
                    <a:pt x="1819678" y="3180330"/>
                    <a:pt x="1800343" y="3133848"/>
                  </a:cubicBezTo>
                  <a:cubicBezTo>
                    <a:pt x="1792437" y="3114893"/>
                    <a:pt x="1778626" y="3102511"/>
                    <a:pt x="1759766" y="3096415"/>
                  </a:cubicBezTo>
                  <a:cubicBezTo>
                    <a:pt x="1742812" y="3090986"/>
                    <a:pt x="1727762" y="3082604"/>
                    <a:pt x="1712903" y="3073174"/>
                  </a:cubicBezTo>
                  <a:cubicBezTo>
                    <a:pt x="1685947" y="3056124"/>
                    <a:pt x="1658515" y="3040884"/>
                    <a:pt x="1626702" y="3032978"/>
                  </a:cubicBezTo>
                  <a:cubicBezTo>
                    <a:pt x="1590507" y="3024025"/>
                    <a:pt x="1574219" y="2993640"/>
                    <a:pt x="1561837" y="2961636"/>
                  </a:cubicBezTo>
                  <a:cubicBezTo>
                    <a:pt x="1554312" y="2942110"/>
                    <a:pt x="1553645" y="2921441"/>
                    <a:pt x="1554788" y="2900771"/>
                  </a:cubicBezTo>
                  <a:cubicBezTo>
                    <a:pt x="1555074" y="2895533"/>
                    <a:pt x="1556503" y="2889437"/>
                    <a:pt x="1551359" y="2885912"/>
                  </a:cubicBezTo>
                  <a:cubicBezTo>
                    <a:pt x="1545072" y="2881626"/>
                    <a:pt x="1539643" y="2886389"/>
                    <a:pt x="1534881" y="2889913"/>
                  </a:cubicBezTo>
                  <a:cubicBezTo>
                    <a:pt x="1513735" y="2905153"/>
                    <a:pt x="1496305" y="2924489"/>
                    <a:pt x="1479064" y="2943729"/>
                  </a:cubicBezTo>
                  <a:cubicBezTo>
                    <a:pt x="1441441" y="2985639"/>
                    <a:pt x="1405627" y="3029359"/>
                    <a:pt x="1366860" y="3070126"/>
                  </a:cubicBezTo>
                  <a:cubicBezTo>
                    <a:pt x="1315711" y="3123847"/>
                    <a:pt x="1259989" y="3172234"/>
                    <a:pt x="1190838" y="3202428"/>
                  </a:cubicBezTo>
                  <a:cubicBezTo>
                    <a:pt x="1183218" y="3205762"/>
                    <a:pt x="1175407" y="3209286"/>
                    <a:pt x="1168549" y="3214049"/>
                  </a:cubicBezTo>
                  <a:cubicBezTo>
                    <a:pt x="1152357" y="3225098"/>
                    <a:pt x="1143308" y="3239861"/>
                    <a:pt x="1146547" y="3260531"/>
                  </a:cubicBezTo>
                  <a:cubicBezTo>
                    <a:pt x="1152928" y="3302060"/>
                    <a:pt x="1149118" y="3342541"/>
                    <a:pt x="1133593" y="3381784"/>
                  </a:cubicBezTo>
                  <a:cubicBezTo>
                    <a:pt x="1120924" y="3413597"/>
                    <a:pt x="1117114" y="3446459"/>
                    <a:pt x="1120924" y="3480368"/>
                  </a:cubicBezTo>
                  <a:cubicBezTo>
                    <a:pt x="1121877" y="3488654"/>
                    <a:pt x="1121591" y="3497132"/>
                    <a:pt x="1121496" y="3505514"/>
                  </a:cubicBezTo>
                  <a:cubicBezTo>
                    <a:pt x="1121496" y="3509514"/>
                    <a:pt x="1119496" y="3513134"/>
                    <a:pt x="1115495" y="3514372"/>
                  </a:cubicBezTo>
                  <a:cubicBezTo>
                    <a:pt x="1111495" y="3515610"/>
                    <a:pt x="1108066" y="3513610"/>
                    <a:pt x="1105208" y="3510943"/>
                  </a:cubicBezTo>
                  <a:cubicBezTo>
                    <a:pt x="1101208" y="3507133"/>
                    <a:pt x="1098922" y="3502370"/>
                    <a:pt x="1097398" y="3497227"/>
                  </a:cubicBezTo>
                  <a:cubicBezTo>
                    <a:pt x="1091492" y="3477510"/>
                    <a:pt x="1085301" y="3457889"/>
                    <a:pt x="1080062" y="3438077"/>
                  </a:cubicBezTo>
                  <a:cubicBezTo>
                    <a:pt x="1073585" y="3413312"/>
                    <a:pt x="1074061" y="3388833"/>
                    <a:pt x="1081681" y="3363782"/>
                  </a:cubicBezTo>
                  <a:cubicBezTo>
                    <a:pt x="1090349" y="3335588"/>
                    <a:pt x="1099112" y="3306822"/>
                    <a:pt x="1093588" y="3276342"/>
                  </a:cubicBezTo>
                  <a:cubicBezTo>
                    <a:pt x="1090254" y="3257768"/>
                    <a:pt x="1088730" y="3255959"/>
                    <a:pt x="1069680" y="3259673"/>
                  </a:cubicBezTo>
                  <a:cubicBezTo>
                    <a:pt x="1038247" y="3265769"/>
                    <a:pt x="1006529" y="3269294"/>
                    <a:pt x="974430" y="3270056"/>
                  </a:cubicBezTo>
                  <a:cubicBezTo>
                    <a:pt x="957380" y="3270437"/>
                    <a:pt x="941188" y="3274342"/>
                    <a:pt x="926233" y="3282724"/>
                  </a:cubicBezTo>
                  <a:cubicBezTo>
                    <a:pt x="895658" y="3299774"/>
                    <a:pt x="862321" y="3301202"/>
                    <a:pt x="828602" y="3299202"/>
                  </a:cubicBezTo>
                  <a:cubicBezTo>
                    <a:pt x="781358" y="3296345"/>
                    <a:pt x="734305" y="3295392"/>
                    <a:pt x="687346" y="3303012"/>
                  </a:cubicBezTo>
                  <a:cubicBezTo>
                    <a:pt x="663629" y="3306917"/>
                    <a:pt x="643531" y="3317395"/>
                    <a:pt x="628482" y="3335207"/>
                  </a:cubicBezTo>
                  <a:cubicBezTo>
                    <a:pt x="599050" y="3370068"/>
                    <a:pt x="560759" y="3385594"/>
                    <a:pt x="517230" y="3391785"/>
                  </a:cubicBezTo>
                  <a:cubicBezTo>
                    <a:pt x="497608" y="3394547"/>
                    <a:pt x="478177" y="3398358"/>
                    <a:pt x="458651" y="3401691"/>
                  </a:cubicBezTo>
                  <a:cubicBezTo>
                    <a:pt x="446554" y="3403787"/>
                    <a:pt x="435982" y="3401501"/>
                    <a:pt x="427695" y="3391785"/>
                  </a:cubicBezTo>
                  <a:cubicBezTo>
                    <a:pt x="416455" y="3378736"/>
                    <a:pt x="420265" y="3364829"/>
                    <a:pt x="436934" y="3360829"/>
                  </a:cubicBezTo>
                  <a:cubicBezTo>
                    <a:pt x="456937" y="3356067"/>
                    <a:pt x="477034" y="3351780"/>
                    <a:pt x="497323" y="3348542"/>
                  </a:cubicBezTo>
                  <a:cubicBezTo>
                    <a:pt x="526183" y="3343970"/>
                    <a:pt x="550472" y="3330539"/>
                    <a:pt x="572570" y="3312442"/>
                  </a:cubicBezTo>
                  <a:cubicBezTo>
                    <a:pt x="585524" y="3301869"/>
                    <a:pt x="597811" y="3290344"/>
                    <a:pt x="609908" y="3278819"/>
                  </a:cubicBezTo>
                  <a:cubicBezTo>
                    <a:pt x="644293" y="3246434"/>
                    <a:pt x="684584" y="3233956"/>
                    <a:pt x="731447" y="3239861"/>
                  </a:cubicBezTo>
                  <a:cubicBezTo>
                    <a:pt x="762213" y="3243767"/>
                    <a:pt x="793264" y="3250434"/>
                    <a:pt x="824411" y="3241290"/>
                  </a:cubicBezTo>
                  <a:cubicBezTo>
                    <a:pt x="832221" y="3239004"/>
                    <a:pt x="840985" y="3238814"/>
                    <a:pt x="847081" y="3230908"/>
                  </a:cubicBezTo>
                  <a:close/>
                  <a:moveTo>
                    <a:pt x="2160578" y="2946587"/>
                  </a:moveTo>
                  <a:cubicBezTo>
                    <a:pt x="2156768" y="2946587"/>
                    <a:pt x="2152958" y="2946682"/>
                    <a:pt x="2149148" y="2946587"/>
                  </a:cubicBezTo>
                  <a:cubicBezTo>
                    <a:pt x="2118382" y="2945444"/>
                    <a:pt x="2112001" y="2939157"/>
                    <a:pt x="2111334" y="2908201"/>
                  </a:cubicBezTo>
                  <a:cubicBezTo>
                    <a:pt x="2110953" y="2889151"/>
                    <a:pt x="2110381" y="2870101"/>
                    <a:pt x="2111429" y="2851051"/>
                  </a:cubicBezTo>
                  <a:cubicBezTo>
                    <a:pt x="2114191" y="2803426"/>
                    <a:pt x="2133337" y="2762659"/>
                    <a:pt x="2167817" y="2729988"/>
                  </a:cubicBezTo>
                  <a:cubicBezTo>
                    <a:pt x="2188867" y="2710176"/>
                    <a:pt x="2193725" y="2697032"/>
                    <a:pt x="2183438" y="2669504"/>
                  </a:cubicBezTo>
                  <a:cubicBezTo>
                    <a:pt x="2178104" y="2655217"/>
                    <a:pt x="2171627" y="2641406"/>
                    <a:pt x="2166484" y="2627118"/>
                  </a:cubicBezTo>
                  <a:cubicBezTo>
                    <a:pt x="2163245" y="2618165"/>
                    <a:pt x="2158197" y="2611021"/>
                    <a:pt x="2150577" y="2605401"/>
                  </a:cubicBezTo>
                  <a:cubicBezTo>
                    <a:pt x="2135527" y="2594352"/>
                    <a:pt x="2128669" y="2578445"/>
                    <a:pt x="2125431" y="2560824"/>
                  </a:cubicBezTo>
                  <a:cubicBezTo>
                    <a:pt x="2123431" y="2549585"/>
                    <a:pt x="2122097" y="2538250"/>
                    <a:pt x="2120859" y="2526915"/>
                  </a:cubicBezTo>
                  <a:cubicBezTo>
                    <a:pt x="2120002" y="2518533"/>
                    <a:pt x="2119525" y="2509580"/>
                    <a:pt x="2114477" y="2502912"/>
                  </a:cubicBezTo>
                  <a:cubicBezTo>
                    <a:pt x="2099713" y="2483481"/>
                    <a:pt x="2093046" y="2461193"/>
                    <a:pt x="2088950" y="2437666"/>
                  </a:cubicBezTo>
                  <a:cubicBezTo>
                    <a:pt x="2086855" y="2425664"/>
                    <a:pt x="2080663" y="2415758"/>
                    <a:pt x="2068471" y="2412425"/>
                  </a:cubicBezTo>
                  <a:cubicBezTo>
                    <a:pt x="2041135" y="2404900"/>
                    <a:pt x="2022656" y="2386612"/>
                    <a:pt x="2006273" y="2364800"/>
                  </a:cubicBezTo>
                  <a:cubicBezTo>
                    <a:pt x="1999891" y="2356322"/>
                    <a:pt x="1991700" y="2349274"/>
                    <a:pt x="1984651" y="2341273"/>
                  </a:cubicBezTo>
                  <a:cubicBezTo>
                    <a:pt x="1954457" y="2306983"/>
                    <a:pt x="1882448" y="2303554"/>
                    <a:pt x="1860160" y="2361466"/>
                  </a:cubicBezTo>
                  <a:cubicBezTo>
                    <a:pt x="1852063" y="2382421"/>
                    <a:pt x="1837966" y="2397756"/>
                    <a:pt x="1817678" y="2406900"/>
                  </a:cubicBezTo>
                  <a:cubicBezTo>
                    <a:pt x="1805581" y="2412329"/>
                    <a:pt x="1799962" y="2421283"/>
                    <a:pt x="1802152" y="2434142"/>
                  </a:cubicBezTo>
                  <a:cubicBezTo>
                    <a:pt x="1805867" y="2456335"/>
                    <a:pt x="1796437" y="2472909"/>
                    <a:pt x="1779769" y="2485767"/>
                  </a:cubicBezTo>
                  <a:cubicBezTo>
                    <a:pt x="1757766" y="2502912"/>
                    <a:pt x="1752527" y="2524725"/>
                    <a:pt x="1758814" y="2550823"/>
                  </a:cubicBezTo>
                  <a:cubicBezTo>
                    <a:pt x="1762338" y="2565492"/>
                    <a:pt x="1759004" y="2579493"/>
                    <a:pt x="1754051" y="2593304"/>
                  </a:cubicBezTo>
                  <a:cubicBezTo>
                    <a:pt x="1748336" y="2609306"/>
                    <a:pt x="1736430" y="2619308"/>
                    <a:pt x="1723095" y="2628642"/>
                  </a:cubicBezTo>
                  <a:cubicBezTo>
                    <a:pt x="1696330" y="2647311"/>
                    <a:pt x="1678422" y="2672076"/>
                    <a:pt x="1674517" y="2705318"/>
                  </a:cubicBezTo>
                  <a:cubicBezTo>
                    <a:pt x="1670612" y="2738466"/>
                    <a:pt x="1672231" y="2741990"/>
                    <a:pt x="1702997" y="2755896"/>
                  </a:cubicBezTo>
                  <a:cubicBezTo>
                    <a:pt x="1743097" y="2773898"/>
                    <a:pt x="1765481" y="2805712"/>
                    <a:pt x="1775578" y="2846955"/>
                  </a:cubicBezTo>
                  <a:cubicBezTo>
                    <a:pt x="1780435" y="2866862"/>
                    <a:pt x="1783769" y="2887246"/>
                    <a:pt x="1787008" y="2907534"/>
                  </a:cubicBezTo>
                  <a:cubicBezTo>
                    <a:pt x="1789675" y="2924298"/>
                    <a:pt x="1782150" y="2938586"/>
                    <a:pt x="1765862" y="2943348"/>
                  </a:cubicBezTo>
                  <a:cubicBezTo>
                    <a:pt x="1734811" y="2952302"/>
                    <a:pt x="1702997" y="2955159"/>
                    <a:pt x="1671279" y="2946015"/>
                  </a:cubicBezTo>
                  <a:cubicBezTo>
                    <a:pt x="1654420" y="2941062"/>
                    <a:pt x="1650991" y="2935728"/>
                    <a:pt x="1650514" y="2918012"/>
                  </a:cubicBezTo>
                  <a:cubicBezTo>
                    <a:pt x="1650229" y="2907344"/>
                    <a:pt x="1651086" y="2896580"/>
                    <a:pt x="1646228" y="2886675"/>
                  </a:cubicBezTo>
                  <a:cubicBezTo>
                    <a:pt x="1644514" y="2883245"/>
                    <a:pt x="1642990" y="2879054"/>
                    <a:pt x="1638989" y="2878388"/>
                  </a:cubicBezTo>
                  <a:cubicBezTo>
                    <a:pt x="1633655" y="2877435"/>
                    <a:pt x="1631274" y="2882007"/>
                    <a:pt x="1628702" y="2885817"/>
                  </a:cubicBezTo>
                  <a:cubicBezTo>
                    <a:pt x="1611176" y="2911249"/>
                    <a:pt x="1618034" y="2965160"/>
                    <a:pt x="1651848" y="2982210"/>
                  </a:cubicBezTo>
                  <a:cubicBezTo>
                    <a:pt x="1666802" y="2989735"/>
                    <a:pt x="1683566" y="2995164"/>
                    <a:pt x="1696044" y="3005737"/>
                  </a:cubicBezTo>
                  <a:cubicBezTo>
                    <a:pt x="1716999" y="3023453"/>
                    <a:pt x="1741478" y="3033074"/>
                    <a:pt x="1765957" y="3043456"/>
                  </a:cubicBezTo>
                  <a:cubicBezTo>
                    <a:pt x="1793199" y="3054981"/>
                    <a:pt x="1815678" y="3072221"/>
                    <a:pt x="1833585" y="3096034"/>
                  </a:cubicBezTo>
                  <a:cubicBezTo>
                    <a:pt x="1847872" y="3114989"/>
                    <a:pt x="1859207" y="3135563"/>
                    <a:pt x="1871018" y="3156042"/>
                  </a:cubicBezTo>
                  <a:cubicBezTo>
                    <a:pt x="1883210" y="3176996"/>
                    <a:pt x="1887496" y="3177663"/>
                    <a:pt x="1905499" y="3162709"/>
                  </a:cubicBezTo>
                  <a:cubicBezTo>
                    <a:pt x="1924930" y="3146612"/>
                    <a:pt x="1938741" y="3146040"/>
                    <a:pt x="1961029" y="3160613"/>
                  </a:cubicBezTo>
                  <a:cubicBezTo>
                    <a:pt x="1984556" y="3175949"/>
                    <a:pt x="1997129" y="3170805"/>
                    <a:pt x="2001892" y="3143087"/>
                  </a:cubicBezTo>
                  <a:cubicBezTo>
                    <a:pt x="2006178" y="3118037"/>
                    <a:pt x="2017036" y="3096605"/>
                    <a:pt x="2036372" y="3080318"/>
                  </a:cubicBezTo>
                  <a:cubicBezTo>
                    <a:pt x="2089331" y="3035550"/>
                    <a:pt x="2145624" y="2995355"/>
                    <a:pt x="2205536" y="2960398"/>
                  </a:cubicBezTo>
                  <a:cubicBezTo>
                    <a:pt x="2224396" y="2949444"/>
                    <a:pt x="2240683" y="2936109"/>
                    <a:pt x="2251066" y="2916773"/>
                  </a:cubicBezTo>
                  <a:cubicBezTo>
                    <a:pt x="2259924" y="2900295"/>
                    <a:pt x="2264972" y="2882960"/>
                    <a:pt x="2259067" y="2864100"/>
                  </a:cubicBezTo>
                  <a:cubicBezTo>
                    <a:pt x="2257162" y="2858100"/>
                    <a:pt x="2254780" y="2852099"/>
                    <a:pt x="2247351" y="2851813"/>
                  </a:cubicBezTo>
                  <a:cubicBezTo>
                    <a:pt x="2239826" y="2851527"/>
                    <a:pt x="2237350" y="2857623"/>
                    <a:pt x="2235254" y="2863434"/>
                  </a:cubicBezTo>
                  <a:cubicBezTo>
                    <a:pt x="2231063" y="2875149"/>
                    <a:pt x="2231635" y="2887436"/>
                    <a:pt x="2231349" y="2899533"/>
                  </a:cubicBezTo>
                  <a:cubicBezTo>
                    <a:pt x="2230587" y="2926679"/>
                    <a:pt x="2221348" y="2937538"/>
                    <a:pt x="2194678" y="2943729"/>
                  </a:cubicBezTo>
                  <a:cubicBezTo>
                    <a:pt x="2183438" y="2946396"/>
                    <a:pt x="2172103" y="2946682"/>
                    <a:pt x="2160673" y="2946492"/>
                  </a:cubicBezTo>
                  <a:close/>
                  <a:moveTo>
                    <a:pt x="1887972" y="1332671"/>
                  </a:moveTo>
                  <a:cubicBezTo>
                    <a:pt x="1885591" y="1301714"/>
                    <a:pt x="1893973" y="1272568"/>
                    <a:pt x="1901498" y="1243326"/>
                  </a:cubicBezTo>
                  <a:cubicBezTo>
                    <a:pt x="1907594" y="1219704"/>
                    <a:pt x="1913785" y="1196177"/>
                    <a:pt x="1919977" y="1172555"/>
                  </a:cubicBezTo>
                  <a:cubicBezTo>
                    <a:pt x="1922929" y="1161411"/>
                    <a:pt x="1924644" y="1150172"/>
                    <a:pt x="1924263" y="1138646"/>
                  </a:cubicBezTo>
                  <a:cubicBezTo>
                    <a:pt x="1924072" y="1132550"/>
                    <a:pt x="1923882" y="1126264"/>
                    <a:pt x="1918929" y="1121692"/>
                  </a:cubicBezTo>
                  <a:cubicBezTo>
                    <a:pt x="1906165" y="1109786"/>
                    <a:pt x="1897117" y="1094260"/>
                    <a:pt x="1882258" y="1084259"/>
                  </a:cubicBezTo>
                  <a:cubicBezTo>
                    <a:pt x="1869780" y="1075781"/>
                    <a:pt x="1862160" y="1063875"/>
                    <a:pt x="1858445" y="1049111"/>
                  </a:cubicBezTo>
                  <a:cubicBezTo>
                    <a:pt x="1855778" y="1038729"/>
                    <a:pt x="1851968" y="1028633"/>
                    <a:pt x="1848634" y="1018346"/>
                  </a:cubicBezTo>
                  <a:cubicBezTo>
                    <a:pt x="1835204" y="1054255"/>
                    <a:pt x="1821583" y="1087973"/>
                    <a:pt x="1802819" y="1119596"/>
                  </a:cubicBezTo>
                  <a:cubicBezTo>
                    <a:pt x="1794056" y="1134265"/>
                    <a:pt x="1796056" y="1148743"/>
                    <a:pt x="1805391" y="1162554"/>
                  </a:cubicBezTo>
                  <a:cubicBezTo>
                    <a:pt x="1813011" y="1173984"/>
                    <a:pt x="1821679" y="1185128"/>
                    <a:pt x="1825012" y="1198559"/>
                  </a:cubicBezTo>
                  <a:cubicBezTo>
                    <a:pt x="1835680" y="1242755"/>
                    <a:pt x="1862827" y="1279997"/>
                    <a:pt x="1877209" y="1322574"/>
                  </a:cubicBezTo>
                  <a:cubicBezTo>
                    <a:pt x="1878543" y="1326384"/>
                    <a:pt x="1879495" y="1331718"/>
                    <a:pt x="1888068" y="1332480"/>
                  </a:cubicBezTo>
                  <a:close/>
                </a:path>
              </a:pathLst>
            </a:custGeom>
            <a:solidFill>
              <a:srgbClr val="CF0F21"/>
            </a:solidFill>
            <a:ln w="6350" cap="flat">
              <a:solidFill>
                <a:srgbClr val="F0EDEB"/>
              </a:solidFill>
              <a:prstDash val="solid"/>
              <a:miter/>
            </a:ln>
          </p:spPr>
          <p:txBody>
            <a:bodyPr rtlCol="0" anchor="ctr"/>
            <a:lstStyle/>
            <a:p>
              <a:endParaRPr lang="en-GB"/>
            </a:p>
          </p:txBody>
        </p:sp>
        <p:grpSp>
          <p:nvGrpSpPr>
            <p:cNvPr id="13" name="Graphic 2">
              <a:extLst>
                <a:ext uri="{FF2B5EF4-FFF2-40B4-BE49-F238E27FC236}">
                  <a16:creationId xmlns:a16="http://schemas.microsoft.com/office/drawing/2014/main" id="{18347987-90AB-466A-9CDE-A1325A514C78}"/>
                </a:ext>
              </a:extLst>
            </p:cNvPr>
            <p:cNvGrpSpPr/>
            <p:nvPr/>
          </p:nvGrpSpPr>
          <p:grpSpPr>
            <a:xfrm rot="10800000">
              <a:off x="1667150" y="1349691"/>
              <a:ext cx="3833635" cy="4615818"/>
              <a:chOff x="1288516" y="1607144"/>
              <a:chExt cx="3833635" cy="4615818"/>
            </a:xfrm>
            <a:noFill/>
          </p:grpSpPr>
          <p:sp>
            <p:nvSpPr>
              <p:cNvPr id="18" name="Freeform: Shape 17">
                <a:extLst>
                  <a:ext uri="{FF2B5EF4-FFF2-40B4-BE49-F238E27FC236}">
                    <a16:creationId xmlns:a16="http://schemas.microsoft.com/office/drawing/2014/main" id="{6D9BF46B-3221-5A26-DC51-1E0280470809}"/>
                  </a:ext>
                </a:extLst>
              </p:cNvPr>
              <p:cNvSpPr/>
              <p:nvPr/>
            </p:nvSpPr>
            <p:spPr>
              <a:xfrm>
                <a:off x="3145536" y="1607144"/>
                <a:ext cx="1976615" cy="3601299"/>
              </a:xfrm>
              <a:custGeom>
                <a:avLst/>
                <a:gdLst>
                  <a:gd name="connsiteX0" fmla="*/ 580549 w 1976615"/>
                  <a:gd name="connsiteY0" fmla="*/ 2562815 h 3601299"/>
                  <a:gd name="connsiteX1" fmla="*/ 589693 w 1976615"/>
                  <a:gd name="connsiteY1" fmla="*/ 2800559 h 3601299"/>
                  <a:gd name="connsiteX2" fmla="*/ 612648 w 1976615"/>
                  <a:gd name="connsiteY2" fmla="*/ 2857613 h 3601299"/>
                  <a:gd name="connsiteX3" fmla="*/ 605600 w 1976615"/>
                  <a:gd name="connsiteY3" fmla="*/ 2971913 h 3601299"/>
                  <a:gd name="connsiteX4" fmla="*/ 609505 w 1976615"/>
                  <a:gd name="connsiteY4" fmla="*/ 3075450 h 3601299"/>
                  <a:gd name="connsiteX5" fmla="*/ 618839 w 1976615"/>
                  <a:gd name="connsiteY5" fmla="*/ 3150126 h 3601299"/>
                  <a:gd name="connsiteX6" fmla="*/ 698754 w 1976615"/>
                  <a:gd name="connsiteY6" fmla="*/ 3406825 h 3601299"/>
                  <a:gd name="connsiteX7" fmla="*/ 834200 w 1976615"/>
                  <a:gd name="connsiteY7" fmla="*/ 3481787 h 3601299"/>
                  <a:gd name="connsiteX8" fmla="*/ 898017 w 1976615"/>
                  <a:gd name="connsiteY8" fmla="*/ 3513886 h 3601299"/>
                  <a:gd name="connsiteX9" fmla="*/ 952786 w 1976615"/>
                  <a:gd name="connsiteY9" fmla="*/ 3555034 h 3601299"/>
                  <a:gd name="connsiteX10" fmla="*/ 1037558 w 1976615"/>
                  <a:gd name="connsiteY10" fmla="*/ 3598277 h 3601299"/>
                  <a:gd name="connsiteX11" fmla="*/ 1160717 w 1976615"/>
                  <a:gd name="connsiteY11" fmla="*/ 3581799 h 3601299"/>
                  <a:gd name="connsiteX12" fmla="*/ 1286637 w 1976615"/>
                  <a:gd name="connsiteY12" fmla="*/ 3541223 h 3601299"/>
                  <a:gd name="connsiteX13" fmla="*/ 1361694 w 1976615"/>
                  <a:gd name="connsiteY13" fmla="*/ 3515315 h 3601299"/>
                  <a:gd name="connsiteX14" fmla="*/ 1496759 w 1976615"/>
                  <a:gd name="connsiteY14" fmla="*/ 3440353 h 3601299"/>
                  <a:gd name="connsiteX15" fmla="*/ 1578769 w 1976615"/>
                  <a:gd name="connsiteY15" fmla="*/ 3371487 h 3601299"/>
                  <a:gd name="connsiteX16" fmla="*/ 1624775 w 1976615"/>
                  <a:gd name="connsiteY16" fmla="*/ 3340055 h 3601299"/>
                  <a:gd name="connsiteX17" fmla="*/ 1640586 w 1976615"/>
                  <a:gd name="connsiteY17" fmla="*/ 3323767 h 3601299"/>
                  <a:gd name="connsiteX18" fmla="*/ 1802416 w 1976615"/>
                  <a:gd name="connsiteY18" fmla="*/ 3056210 h 3601299"/>
                  <a:gd name="connsiteX19" fmla="*/ 1844421 w 1976615"/>
                  <a:gd name="connsiteY19" fmla="*/ 2910192 h 3601299"/>
                  <a:gd name="connsiteX20" fmla="*/ 1862709 w 1976615"/>
                  <a:gd name="connsiteY20" fmla="*/ 2745600 h 3601299"/>
                  <a:gd name="connsiteX21" fmla="*/ 1894904 w 1976615"/>
                  <a:gd name="connsiteY21" fmla="*/ 2658922 h 3601299"/>
                  <a:gd name="connsiteX22" fmla="*/ 1945005 w 1976615"/>
                  <a:gd name="connsiteY22" fmla="*/ 2434704 h 3601299"/>
                  <a:gd name="connsiteX23" fmla="*/ 1944624 w 1976615"/>
                  <a:gd name="connsiteY23" fmla="*/ 2288400 h 3601299"/>
                  <a:gd name="connsiteX24" fmla="*/ 1960531 w 1976615"/>
                  <a:gd name="connsiteY24" fmla="*/ 2158097 h 3601299"/>
                  <a:gd name="connsiteX25" fmla="*/ 1972818 w 1976615"/>
                  <a:gd name="connsiteY25" fmla="*/ 1911209 h 3601299"/>
                  <a:gd name="connsiteX26" fmla="*/ 1940338 w 1976615"/>
                  <a:gd name="connsiteY26" fmla="*/ 1737473 h 3601299"/>
                  <a:gd name="connsiteX27" fmla="*/ 1839182 w 1976615"/>
                  <a:gd name="connsiteY27" fmla="*/ 1522875 h 3601299"/>
                  <a:gd name="connsiteX28" fmla="*/ 1791557 w 1976615"/>
                  <a:gd name="connsiteY28" fmla="*/ 1435721 h 3601299"/>
                  <a:gd name="connsiteX29" fmla="*/ 1780413 w 1976615"/>
                  <a:gd name="connsiteY29" fmla="*/ 1346567 h 3601299"/>
                  <a:gd name="connsiteX30" fmla="*/ 1767078 w 1976615"/>
                  <a:gd name="connsiteY30" fmla="*/ 1291418 h 3601299"/>
                  <a:gd name="connsiteX31" fmla="*/ 1751933 w 1976615"/>
                  <a:gd name="connsiteY31" fmla="*/ 1236935 h 3601299"/>
                  <a:gd name="connsiteX32" fmla="*/ 1698593 w 1976615"/>
                  <a:gd name="connsiteY32" fmla="*/ 1157782 h 3601299"/>
                  <a:gd name="connsiteX33" fmla="*/ 1619536 w 1976615"/>
                  <a:gd name="connsiteY33" fmla="*/ 1054055 h 3601299"/>
                  <a:gd name="connsiteX34" fmla="*/ 1471613 w 1976615"/>
                  <a:gd name="connsiteY34" fmla="*/ 777258 h 3601299"/>
                  <a:gd name="connsiteX35" fmla="*/ 1395889 w 1976615"/>
                  <a:gd name="connsiteY35" fmla="*/ 656291 h 3601299"/>
                  <a:gd name="connsiteX36" fmla="*/ 1309688 w 1976615"/>
                  <a:gd name="connsiteY36" fmla="*/ 559707 h 3601299"/>
                  <a:gd name="connsiteX37" fmla="*/ 1263777 w 1976615"/>
                  <a:gd name="connsiteY37" fmla="*/ 498271 h 3601299"/>
                  <a:gd name="connsiteX38" fmla="*/ 1233773 w 1976615"/>
                  <a:gd name="connsiteY38" fmla="*/ 457313 h 3601299"/>
                  <a:gd name="connsiteX39" fmla="*/ 1146905 w 1976615"/>
                  <a:gd name="connsiteY39" fmla="*/ 365873 h 3601299"/>
                  <a:gd name="connsiteX40" fmla="*/ 1067562 w 1976615"/>
                  <a:gd name="connsiteY40" fmla="*/ 303199 h 3601299"/>
                  <a:gd name="connsiteX41" fmla="*/ 957358 w 1976615"/>
                  <a:gd name="connsiteY41" fmla="*/ 208044 h 3601299"/>
                  <a:gd name="connsiteX42" fmla="*/ 827246 w 1976615"/>
                  <a:gd name="connsiteY42" fmla="*/ 114128 h 3601299"/>
                  <a:gd name="connsiteX43" fmla="*/ 749427 w 1976615"/>
                  <a:gd name="connsiteY43" fmla="*/ 91458 h 3601299"/>
                  <a:gd name="connsiteX44" fmla="*/ 639889 w 1976615"/>
                  <a:gd name="connsiteY44" fmla="*/ 45357 h 3601299"/>
                  <a:gd name="connsiteX45" fmla="*/ 587312 w 1976615"/>
                  <a:gd name="connsiteY45" fmla="*/ 33451 h 3601299"/>
                  <a:gd name="connsiteX46" fmla="*/ 516065 w 1976615"/>
                  <a:gd name="connsiteY46" fmla="*/ 12305 h 3601299"/>
                  <a:gd name="connsiteX47" fmla="*/ 367760 w 1976615"/>
                  <a:gd name="connsiteY47" fmla="*/ 10686 h 3601299"/>
                  <a:gd name="connsiteX48" fmla="*/ 193548 w 1976615"/>
                  <a:gd name="connsiteY48" fmla="*/ 85172 h 3601299"/>
                  <a:gd name="connsiteX49" fmla="*/ 43720 w 1976615"/>
                  <a:gd name="connsiteY49" fmla="*/ 242429 h 3601299"/>
                  <a:gd name="connsiteX50" fmla="*/ 0 w 1976615"/>
                  <a:gd name="connsiteY50" fmla="*/ 308438 h 360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76615" h="3601299">
                    <a:moveTo>
                      <a:pt x="580549" y="2562815"/>
                    </a:moveTo>
                    <a:cubicBezTo>
                      <a:pt x="546830" y="2643492"/>
                      <a:pt x="557498" y="2722454"/>
                      <a:pt x="589693" y="2800559"/>
                    </a:cubicBezTo>
                    <a:cubicBezTo>
                      <a:pt x="597503" y="2819513"/>
                      <a:pt x="604456" y="2838849"/>
                      <a:pt x="612648" y="2857613"/>
                    </a:cubicBezTo>
                    <a:cubicBezTo>
                      <a:pt x="629793" y="2897047"/>
                      <a:pt x="628745" y="2935337"/>
                      <a:pt x="605600" y="2971913"/>
                    </a:cubicBezTo>
                    <a:cubicBezTo>
                      <a:pt x="583025" y="3007537"/>
                      <a:pt x="581215" y="3040208"/>
                      <a:pt x="609505" y="3075450"/>
                    </a:cubicBezTo>
                    <a:cubicBezTo>
                      <a:pt x="625983" y="3096024"/>
                      <a:pt x="622745" y="3125266"/>
                      <a:pt x="618839" y="3150126"/>
                    </a:cubicBezTo>
                    <a:cubicBezTo>
                      <a:pt x="603313" y="3249377"/>
                      <a:pt x="630650" y="3333101"/>
                      <a:pt x="698754" y="3406825"/>
                    </a:cubicBezTo>
                    <a:cubicBezTo>
                      <a:pt x="736568" y="3447783"/>
                      <a:pt x="780383" y="3472167"/>
                      <a:pt x="834200" y="3481787"/>
                    </a:cubicBezTo>
                    <a:cubicBezTo>
                      <a:pt x="858393" y="3486168"/>
                      <a:pt x="878110" y="3500837"/>
                      <a:pt x="898017" y="3513886"/>
                    </a:cubicBezTo>
                    <a:cubicBezTo>
                      <a:pt x="917067" y="3526364"/>
                      <a:pt x="935736" y="3539984"/>
                      <a:pt x="952786" y="3555034"/>
                    </a:cubicBezTo>
                    <a:cubicBezTo>
                      <a:pt x="977551" y="3576942"/>
                      <a:pt x="1003173" y="3595420"/>
                      <a:pt x="1037558" y="3598277"/>
                    </a:cubicBezTo>
                    <a:cubicBezTo>
                      <a:pt x="1079945" y="3601802"/>
                      <a:pt x="1123093" y="3607136"/>
                      <a:pt x="1160717" y="3581799"/>
                    </a:cubicBezTo>
                    <a:cubicBezTo>
                      <a:pt x="1199198" y="3555891"/>
                      <a:pt x="1242155" y="3546461"/>
                      <a:pt x="1286637" y="3541223"/>
                    </a:cubicBezTo>
                    <a:cubicBezTo>
                      <a:pt x="1313688" y="3537984"/>
                      <a:pt x="1338358" y="3527316"/>
                      <a:pt x="1361694" y="3515315"/>
                    </a:cubicBezTo>
                    <a:cubicBezTo>
                      <a:pt x="1407509" y="3491883"/>
                      <a:pt x="1454468" y="3470166"/>
                      <a:pt x="1496759" y="3440353"/>
                    </a:cubicBezTo>
                    <a:cubicBezTo>
                      <a:pt x="1526000" y="3419684"/>
                      <a:pt x="1549241" y="3391966"/>
                      <a:pt x="1578769" y="3371487"/>
                    </a:cubicBezTo>
                    <a:cubicBezTo>
                      <a:pt x="1594009" y="3360915"/>
                      <a:pt x="1607344" y="3347294"/>
                      <a:pt x="1624775" y="3340055"/>
                    </a:cubicBezTo>
                    <a:cubicBezTo>
                      <a:pt x="1632680" y="3336721"/>
                      <a:pt x="1635919" y="3329577"/>
                      <a:pt x="1640586" y="3323767"/>
                    </a:cubicBezTo>
                    <a:cubicBezTo>
                      <a:pt x="1706785" y="3241947"/>
                      <a:pt x="1761077" y="3152698"/>
                      <a:pt x="1802416" y="3056210"/>
                    </a:cubicBezTo>
                    <a:cubicBezTo>
                      <a:pt x="1822323" y="3009728"/>
                      <a:pt x="1834896" y="2960293"/>
                      <a:pt x="1844421" y="2910192"/>
                    </a:cubicBezTo>
                    <a:cubicBezTo>
                      <a:pt x="1854803" y="2855709"/>
                      <a:pt x="1855565" y="2800273"/>
                      <a:pt x="1862709" y="2745600"/>
                    </a:cubicBezTo>
                    <a:cubicBezTo>
                      <a:pt x="1866710" y="2714548"/>
                      <a:pt x="1882712" y="2687116"/>
                      <a:pt x="1894904" y="2658922"/>
                    </a:cubicBezTo>
                    <a:cubicBezTo>
                      <a:pt x="1925764" y="2587199"/>
                      <a:pt x="1941576" y="2512523"/>
                      <a:pt x="1945005" y="2434704"/>
                    </a:cubicBezTo>
                    <a:cubicBezTo>
                      <a:pt x="1947196" y="2385840"/>
                      <a:pt x="1948720" y="2337168"/>
                      <a:pt x="1944624" y="2288400"/>
                    </a:cubicBezTo>
                    <a:cubicBezTo>
                      <a:pt x="1940909" y="2243727"/>
                      <a:pt x="1955006" y="2201436"/>
                      <a:pt x="1960531" y="2158097"/>
                    </a:cubicBezTo>
                    <a:cubicBezTo>
                      <a:pt x="1970818" y="2076183"/>
                      <a:pt x="1982914" y="1994553"/>
                      <a:pt x="1972818" y="1911209"/>
                    </a:cubicBezTo>
                    <a:cubicBezTo>
                      <a:pt x="1965674" y="1852440"/>
                      <a:pt x="1959197" y="1794052"/>
                      <a:pt x="1940338" y="1737473"/>
                    </a:cubicBezTo>
                    <a:cubicBezTo>
                      <a:pt x="1915192" y="1661845"/>
                      <a:pt x="1883378" y="1589264"/>
                      <a:pt x="1839182" y="1522875"/>
                    </a:cubicBezTo>
                    <a:cubicBezTo>
                      <a:pt x="1820609" y="1495062"/>
                      <a:pt x="1799273" y="1469345"/>
                      <a:pt x="1791557" y="1435721"/>
                    </a:cubicBezTo>
                    <a:cubicBezTo>
                      <a:pt x="1784795" y="1406384"/>
                      <a:pt x="1782413" y="1376476"/>
                      <a:pt x="1780413" y="1346567"/>
                    </a:cubicBezTo>
                    <a:cubicBezTo>
                      <a:pt x="1779175" y="1327232"/>
                      <a:pt x="1775746" y="1309325"/>
                      <a:pt x="1767078" y="1291418"/>
                    </a:cubicBezTo>
                    <a:cubicBezTo>
                      <a:pt x="1758887" y="1274654"/>
                      <a:pt x="1755077" y="1255985"/>
                      <a:pt x="1751933" y="1236935"/>
                    </a:cubicBezTo>
                    <a:cubicBezTo>
                      <a:pt x="1746314" y="1203788"/>
                      <a:pt x="1734788" y="1175022"/>
                      <a:pt x="1698593" y="1157782"/>
                    </a:cubicBezTo>
                    <a:cubicBezTo>
                      <a:pt x="1656874" y="1137875"/>
                      <a:pt x="1633156" y="1100156"/>
                      <a:pt x="1619536" y="1054055"/>
                    </a:cubicBezTo>
                    <a:cubicBezTo>
                      <a:pt x="1589342" y="952042"/>
                      <a:pt x="1533049" y="863078"/>
                      <a:pt x="1471613" y="777258"/>
                    </a:cubicBezTo>
                    <a:cubicBezTo>
                      <a:pt x="1443800" y="738491"/>
                      <a:pt x="1421321" y="696486"/>
                      <a:pt x="1395889" y="656291"/>
                    </a:cubicBezTo>
                    <a:cubicBezTo>
                      <a:pt x="1372648" y="619619"/>
                      <a:pt x="1345883" y="585615"/>
                      <a:pt x="1309688" y="559707"/>
                    </a:cubicBezTo>
                    <a:cubicBezTo>
                      <a:pt x="1288447" y="544467"/>
                      <a:pt x="1276350" y="520845"/>
                      <a:pt x="1263777" y="498271"/>
                    </a:cubicBezTo>
                    <a:cubicBezTo>
                      <a:pt x="1255490" y="483317"/>
                      <a:pt x="1245394" y="469601"/>
                      <a:pt x="1233773" y="457313"/>
                    </a:cubicBezTo>
                    <a:cubicBezTo>
                      <a:pt x="1204817" y="426833"/>
                      <a:pt x="1174147" y="398068"/>
                      <a:pt x="1146905" y="365873"/>
                    </a:cubicBezTo>
                    <a:cubicBezTo>
                      <a:pt x="1124903" y="339870"/>
                      <a:pt x="1097089" y="320915"/>
                      <a:pt x="1067562" y="303199"/>
                    </a:cubicBezTo>
                    <a:cubicBezTo>
                      <a:pt x="1025747" y="278053"/>
                      <a:pt x="991172" y="243191"/>
                      <a:pt x="957358" y="208044"/>
                    </a:cubicBezTo>
                    <a:cubicBezTo>
                      <a:pt x="919734" y="168992"/>
                      <a:pt x="875729" y="138512"/>
                      <a:pt x="827246" y="114128"/>
                    </a:cubicBezTo>
                    <a:cubicBezTo>
                      <a:pt x="802672" y="101745"/>
                      <a:pt x="775335" y="99269"/>
                      <a:pt x="749427" y="91458"/>
                    </a:cubicBezTo>
                    <a:cubicBezTo>
                      <a:pt x="711232" y="80028"/>
                      <a:pt x="677609" y="57835"/>
                      <a:pt x="639889" y="45357"/>
                    </a:cubicBezTo>
                    <a:cubicBezTo>
                      <a:pt x="622649" y="39737"/>
                      <a:pt x="605790" y="35070"/>
                      <a:pt x="587312" y="33451"/>
                    </a:cubicBezTo>
                    <a:cubicBezTo>
                      <a:pt x="562642" y="31260"/>
                      <a:pt x="539591" y="21259"/>
                      <a:pt x="516065" y="12305"/>
                    </a:cubicBezTo>
                    <a:cubicBezTo>
                      <a:pt x="467773" y="-6173"/>
                      <a:pt x="417957" y="-1411"/>
                      <a:pt x="367760" y="10686"/>
                    </a:cubicBezTo>
                    <a:cubicBezTo>
                      <a:pt x="305086" y="25831"/>
                      <a:pt x="251079" y="58883"/>
                      <a:pt x="193548" y="85172"/>
                    </a:cubicBezTo>
                    <a:cubicBezTo>
                      <a:pt x="120682" y="118604"/>
                      <a:pt x="88583" y="185470"/>
                      <a:pt x="43720" y="242429"/>
                    </a:cubicBezTo>
                    <a:cubicBezTo>
                      <a:pt x="27432" y="263099"/>
                      <a:pt x="19717" y="289864"/>
                      <a:pt x="0" y="308438"/>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19" name="Freeform: Shape 18">
                <a:extLst>
                  <a:ext uri="{FF2B5EF4-FFF2-40B4-BE49-F238E27FC236}">
                    <a16:creationId xmlns:a16="http://schemas.microsoft.com/office/drawing/2014/main" id="{E24F63CD-D8C0-DBFA-D1FC-9AAB91194F4C}"/>
                  </a:ext>
                </a:extLst>
              </p:cNvPr>
              <p:cNvSpPr/>
              <p:nvPr/>
            </p:nvSpPr>
            <p:spPr>
              <a:xfrm>
                <a:off x="3316793" y="4949485"/>
                <a:ext cx="1456946" cy="1273477"/>
              </a:xfrm>
              <a:custGeom>
                <a:avLst/>
                <a:gdLst>
                  <a:gd name="connsiteX0" fmla="*/ 1456947 w 1456946"/>
                  <a:gd name="connsiteY0" fmla="*/ 0 h 1273477"/>
                  <a:gd name="connsiteX1" fmla="*/ 1439802 w 1456946"/>
                  <a:gd name="connsiteY1" fmla="*/ 102870 h 1273477"/>
                  <a:gd name="connsiteX2" fmla="*/ 1394177 w 1456946"/>
                  <a:gd name="connsiteY2" fmla="*/ 285750 h 1273477"/>
                  <a:gd name="connsiteX3" fmla="*/ 1261303 w 1456946"/>
                  <a:gd name="connsiteY3" fmla="*/ 477393 h 1273477"/>
                  <a:gd name="connsiteX4" fmla="*/ 1183579 w 1456946"/>
                  <a:gd name="connsiteY4" fmla="*/ 591979 h 1273477"/>
                  <a:gd name="connsiteX5" fmla="*/ 1064898 w 1456946"/>
                  <a:gd name="connsiteY5" fmla="*/ 715137 h 1273477"/>
                  <a:gd name="connsiteX6" fmla="*/ 996794 w 1456946"/>
                  <a:gd name="connsiteY6" fmla="*/ 768287 h 1273477"/>
                  <a:gd name="connsiteX7" fmla="*/ 943740 w 1456946"/>
                  <a:gd name="connsiteY7" fmla="*/ 827341 h 1273477"/>
                  <a:gd name="connsiteX8" fmla="*/ 875065 w 1456946"/>
                  <a:gd name="connsiteY8" fmla="*/ 918877 h 1273477"/>
                  <a:gd name="connsiteX9" fmla="*/ 706282 w 1456946"/>
                  <a:gd name="connsiteY9" fmla="*/ 1079182 h 1273477"/>
                  <a:gd name="connsiteX10" fmla="*/ 626176 w 1456946"/>
                  <a:gd name="connsiteY10" fmla="*/ 1099471 h 1273477"/>
                  <a:gd name="connsiteX11" fmla="*/ 516448 w 1456946"/>
                  <a:gd name="connsiteY11" fmla="*/ 1159002 h 1273477"/>
                  <a:gd name="connsiteX12" fmla="*/ 347475 w 1456946"/>
                  <a:gd name="connsiteY12" fmla="*/ 1269111 h 1273477"/>
                  <a:gd name="connsiteX13" fmla="*/ 260512 w 1456946"/>
                  <a:gd name="connsiteY13" fmla="*/ 1268730 h 1273477"/>
                  <a:gd name="connsiteX14" fmla="*/ 155546 w 1456946"/>
                  <a:gd name="connsiteY14" fmla="*/ 1218343 h 1273477"/>
                  <a:gd name="connsiteX15" fmla="*/ 88966 w 1456946"/>
                  <a:gd name="connsiteY15" fmla="*/ 1092803 h 1273477"/>
                  <a:gd name="connsiteX16" fmla="*/ 85252 w 1456946"/>
                  <a:gd name="connsiteY16" fmla="*/ 1040130 h 1273477"/>
                  <a:gd name="connsiteX17" fmla="*/ 61629 w 1456946"/>
                  <a:gd name="connsiteY17" fmla="*/ 951071 h 1273477"/>
                  <a:gd name="connsiteX18" fmla="*/ 38198 w 1456946"/>
                  <a:gd name="connsiteY18" fmla="*/ 770477 h 1273477"/>
                  <a:gd name="connsiteX19" fmla="*/ 16957 w 1456946"/>
                  <a:gd name="connsiteY19" fmla="*/ 654272 h 1273477"/>
                  <a:gd name="connsiteX20" fmla="*/ 3 w 1456946"/>
                  <a:gd name="connsiteY20" fmla="*/ 583025 h 127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6946" h="1273477">
                    <a:moveTo>
                      <a:pt x="1456947" y="0"/>
                    </a:moveTo>
                    <a:cubicBezTo>
                      <a:pt x="1455709" y="35052"/>
                      <a:pt x="1447612" y="68961"/>
                      <a:pt x="1439802" y="102870"/>
                    </a:cubicBezTo>
                    <a:cubicBezTo>
                      <a:pt x="1425705" y="164116"/>
                      <a:pt x="1413322" y="225743"/>
                      <a:pt x="1394177" y="285750"/>
                    </a:cubicBezTo>
                    <a:cubicBezTo>
                      <a:pt x="1369317" y="363188"/>
                      <a:pt x="1325311" y="427672"/>
                      <a:pt x="1261303" y="477393"/>
                    </a:cubicBezTo>
                    <a:cubicBezTo>
                      <a:pt x="1222441" y="507587"/>
                      <a:pt x="1196629" y="544449"/>
                      <a:pt x="1183579" y="591979"/>
                    </a:cubicBezTo>
                    <a:cubicBezTo>
                      <a:pt x="1166530" y="653891"/>
                      <a:pt x="1120143" y="689705"/>
                      <a:pt x="1064898" y="715137"/>
                    </a:cubicBezTo>
                    <a:cubicBezTo>
                      <a:pt x="1037656" y="727710"/>
                      <a:pt x="1013653" y="743712"/>
                      <a:pt x="996794" y="768287"/>
                    </a:cubicBezTo>
                    <a:cubicBezTo>
                      <a:pt x="981649" y="790480"/>
                      <a:pt x="963266" y="809435"/>
                      <a:pt x="943740" y="827341"/>
                    </a:cubicBezTo>
                    <a:cubicBezTo>
                      <a:pt x="915070" y="853630"/>
                      <a:pt x="893734" y="884872"/>
                      <a:pt x="875065" y="918877"/>
                    </a:cubicBezTo>
                    <a:cubicBezTo>
                      <a:pt x="835917" y="990029"/>
                      <a:pt x="777243" y="1041082"/>
                      <a:pt x="706282" y="1079182"/>
                    </a:cubicBezTo>
                    <a:cubicBezTo>
                      <a:pt x="681135" y="1092708"/>
                      <a:pt x="652942" y="1093184"/>
                      <a:pt x="626176" y="1099471"/>
                    </a:cubicBezTo>
                    <a:cubicBezTo>
                      <a:pt x="584171" y="1109472"/>
                      <a:pt x="546547" y="1126807"/>
                      <a:pt x="516448" y="1159002"/>
                    </a:cubicBezTo>
                    <a:cubicBezTo>
                      <a:pt x="469204" y="1209580"/>
                      <a:pt x="416245" y="1251014"/>
                      <a:pt x="347475" y="1269111"/>
                    </a:cubicBezTo>
                    <a:cubicBezTo>
                      <a:pt x="317947" y="1276922"/>
                      <a:pt x="289468" y="1272635"/>
                      <a:pt x="260512" y="1268730"/>
                    </a:cubicBezTo>
                    <a:cubicBezTo>
                      <a:pt x="220125" y="1263206"/>
                      <a:pt x="181835" y="1252538"/>
                      <a:pt x="155546" y="1218343"/>
                    </a:cubicBezTo>
                    <a:cubicBezTo>
                      <a:pt x="126400" y="1180338"/>
                      <a:pt x="103825" y="1138619"/>
                      <a:pt x="88966" y="1092803"/>
                    </a:cubicBezTo>
                    <a:cubicBezTo>
                      <a:pt x="83347" y="1075468"/>
                      <a:pt x="87538" y="1057751"/>
                      <a:pt x="85252" y="1040130"/>
                    </a:cubicBezTo>
                    <a:cubicBezTo>
                      <a:pt x="81346" y="1009079"/>
                      <a:pt x="68202" y="981075"/>
                      <a:pt x="61629" y="951071"/>
                    </a:cubicBezTo>
                    <a:cubicBezTo>
                      <a:pt x="48485" y="891540"/>
                      <a:pt x="37722" y="830961"/>
                      <a:pt x="38198" y="770477"/>
                    </a:cubicBezTo>
                    <a:cubicBezTo>
                      <a:pt x="38484" y="729139"/>
                      <a:pt x="29149" y="691324"/>
                      <a:pt x="16957" y="654272"/>
                    </a:cubicBezTo>
                    <a:cubicBezTo>
                      <a:pt x="9147" y="630555"/>
                      <a:pt x="-188" y="608266"/>
                      <a:pt x="3" y="58302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0" name="Freeform: Shape 19">
                <a:extLst>
                  <a:ext uri="{FF2B5EF4-FFF2-40B4-BE49-F238E27FC236}">
                    <a16:creationId xmlns:a16="http://schemas.microsoft.com/office/drawing/2014/main" id="{092F3C5E-ABE9-DC9C-6D72-7D1FDF77BADA}"/>
                  </a:ext>
                </a:extLst>
              </p:cNvPr>
              <p:cNvSpPr/>
              <p:nvPr/>
            </p:nvSpPr>
            <p:spPr>
              <a:xfrm>
                <a:off x="1288516" y="1664013"/>
                <a:ext cx="1365815" cy="2469560"/>
              </a:xfrm>
              <a:custGeom>
                <a:avLst/>
                <a:gdLst>
                  <a:gd name="connsiteX0" fmla="*/ 1365816 w 1365815"/>
                  <a:gd name="connsiteY0" fmla="*/ 5062 h 2469560"/>
                  <a:gd name="connsiteX1" fmla="*/ 1263041 w 1365815"/>
                  <a:gd name="connsiteY1" fmla="*/ 21254 h 2469560"/>
                  <a:gd name="connsiteX2" fmla="*/ 1120737 w 1365815"/>
                  <a:gd name="connsiteY2" fmla="*/ 111932 h 2469560"/>
                  <a:gd name="connsiteX3" fmla="*/ 1068540 w 1365815"/>
                  <a:gd name="connsiteY3" fmla="*/ 137269 h 2469560"/>
                  <a:gd name="connsiteX4" fmla="*/ 908901 w 1365815"/>
                  <a:gd name="connsiteY4" fmla="*/ 229375 h 2469560"/>
                  <a:gd name="connsiteX5" fmla="*/ 881374 w 1365815"/>
                  <a:gd name="connsiteY5" fmla="*/ 274905 h 2469560"/>
                  <a:gd name="connsiteX6" fmla="*/ 798888 w 1365815"/>
                  <a:gd name="connsiteY6" fmla="*/ 361297 h 2469560"/>
                  <a:gd name="connsiteX7" fmla="*/ 607340 w 1365815"/>
                  <a:gd name="connsiteY7" fmla="*/ 508172 h 2469560"/>
                  <a:gd name="connsiteX8" fmla="*/ 586575 w 1365815"/>
                  <a:gd name="connsiteY8" fmla="*/ 537700 h 2469560"/>
                  <a:gd name="connsiteX9" fmla="*/ 527520 w 1365815"/>
                  <a:gd name="connsiteY9" fmla="*/ 588849 h 2469560"/>
                  <a:gd name="connsiteX10" fmla="*/ 452273 w 1365815"/>
                  <a:gd name="connsiteY10" fmla="*/ 679717 h 2469560"/>
                  <a:gd name="connsiteX11" fmla="*/ 372072 w 1365815"/>
                  <a:gd name="connsiteY11" fmla="*/ 778301 h 2469560"/>
                  <a:gd name="connsiteX12" fmla="*/ 326448 w 1365815"/>
                  <a:gd name="connsiteY12" fmla="*/ 826117 h 2469560"/>
                  <a:gd name="connsiteX13" fmla="*/ 218625 w 1365815"/>
                  <a:gd name="connsiteY13" fmla="*/ 974421 h 2469560"/>
                  <a:gd name="connsiteX14" fmla="*/ 145854 w 1365815"/>
                  <a:gd name="connsiteY14" fmla="*/ 1139203 h 2469560"/>
                  <a:gd name="connsiteX15" fmla="*/ 118803 w 1365815"/>
                  <a:gd name="connsiteY15" fmla="*/ 1315130 h 2469560"/>
                  <a:gd name="connsiteX16" fmla="*/ 134043 w 1365815"/>
                  <a:gd name="connsiteY16" fmla="*/ 1402094 h 2469560"/>
                  <a:gd name="connsiteX17" fmla="*/ 132042 w 1365815"/>
                  <a:gd name="connsiteY17" fmla="*/ 1438574 h 2469560"/>
                  <a:gd name="connsiteX18" fmla="*/ 70606 w 1365815"/>
                  <a:gd name="connsiteY18" fmla="*/ 1584973 h 2469560"/>
                  <a:gd name="connsiteX19" fmla="*/ 63462 w 1365815"/>
                  <a:gd name="connsiteY19" fmla="*/ 1639742 h 2469560"/>
                  <a:gd name="connsiteX20" fmla="*/ 55557 w 1365815"/>
                  <a:gd name="connsiteY20" fmla="*/ 1758805 h 2469560"/>
                  <a:gd name="connsiteX21" fmla="*/ 40888 w 1365815"/>
                  <a:gd name="connsiteY21" fmla="*/ 1877486 h 2469560"/>
                  <a:gd name="connsiteX22" fmla="*/ 16028 w 1365815"/>
                  <a:gd name="connsiteY22" fmla="*/ 1980642 h 2469560"/>
                  <a:gd name="connsiteX23" fmla="*/ 7551 w 1365815"/>
                  <a:gd name="connsiteY23" fmla="*/ 2094942 h 2469560"/>
                  <a:gd name="connsiteX24" fmla="*/ 45555 w 1365815"/>
                  <a:gd name="connsiteY24" fmla="*/ 2220196 h 2469560"/>
                  <a:gd name="connsiteX25" fmla="*/ 37745 w 1365815"/>
                  <a:gd name="connsiteY25" fmla="*/ 2307064 h 2469560"/>
                  <a:gd name="connsiteX26" fmla="*/ 18885 w 1365815"/>
                  <a:gd name="connsiteY26" fmla="*/ 2373739 h 2469560"/>
                  <a:gd name="connsiteX27" fmla="*/ 31363 w 1365815"/>
                  <a:gd name="connsiteY27" fmla="*/ 2419268 h 2469560"/>
                  <a:gd name="connsiteX28" fmla="*/ 88513 w 1365815"/>
                  <a:gd name="connsiteY28" fmla="*/ 2469560 h 24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65815" h="2469560">
                    <a:moveTo>
                      <a:pt x="1365816" y="5062"/>
                    </a:moveTo>
                    <a:cubicBezTo>
                      <a:pt x="1328668" y="-8178"/>
                      <a:pt x="1295712" y="7157"/>
                      <a:pt x="1263041" y="21254"/>
                    </a:cubicBezTo>
                    <a:cubicBezTo>
                      <a:pt x="1210844" y="43828"/>
                      <a:pt x="1163981" y="74689"/>
                      <a:pt x="1120737" y="111932"/>
                    </a:cubicBezTo>
                    <a:cubicBezTo>
                      <a:pt x="1106545" y="124124"/>
                      <a:pt x="1086924" y="131839"/>
                      <a:pt x="1068540" y="137269"/>
                    </a:cubicBezTo>
                    <a:cubicBezTo>
                      <a:pt x="1007676" y="155176"/>
                      <a:pt x="957574" y="190894"/>
                      <a:pt x="908901" y="229375"/>
                    </a:cubicBezTo>
                    <a:cubicBezTo>
                      <a:pt x="894519" y="240710"/>
                      <a:pt x="887470" y="257855"/>
                      <a:pt x="881374" y="274905"/>
                    </a:cubicBezTo>
                    <a:cubicBezTo>
                      <a:pt x="866610" y="315958"/>
                      <a:pt x="836607" y="343580"/>
                      <a:pt x="798888" y="361297"/>
                    </a:cubicBezTo>
                    <a:cubicBezTo>
                      <a:pt x="724212" y="396539"/>
                      <a:pt x="662966" y="448546"/>
                      <a:pt x="607340" y="508172"/>
                    </a:cubicBezTo>
                    <a:cubicBezTo>
                      <a:pt x="599244" y="516935"/>
                      <a:pt x="593624" y="527984"/>
                      <a:pt x="586575" y="537700"/>
                    </a:cubicBezTo>
                    <a:cubicBezTo>
                      <a:pt x="570859" y="559226"/>
                      <a:pt x="554095" y="577895"/>
                      <a:pt x="527520" y="588849"/>
                    </a:cubicBezTo>
                    <a:cubicBezTo>
                      <a:pt x="487611" y="605137"/>
                      <a:pt x="466370" y="641141"/>
                      <a:pt x="452273" y="679717"/>
                    </a:cubicBezTo>
                    <a:cubicBezTo>
                      <a:pt x="436652" y="722389"/>
                      <a:pt x="413697" y="756870"/>
                      <a:pt x="372072" y="778301"/>
                    </a:cubicBezTo>
                    <a:cubicBezTo>
                      <a:pt x="352165" y="788493"/>
                      <a:pt x="339592" y="808495"/>
                      <a:pt x="326448" y="826117"/>
                    </a:cubicBezTo>
                    <a:cubicBezTo>
                      <a:pt x="289776" y="874980"/>
                      <a:pt x="255010" y="925367"/>
                      <a:pt x="218625" y="974421"/>
                    </a:cubicBezTo>
                    <a:cubicBezTo>
                      <a:pt x="181858" y="1023951"/>
                      <a:pt x="164999" y="1082053"/>
                      <a:pt x="145854" y="1139203"/>
                    </a:cubicBezTo>
                    <a:cubicBezTo>
                      <a:pt x="126804" y="1196163"/>
                      <a:pt x="117660" y="1255218"/>
                      <a:pt x="118803" y="1315130"/>
                    </a:cubicBezTo>
                    <a:cubicBezTo>
                      <a:pt x="119374" y="1344467"/>
                      <a:pt x="121660" y="1374281"/>
                      <a:pt x="134043" y="1402094"/>
                    </a:cubicBezTo>
                    <a:cubicBezTo>
                      <a:pt x="139281" y="1414000"/>
                      <a:pt x="138329" y="1426573"/>
                      <a:pt x="132042" y="1438574"/>
                    </a:cubicBezTo>
                    <a:cubicBezTo>
                      <a:pt x="107658" y="1485723"/>
                      <a:pt x="86989" y="1534491"/>
                      <a:pt x="70606" y="1584973"/>
                    </a:cubicBezTo>
                    <a:cubicBezTo>
                      <a:pt x="64891" y="1602404"/>
                      <a:pt x="60986" y="1620978"/>
                      <a:pt x="63462" y="1639742"/>
                    </a:cubicBezTo>
                    <a:cubicBezTo>
                      <a:pt x="68796" y="1680033"/>
                      <a:pt x="60033" y="1719086"/>
                      <a:pt x="55557" y="1758805"/>
                    </a:cubicBezTo>
                    <a:cubicBezTo>
                      <a:pt x="51175" y="1798429"/>
                      <a:pt x="38888" y="1837481"/>
                      <a:pt x="40888" y="1877486"/>
                    </a:cubicBezTo>
                    <a:cubicBezTo>
                      <a:pt x="42793" y="1914824"/>
                      <a:pt x="30792" y="1947304"/>
                      <a:pt x="16028" y="1980642"/>
                    </a:cubicBezTo>
                    <a:cubicBezTo>
                      <a:pt x="-69" y="2016742"/>
                      <a:pt x="-6070" y="2054175"/>
                      <a:pt x="7551" y="2094942"/>
                    </a:cubicBezTo>
                    <a:cubicBezTo>
                      <a:pt x="21362" y="2136185"/>
                      <a:pt x="34316" y="2178000"/>
                      <a:pt x="45555" y="2220196"/>
                    </a:cubicBezTo>
                    <a:cubicBezTo>
                      <a:pt x="53652" y="2250866"/>
                      <a:pt x="47556" y="2279251"/>
                      <a:pt x="37745" y="2307064"/>
                    </a:cubicBezTo>
                    <a:cubicBezTo>
                      <a:pt x="30030" y="2328971"/>
                      <a:pt x="23362" y="2351450"/>
                      <a:pt x="18885" y="2373739"/>
                    </a:cubicBezTo>
                    <a:cubicBezTo>
                      <a:pt x="16028" y="2388026"/>
                      <a:pt x="22219" y="2405267"/>
                      <a:pt x="31363" y="2419268"/>
                    </a:cubicBezTo>
                    <a:cubicBezTo>
                      <a:pt x="45746" y="2441366"/>
                      <a:pt x="65463" y="2457273"/>
                      <a:pt x="88513" y="246956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1" name="Freeform: Shape 20">
                <a:extLst>
                  <a:ext uri="{FF2B5EF4-FFF2-40B4-BE49-F238E27FC236}">
                    <a16:creationId xmlns:a16="http://schemas.microsoft.com/office/drawing/2014/main" id="{14291E1C-8813-0598-869E-A03FBD7CE395}"/>
                  </a:ext>
                </a:extLst>
              </p:cNvPr>
              <p:cNvSpPr/>
              <p:nvPr/>
            </p:nvSpPr>
            <p:spPr>
              <a:xfrm>
                <a:off x="2160713" y="5578325"/>
                <a:ext cx="1163131" cy="636547"/>
              </a:xfrm>
              <a:custGeom>
                <a:avLst/>
                <a:gdLst>
                  <a:gd name="connsiteX0" fmla="*/ 1163131 w 1163131"/>
                  <a:gd name="connsiteY0" fmla="*/ 13526 h 636547"/>
                  <a:gd name="connsiteX1" fmla="*/ 1156273 w 1163131"/>
                  <a:gd name="connsiteY1" fmla="*/ 34100 h 636547"/>
                  <a:gd name="connsiteX2" fmla="*/ 1137223 w 1163131"/>
                  <a:gd name="connsiteY2" fmla="*/ 232886 h 636547"/>
                  <a:gd name="connsiteX3" fmla="*/ 1131604 w 1163131"/>
                  <a:gd name="connsiteY3" fmla="*/ 331375 h 636547"/>
                  <a:gd name="connsiteX4" fmla="*/ 1119888 w 1163131"/>
                  <a:gd name="connsiteY4" fmla="*/ 422910 h 636547"/>
                  <a:gd name="connsiteX5" fmla="*/ 1115506 w 1163131"/>
                  <a:gd name="connsiteY5" fmla="*/ 482251 h 636547"/>
                  <a:gd name="connsiteX6" fmla="*/ 996253 w 1163131"/>
                  <a:gd name="connsiteY6" fmla="*/ 612648 h 636547"/>
                  <a:gd name="connsiteX7" fmla="*/ 898051 w 1163131"/>
                  <a:gd name="connsiteY7" fmla="*/ 636175 h 636547"/>
                  <a:gd name="connsiteX8" fmla="*/ 801943 w 1163131"/>
                  <a:gd name="connsiteY8" fmla="*/ 615029 h 636547"/>
                  <a:gd name="connsiteX9" fmla="*/ 692596 w 1163131"/>
                  <a:gd name="connsiteY9" fmla="*/ 565880 h 636547"/>
                  <a:gd name="connsiteX10" fmla="*/ 626112 w 1163131"/>
                  <a:gd name="connsiteY10" fmla="*/ 560642 h 636547"/>
                  <a:gd name="connsiteX11" fmla="*/ 473521 w 1163131"/>
                  <a:gd name="connsiteY11" fmla="*/ 524637 h 636547"/>
                  <a:gd name="connsiteX12" fmla="*/ 406846 w 1163131"/>
                  <a:gd name="connsiteY12" fmla="*/ 481965 h 636547"/>
                  <a:gd name="connsiteX13" fmla="*/ 342934 w 1163131"/>
                  <a:gd name="connsiteY13" fmla="*/ 465868 h 636547"/>
                  <a:gd name="connsiteX14" fmla="*/ 201487 w 1163131"/>
                  <a:gd name="connsiteY14" fmla="*/ 376714 h 636547"/>
                  <a:gd name="connsiteX15" fmla="*/ 82234 w 1163131"/>
                  <a:gd name="connsiteY15" fmla="*/ 228600 h 636547"/>
                  <a:gd name="connsiteX16" fmla="*/ 45182 w 1163131"/>
                  <a:gd name="connsiteY16" fmla="*/ 142113 h 636547"/>
                  <a:gd name="connsiteX17" fmla="*/ 14035 w 1163131"/>
                  <a:gd name="connsiteY17" fmla="*/ 50197 h 636547"/>
                  <a:gd name="connsiteX18" fmla="*/ 34 w 1163131"/>
                  <a:gd name="connsiteY18" fmla="*/ 0 h 63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3131" h="636547">
                    <a:moveTo>
                      <a:pt x="1163131" y="13526"/>
                    </a:moveTo>
                    <a:cubicBezTo>
                      <a:pt x="1156083" y="18764"/>
                      <a:pt x="1155607" y="26384"/>
                      <a:pt x="1156273" y="34100"/>
                    </a:cubicBezTo>
                    <a:cubicBezTo>
                      <a:pt x="1162179" y="101537"/>
                      <a:pt x="1147129" y="167069"/>
                      <a:pt x="1137223" y="232886"/>
                    </a:cubicBezTo>
                    <a:cubicBezTo>
                      <a:pt x="1132270" y="265843"/>
                      <a:pt x="1134366" y="298609"/>
                      <a:pt x="1131604" y="331375"/>
                    </a:cubicBezTo>
                    <a:cubicBezTo>
                      <a:pt x="1129032" y="362141"/>
                      <a:pt x="1130556" y="393002"/>
                      <a:pt x="1119888" y="422910"/>
                    </a:cubicBezTo>
                    <a:cubicBezTo>
                      <a:pt x="1113125" y="441865"/>
                      <a:pt x="1117602" y="462439"/>
                      <a:pt x="1115506" y="482251"/>
                    </a:cubicBezTo>
                    <a:cubicBezTo>
                      <a:pt x="1108553" y="547783"/>
                      <a:pt x="1060642" y="593598"/>
                      <a:pt x="996253" y="612648"/>
                    </a:cubicBezTo>
                    <a:cubicBezTo>
                      <a:pt x="963868" y="622173"/>
                      <a:pt x="932531" y="633603"/>
                      <a:pt x="898051" y="636175"/>
                    </a:cubicBezTo>
                    <a:cubicBezTo>
                      <a:pt x="863094" y="638747"/>
                      <a:pt x="832900" y="627602"/>
                      <a:pt x="801943" y="615029"/>
                    </a:cubicBezTo>
                    <a:cubicBezTo>
                      <a:pt x="764986" y="599980"/>
                      <a:pt x="731744" y="577215"/>
                      <a:pt x="692596" y="565880"/>
                    </a:cubicBezTo>
                    <a:cubicBezTo>
                      <a:pt x="670022" y="559308"/>
                      <a:pt x="647924" y="558546"/>
                      <a:pt x="626112" y="560642"/>
                    </a:cubicBezTo>
                    <a:cubicBezTo>
                      <a:pt x="570676" y="565976"/>
                      <a:pt x="520765" y="548354"/>
                      <a:pt x="473521" y="524637"/>
                    </a:cubicBezTo>
                    <a:cubicBezTo>
                      <a:pt x="450471" y="513112"/>
                      <a:pt x="433231" y="490442"/>
                      <a:pt x="406846" y="481965"/>
                    </a:cubicBezTo>
                    <a:cubicBezTo>
                      <a:pt x="385796" y="475202"/>
                      <a:pt x="363412" y="473488"/>
                      <a:pt x="342934" y="465868"/>
                    </a:cubicBezTo>
                    <a:cubicBezTo>
                      <a:pt x="289689" y="446151"/>
                      <a:pt x="243207" y="414433"/>
                      <a:pt x="201487" y="376714"/>
                    </a:cubicBezTo>
                    <a:cubicBezTo>
                      <a:pt x="154053" y="333851"/>
                      <a:pt x="112143" y="285941"/>
                      <a:pt x="82234" y="228600"/>
                    </a:cubicBezTo>
                    <a:cubicBezTo>
                      <a:pt x="67661" y="200596"/>
                      <a:pt x="63184" y="167831"/>
                      <a:pt x="45182" y="142113"/>
                    </a:cubicBezTo>
                    <a:cubicBezTo>
                      <a:pt x="25370" y="113919"/>
                      <a:pt x="23751" y="80963"/>
                      <a:pt x="14035" y="50197"/>
                    </a:cubicBezTo>
                    <a:cubicBezTo>
                      <a:pt x="8797" y="33719"/>
                      <a:pt x="-633" y="18193"/>
                      <a:pt x="34" y="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2" name="Freeform: Shape 21">
                <a:extLst>
                  <a:ext uri="{FF2B5EF4-FFF2-40B4-BE49-F238E27FC236}">
                    <a16:creationId xmlns:a16="http://schemas.microsoft.com/office/drawing/2014/main" id="{10C0ECF6-36B3-92B6-90CC-5CB25A668465}"/>
                  </a:ext>
                </a:extLst>
              </p:cNvPr>
              <p:cNvSpPr/>
              <p:nvPr/>
            </p:nvSpPr>
            <p:spPr>
              <a:xfrm>
                <a:off x="3522882" y="4928911"/>
                <a:ext cx="171199" cy="1074420"/>
              </a:xfrm>
              <a:custGeom>
                <a:avLst/>
                <a:gdLst>
                  <a:gd name="connsiteX0" fmla="*/ 171199 w 171199"/>
                  <a:gd name="connsiteY0" fmla="*/ 0 h 1074420"/>
                  <a:gd name="connsiteX1" fmla="*/ 157578 w 171199"/>
                  <a:gd name="connsiteY1" fmla="*/ 96012 h 1074420"/>
                  <a:gd name="connsiteX2" fmla="*/ 132242 w 171199"/>
                  <a:gd name="connsiteY2" fmla="*/ 283464 h 1074420"/>
                  <a:gd name="connsiteX3" fmla="*/ 106715 w 171199"/>
                  <a:gd name="connsiteY3" fmla="*/ 340423 h 1074420"/>
                  <a:gd name="connsiteX4" fmla="*/ 91094 w 171199"/>
                  <a:gd name="connsiteY4" fmla="*/ 413766 h 1074420"/>
                  <a:gd name="connsiteX5" fmla="*/ 67853 w 171199"/>
                  <a:gd name="connsiteY5" fmla="*/ 589693 h 1074420"/>
                  <a:gd name="connsiteX6" fmla="*/ 37087 w 171199"/>
                  <a:gd name="connsiteY6" fmla="*/ 654272 h 1074420"/>
                  <a:gd name="connsiteX7" fmla="*/ 130 w 171199"/>
                  <a:gd name="connsiteY7" fmla="*/ 772668 h 1074420"/>
                  <a:gd name="connsiteX8" fmla="*/ 18704 w 171199"/>
                  <a:gd name="connsiteY8" fmla="*/ 850202 h 1074420"/>
                  <a:gd name="connsiteX9" fmla="*/ 59280 w 171199"/>
                  <a:gd name="connsiteY9" fmla="*/ 992029 h 1074420"/>
                  <a:gd name="connsiteX10" fmla="*/ 57947 w 171199"/>
                  <a:gd name="connsiteY10" fmla="*/ 1042321 h 1074420"/>
                  <a:gd name="connsiteX11" fmla="*/ 54613 w 171199"/>
                  <a:gd name="connsiteY11" fmla="*/ 107442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1199" h="1074420">
                    <a:moveTo>
                      <a:pt x="171199" y="0"/>
                    </a:moveTo>
                    <a:cubicBezTo>
                      <a:pt x="157293" y="30671"/>
                      <a:pt x="159198" y="63627"/>
                      <a:pt x="157578" y="96012"/>
                    </a:cubicBezTo>
                    <a:cubicBezTo>
                      <a:pt x="154435" y="159258"/>
                      <a:pt x="152911" y="222599"/>
                      <a:pt x="132242" y="283464"/>
                    </a:cubicBezTo>
                    <a:cubicBezTo>
                      <a:pt x="125574" y="303181"/>
                      <a:pt x="114716" y="321183"/>
                      <a:pt x="106715" y="340423"/>
                    </a:cubicBezTo>
                    <a:cubicBezTo>
                      <a:pt x="96999" y="364141"/>
                      <a:pt x="90903" y="388144"/>
                      <a:pt x="91094" y="413766"/>
                    </a:cubicBezTo>
                    <a:cubicBezTo>
                      <a:pt x="91665" y="473488"/>
                      <a:pt x="85760" y="532543"/>
                      <a:pt x="67853" y="589693"/>
                    </a:cubicBezTo>
                    <a:cubicBezTo>
                      <a:pt x="60709" y="612267"/>
                      <a:pt x="48993" y="633317"/>
                      <a:pt x="37087" y="654272"/>
                    </a:cubicBezTo>
                    <a:cubicBezTo>
                      <a:pt x="16513" y="690563"/>
                      <a:pt x="2797" y="730568"/>
                      <a:pt x="130" y="772668"/>
                    </a:cubicBezTo>
                    <a:cubicBezTo>
                      <a:pt x="-1584" y="799719"/>
                      <a:pt x="14132" y="823722"/>
                      <a:pt x="18704" y="850202"/>
                    </a:cubicBezTo>
                    <a:cubicBezTo>
                      <a:pt x="26991" y="898779"/>
                      <a:pt x="40421" y="946309"/>
                      <a:pt x="59280" y="992029"/>
                    </a:cubicBezTo>
                    <a:cubicBezTo>
                      <a:pt x="66329" y="1009174"/>
                      <a:pt x="58709" y="1025747"/>
                      <a:pt x="57947" y="1042321"/>
                    </a:cubicBezTo>
                    <a:cubicBezTo>
                      <a:pt x="57471" y="1052513"/>
                      <a:pt x="55185" y="1063562"/>
                      <a:pt x="54613" y="10744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tlCol="0" anchor="ctr"/>
              <a:lstStyle/>
              <a:p>
                <a:endParaRPr lang="en-GB"/>
              </a:p>
            </p:txBody>
          </p:sp>
          <p:sp>
            <p:nvSpPr>
              <p:cNvPr id="23" name="Freeform: Shape 22">
                <a:extLst>
                  <a:ext uri="{FF2B5EF4-FFF2-40B4-BE49-F238E27FC236}">
                    <a16:creationId xmlns:a16="http://schemas.microsoft.com/office/drawing/2014/main" id="{168204CF-51F2-AFAB-3CA5-7E75C33129C3}"/>
                  </a:ext>
                </a:extLst>
              </p:cNvPr>
              <p:cNvSpPr/>
              <p:nvPr/>
            </p:nvSpPr>
            <p:spPr>
              <a:xfrm>
                <a:off x="2713768" y="4938055"/>
                <a:ext cx="365563" cy="1042416"/>
              </a:xfrm>
              <a:custGeom>
                <a:avLst/>
                <a:gdLst>
                  <a:gd name="connsiteX0" fmla="*/ 0 w 365563"/>
                  <a:gd name="connsiteY0" fmla="*/ 0 h 1042416"/>
                  <a:gd name="connsiteX1" fmla="*/ 78296 w 365563"/>
                  <a:gd name="connsiteY1" fmla="*/ 120968 h 1042416"/>
                  <a:gd name="connsiteX2" fmla="*/ 95250 w 365563"/>
                  <a:gd name="connsiteY2" fmla="*/ 242411 h 1042416"/>
                  <a:gd name="connsiteX3" fmla="*/ 184595 w 365563"/>
                  <a:gd name="connsiteY3" fmla="*/ 482727 h 1042416"/>
                  <a:gd name="connsiteX4" fmla="*/ 280607 w 365563"/>
                  <a:gd name="connsiteY4" fmla="*/ 626555 h 1042416"/>
                  <a:gd name="connsiteX5" fmla="*/ 345091 w 365563"/>
                  <a:gd name="connsiteY5" fmla="*/ 793242 h 1042416"/>
                  <a:gd name="connsiteX6" fmla="*/ 346329 w 365563"/>
                  <a:gd name="connsiteY6" fmla="*/ 859441 h 1042416"/>
                  <a:gd name="connsiteX7" fmla="*/ 338614 w 365563"/>
                  <a:gd name="connsiteY7" fmla="*/ 918877 h 1042416"/>
                  <a:gd name="connsiteX8" fmla="*/ 336042 w 365563"/>
                  <a:gd name="connsiteY8" fmla="*/ 976503 h 1042416"/>
                  <a:gd name="connsiteX9" fmla="*/ 361474 w 365563"/>
                  <a:gd name="connsiteY9" fmla="*/ 1030891 h 1042416"/>
                  <a:gd name="connsiteX10" fmla="*/ 365474 w 365563"/>
                  <a:gd name="connsiteY10" fmla="*/ 1042416 h 104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5563" h="1042416">
                    <a:moveTo>
                      <a:pt x="0" y="0"/>
                    </a:moveTo>
                    <a:cubicBezTo>
                      <a:pt x="28861" y="38481"/>
                      <a:pt x="61436" y="74009"/>
                      <a:pt x="78296" y="120968"/>
                    </a:cubicBezTo>
                    <a:cubicBezTo>
                      <a:pt x="92583" y="160782"/>
                      <a:pt x="92202" y="201835"/>
                      <a:pt x="95250" y="242411"/>
                    </a:cubicBezTo>
                    <a:cubicBezTo>
                      <a:pt x="101918" y="331565"/>
                      <a:pt x="130493" y="411194"/>
                      <a:pt x="184595" y="482727"/>
                    </a:cubicBezTo>
                    <a:cubicBezTo>
                      <a:pt x="219361" y="528733"/>
                      <a:pt x="258794" y="572262"/>
                      <a:pt x="280607" y="626555"/>
                    </a:cubicBezTo>
                    <a:cubicBezTo>
                      <a:pt x="302800" y="681800"/>
                      <a:pt x="333661" y="733806"/>
                      <a:pt x="345091" y="793242"/>
                    </a:cubicBezTo>
                    <a:cubicBezTo>
                      <a:pt x="349377" y="815340"/>
                      <a:pt x="348901" y="837819"/>
                      <a:pt x="346329" y="859441"/>
                    </a:cubicBezTo>
                    <a:cubicBezTo>
                      <a:pt x="344043" y="879253"/>
                      <a:pt x="335947" y="898875"/>
                      <a:pt x="338614" y="918877"/>
                    </a:cubicBezTo>
                    <a:cubicBezTo>
                      <a:pt x="341186" y="938308"/>
                      <a:pt x="332232" y="955739"/>
                      <a:pt x="336042" y="976503"/>
                    </a:cubicBezTo>
                    <a:cubicBezTo>
                      <a:pt x="340043" y="998411"/>
                      <a:pt x="359188" y="1010126"/>
                      <a:pt x="361474" y="1030891"/>
                    </a:cubicBezTo>
                    <a:cubicBezTo>
                      <a:pt x="361855" y="1034034"/>
                      <a:pt x="366236" y="1037654"/>
                      <a:pt x="365474" y="104241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Freeform: Shape 23">
                <a:extLst>
                  <a:ext uri="{FF2B5EF4-FFF2-40B4-BE49-F238E27FC236}">
                    <a16:creationId xmlns:a16="http://schemas.microsoft.com/office/drawing/2014/main" id="{EA2C59EB-787A-1042-7931-1E7DB715D142}"/>
                  </a:ext>
                </a:extLst>
              </p:cNvPr>
              <p:cNvSpPr/>
              <p:nvPr/>
            </p:nvSpPr>
            <p:spPr>
              <a:xfrm>
                <a:off x="1576015" y="4517431"/>
                <a:ext cx="607686" cy="1166099"/>
              </a:xfrm>
              <a:custGeom>
                <a:avLst/>
                <a:gdLst>
                  <a:gd name="connsiteX0" fmla="*/ 2087 w 607686"/>
                  <a:gd name="connsiteY0" fmla="*/ 0 h 1166099"/>
                  <a:gd name="connsiteX1" fmla="*/ 14469 w 607686"/>
                  <a:gd name="connsiteY1" fmla="*/ 95821 h 1166099"/>
                  <a:gd name="connsiteX2" fmla="*/ 89717 w 607686"/>
                  <a:gd name="connsiteY2" fmla="*/ 262318 h 1166099"/>
                  <a:gd name="connsiteX3" fmla="*/ 118958 w 607686"/>
                  <a:gd name="connsiteY3" fmla="*/ 354330 h 1166099"/>
                  <a:gd name="connsiteX4" fmla="*/ 164012 w 607686"/>
                  <a:gd name="connsiteY4" fmla="*/ 457581 h 1166099"/>
                  <a:gd name="connsiteX5" fmla="*/ 208208 w 607686"/>
                  <a:gd name="connsiteY5" fmla="*/ 539020 h 1166099"/>
                  <a:gd name="connsiteX6" fmla="*/ 236402 w 607686"/>
                  <a:gd name="connsiteY6" fmla="*/ 674656 h 1166099"/>
                  <a:gd name="connsiteX7" fmla="*/ 285360 w 607686"/>
                  <a:gd name="connsiteY7" fmla="*/ 795623 h 1166099"/>
                  <a:gd name="connsiteX8" fmla="*/ 306220 w 607686"/>
                  <a:gd name="connsiteY8" fmla="*/ 818102 h 1166099"/>
                  <a:gd name="connsiteX9" fmla="*/ 415853 w 607686"/>
                  <a:gd name="connsiteY9" fmla="*/ 907447 h 1166099"/>
                  <a:gd name="connsiteX10" fmla="*/ 474527 w 607686"/>
                  <a:gd name="connsiteY10" fmla="*/ 1001554 h 1166099"/>
                  <a:gd name="connsiteX11" fmla="*/ 529962 w 607686"/>
                  <a:gd name="connsiteY11" fmla="*/ 1102042 h 1166099"/>
                  <a:gd name="connsiteX12" fmla="*/ 591684 w 607686"/>
                  <a:gd name="connsiteY12" fmla="*/ 1159097 h 1166099"/>
                  <a:gd name="connsiteX13" fmla="*/ 607686 w 607686"/>
                  <a:gd name="connsiteY13" fmla="*/ 1165955 h 116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686" h="1166099">
                    <a:moveTo>
                      <a:pt x="2087" y="0"/>
                    </a:moveTo>
                    <a:cubicBezTo>
                      <a:pt x="-5152" y="33338"/>
                      <a:pt x="8278" y="64484"/>
                      <a:pt x="14469" y="95821"/>
                    </a:cubicBezTo>
                    <a:cubicBezTo>
                      <a:pt x="26376" y="156591"/>
                      <a:pt x="52188" y="213169"/>
                      <a:pt x="89717" y="262318"/>
                    </a:cubicBezTo>
                    <a:cubicBezTo>
                      <a:pt x="111434" y="290798"/>
                      <a:pt x="114386" y="321755"/>
                      <a:pt x="118958" y="354330"/>
                    </a:cubicBezTo>
                    <a:cubicBezTo>
                      <a:pt x="124388" y="392525"/>
                      <a:pt x="135818" y="428339"/>
                      <a:pt x="164012" y="457581"/>
                    </a:cubicBezTo>
                    <a:cubicBezTo>
                      <a:pt x="185824" y="480250"/>
                      <a:pt x="201826" y="503587"/>
                      <a:pt x="208208" y="539020"/>
                    </a:cubicBezTo>
                    <a:cubicBezTo>
                      <a:pt x="216399" y="583978"/>
                      <a:pt x="226019" y="629602"/>
                      <a:pt x="236402" y="674656"/>
                    </a:cubicBezTo>
                    <a:cubicBezTo>
                      <a:pt x="246403" y="718185"/>
                      <a:pt x="260500" y="758666"/>
                      <a:pt x="285360" y="795623"/>
                    </a:cubicBezTo>
                    <a:cubicBezTo>
                      <a:pt x="291171" y="804291"/>
                      <a:pt x="297838" y="812768"/>
                      <a:pt x="306220" y="818102"/>
                    </a:cubicBezTo>
                    <a:cubicBezTo>
                      <a:pt x="346320" y="843629"/>
                      <a:pt x="377467" y="879919"/>
                      <a:pt x="415853" y="907447"/>
                    </a:cubicBezTo>
                    <a:cubicBezTo>
                      <a:pt x="448619" y="930973"/>
                      <a:pt x="464145" y="965263"/>
                      <a:pt x="474527" y="1001554"/>
                    </a:cubicBezTo>
                    <a:cubicBezTo>
                      <a:pt x="485480" y="1039749"/>
                      <a:pt x="498244" y="1075658"/>
                      <a:pt x="529962" y="1102042"/>
                    </a:cubicBezTo>
                    <a:cubicBezTo>
                      <a:pt x="551489" y="1119949"/>
                      <a:pt x="572539" y="1138618"/>
                      <a:pt x="591684" y="1159097"/>
                    </a:cubicBezTo>
                    <a:cubicBezTo>
                      <a:pt x="596066" y="1163764"/>
                      <a:pt x="601019" y="1166813"/>
                      <a:pt x="607686" y="116595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5" name="Freeform: Shape 24">
                <a:extLst>
                  <a:ext uri="{FF2B5EF4-FFF2-40B4-BE49-F238E27FC236}">
                    <a16:creationId xmlns:a16="http://schemas.microsoft.com/office/drawing/2014/main" id="{4DC612CA-4150-44AF-A0AC-2C86613E38C0}"/>
                  </a:ext>
                </a:extLst>
              </p:cNvPr>
              <p:cNvSpPr/>
              <p:nvPr/>
            </p:nvSpPr>
            <p:spPr>
              <a:xfrm>
                <a:off x="2453351" y="5395255"/>
                <a:ext cx="351761" cy="393191"/>
              </a:xfrm>
              <a:custGeom>
                <a:avLst/>
                <a:gdLst>
                  <a:gd name="connsiteX0" fmla="*/ 351761 w 351761"/>
                  <a:gd name="connsiteY0" fmla="*/ 0 h 393191"/>
                  <a:gd name="connsiteX1" fmla="*/ 237557 w 351761"/>
                  <a:gd name="connsiteY1" fmla="*/ 8001 h 393191"/>
                  <a:gd name="connsiteX2" fmla="*/ 214601 w 351761"/>
                  <a:gd name="connsiteY2" fmla="*/ 4763 h 393191"/>
                  <a:gd name="connsiteX3" fmla="*/ 82013 w 351761"/>
                  <a:gd name="connsiteY3" fmla="*/ 8763 h 393191"/>
                  <a:gd name="connsiteX4" fmla="*/ 3 w 351761"/>
                  <a:gd name="connsiteY4" fmla="*/ 96012 h 393191"/>
                  <a:gd name="connsiteX5" fmla="*/ 35817 w 351761"/>
                  <a:gd name="connsiteY5" fmla="*/ 251746 h 393191"/>
                  <a:gd name="connsiteX6" fmla="*/ 72869 w 351761"/>
                  <a:gd name="connsiteY6" fmla="*/ 374904 h 393191"/>
                  <a:gd name="connsiteX7" fmla="*/ 77537 w 351761"/>
                  <a:gd name="connsiteY7" fmla="*/ 393192 h 39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761" h="393191">
                    <a:moveTo>
                      <a:pt x="351761" y="0"/>
                    </a:moveTo>
                    <a:cubicBezTo>
                      <a:pt x="316233" y="34481"/>
                      <a:pt x="275847" y="11240"/>
                      <a:pt x="237557" y="8001"/>
                    </a:cubicBezTo>
                    <a:cubicBezTo>
                      <a:pt x="230699" y="7429"/>
                      <a:pt x="222221" y="4763"/>
                      <a:pt x="214601" y="4763"/>
                    </a:cubicBezTo>
                    <a:cubicBezTo>
                      <a:pt x="170405" y="4572"/>
                      <a:pt x="126209" y="4286"/>
                      <a:pt x="82013" y="8763"/>
                    </a:cubicBezTo>
                    <a:cubicBezTo>
                      <a:pt x="34293" y="13526"/>
                      <a:pt x="-378" y="47816"/>
                      <a:pt x="3" y="96012"/>
                    </a:cubicBezTo>
                    <a:cubicBezTo>
                      <a:pt x="384" y="150400"/>
                      <a:pt x="12862" y="201930"/>
                      <a:pt x="35817" y="251746"/>
                    </a:cubicBezTo>
                    <a:cubicBezTo>
                      <a:pt x="53819" y="290703"/>
                      <a:pt x="73822" y="329946"/>
                      <a:pt x="72869" y="374904"/>
                    </a:cubicBezTo>
                    <a:cubicBezTo>
                      <a:pt x="72679" y="381571"/>
                      <a:pt x="80775" y="385858"/>
                      <a:pt x="77537" y="39319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3EDA8685-C2E8-AFE0-C04D-F0AD960909E3}"/>
                  </a:ext>
                </a:extLst>
              </p:cNvPr>
              <p:cNvSpPr/>
              <p:nvPr/>
            </p:nvSpPr>
            <p:spPr>
              <a:xfrm>
                <a:off x="4797742" y="3667039"/>
                <a:ext cx="150824" cy="573881"/>
              </a:xfrm>
              <a:custGeom>
                <a:avLst/>
                <a:gdLst>
                  <a:gd name="connsiteX0" fmla="*/ 150781 w 150824"/>
                  <a:gd name="connsiteY0" fmla="*/ 0 h 573881"/>
                  <a:gd name="connsiteX1" fmla="*/ 118967 w 150824"/>
                  <a:gd name="connsiteY1" fmla="*/ 221837 h 573881"/>
                  <a:gd name="connsiteX2" fmla="*/ 84582 w 150824"/>
                  <a:gd name="connsiteY2" fmla="*/ 285845 h 573881"/>
                  <a:gd name="connsiteX3" fmla="*/ 62103 w 150824"/>
                  <a:gd name="connsiteY3" fmla="*/ 402908 h 573881"/>
                  <a:gd name="connsiteX4" fmla="*/ 40767 w 150824"/>
                  <a:gd name="connsiteY4" fmla="*/ 525590 h 573881"/>
                  <a:gd name="connsiteX5" fmla="*/ 0 w 150824"/>
                  <a:gd name="connsiteY5" fmla="*/ 573881 h 57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24" h="573881">
                    <a:moveTo>
                      <a:pt x="150781" y="0"/>
                    </a:moveTo>
                    <a:cubicBezTo>
                      <a:pt x="151543" y="75533"/>
                      <a:pt x="142304" y="149638"/>
                      <a:pt x="118967" y="221837"/>
                    </a:cubicBezTo>
                    <a:cubicBezTo>
                      <a:pt x="111347" y="245459"/>
                      <a:pt x="97917" y="265462"/>
                      <a:pt x="84582" y="285845"/>
                    </a:cubicBezTo>
                    <a:cubicBezTo>
                      <a:pt x="61055" y="321659"/>
                      <a:pt x="50292" y="357188"/>
                      <a:pt x="62103" y="402908"/>
                    </a:cubicBezTo>
                    <a:cubicBezTo>
                      <a:pt x="72581" y="443484"/>
                      <a:pt x="66770" y="488442"/>
                      <a:pt x="40767" y="525590"/>
                    </a:cubicBezTo>
                    <a:cubicBezTo>
                      <a:pt x="28766" y="542734"/>
                      <a:pt x="19908" y="563213"/>
                      <a:pt x="0" y="57388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109AF0A9-2A36-331D-26F8-41A6ED52DE86}"/>
                  </a:ext>
                </a:extLst>
              </p:cNvPr>
              <p:cNvSpPr/>
              <p:nvPr/>
            </p:nvSpPr>
            <p:spPr>
              <a:xfrm>
                <a:off x="1360454" y="4099571"/>
                <a:ext cx="807245" cy="489993"/>
              </a:xfrm>
              <a:custGeom>
                <a:avLst/>
                <a:gdLst>
                  <a:gd name="connsiteX0" fmla="*/ 238222 w 807245"/>
                  <a:gd name="connsiteY0" fmla="*/ 24667 h 489993"/>
                  <a:gd name="connsiteX1" fmla="*/ 217839 w 807245"/>
                  <a:gd name="connsiteY1" fmla="*/ 17428 h 489993"/>
                  <a:gd name="connsiteX2" fmla="*/ 148973 w 807245"/>
                  <a:gd name="connsiteY2" fmla="*/ 8380 h 489993"/>
                  <a:gd name="connsiteX3" fmla="*/ 101062 w 807245"/>
                  <a:gd name="connsiteY3" fmla="*/ 6475 h 489993"/>
                  <a:gd name="connsiteX4" fmla="*/ 9717 w 807245"/>
                  <a:gd name="connsiteY4" fmla="*/ 54290 h 489993"/>
                  <a:gd name="connsiteX5" fmla="*/ 35149 w 807245"/>
                  <a:gd name="connsiteY5" fmla="*/ 225550 h 489993"/>
                  <a:gd name="connsiteX6" fmla="*/ 178977 w 807245"/>
                  <a:gd name="connsiteY6" fmla="*/ 376330 h 489993"/>
                  <a:gd name="connsiteX7" fmla="*/ 206504 w 807245"/>
                  <a:gd name="connsiteY7" fmla="*/ 403762 h 489993"/>
                  <a:gd name="connsiteX8" fmla="*/ 247461 w 807245"/>
                  <a:gd name="connsiteY8" fmla="*/ 418431 h 489993"/>
                  <a:gd name="connsiteX9" fmla="*/ 343759 w 807245"/>
                  <a:gd name="connsiteY9" fmla="*/ 442434 h 489993"/>
                  <a:gd name="connsiteX10" fmla="*/ 464536 w 807245"/>
                  <a:gd name="connsiteY10" fmla="*/ 473009 h 489993"/>
                  <a:gd name="connsiteX11" fmla="*/ 606173 w 807245"/>
                  <a:gd name="connsiteY11" fmla="*/ 483677 h 489993"/>
                  <a:gd name="connsiteX12" fmla="*/ 761621 w 807245"/>
                  <a:gd name="connsiteY12" fmla="*/ 472819 h 489993"/>
                  <a:gd name="connsiteX13" fmla="*/ 786767 w 807245"/>
                  <a:gd name="connsiteY13" fmla="*/ 433671 h 489993"/>
                  <a:gd name="connsiteX14" fmla="*/ 807246 w 807245"/>
                  <a:gd name="connsiteY14" fmla="*/ 362805 h 48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7245" h="489993">
                    <a:moveTo>
                      <a:pt x="238222" y="24667"/>
                    </a:moveTo>
                    <a:cubicBezTo>
                      <a:pt x="228030" y="32287"/>
                      <a:pt x="223744" y="20953"/>
                      <a:pt x="217839" y="17428"/>
                    </a:cubicBezTo>
                    <a:cubicBezTo>
                      <a:pt x="195931" y="4284"/>
                      <a:pt x="174500" y="-4479"/>
                      <a:pt x="148973" y="8380"/>
                    </a:cubicBezTo>
                    <a:cubicBezTo>
                      <a:pt x="133257" y="16285"/>
                      <a:pt x="117159" y="11904"/>
                      <a:pt x="101062" y="6475"/>
                    </a:cubicBezTo>
                    <a:cubicBezTo>
                      <a:pt x="52485" y="-9813"/>
                      <a:pt x="26672" y="4093"/>
                      <a:pt x="9717" y="54290"/>
                    </a:cubicBezTo>
                    <a:cubicBezTo>
                      <a:pt x="-11047" y="115726"/>
                      <a:pt x="3336" y="172400"/>
                      <a:pt x="35149" y="225550"/>
                    </a:cubicBezTo>
                    <a:cubicBezTo>
                      <a:pt x="71535" y="286510"/>
                      <a:pt x="124208" y="332706"/>
                      <a:pt x="178977" y="376330"/>
                    </a:cubicBezTo>
                    <a:cubicBezTo>
                      <a:pt x="189264" y="384617"/>
                      <a:pt x="198312" y="393380"/>
                      <a:pt x="206504" y="403762"/>
                    </a:cubicBezTo>
                    <a:cubicBezTo>
                      <a:pt x="216600" y="416526"/>
                      <a:pt x="229459" y="421003"/>
                      <a:pt x="247461" y="418431"/>
                    </a:cubicBezTo>
                    <a:cubicBezTo>
                      <a:pt x="282037" y="413383"/>
                      <a:pt x="314517" y="418431"/>
                      <a:pt x="343759" y="442434"/>
                    </a:cubicBezTo>
                    <a:cubicBezTo>
                      <a:pt x="378430" y="470914"/>
                      <a:pt x="419673" y="478534"/>
                      <a:pt x="464536" y="473009"/>
                    </a:cubicBezTo>
                    <a:cubicBezTo>
                      <a:pt x="512161" y="467199"/>
                      <a:pt x="559215" y="475486"/>
                      <a:pt x="606173" y="483677"/>
                    </a:cubicBezTo>
                    <a:cubicBezTo>
                      <a:pt x="658560" y="492821"/>
                      <a:pt x="710853" y="494250"/>
                      <a:pt x="761621" y="472819"/>
                    </a:cubicBezTo>
                    <a:cubicBezTo>
                      <a:pt x="779814" y="465103"/>
                      <a:pt x="790291" y="454721"/>
                      <a:pt x="786767" y="433671"/>
                    </a:cubicBezTo>
                    <a:cubicBezTo>
                      <a:pt x="782195" y="406906"/>
                      <a:pt x="800769" y="386522"/>
                      <a:pt x="807246" y="3628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Freeform: Shape 27">
                <a:extLst>
                  <a:ext uri="{FF2B5EF4-FFF2-40B4-BE49-F238E27FC236}">
                    <a16:creationId xmlns:a16="http://schemas.microsoft.com/office/drawing/2014/main" id="{966A6002-7532-C1A0-729F-82FADFFD9229}"/>
                  </a:ext>
                </a:extLst>
              </p:cNvPr>
              <p:cNvSpPr/>
              <p:nvPr/>
            </p:nvSpPr>
            <p:spPr>
              <a:xfrm>
                <a:off x="2640616" y="1645667"/>
                <a:ext cx="507301" cy="288584"/>
              </a:xfrm>
              <a:custGeom>
                <a:avLst/>
                <a:gdLst>
                  <a:gd name="connsiteX0" fmla="*/ 507301 w 507301"/>
                  <a:gd name="connsiteY0" fmla="*/ 288584 h 288584"/>
                  <a:gd name="connsiteX1" fmla="*/ 470535 w 507301"/>
                  <a:gd name="connsiteY1" fmla="*/ 222385 h 288584"/>
                  <a:gd name="connsiteX2" fmla="*/ 451866 w 507301"/>
                  <a:gd name="connsiteY2" fmla="*/ 178856 h 288584"/>
                  <a:gd name="connsiteX3" fmla="*/ 422529 w 507301"/>
                  <a:gd name="connsiteY3" fmla="*/ 135708 h 288584"/>
                  <a:gd name="connsiteX4" fmla="*/ 291941 w 507301"/>
                  <a:gd name="connsiteY4" fmla="*/ 47506 h 288584"/>
                  <a:gd name="connsiteX5" fmla="*/ 127921 w 507301"/>
                  <a:gd name="connsiteY5" fmla="*/ 9597 h 288584"/>
                  <a:gd name="connsiteX6" fmla="*/ 61627 w 507301"/>
                  <a:gd name="connsiteY6" fmla="*/ 167 h 288584"/>
                  <a:gd name="connsiteX7" fmla="*/ 15716 w 507301"/>
                  <a:gd name="connsiteY7" fmla="*/ 34743 h 288584"/>
                  <a:gd name="connsiteX8" fmla="*/ 0 w 507301"/>
                  <a:gd name="connsiteY8" fmla="*/ 53126 h 28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301" h="288584">
                    <a:moveTo>
                      <a:pt x="507301" y="288584"/>
                    </a:moveTo>
                    <a:cubicBezTo>
                      <a:pt x="503301" y="262009"/>
                      <a:pt x="484251" y="243531"/>
                      <a:pt x="470535" y="222385"/>
                    </a:cubicBezTo>
                    <a:cubicBezTo>
                      <a:pt x="461677" y="208765"/>
                      <a:pt x="453390" y="196192"/>
                      <a:pt x="451866" y="178856"/>
                    </a:cubicBezTo>
                    <a:cubicBezTo>
                      <a:pt x="450247" y="160378"/>
                      <a:pt x="437293" y="145805"/>
                      <a:pt x="422529" y="135708"/>
                    </a:cubicBezTo>
                    <a:cubicBezTo>
                      <a:pt x="379095" y="106085"/>
                      <a:pt x="340042" y="68176"/>
                      <a:pt x="291941" y="47506"/>
                    </a:cubicBezTo>
                    <a:cubicBezTo>
                      <a:pt x="240506" y="25313"/>
                      <a:pt x="186976" y="3596"/>
                      <a:pt x="127921" y="9597"/>
                    </a:cubicBezTo>
                    <a:cubicBezTo>
                      <a:pt x="105251" y="11883"/>
                      <a:pt x="84772" y="-1643"/>
                      <a:pt x="61627" y="167"/>
                    </a:cubicBezTo>
                    <a:cubicBezTo>
                      <a:pt x="37624" y="2072"/>
                      <a:pt x="24193" y="11216"/>
                      <a:pt x="15716" y="34743"/>
                    </a:cubicBezTo>
                    <a:cubicBezTo>
                      <a:pt x="12954" y="42363"/>
                      <a:pt x="10382" y="51507"/>
                      <a:pt x="0" y="53126"/>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9" name="Freeform: Shape 28">
                <a:extLst>
                  <a:ext uri="{FF2B5EF4-FFF2-40B4-BE49-F238E27FC236}">
                    <a16:creationId xmlns:a16="http://schemas.microsoft.com/office/drawing/2014/main" id="{58EC89C0-9B0C-7EFB-B5C2-4956BAFF9D3C}"/>
                  </a:ext>
                </a:extLst>
              </p:cNvPr>
              <p:cNvSpPr/>
              <p:nvPr/>
            </p:nvSpPr>
            <p:spPr>
              <a:xfrm>
                <a:off x="2165318" y="1959397"/>
                <a:ext cx="218130" cy="470820"/>
              </a:xfrm>
              <a:custGeom>
                <a:avLst/>
                <a:gdLst>
                  <a:gd name="connsiteX0" fmla="*/ 0 w 218130"/>
                  <a:gd name="connsiteY0" fmla="*/ 0 h 470820"/>
                  <a:gd name="connsiteX1" fmla="*/ 8573 w 218130"/>
                  <a:gd name="connsiteY1" fmla="*/ 7048 h 470820"/>
                  <a:gd name="connsiteX2" fmla="*/ 49721 w 218130"/>
                  <a:gd name="connsiteY2" fmla="*/ 40481 h 470820"/>
                  <a:gd name="connsiteX3" fmla="*/ 178403 w 218130"/>
                  <a:gd name="connsiteY3" fmla="*/ 169069 h 470820"/>
                  <a:gd name="connsiteX4" fmla="*/ 215932 w 218130"/>
                  <a:gd name="connsiteY4" fmla="*/ 347282 h 470820"/>
                  <a:gd name="connsiteX5" fmla="*/ 214884 w 218130"/>
                  <a:gd name="connsiteY5" fmla="*/ 463963 h 470820"/>
                  <a:gd name="connsiteX6" fmla="*/ 210217 w 218130"/>
                  <a:gd name="connsiteY6" fmla="*/ 470821 h 47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130" h="470820">
                    <a:moveTo>
                      <a:pt x="0" y="0"/>
                    </a:moveTo>
                    <a:cubicBezTo>
                      <a:pt x="3238" y="2000"/>
                      <a:pt x="8001" y="5524"/>
                      <a:pt x="8573" y="7048"/>
                    </a:cubicBezTo>
                    <a:cubicBezTo>
                      <a:pt x="16002" y="26575"/>
                      <a:pt x="28956" y="33147"/>
                      <a:pt x="49721" y="40481"/>
                    </a:cubicBezTo>
                    <a:cubicBezTo>
                      <a:pt x="111347" y="62293"/>
                      <a:pt x="158210" y="103156"/>
                      <a:pt x="178403" y="169069"/>
                    </a:cubicBezTo>
                    <a:cubicBezTo>
                      <a:pt x="196215" y="227457"/>
                      <a:pt x="209645" y="286226"/>
                      <a:pt x="215932" y="347282"/>
                    </a:cubicBezTo>
                    <a:cubicBezTo>
                      <a:pt x="220027" y="386810"/>
                      <a:pt x="217646" y="425101"/>
                      <a:pt x="214884" y="463963"/>
                    </a:cubicBezTo>
                    <a:cubicBezTo>
                      <a:pt x="214598" y="467582"/>
                      <a:pt x="211741" y="468535"/>
                      <a:pt x="210217" y="4708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Freeform: Shape 29">
                <a:extLst>
                  <a:ext uri="{FF2B5EF4-FFF2-40B4-BE49-F238E27FC236}">
                    <a16:creationId xmlns:a16="http://schemas.microsoft.com/office/drawing/2014/main" id="{C01F7186-2565-7458-F44F-181FE2E0013C}"/>
                  </a:ext>
                </a:extLst>
              </p:cNvPr>
              <p:cNvSpPr/>
              <p:nvPr/>
            </p:nvSpPr>
            <p:spPr>
              <a:xfrm>
                <a:off x="4039076" y="3173263"/>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1" name="Freeform: Shape 30">
                <a:extLst>
                  <a:ext uri="{FF2B5EF4-FFF2-40B4-BE49-F238E27FC236}">
                    <a16:creationId xmlns:a16="http://schemas.microsoft.com/office/drawing/2014/main" id="{3BAA53A7-6CF0-4653-3500-113D3E32672F}"/>
                  </a:ext>
                </a:extLst>
              </p:cNvPr>
              <p:cNvSpPr/>
              <p:nvPr/>
            </p:nvSpPr>
            <p:spPr>
              <a:xfrm>
                <a:off x="2358317" y="2658913"/>
                <a:ext cx="122374" cy="381762"/>
              </a:xfrm>
              <a:custGeom>
                <a:avLst/>
                <a:gdLst>
                  <a:gd name="connsiteX0" fmla="*/ 12646 w 122374"/>
                  <a:gd name="connsiteY0" fmla="*/ 0 h 381762"/>
                  <a:gd name="connsiteX1" fmla="*/ 1788 w 122374"/>
                  <a:gd name="connsiteY1" fmla="*/ 86868 h 381762"/>
                  <a:gd name="connsiteX2" fmla="*/ 69415 w 122374"/>
                  <a:gd name="connsiteY2" fmla="*/ 265462 h 381762"/>
                  <a:gd name="connsiteX3" fmla="*/ 122374 w 122374"/>
                  <a:gd name="connsiteY3" fmla="*/ 381762 h 381762"/>
                </a:gdLst>
                <a:ahLst/>
                <a:cxnLst>
                  <a:cxn ang="0">
                    <a:pos x="connsiteX0" y="connsiteY0"/>
                  </a:cxn>
                  <a:cxn ang="0">
                    <a:pos x="connsiteX1" y="connsiteY1"/>
                  </a:cxn>
                  <a:cxn ang="0">
                    <a:pos x="connsiteX2" y="connsiteY2"/>
                  </a:cxn>
                  <a:cxn ang="0">
                    <a:pos x="connsiteX3" y="connsiteY3"/>
                  </a:cxn>
                </a:cxnLst>
                <a:rect l="l" t="t" r="r" b="b"/>
                <a:pathLst>
                  <a:path w="122374" h="381762">
                    <a:moveTo>
                      <a:pt x="12646" y="0"/>
                    </a:moveTo>
                    <a:cubicBezTo>
                      <a:pt x="-4403" y="27242"/>
                      <a:pt x="169" y="57817"/>
                      <a:pt x="1788" y="86868"/>
                    </a:cubicBezTo>
                    <a:cubicBezTo>
                      <a:pt x="5503" y="153067"/>
                      <a:pt x="27601" y="212789"/>
                      <a:pt x="69415" y="265462"/>
                    </a:cubicBezTo>
                    <a:cubicBezTo>
                      <a:pt x="96371" y="299371"/>
                      <a:pt x="114564" y="338519"/>
                      <a:pt x="122374" y="38176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2" name="Freeform: Shape 31">
                <a:extLst>
                  <a:ext uri="{FF2B5EF4-FFF2-40B4-BE49-F238E27FC236}">
                    <a16:creationId xmlns:a16="http://schemas.microsoft.com/office/drawing/2014/main" id="{8341890E-C1C3-D371-954D-17537F882D10}"/>
                  </a:ext>
                </a:extLst>
              </p:cNvPr>
              <p:cNvSpPr/>
              <p:nvPr/>
            </p:nvSpPr>
            <p:spPr>
              <a:xfrm>
                <a:off x="3888296" y="5239807"/>
                <a:ext cx="443388" cy="271163"/>
              </a:xfrm>
              <a:custGeom>
                <a:avLst/>
                <a:gdLst>
                  <a:gd name="connsiteX0" fmla="*/ 0 w 443388"/>
                  <a:gd name="connsiteY0" fmla="*/ 0 h 271163"/>
                  <a:gd name="connsiteX1" fmla="*/ 52959 w 443388"/>
                  <a:gd name="connsiteY1" fmla="*/ 72580 h 271163"/>
                  <a:gd name="connsiteX2" fmla="*/ 110490 w 443388"/>
                  <a:gd name="connsiteY2" fmla="*/ 162211 h 271163"/>
                  <a:gd name="connsiteX3" fmla="*/ 153067 w 443388"/>
                  <a:gd name="connsiteY3" fmla="*/ 240221 h 271163"/>
                  <a:gd name="connsiteX4" fmla="*/ 169164 w 443388"/>
                  <a:gd name="connsiteY4" fmla="*/ 251269 h 271163"/>
                  <a:gd name="connsiteX5" fmla="*/ 265081 w 443388"/>
                  <a:gd name="connsiteY5" fmla="*/ 270034 h 271163"/>
                  <a:gd name="connsiteX6" fmla="*/ 349663 w 443388"/>
                  <a:gd name="connsiteY6" fmla="*/ 256127 h 271163"/>
                  <a:gd name="connsiteX7" fmla="*/ 443389 w 443388"/>
                  <a:gd name="connsiteY7" fmla="*/ 146399 h 27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88" h="271163">
                    <a:moveTo>
                      <a:pt x="0" y="0"/>
                    </a:moveTo>
                    <a:cubicBezTo>
                      <a:pt x="10858" y="29146"/>
                      <a:pt x="28099" y="54959"/>
                      <a:pt x="52959" y="72580"/>
                    </a:cubicBezTo>
                    <a:cubicBezTo>
                      <a:pt x="85058" y="95250"/>
                      <a:pt x="102679" y="123730"/>
                      <a:pt x="110490" y="162211"/>
                    </a:cubicBezTo>
                    <a:cubicBezTo>
                      <a:pt x="116396" y="191452"/>
                      <a:pt x="128968" y="219551"/>
                      <a:pt x="153067" y="240221"/>
                    </a:cubicBezTo>
                    <a:cubicBezTo>
                      <a:pt x="158115" y="244507"/>
                      <a:pt x="162782" y="250984"/>
                      <a:pt x="169164" y="251269"/>
                    </a:cubicBezTo>
                    <a:cubicBezTo>
                      <a:pt x="202121" y="252793"/>
                      <a:pt x="232410" y="267271"/>
                      <a:pt x="265081" y="270034"/>
                    </a:cubicBezTo>
                    <a:cubicBezTo>
                      <a:pt x="294608" y="272510"/>
                      <a:pt x="323279" y="272129"/>
                      <a:pt x="349663" y="256127"/>
                    </a:cubicBezTo>
                    <a:cubicBezTo>
                      <a:pt x="393001" y="229933"/>
                      <a:pt x="426625" y="195358"/>
                      <a:pt x="443389" y="14639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3" name="Freeform: Shape 32">
                <a:extLst>
                  <a:ext uri="{FF2B5EF4-FFF2-40B4-BE49-F238E27FC236}">
                    <a16:creationId xmlns:a16="http://schemas.microsoft.com/office/drawing/2014/main" id="{BFDD88D3-0AA6-DF68-CFE9-C0069972D688}"/>
                  </a:ext>
                </a:extLst>
              </p:cNvPr>
              <p:cNvSpPr/>
              <p:nvPr/>
            </p:nvSpPr>
            <p:spPr>
              <a:xfrm>
                <a:off x="2172176" y="5038639"/>
                <a:ext cx="162210" cy="338328"/>
              </a:xfrm>
              <a:custGeom>
                <a:avLst/>
                <a:gdLst>
                  <a:gd name="connsiteX0" fmla="*/ 0 w 162210"/>
                  <a:gd name="connsiteY0" fmla="*/ 0 h 338328"/>
                  <a:gd name="connsiteX1" fmla="*/ 24575 w 162210"/>
                  <a:gd name="connsiteY1" fmla="*/ 50673 h 338328"/>
                  <a:gd name="connsiteX2" fmla="*/ 51816 w 162210"/>
                  <a:gd name="connsiteY2" fmla="*/ 146304 h 338328"/>
                  <a:gd name="connsiteX3" fmla="*/ 98298 w 162210"/>
                  <a:gd name="connsiteY3" fmla="*/ 267462 h 338328"/>
                  <a:gd name="connsiteX4" fmla="*/ 162211 w 162210"/>
                  <a:gd name="connsiteY4" fmla="*/ 338328 h 338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10" h="338328">
                    <a:moveTo>
                      <a:pt x="0" y="0"/>
                    </a:moveTo>
                    <a:cubicBezTo>
                      <a:pt x="7239" y="17336"/>
                      <a:pt x="13525" y="34671"/>
                      <a:pt x="24575" y="50673"/>
                    </a:cubicBezTo>
                    <a:cubicBezTo>
                      <a:pt x="44196" y="78867"/>
                      <a:pt x="50959" y="112967"/>
                      <a:pt x="51816" y="146304"/>
                    </a:cubicBezTo>
                    <a:cubicBezTo>
                      <a:pt x="52959" y="193072"/>
                      <a:pt x="77057" y="229362"/>
                      <a:pt x="98298" y="267462"/>
                    </a:cubicBezTo>
                    <a:cubicBezTo>
                      <a:pt x="114109" y="295942"/>
                      <a:pt x="139732" y="315849"/>
                      <a:pt x="162211" y="33832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Freeform: Shape 33">
                <a:extLst>
                  <a:ext uri="{FF2B5EF4-FFF2-40B4-BE49-F238E27FC236}">
                    <a16:creationId xmlns:a16="http://schemas.microsoft.com/office/drawing/2014/main" id="{60354CD3-BCA5-9BA4-D211-6E65A2849FA8}"/>
                  </a:ext>
                </a:extLst>
              </p:cNvPr>
              <p:cNvSpPr/>
              <p:nvPr/>
            </p:nvSpPr>
            <p:spPr>
              <a:xfrm>
                <a:off x="4555426" y="4430563"/>
                <a:ext cx="219456" cy="294894"/>
              </a:xfrm>
              <a:custGeom>
                <a:avLst/>
                <a:gdLst>
                  <a:gd name="connsiteX0" fmla="*/ 219456 w 219456"/>
                  <a:gd name="connsiteY0" fmla="*/ 0 h 294894"/>
                  <a:gd name="connsiteX1" fmla="*/ 124016 w 219456"/>
                  <a:gd name="connsiteY1" fmla="*/ 196977 h 294894"/>
                  <a:gd name="connsiteX2" fmla="*/ 36100 w 219456"/>
                  <a:gd name="connsiteY2" fmla="*/ 273558 h 294894"/>
                  <a:gd name="connsiteX3" fmla="*/ 0 w 219456"/>
                  <a:gd name="connsiteY3" fmla="*/ 294894 h 294894"/>
                </a:gdLst>
                <a:ahLst/>
                <a:cxnLst>
                  <a:cxn ang="0">
                    <a:pos x="connsiteX0" y="connsiteY0"/>
                  </a:cxn>
                  <a:cxn ang="0">
                    <a:pos x="connsiteX1" y="connsiteY1"/>
                  </a:cxn>
                  <a:cxn ang="0">
                    <a:pos x="connsiteX2" y="connsiteY2"/>
                  </a:cxn>
                  <a:cxn ang="0">
                    <a:pos x="connsiteX3" y="connsiteY3"/>
                  </a:cxn>
                </a:cxnLst>
                <a:rect l="l" t="t" r="r" b="b"/>
                <a:pathLst>
                  <a:path w="219456" h="294894">
                    <a:moveTo>
                      <a:pt x="219456" y="0"/>
                    </a:moveTo>
                    <a:cubicBezTo>
                      <a:pt x="189262" y="66389"/>
                      <a:pt x="168878" y="137255"/>
                      <a:pt x="124016" y="196977"/>
                    </a:cubicBezTo>
                    <a:cubicBezTo>
                      <a:pt x="99727" y="229267"/>
                      <a:pt x="68390" y="251841"/>
                      <a:pt x="36100" y="273558"/>
                    </a:cubicBezTo>
                    <a:cubicBezTo>
                      <a:pt x="24860" y="281083"/>
                      <a:pt x="13811" y="290894"/>
                      <a:pt x="0" y="29489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Freeform: Shape 34">
                <a:extLst>
                  <a:ext uri="{FF2B5EF4-FFF2-40B4-BE49-F238E27FC236}">
                    <a16:creationId xmlns:a16="http://schemas.microsoft.com/office/drawing/2014/main" id="{34349E4B-AB59-9628-2EE7-A4682F01F67F}"/>
                  </a:ext>
                </a:extLst>
              </p:cNvPr>
              <p:cNvSpPr/>
              <p:nvPr/>
            </p:nvSpPr>
            <p:spPr>
              <a:xfrm>
                <a:off x="4770311" y="2940091"/>
                <a:ext cx="67347" cy="301752"/>
              </a:xfrm>
              <a:custGeom>
                <a:avLst/>
                <a:gdLst>
                  <a:gd name="connsiteX0" fmla="*/ 0 w 67347"/>
                  <a:gd name="connsiteY0" fmla="*/ 0 h 301752"/>
                  <a:gd name="connsiteX1" fmla="*/ 9239 w 67347"/>
                  <a:gd name="connsiteY1" fmla="*/ 116586 h 301752"/>
                  <a:gd name="connsiteX2" fmla="*/ 34385 w 67347"/>
                  <a:gd name="connsiteY2" fmla="*/ 178213 h 301752"/>
                  <a:gd name="connsiteX3" fmla="*/ 64960 w 67347"/>
                  <a:gd name="connsiteY3" fmla="*/ 249079 h 301752"/>
                  <a:gd name="connsiteX4" fmla="*/ 64008 w 67347"/>
                  <a:gd name="connsiteY4" fmla="*/ 301752 h 30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47" h="301752">
                    <a:moveTo>
                      <a:pt x="0" y="0"/>
                    </a:moveTo>
                    <a:cubicBezTo>
                      <a:pt x="9049" y="38386"/>
                      <a:pt x="6667" y="77724"/>
                      <a:pt x="9239" y="116586"/>
                    </a:cubicBezTo>
                    <a:cubicBezTo>
                      <a:pt x="10763" y="139827"/>
                      <a:pt x="17526" y="161354"/>
                      <a:pt x="34385" y="178213"/>
                    </a:cubicBezTo>
                    <a:cubicBezTo>
                      <a:pt x="54007" y="197930"/>
                      <a:pt x="63246" y="220790"/>
                      <a:pt x="64960" y="249079"/>
                    </a:cubicBezTo>
                    <a:cubicBezTo>
                      <a:pt x="66103" y="266891"/>
                      <a:pt x="70199" y="284226"/>
                      <a:pt x="64008" y="30175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Freeform: Shape 35">
                <a:extLst>
                  <a:ext uri="{FF2B5EF4-FFF2-40B4-BE49-F238E27FC236}">
                    <a16:creationId xmlns:a16="http://schemas.microsoft.com/office/drawing/2014/main" id="{13C10A35-3DDD-3544-9984-91292861D90B}"/>
                  </a:ext>
                </a:extLst>
              </p:cNvPr>
              <p:cNvSpPr/>
              <p:nvPr/>
            </p:nvSpPr>
            <p:spPr>
              <a:xfrm>
                <a:off x="1315403" y="3563131"/>
                <a:ext cx="292417" cy="71925"/>
              </a:xfrm>
              <a:custGeom>
                <a:avLst/>
                <a:gdLst>
                  <a:gd name="connsiteX0" fmla="*/ 292418 w 292417"/>
                  <a:gd name="connsiteY0" fmla="*/ 39900 h 71925"/>
                  <a:gd name="connsiteX1" fmla="*/ 148495 w 292417"/>
                  <a:gd name="connsiteY1" fmla="*/ 10182 h 71925"/>
                  <a:gd name="connsiteX2" fmla="*/ 55054 w 292417"/>
                  <a:gd name="connsiteY2" fmla="*/ 58664 h 71925"/>
                  <a:gd name="connsiteX3" fmla="*/ 0 w 292417"/>
                  <a:gd name="connsiteY3" fmla="*/ 71904 h 71925"/>
                </a:gdLst>
                <a:ahLst/>
                <a:cxnLst>
                  <a:cxn ang="0">
                    <a:pos x="connsiteX0" y="connsiteY0"/>
                  </a:cxn>
                  <a:cxn ang="0">
                    <a:pos x="connsiteX1" y="connsiteY1"/>
                  </a:cxn>
                  <a:cxn ang="0">
                    <a:pos x="connsiteX2" y="connsiteY2"/>
                  </a:cxn>
                  <a:cxn ang="0">
                    <a:pos x="connsiteX3" y="connsiteY3"/>
                  </a:cxn>
                </a:cxnLst>
                <a:rect l="l" t="t" r="r" b="b"/>
                <a:pathLst>
                  <a:path w="292417" h="71925">
                    <a:moveTo>
                      <a:pt x="292418" y="39900"/>
                    </a:moveTo>
                    <a:cubicBezTo>
                      <a:pt x="260033" y="-7534"/>
                      <a:pt x="202978" y="-5915"/>
                      <a:pt x="148495" y="10182"/>
                    </a:cubicBezTo>
                    <a:cubicBezTo>
                      <a:pt x="114205" y="20279"/>
                      <a:pt x="86487" y="43043"/>
                      <a:pt x="55054" y="58664"/>
                    </a:cubicBezTo>
                    <a:cubicBezTo>
                      <a:pt x="37148" y="67522"/>
                      <a:pt x="19431" y="72285"/>
                      <a:pt x="0" y="7190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7" name="Freeform: Shape 36">
                <a:extLst>
                  <a:ext uri="{FF2B5EF4-FFF2-40B4-BE49-F238E27FC236}">
                    <a16:creationId xmlns:a16="http://schemas.microsoft.com/office/drawing/2014/main" id="{A81BFB06-5835-002A-F582-73FEF681A990}"/>
                  </a:ext>
                </a:extLst>
              </p:cNvPr>
              <p:cNvSpPr/>
              <p:nvPr/>
            </p:nvSpPr>
            <p:spPr>
              <a:xfrm>
                <a:off x="4409313" y="3408721"/>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008EE329-D31C-32F3-D898-F73E16B5359F}"/>
                  </a:ext>
                </a:extLst>
              </p:cNvPr>
              <p:cNvSpPr/>
              <p:nvPr/>
            </p:nvSpPr>
            <p:spPr>
              <a:xfrm>
                <a:off x="4009358" y="5514127"/>
                <a:ext cx="128396" cy="274319"/>
              </a:xfrm>
              <a:custGeom>
                <a:avLst/>
                <a:gdLst>
                  <a:gd name="connsiteX0" fmla="*/ 128016 w 128396"/>
                  <a:gd name="connsiteY0" fmla="*/ 0 h 274319"/>
                  <a:gd name="connsiteX1" fmla="*/ 118967 w 128396"/>
                  <a:gd name="connsiteY1" fmla="*/ 130302 h 274319"/>
                  <a:gd name="connsiteX2" fmla="*/ 0 w 128396"/>
                  <a:gd name="connsiteY2" fmla="*/ 274320 h 274319"/>
                </a:gdLst>
                <a:ahLst/>
                <a:cxnLst>
                  <a:cxn ang="0">
                    <a:pos x="connsiteX0" y="connsiteY0"/>
                  </a:cxn>
                  <a:cxn ang="0">
                    <a:pos x="connsiteX1" y="connsiteY1"/>
                  </a:cxn>
                  <a:cxn ang="0">
                    <a:pos x="connsiteX2" y="connsiteY2"/>
                  </a:cxn>
                </a:cxnLst>
                <a:rect l="l" t="t" r="r" b="b"/>
                <a:pathLst>
                  <a:path w="128396" h="274319">
                    <a:moveTo>
                      <a:pt x="128016" y="0"/>
                    </a:moveTo>
                    <a:cubicBezTo>
                      <a:pt x="128492" y="43720"/>
                      <a:pt x="130207" y="87344"/>
                      <a:pt x="118967" y="130302"/>
                    </a:cubicBezTo>
                    <a:cubicBezTo>
                      <a:pt x="101537" y="196882"/>
                      <a:pt x="61817" y="244602"/>
                      <a:pt x="0" y="2743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9179802D-AF93-A9E9-7D2F-98AE4DEC8E39}"/>
                  </a:ext>
                </a:extLst>
              </p:cNvPr>
              <p:cNvSpPr/>
              <p:nvPr/>
            </p:nvSpPr>
            <p:spPr>
              <a:xfrm>
                <a:off x="3883635" y="4327693"/>
                <a:ext cx="45808" cy="194309"/>
              </a:xfrm>
              <a:custGeom>
                <a:avLst/>
                <a:gdLst>
                  <a:gd name="connsiteX0" fmla="*/ 45809 w 45808"/>
                  <a:gd name="connsiteY0" fmla="*/ 0 h 194309"/>
                  <a:gd name="connsiteX1" fmla="*/ 36474 w 45808"/>
                  <a:gd name="connsiteY1" fmla="*/ 6763 h 194309"/>
                  <a:gd name="connsiteX2" fmla="*/ 89 w 45808"/>
                  <a:gd name="connsiteY2" fmla="*/ 178308 h 194309"/>
                  <a:gd name="connsiteX3" fmla="*/ 2375 w 45808"/>
                  <a:gd name="connsiteY3" fmla="*/ 194310 h 194309"/>
                </a:gdLst>
                <a:ahLst/>
                <a:cxnLst>
                  <a:cxn ang="0">
                    <a:pos x="connsiteX0" y="connsiteY0"/>
                  </a:cxn>
                  <a:cxn ang="0">
                    <a:pos x="connsiteX1" y="connsiteY1"/>
                  </a:cxn>
                  <a:cxn ang="0">
                    <a:pos x="connsiteX2" y="connsiteY2"/>
                  </a:cxn>
                  <a:cxn ang="0">
                    <a:pos x="connsiteX3" y="connsiteY3"/>
                  </a:cxn>
                </a:cxnLst>
                <a:rect l="l" t="t" r="r" b="b"/>
                <a:pathLst>
                  <a:path w="45808" h="194309">
                    <a:moveTo>
                      <a:pt x="45809" y="0"/>
                    </a:moveTo>
                    <a:cubicBezTo>
                      <a:pt x="42380" y="1714"/>
                      <a:pt x="38093" y="1238"/>
                      <a:pt x="36474" y="6763"/>
                    </a:cubicBezTo>
                    <a:cubicBezTo>
                      <a:pt x="20091" y="63055"/>
                      <a:pt x="-1245" y="118205"/>
                      <a:pt x="89" y="178308"/>
                    </a:cubicBezTo>
                    <a:cubicBezTo>
                      <a:pt x="184" y="183737"/>
                      <a:pt x="-864" y="189357"/>
                      <a:pt x="2375" y="19431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00770730-0C76-B2EF-3AB0-397CA435623C}"/>
                  </a:ext>
                </a:extLst>
              </p:cNvPr>
              <p:cNvSpPr/>
              <p:nvPr/>
            </p:nvSpPr>
            <p:spPr>
              <a:xfrm>
                <a:off x="2786920" y="5413543"/>
                <a:ext cx="114300" cy="141732"/>
              </a:xfrm>
              <a:custGeom>
                <a:avLst/>
                <a:gdLst>
                  <a:gd name="connsiteX0" fmla="*/ 0 w 114300"/>
                  <a:gd name="connsiteY0" fmla="*/ 0 h 141732"/>
                  <a:gd name="connsiteX1" fmla="*/ 114300 w 114300"/>
                  <a:gd name="connsiteY1" fmla="*/ 141732 h 141732"/>
                </a:gdLst>
                <a:ahLst/>
                <a:cxnLst>
                  <a:cxn ang="0">
                    <a:pos x="connsiteX0" y="connsiteY0"/>
                  </a:cxn>
                  <a:cxn ang="0">
                    <a:pos x="connsiteX1" y="connsiteY1"/>
                  </a:cxn>
                </a:cxnLst>
                <a:rect l="l" t="t" r="r" b="b"/>
                <a:pathLst>
                  <a:path w="114300" h="141732">
                    <a:moveTo>
                      <a:pt x="0" y="0"/>
                    </a:moveTo>
                    <a:cubicBezTo>
                      <a:pt x="50483" y="37243"/>
                      <a:pt x="89821" y="83534"/>
                      <a:pt x="114300" y="1417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E9B50638-56B6-CA0E-7FD7-B39AC5380ED1}"/>
                  </a:ext>
                </a:extLst>
              </p:cNvPr>
              <p:cNvSpPr/>
              <p:nvPr/>
            </p:nvSpPr>
            <p:spPr>
              <a:xfrm>
                <a:off x="1589118" y="3264703"/>
                <a:ext cx="25559" cy="132587"/>
              </a:xfrm>
              <a:custGeom>
                <a:avLst/>
                <a:gdLst>
                  <a:gd name="connsiteX0" fmla="*/ 25560 w 25559"/>
                  <a:gd name="connsiteY0" fmla="*/ 0 h 132587"/>
                  <a:gd name="connsiteX1" fmla="*/ 604 w 25559"/>
                  <a:gd name="connsiteY1" fmla="*/ 84582 h 132587"/>
                  <a:gd name="connsiteX2" fmla="*/ 414 w 25559"/>
                  <a:gd name="connsiteY2" fmla="*/ 132588 h 132587"/>
                </a:gdLst>
                <a:ahLst/>
                <a:cxnLst>
                  <a:cxn ang="0">
                    <a:pos x="connsiteX0" y="connsiteY0"/>
                  </a:cxn>
                  <a:cxn ang="0">
                    <a:pos x="connsiteX1" y="connsiteY1"/>
                  </a:cxn>
                  <a:cxn ang="0">
                    <a:pos x="connsiteX2" y="connsiteY2"/>
                  </a:cxn>
                </a:cxnLst>
                <a:rect l="l" t="t" r="r" b="b"/>
                <a:pathLst>
                  <a:path w="25559" h="132587">
                    <a:moveTo>
                      <a:pt x="25560" y="0"/>
                    </a:moveTo>
                    <a:cubicBezTo>
                      <a:pt x="6700" y="25051"/>
                      <a:pt x="2986" y="54769"/>
                      <a:pt x="604" y="84582"/>
                    </a:cubicBezTo>
                    <a:cubicBezTo>
                      <a:pt x="-634" y="100489"/>
                      <a:pt x="414" y="116586"/>
                      <a:pt x="414" y="13258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D9DF6D33-26CC-3550-91DD-B71CFD4AF63B}"/>
                  </a:ext>
                </a:extLst>
              </p:cNvPr>
              <p:cNvSpPr/>
              <p:nvPr/>
            </p:nvSpPr>
            <p:spPr>
              <a:xfrm>
                <a:off x="3001613" y="5939323"/>
                <a:ext cx="50291" cy="100583"/>
              </a:xfrm>
              <a:custGeom>
                <a:avLst/>
                <a:gdLst>
                  <a:gd name="connsiteX0" fmla="*/ 50292 w 50291"/>
                  <a:gd name="connsiteY0" fmla="*/ 0 h 100583"/>
                  <a:gd name="connsiteX1" fmla="*/ 0 w 50291"/>
                  <a:gd name="connsiteY1" fmla="*/ 100584 h 100583"/>
                </a:gdLst>
                <a:ahLst/>
                <a:cxnLst>
                  <a:cxn ang="0">
                    <a:pos x="connsiteX0" y="connsiteY0"/>
                  </a:cxn>
                  <a:cxn ang="0">
                    <a:pos x="connsiteX1" y="connsiteY1"/>
                  </a:cxn>
                </a:cxnLst>
                <a:rect l="l" t="t" r="r" b="b"/>
                <a:pathLst>
                  <a:path w="50291" h="100583">
                    <a:moveTo>
                      <a:pt x="50292" y="0"/>
                    </a:moveTo>
                    <a:cubicBezTo>
                      <a:pt x="38005" y="35814"/>
                      <a:pt x="13621" y="65532"/>
                      <a:pt x="0" y="100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E2B4B0B3-015A-7E5E-498B-D9DB0B805D8A}"/>
                  </a:ext>
                </a:extLst>
              </p:cNvPr>
              <p:cNvSpPr/>
              <p:nvPr/>
            </p:nvSpPr>
            <p:spPr>
              <a:xfrm>
                <a:off x="4482370" y="3497875"/>
                <a:ext cx="82295" cy="57150"/>
              </a:xfrm>
              <a:custGeom>
                <a:avLst/>
                <a:gdLst>
                  <a:gd name="connsiteX0" fmla="*/ 0 w 82295"/>
                  <a:gd name="connsiteY0" fmla="*/ 0 h 57150"/>
                  <a:gd name="connsiteX1" fmla="*/ 64294 w 82295"/>
                  <a:gd name="connsiteY1" fmla="*/ 44958 h 57150"/>
                  <a:gd name="connsiteX2" fmla="*/ 82296 w 82295"/>
                  <a:gd name="connsiteY2" fmla="*/ 57150 h 57150"/>
                </a:gdLst>
                <a:ahLst/>
                <a:cxnLst>
                  <a:cxn ang="0">
                    <a:pos x="connsiteX0" y="connsiteY0"/>
                  </a:cxn>
                  <a:cxn ang="0">
                    <a:pos x="connsiteX1" y="connsiteY1"/>
                  </a:cxn>
                  <a:cxn ang="0">
                    <a:pos x="connsiteX2" y="connsiteY2"/>
                  </a:cxn>
                </a:cxnLst>
                <a:rect l="l" t="t" r="r" b="b"/>
                <a:pathLst>
                  <a:path w="82295" h="57150">
                    <a:moveTo>
                      <a:pt x="0" y="0"/>
                    </a:moveTo>
                    <a:cubicBezTo>
                      <a:pt x="14859" y="24289"/>
                      <a:pt x="39814" y="34957"/>
                      <a:pt x="64294" y="44958"/>
                    </a:cubicBezTo>
                    <a:cubicBezTo>
                      <a:pt x="71819" y="48101"/>
                      <a:pt x="76771" y="52388"/>
                      <a:pt x="82296" y="5715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9A6B35CE-3168-DBB6-40F5-69BAD3ABB602}"/>
                  </a:ext>
                </a:extLst>
              </p:cNvPr>
              <p:cNvSpPr/>
              <p:nvPr/>
            </p:nvSpPr>
            <p:spPr>
              <a:xfrm>
                <a:off x="3588925" y="5934179"/>
                <a:ext cx="64008" cy="55436"/>
              </a:xfrm>
              <a:custGeom>
                <a:avLst/>
                <a:gdLst>
                  <a:gd name="connsiteX0" fmla="*/ 64008 w 64008"/>
                  <a:gd name="connsiteY0" fmla="*/ 55436 h 55436"/>
                  <a:gd name="connsiteX1" fmla="*/ 25241 w 64008"/>
                  <a:gd name="connsiteY1" fmla="*/ 11812 h 55436"/>
                  <a:gd name="connsiteX2" fmla="*/ 0 w 64008"/>
                  <a:gd name="connsiteY2" fmla="*/ 572 h 55436"/>
                </a:gdLst>
                <a:ahLst/>
                <a:cxnLst>
                  <a:cxn ang="0">
                    <a:pos x="connsiteX0" y="connsiteY0"/>
                  </a:cxn>
                  <a:cxn ang="0">
                    <a:pos x="connsiteX1" y="connsiteY1"/>
                  </a:cxn>
                  <a:cxn ang="0">
                    <a:pos x="connsiteX2" y="connsiteY2"/>
                  </a:cxn>
                </a:cxnLst>
                <a:rect l="l" t="t" r="r" b="b"/>
                <a:pathLst>
                  <a:path w="64008" h="55436">
                    <a:moveTo>
                      <a:pt x="64008" y="55436"/>
                    </a:moveTo>
                    <a:cubicBezTo>
                      <a:pt x="49054" y="42768"/>
                      <a:pt x="40672" y="24289"/>
                      <a:pt x="25241" y="11812"/>
                    </a:cubicBezTo>
                    <a:cubicBezTo>
                      <a:pt x="17621" y="5620"/>
                      <a:pt x="11335" y="-2190"/>
                      <a:pt x="0" y="572"/>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45" name="Freeform: Shape 44">
                <a:extLst>
                  <a:ext uri="{FF2B5EF4-FFF2-40B4-BE49-F238E27FC236}">
                    <a16:creationId xmlns:a16="http://schemas.microsoft.com/office/drawing/2014/main" id="{20753CD1-8DCF-128B-43CD-4FA98D749B6D}"/>
                  </a:ext>
                </a:extLst>
              </p:cNvPr>
              <p:cNvSpPr/>
              <p:nvPr/>
            </p:nvSpPr>
            <p:spPr>
              <a:xfrm>
                <a:off x="2631472" y="3703615"/>
                <a:ext cx="50291" cy="29718"/>
              </a:xfrm>
              <a:custGeom>
                <a:avLst/>
                <a:gdLst>
                  <a:gd name="connsiteX0" fmla="*/ 0 w 50291"/>
                  <a:gd name="connsiteY0" fmla="*/ 0 h 29718"/>
                  <a:gd name="connsiteX1" fmla="*/ 50292 w 50291"/>
                  <a:gd name="connsiteY1" fmla="*/ 29718 h 29718"/>
                </a:gdLst>
                <a:ahLst/>
                <a:cxnLst>
                  <a:cxn ang="0">
                    <a:pos x="connsiteX0" y="connsiteY0"/>
                  </a:cxn>
                  <a:cxn ang="0">
                    <a:pos x="connsiteX1" y="connsiteY1"/>
                  </a:cxn>
                </a:cxnLst>
                <a:rect l="l" t="t" r="r" b="b"/>
                <a:pathLst>
                  <a:path w="50291" h="29718">
                    <a:moveTo>
                      <a:pt x="0" y="0"/>
                    </a:moveTo>
                    <a:cubicBezTo>
                      <a:pt x="18764" y="6572"/>
                      <a:pt x="31528" y="23146"/>
                      <a:pt x="50292" y="29718"/>
                    </a:cubicBezTo>
                  </a:path>
                </a:pathLst>
              </a:custGeom>
              <a:noFill/>
              <a:ln w="9525" cap="rnd">
                <a:solidFill>
                  <a:schemeClr val="accent1">
                    <a:lumMod val="60000"/>
                    <a:lumOff val="40000"/>
                  </a:schemeClr>
                </a:solidFill>
                <a:prstDash val="solid"/>
                <a:round/>
              </a:ln>
            </p:spPr>
            <p:txBody>
              <a:bodyPr rtlCol="0" anchor="ctr"/>
              <a:lstStyle/>
              <a:p>
                <a:endParaRPr lang="en-GB"/>
              </a:p>
            </p:txBody>
          </p:sp>
        </p:grpSp>
        <p:sp>
          <p:nvSpPr>
            <p:cNvPr id="14" name="Oval 13">
              <a:extLst>
                <a:ext uri="{FF2B5EF4-FFF2-40B4-BE49-F238E27FC236}">
                  <a16:creationId xmlns:a16="http://schemas.microsoft.com/office/drawing/2014/main" id="{BD4302E1-080F-7932-D2EE-98BEB5771979}"/>
                </a:ext>
              </a:extLst>
            </p:cNvPr>
            <p:cNvSpPr/>
            <p:nvPr/>
          </p:nvSpPr>
          <p:spPr>
            <a:xfrm>
              <a:off x="3449570" y="492856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1BCC0EF-00FF-5D69-B550-2AD662488A73}"/>
                </a:ext>
              </a:extLst>
            </p:cNvPr>
            <p:cNvSpPr/>
            <p:nvPr/>
          </p:nvSpPr>
          <p:spPr>
            <a:xfrm>
              <a:off x="3695315" y="490189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8921B1D9-CF6F-6DF6-911F-8AF7B8D49686}"/>
                </a:ext>
              </a:extLst>
            </p:cNvPr>
            <p:cNvSpPr/>
            <p:nvPr/>
          </p:nvSpPr>
          <p:spPr>
            <a:xfrm rot="10800000" flipH="1">
              <a:off x="4491296" y="3994956"/>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7" name="Freeform: Shape 16">
              <a:extLst>
                <a:ext uri="{FF2B5EF4-FFF2-40B4-BE49-F238E27FC236}">
                  <a16:creationId xmlns:a16="http://schemas.microsoft.com/office/drawing/2014/main" id="{41A272E0-4809-953C-08F0-74232B407496}"/>
                </a:ext>
              </a:extLst>
            </p:cNvPr>
            <p:cNvSpPr/>
            <p:nvPr/>
          </p:nvSpPr>
          <p:spPr>
            <a:xfrm rot="10800000" flipH="1">
              <a:off x="4600319" y="3614430"/>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cxnSp>
        <p:nvCxnSpPr>
          <p:cNvPr id="46" name="Straight Connector 45">
            <a:extLst>
              <a:ext uri="{FF2B5EF4-FFF2-40B4-BE49-F238E27FC236}">
                <a16:creationId xmlns:a16="http://schemas.microsoft.com/office/drawing/2014/main" id="{8DDBEC33-BA04-F6F0-BE70-F88E8FED4C62}"/>
              </a:ext>
            </a:extLst>
          </p:cNvPr>
          <p:cNvCxnSpPr>
            <a:cxnSpLocks/>
          </p:cNvCxnSpPr>
          <p:nvPr/>
        </p:nvCxnSpPr>
        <p:spPr>
          <a:xfrm flipH="1">
            <a:off x="8865836" y="3026535"/>
            <a:ext cx="1078264"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A022532A-7934-FEBF-5E6C-5B764512EF46}"/>
              </a:ext>
            </a:extLst>
          </p:cNvPr>
          <p:cNvSpPr txBox="1"/>
          <p:nvPr/>
        </p:nvSpPr>
        <p:spPr>
          <a:xfrm>
            <a:off x="9954863" y="2885498"/>
            <a:ext cx="2159701" cy="261610"/>
          </a:xfrm>
          <a:prstGeom prst="rect">
            <a:avLst/>
          </a:prstGeom>
          <a:noFill/>
          <a:effectLst>
            <a:softEdge rad="12700"/>
          </a:effectLst>
        </p:spPr>
        <p:txBody>
          <a:bodyPr wrap="square" anchor="ctr">
            <a:spAutoFit/>
          </a:bodyPr>
          <a:lstStyle/>
          <a:p>
            <a:r>
              <a:rPr lang="en-GB" sz="1100" dirty="0"/>
              <a:t>Anterior communicating artery</a:t>
            </a:r>
          </a:p>
        </p:txBody>
      </p:sp>
      <p:cxnSp>
        <p:nvCxnSpPr>
          <p:cNvPr id="48" name="Straight Connector 47">
            <a:extLst>
              <a:ext uri="{FF2B5EF4-FFF2-40B4-BE49-F238E27FC236}">
                <a16:creationId xmlns:a16="http://schemas.microsoft.com/office/drawing/2014/main" id="{A7A2B74E-BF42-9990-3D32-2C435C39AA49}"/>
              </a:ext>
            </a:extLst>
          </p:cNvPr>
          <p:cNvCxnSpPr>
            <a:cxnSpLocks/>
          </p:cNvCxnSpPr>
          <p:nvPr/>
        </p:nvCxnSpPr>
        <p:spPr>
          <a:xfrm>
            <a:off x="7335096" y="4884500"/>
            <a:ext cx="144134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C02E55DE-08F0-B284-D798-D9B79434BEFE}"/>
              </a:ext>
            </a:extLst>
          </p:cNvPr>
          <p:cNvSpPr txBox="1"/>
          <p:nvPr/>
        </p:nvSpPr>
        <p:spPr>
          <a:xfrm>
            <a:off x="5947628" y="4676835"/>
            <a:ext cx="1434873" cy="430887"/>
          </a:xfrm>
          <a:prstGeom prst="rect">
            <a:avLst/>
          </a:prstGeom>
          <a:solidFill>
            <a:srgbClr val="FFFFFF">
              <a:alpha val="50196"/>
            </a:srgbClr>
          </a:solidFill>
          <a:effectLst>
            <a:softEdge rad="12700"/>
          </a:effectLst>
        </p:spPr>
        <p:txBody>
          <a:bodyPr wrap="square" anchor="ctr">
            <a:spAutoFit/>
          </a:bodyPr>
          <a:lstStyle/>
          <a:p>
            <a:pPr algn="r"/>
            <a:r>
              <a:rPr lang="en-GB" sz="1100" dirty="0"/>
              <a:t>Posterior inferior cerebellar artery</a:t>
            </a:r>
          </a:p>
        </p:txBody>
      </p:sp>
      <p:cxnSp>
        <p:nvCxnSpPr>
          <p:cNvPr id="50" name="Straight Connector 49">
            <a:extLst>
              <a:ext uri="{FF2B5EF4-FFF2-40B4-BE49-F238E27FC236}">
                <a16:creationId xmlns:a16="http://schemas.microsoft.com/office/drawing/2014/main" id="{B8B258A6-D254-1D27-AC05-147D629F814D}"/>
              </a:ext>
            </a:extLst>
          </p:cNvPr>
          <p:cNvCxnSpPr>
            <a:cxnSpLocks/>
          </p:cNvCxnSpPr>
          <p:nvPr/>
        </p:nvCxnSpPr>
        <p:spPr>
          <a:xfrm>
            <a:off x="7335096" y="4491936"/>
            <a:ext cx="1441343"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A47D59A5-1DF0-FE23-3FA2-0F070303D89B}"/>
              </a:ext>
            </a:extLst>
          </p:cNvPr>
          <p:cNvSpPr txBox="1"/>
          <p:nvPr/>
        </p:nvSpPr>
        <p:spPr>
          <a:xfrm>
            <a:off x="5947628" y="4277921"/>
            <a:ext cx="1434873" cy="430887"/>
          </a:xfrm>
          <a:prstGeom prst="rect">
            <a:avLst/>
          </a:prstGeom>
          <a:solidFill>
            <a:srgbClr val="FFFFFF">
              <a:alpha val="50196"/>
            </a:srgbClr>
          </a:solidFill>
          <a:effectLst>
            <a:softEdge rad="12700"/>
          </a:effectLst>
        </p:spPr>
        <p:txBody>
          <a:bodyPr wrap="square" anchor="ctr">
            <a:spAutoFit/>
          </a:bodyPr>
          <a:lstStyle/>
          <a:p>
            <a:pPr algn="r"/>
            <a:r>
              <a:rPr lang="en-GB" sz="1100" dirty="0"/>
              <a:t>Anterior  inferior cerebellar artery</a:t>
            </a:r>
          </a:p>
        </p:txBody>
      </p:sp>
      <p:cxnSp>
        <p:nvCxnSpPr>
          <p:cNvPr id="52" name="Straight Connector 51">
            <a:extLst>
              <a:ext uri="{FF2B5EF4-FFF2-40B4-BE49-F238E27FC236}">
                <a16:creationId xmlns:a16="http://schemas.microsoft.com/office/drawing/2014/main" id="{91681DCA-6552-94F5-888B-20967CB08EE3}"/>
              </a:ext>
            </a:extLst>
          </p:cNvPr>
          <p:cNvCxnSpPr>
            <a:cxnSpLocks/>
          </p:cNvCxnSpPr>
          <p:nvPr/>
        </p:nvCxnSpPr>
        <p:spPr>
          <a:xfrm flipH="1">
            <a:off x="8918678" y="2629619"/>
            <a:ext cx="1478564"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DD8D91F0-DC12-795E-4669-74971916BFD8}"/>
              </a:ext>
            </a:extLst>
          </p:cNvPr>
          <p:cNvSpPr txBox="1"/>
          <p:nvPr/>
        </p:nvSpPr>
        <p:spPr>
          <a:xfrm>
            <a:off x="10366657" y="2488582"/>
            <a:ext cx="1747907" cy="261610"/>
          </a:xfrm>
          <a:prstGeom prst="rect">
            <a:avLst/>
          </a:prstGeom>
          <a:solidFill>
            <a:srgbClr val="FFFFFF">
              <a:alpha val="50196"/>
            </a:srgbClr>
          </a:solidFill>
          <a:effectLst>
            <a:softEdge rad="12700"/>
          </a:effectLst>
        </p:spPr>
        <p:txBody>
          <a:bodyPr wrap="square" anchor="ctr">
            <a:spAutoFit/>
          </a:bodyPr>
          <a:lstStyle/>
          <a:p>
            <a:r>
              <a:rPr lang="en-GB" sz="1100" dirty="0"/>
              <a:t>Anterior cerebral artery</a:t>
            </a:r>
          </a:p>
        </p:txBody>
      </p:sp>
      <p:cxnSp>
        <p:nvCxnSpPr>
          <p:cNvPr id="54" name="Straight Connector 53">
            <a:extLst>
              <a:ext uri="{FF2B5EF4-FFF2-40B4-BE49-F238E27FC236}">
                <a16:creationId xmlns:a16="http://schemas.microsoft.com/office/drawing/2014/main" id="{A9696529-0858-F91E-3712-518EF4DFE1F9}"/>
              </a:ext>
            </a:extLst>
          </p:cNvPr>
          <p:cNvCxnSpPr>
            <a:cxnSpLocks/>
          </p:cNvCxnSpPr>
          <p:nvPr/>
        </p:nvCxnSpPr>
        <p:spPr>
          <a:xfrm flipH="1">
            <a:off x="9327730" y="3237338"/>
            <a:ext cx="107992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E8D1CED2-77E3-4146-BEAB-E2C571F35328}"/>
              </a:ext>
            </a:extLst>
          </p:cNvPr>
          <p:cNvSpPr txBox="1"/>
          <p:nvPr/>
        </p:nvSpPr>
        <p:spPr>
          <a:xfrm>
            <a:off x="10348563" y="3096301"/>
            <a:ext cx="1739646" cy="261610"/>
          </a:xfrm>
          <a:prstGeom prst="rect">
            <a:avLst/>
          </a:prstGeom>
          <a:solidFill>
            <a:srgbClr val="FFFFFF">
              <a:alpha val="50196"/>
            </a:srgbClr>
          </a:solidFill>
          <a:effectLst>
            <a:softEdge rad="12700"/>
          </a:effectLst>
        </p:spPr>
        <p:txBody>
          <a:bodyPr wrap="square" anchor="ctr">
            <a:spAutoFit/>
          </a:bodyPr>
          <a:lstStyle/>
          <a:p>
            <a:r>
              <a:rPr lang="en-GB" sz="1100" dirty="0"/>
              <a:t>Middle cerebral artery</a:t>
            </a:r>
          </a:p>
        </p:txBody>
      </p:sp>
      <p:sp>
        <p:nvSpPr>
          <p:cNvPr id="56" name="TextBox 55">
            <a:extLst>
              <a:ext uri="{FF2B5EF4-FFF2-40B4-BE49-F238E27FC236}">
                <a16:creationId xmlns:a16="http://schemas.microsoft.com/office/drawing/2014/main" id="{8D344521-46BE-AB1D-6D2A-720921B5AA38}"/>
              </a:ext>
            </a:extLst>
          </p:cNvPr>
          <p:cNvSpPr txBox="1"/>
          <p:nvPr/>
        </p:nvSpPr>
        <p:spPr>
          <a:xfrm>
            <a:off x="6253030" y="3125667"/>
            <a:ext cx="1129471" cy="430887"/>
          </a:xfrm>
          <a:prstGeom prst="rect">
            <a:avLst/>
          </a:prstGeom>
          <a:solidFill>
            <a:srgbClr val="FFFFFF">
              <a:alpha val="50196"/>
            </a:srgbClr>
          </a:solidFill>
          <a:effectLst>
            <a:softEdge rad="12700"/>
          </a:effectLst>
        </p:spPr>
        <p:txBody>
          <a:bodyPr wrap="square" anchor="ctr">
            <a:spAutoFit/>
          </a:bodyPr>
          <a:lstStyle/>
          <a:p>
            <a:pPr algn="r"/>
            <a:r>
              <a:rPr lang="en-GB" sz="1100" dirty="0"/>
              <a:t>Internal carotid arteries</a:t>
            </a:r>
          </a:p>
        </p:txBody>
      </p:sp>
      <p:cxnSp>
        <p:nvCxnSpPr>
          <p:cNvPr id="57" name="Straight Connector 56">
            <a:extLst>
              <a:ext uri="{FF2B5EF4-FFF2-40B4-BE49-F238E27FC236}">
                <a16:creationId xmlns:a16="http://schemas.microsoft.com/office/drawing/2014/main" id="{8682D85F-36A2-0743-63EF-2BCE3F6D0C4A}"/>
              </a:ext>
            </a:extLst>
          </p:cNvPr>
          <p:cNvCxnSpPr>
            <a:cxnSpLocks/>
          </p:cNvCxnSpPr>
          <p:nvPr/>
        </p:nvCxnSpPr>
        <p:spPr>
          <a:xfrm>
            <a:off x="7346950" y="3345747"/>
            <a:ext cx="1320800"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CF520E69-ACCA-1AFF-9834-6B67DC3E6FB7}"/>
              </a:ext>
            </a:extLst>
          </p:cNvPr>
          <p:cNvCxnSpPr>
            <a:cxnSpLocks/>
          </p:cNvCxnSpPr>
          <p:nvPr/>
        </p:nvCxnSpPr>
        <p:spPr>
          <a:xfrm>
            <a:off x="7340600" y="3345211"/>
            <a:ext cx="1739121"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EB470848-4F91-F149-9944-AFC6FDBDCA83}"/>
              </a:ext>
            </a:extLst>
          </p:cNvPr>
          <p:cNvCxnSpPr>
            <a:cxnSpLocks/>
          </p:cNvCxnSpPr>
          <p:nvPr/>
        </p:nvCxnSpPr>
        <p:spPr>
          <a:xfrm flipH="1">
            <a:off x="9069991" y="3550462"/>
            <a:ext cx="899509"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E09F9C72-17FC-AEC3-C5E9-AD8754FE6857}"/>
              </a:ext>
            </a:extLst>
          </p:cNvPr>
          <p:cNvSpPr txBox="1"/>
          <p:nvPr/>
        </p:nvSpPr>
        <p:spPr>
          <a:xfrm>
            <a:off x="9954863" y="3409425"/>
            <a:ext cx="2159701" cy="261610"/>
          </a:xfrm>
          <a:prstGeom prst="rect">
            <a:avLst/>
          </a:prstGeom>
          <a:noFill/>
          <a:effectLst>
            <a:softEdge rad="12700"/>
          </a:effectLst>
        </p:spPr>
        <p:txBody>
          <a:bodyPr wrap="square" anchor="ctr">
            <a:spAutoFit/>
          </a:bodyPr>
          <a:lstStyle/>
          <a:p>
            <a:r>
              <a:rPr lang="en-GB" sz="1100" dirty="0"/>
              <a:t>Posterior communicating artery</a:t>
            </a:r>
          </a:p>
        </p:txBody>
      </p:sp>
      <p:cxnSp>
        <p:nvCxnSpPr>
          <p:cNvPr id="61" name="Straight Connector 60">
            <a:extLst>
              <a:ext uri="{FF2B5EF4-FFF2-40B4-BE49-F238E27FC236}">
                <a16:creationId xmlns:a16="http://schemas.microsoft.com/office/drawing/2014/main" id="{16EDEF14-A067-2308-E54A-E62913C29E5F}"/>
              </a:ext>
            </a:extLst>
          </p:cNvPr>
          <p:cNvCxnSpPr>
            <a:cxnSpLocks/>
          </p:cNvCxnSpPr>
          <p:nvPr/>
        </p:nvCxnSpPr>
        <p:spPr>
          <a:xfrm flipH="1">
            <a:off x="9285213" y="3836168"/>
            <a:ext cx="677937"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B0EDAF84-89EB-0E5C-D1CA-3C0D6FEC90CD}"/>
              </a:ext>
            </a:extLst>
          </p:cNvPr>
          <p:cNvSpPr txBox="1"/>
          <p:nvPr/>
        </p:nvSpPr>
        <p:spPr>
          <a:xfrm>
            <a:off x="9954862" y="3695131"/>
            <a:ext cx="2078941" cy="261610"/>
          </a:xfrm>
          <a:prstGeom prst="rect">
            <a:avLst/>
          </a:prstGeom>
          <a:noFill/>
          <a:effectLst>
            <a:softEdge rad="12700"/>
          </a:effectLst>
        </p:spPr>
        <p:txBody>
          <a:bodyPr wrap="square" anchor="ctr">
            <a:spAutoFit/>
          </a:bodyPr>
          <a:lstStyle/>
          <a:p>
            <a:r>
              <a:rPr lang="en-GB" sz="1100" dirty="0"/>
              <a:t>Posterior cerebral artery</a:t>
            </a:r>
          </a:p>
        </p:txBody>
      </p:sp>
      <p:cxnSp>
        <p:nvCxnSpPr>
          <p:cNvPr id="63" name="Straight Connector 62">
            <a:extLst>
              <a:ext uri="{FF2B5EF4-FFF2-40B4-BE49-F238E27FC236}">
                <a16:creationId xmlns:a16="http://schemas.microsoft.com/office/drawing/2014/main" id="{72B05C0E-C83F-FBFA-C4CE-69CDDCC2BD09}"/>
              </a:ext>
            </a:extLst>
          </p:cNvPr>
          <p:cNvCxnSpPr>
            <a:cxnSpLocks/>
          </p:cNvCxnSpPr>
          <p:nvPr/>
        </p:nvCxnSpPr>
        <p:spPr>
          <a:xfrm flipH="1">
            <a:off x="8923318" y="4465884"/>
            <a:ext cx="1649432" cy="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A9FF523D-B136-09B9-A641-CEB9D3D8B03E}"/>
              </a:ext>
            </a:extLst>
          </p:cNvPr>
          <p:cNvSpPr txBox="1"/>
          <p:nvPr/>
        </p:nvSpPr>
        <p:spPr>
          <a:xfrm>
            <a:off x="10570813" y="4324847"/>
            <a:ext cx="1009306" cy="261610"/>
          </a:xfrm>
          <a:prstGeom prst="rect">
            <a:avLst/>
          </a:prstGeom>
          <a:solidFill>
            <a:srgbClr val="FFFFFF">
              <a:alpha val="50196"/>
            </a:srgbClr>
          </a:solidFill>
          <a:effectLst>
            <a:softEdge rad="12700"/>
          </a:effectLst>
        </p:spPr>
        <p:txBody>
          <a:bodyPr wrap="square" anchor="ctr">
            <a:spAutoFit/>
          </a:bodyPr>
          <a:lstStyle/>
          <a:p>
            <a:r>
              <a:rPr lang="en-GB" sz="1100" dirty="0"/>
              <a:t>Basilar artery</a:t>
            </a:r>
          </a:p>
        </p:txBody>
      </p:sp>
    </p:spTree>
    <p:extLst>
      <p:ext uri="{BB962C8B-B14F-4D97-AF65-F5344CB8AC3E}">
        <p14:creationId xmlns:p14="http://schemas.microsoft.com/office/powerpoint/2010/main" val="160829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55505-15EF-8061-7E96-60B458073588}"/>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3C9A7CCC-E1CA-0D8D-8070-8663B2162EA8}"/>
              </a:ext>
            </a:extLst>
          </p:cNvPr>
          <p:cNvSpPr>
            <a:spLocks noGrp="1"/>
          </p:cNvSpPr>
          <p:nvPr>
            <p:ph type="title"/>
          </p:nvPr>
        </p:nvSpPr>
        <p:spPr/>
        <p:txBody>
          <a:bodyPr/>
          <a:lstStyle/>
          <a:p>
            <a:r>
              <a:rPr lang="en-GB" dirty="0"/>
              <a:t>Watershed infarction</a:t>
            </a:r>
          </a:p>
        </p:txBody>
      </p:sp>
      <p:sp>
        <p:nvSpPr>
          <p:cNvPr id="8" name="Content Placeholder 7">
            <a:extLst>
              <a:ext uri="{FF2B5EF4-FFF2-40B4-BE49-F238E27FC236}">
                <a16:creationId xmlns:a16="http://schemas.microsoft.com/office/drawing/2014/main" id="{70B5A271-2DB4-1FC0-972D-E9F3598B28B0}"/>
              </a:ext>
            </a:extLst>
          </p:cNvPr>
          <p:cNvSpPr>
            <a:spLocks noGrp="1"/>
          </p:cNvSpPr>
          <p:nvPr>
            <p:ph idx="20"/>
          </p:nvPr>
        </p:nvSpPr>
        <p:spPr>
          <a:xfrm>
            <a:off x="539750" y="1416785"/>
            <a:ext cx="5556249" cy="4415215"/>
          </a:xfrm>
        </p:spPr>
        <p:txBody>
          <a:bodyPr/>
          <a:lstStyle/>
          <a:p>
            <a:r>
              <a:rPr lang="en-US" dirty="0"/>
              <a:t>Watershed infarcts (otherwise known as ‘border zone infarcts’) are infarctions localized to the junctions of distal regions of two different arterial systems</a:t>
            </a:r>
            <a:r>
              <a:rPr lang="en-US" baseline="30000" dirty="0"/>
              <a:t>1,2</a:t>
            </a:r>
            <a:endParaRPr lang="en-US" dirty="0"/>
          </a:p>
          <a:p>
            <a:r>
              <a:rPr lang="en-US" dirty="0"/>
              <a:t>Roughly 5–10% of strokes are estimated to be watershed infarctions</a:t>
            </a:r>
            <a:r>
              <a:rPr lang="en-US" baseline="30000" dirty="0"/>
              <a:t>1-3</a:t>
            </a:r>
            <a:endParaRPr lang="en-US" dirty="0"/>
          </a:p>
          <a:p>
            <a:r>
              <a:rPr lang="en-US" dirty="0"/>
              <a:t>Watershed infarctions are thought to occur due to hypoperfusion of distal regions of vascular territories</a:t>
            </a:r>
            <a:r>
              <a:rPr lang="en-US" baseline="30000" dirty="0"/>
              <a:t>3</a:t>
            </a:r>
            <a:endParaRPr lang="en-US" dirty="0"/>
          </a:p>
          <a:p>
            <a:r>
              <a:rPr lang="en-US" dirty="0"/>
              <a:t>The clinical presentation of watershed infarcts is heterogeneous, depending on the location of ischaemia</a:t>
            </a:r>
            <a:r>
              <a:rPr lang="en-US" baseline="30000" dirty="0"/>
              <a:t>1</a:t>
            </a:r>
            <a:endParaRPr lang="en-US" dirty="0"/>
          </a:p>
          <a:p>
            <a:pPr lvl="1"/>
            <a:r>
              <a:rPr lang="en-US" sz="1600" dirty="0"/>
              <a:t>Systemic hypotension can cause bilateral symptoms</a:t>
            </a:r>
          </a:p>
          <a:p>
            <a:pPr lvl="1"/>
            <a:r>
              <a:rPr lang="en-US" sz="1600" dirty="0"/>
              <a:t>Severe unilateral carotid occlusion can cause </a:t>
            </a:r>
            <a:br>
              <a:rPr lang="en-US" sz="1600" dirty="0"/>
            </a:br>
            <a:r>
              <a:rPr lang="en-US" sz="1600" dirty="0"/>
              <a:t>unilateral symptoms</a:t>
            </a:r>
          </a:p>
          <a:p>
            <a:pPr lvl="1"/>
            <a:r>
              <a:rPr lang="en-US" sz="1600" dirty="0"/>
              <a:t>Note rare consequence of the classic ‘</a:t>
            </a:r>
            <a:r>
              <a:rPr lang="en-US" sz="1600" b="1" dirty="0"/>
              <a:t>man-in-the-barrel</a:t>
            </a:r>
            <a:r>
              <a:rPr lang="en-US" sz="1600" dirty="0"/>
              <a:t>’ (with proximal weakness of upper and lower limbs) </a:t>
            </a:r>
          </a:p>
        </p:txBody>
      </p:sp>
      <p:sp>
        <p:nvSpPr>
          <p:cNvPr id="7" name="Text Placeholder 6">
            <a:extLst>
              <a:ext uri="{FF2B5EF4-FFF2-40B4-BE49-F238E27FC236}">
                <a16:creationId xmlns:a16="http://schemas.microsoft.com/office/drawing/2014/main" id="{7A2E24EB-2946-31EB-BACA-61496ACB5B36}"/>
              </a:ext>
            </a:extLst>
          </p:cNvPr>
          <p:cNvSpPr>
            <a:spLocks noGrp="1"/>
          </p:cNvSpPr>
          <p:nvPr>
            <p:ph type="body" sz="quarter" idx="18"/>
          </p:nvPr>
        </p:nvSpPr>
        <p:spPr/>
        <p:txBody>
          <a:bodyPr/>
          <a:lstStyle/>
          <a:p>
            <a:r>
              <a:rPr lang="en-US" dirty="0"/>
              <a:t>1. Odier &amp; Michel. In: </a:t>
            </a:r>
            <a:r>
              <a:rPr lang="en-US" dirty="0" err="1"/>
              <a:t>Brainin</a:t>
            </a:r>
            <a:r>
              <a:rPr lang="en-US" dirty="0"/>
              <a:t> &amp; </a:t>
            </a:r>
            <a:r>
              <a:rPr lang="en-US" dirty="0" err="1"/>
              <a:t>Heiss</a:t>
            </a:r>
            <a:r>
              <a:rPr lang="en-US" dirty="0"/>
              <a:t> (eds). Textbook of Stroke Medicine. 2010; </a:t>
            </a:r>
            <a:br>
              <a:rPr lang="en-US" dirty="0"/>
            </a:br>
            <a:r>
              <a:rPr lang="en-GB" dirty="0"/>
              <a:t>2. Shah et al. Ann Indian </a:t>
            </a:r>
            <a:r>
              <a:rPr lang="en-GB" dirty="0" err="1"/>
              <a:t>Acad</a:t>
            </a:r>
            <a:r>
              <a:rPr lang="en-GB" dirty="0"/>
              <a:t> </a:t>
            </a:r>
            <a:r>
              <a:rPr lang="en-GB" dirty="0" err="1"/>
              <a:t>Neurol</a:t>
            </a:r>
            <a:r>
              <a:rPr lang="en-GB" dirty="0"/>
              <a:t> 2023;26(5):761–765; 3. Mangla et al. </a:t>
            </a:r>
            <a:r>
              <a:rPr lang="en-GB" dirty="0" err="1"/>
              <a:t>Radiographics</a:t>
            </a:r>
            <a:r>
              <a:rPr lang="en-GB" dirty="0"/>
              <a:t> 2011;31(5):1201–1214</a:t>
            </a:r>
            <a:endParaRPr lang="en-US" dirty="0"/>
          </a:p>
        </p:txBody>
      </p:sp>
      <p:sp>
        <p:nvSpPr>
          <p:cNvPr id="6" name="Slide Number Placeholder 5">
            <a:extLst>
              <a:ext uri="{FF2B5EF4-FFF2-40B4-BE49-F238E27FC236}">
                <a16:creationId xmlns:a16="http://schemas.microsoft.com/office/drawing/2014/main" id="{9B9FBB48-D915-D780-9776-DB78721BEC21}"/>
              </a:ext>
            </a:extLst>
          </p:cNvPr>
          <p:cNvSpPr>
            <a:spLocks noGrp="1"/>
          </p:cNvSpPr>
          <p:nvPr>
            <p:ph type="sldNum" sz="quarter" idx="4"/>
          </p:nvPr>
        </p:nvSpPr>
        <p:spPr/>
        <p:txBody>
          <a:bodyPr/>
          <a:lstStyle/>
          <a:p>
            <a:fld id="{C5E73D8C-6D1C-4360-8101-83ED279A0FF1}" type="slidenum">
              <a:rPr lang="en-GB" smtClean="0"/>
              <a:pPr/>
              <a:t>18</a:t>
            </a:fld>
            <a:endParaRPr lang="en-GB"/>
          </a:p>
        </p:txBody>
      </p:sp>
      <p:sp>
        <p:nvSpPr>
          <p:cNvPr id="13" name="TextBox 12">
            <a:extLst>
              <a:ext uri="{FF2B5EF4-FFF2-40B4-BE49-F238E27FC236}">
                <a16:creationId xmlns:a16="http://schemas.microsoft.com/office/drawing/2014/main" id="{31C2F0E2-F175-425A-BFEB-C3CF72654621}"/>
              </a:ext>
            </a:extLst>
          </p:cNvPr>
          <p:cNvSpPr txBox="1"/>
          <p:nvPr/>
        </p:nvSpPr>
        <p:spPr>
          <a:xfrm>
            <a:off x="6880769" y="1416785"/>
            <a:ext cx="4520656" cy="338554"/>
          </a:xfrm>
          <a:prstGeom prst="rect">
            <a:avLst/>
          </a:prstGeom>
          <a:noFill/>
        </p:spPr>
        <p:txBody>
          <a:bodyPr wrap="square">
            <a:spAutoFit/>
          </a:bodyPr>
          <a:lstStyle/>
          <a:p>
            <a:pPr algn="ctr"/>
            <a:r>
              <a:rPr lang="en-GB" sz="1600" b="1" dirty="0">
                <a:solidFill>
                  <a:schemeClr val="accent2">
                    <a:lumMod val="50000"/>
                  </a:schemeClr>
                </a:solidFill>
              </a:rPr>
              <a:t>Border zones and watershed infarctions</a:t>
            </a:r>
            <a:r>
              <a:rPr lang="en-GB" sz="1600" b="1" baseline="30000" dirty="0">
                <a:solidFill>
                  <a:schemeClr val="accent2">
                    <a:lumMod val="50000"/>
                  </a:schemeClr>
                </a:solidFill>
              </a:rPr>
              <a:t>3</a:t>
            </a:r>
            <a:endParaRPr lang="en-GB" sz="1600" b="1" dirty="0">
              <a:solidFill>
                <a:schemeClr val="accent2">
                  <a:lumMod val="50000"/>
                </a:schemeClr>
              </a:solidFill>
            </a:endParaRPr>
          </a:p>
        </p:txBody>
      </p:sp>
      <p:grpSp>
        <p:nvGrpSpPr>
          <p:cNvPr id="51" name="Group 50">
            <a:extLst>
              <a:ext uri="{FF2B5EF4-FFF2-40B4-BE49-F238E27FC236}">
                <a16:creationId xmlns:a16="http://schemas.microsoft.com/office/drawing/2014/main" id="{310AED26-6576-FA51-9241-985DDAF3146D}"/>
              </a:ext>
            </a:extLst>
          </p:cNvPr>
          <p:cNvGrpSpPr/>
          <p:nvPr/>
        </p:nvGrpSpPr>
        <p:grpSpPr>
          <a:xfrm>
            <a:off x="6371952" y="2224697"/>
            <a:ext cx="1639694" cy="2522949"/>
            <a:chOff x="6371952" y="2224697"/>
            <a:chExt cx="1639694" cy="2522949"/>
          </a:xfrm>
        </p:grpSpPr>
        <p:grpSp>
          <p:nvGrpSpPr>
            <p:cNvPr id="5" name="Group 4">
              <a:extLst>
                <a:ext uri="{FF2B5EF4-FFF2-40B4-BE49-F238E27FC236}">
                  <a16:creationId xmlns:a16="http://schemas.microsoft.com/office/drawing/2014/main" id="{B34B3F43-AC19-F107-995C-B6C5D01F1F1C}"/>
                </a:ext>
              </a:extLst>
            </p:cNvPr>
            <p:cNvGrpSpPr/>
            <p:nvPr/>
          </p:nvGrpSpPr>
          <p:grpSpPr>
            <a:xfrm>
              <a:off x="6371952" y="2461766"/>
              <a:ext cx="1639694" cy="2048813"/>
              <a:chOff x="1596050" y="1470352"/>
              <a:chExt cx="3752993" cy="4689399"/>
            </a:xfrm>
          </p:grpSpPr>
          <p:sp>
            <p:nvSpPr>
              <p:cNvPr id="47" name="Freeform: Shape 46">
                <a:extLst>
                  <a:ext uri="{FF2B5EF4-FFF2-40B4-BE49-F238E27FC236}">
                    <a16:creationId xmlns:a16="http://schemas.microsoft.com/office/drawing/2014/main" id="{CB0C0EF3-B2E0-22CA-CCD3-CE81053B79F8}"/>
                  </a:ext>
                </a:extLst>
              </p:cNvPr>
              <p:cNvSpPr/>
              <p:nvPr/>
            </p:nvSpPr>
            <p:spPr>
              <a:xfrm>
                <a:off x="1596050" y="1470352"/>
                <a:ext cx="3752993" cy="4689399"/>
              </a:xfrm>
              <a:custGeom>
                <a:avLst/>
                <a:gdLst>
                  <a:gd name="connsiteX0" fmla="*/ 3727157 w 3752993"/>
                  <a:gd name="connsiteY0" fmla="*/ 2673487 h 4689399"/>
                  <a:gd name="connsiteX1" fmla="*/ 3669038 w 3752993"/>
                  <a:gd name="connsiteY1" fmla="*/ 2654114 h 4689399"/>
                  <a:gd name="connsiteX2" fmla="*/ 3622097 w 3752993"/>
                  <a:gd name="connsiteY2" fmla="*/ 2665291 h 4689399"/>
                  <a:gd name="connsiteX3" fmla="*/ 3610548 w 3752993"/>
                  <a:gd name="connsiteY3" fmla="*/ 2657840 h 4689399"/>
                  <a:gd name="connsiteX4" fmla="*/ 3618371 w 3752993"/>
                  <a:gd name="connsiteY4" fmla="*/ 2641820 h 4689399"/>
                  <a:gd name="connsiteX5" fmla="*/ 3637744 w 3752993"/>
                  <a:gd name="connsiteY5" fmla="*/ 2638467 h 4689399"/>
                  <a:gd name="connsiteX6" fmla="*/ 3710765 w 3752993"/>
                  <a:gd name="connsiteY6" fmla="*/ 2619467 h 4689399"/>
                  <a:gd name="connsiteX7" fmla="*/ 3752863 w 3752993"/>
                  <a:gd name="connsiteY7" fmla="*/ 2560976 h 4689399"/>
                  <a:gd name="connsiteX8" fmla="*/ 3734235 w 3752993"/>
                  <a:gd name="connsiteY8" fmla="*/ 2487956 h 4689399"/>
                  <a:gd name="connsiteX9" fmla="*/ 3726039 w 3752993"/>
                  <a:gd name="connsiteY9" fmla="*/ 2343405 h 4689399"/>
                  <a:gd name="connsiteX10" fmla="*/ 3736843 w 3752993"/>
                  <a:gd name="connsiteY10" fmla="*/ 2275227 h 4689399"/>
                  <a:gd name="connsiteX11" fmla="*/ 3620234 w 3752993"/>
                  <a:gd name="connsiteY11" fmla="*/ 2224933 h 4689399"/>
                  <a:gd name="connsiteX12" fmla="*/ 3532684 w 3752993"/>
                  <a:gd name="connsiteY12" fmla="*/ 2334463 h 4689399"/>
                  <a:gd name="connsiteX13" fmla="*/ 3509958 w 3752993"/>
                  <a:gd name="connsiteY13" fmla="*/ 2419033 h 4689399"/>
                  <a:gd name="connsiteX14" fmla="*/ 3458918 w 3752993"/>
                  <a:gd name="connsiteY14" fmla="*/ 2464857 h 4689399"/>
                  <a:gd name="connsiteX15" fmla="*/ 3338584 w 3752993"/>
                  <a:gd name="connsiteY15" fmla="*/ 2505838 h 4689399"/>
                  <a:gd name="connsiteX16" fmla="*/ 3191052 w 3752993"/>
                  <a:gd name="connsiteY16" fmla="*/ 2567309 h 4689399"/>
                  <a:gd name="connsiteX17" fmla="*/ 3152679 w 3752993"/>
                  <a:gd name="connsiteY17" fmla="*/ 2595624 h 4689399"/>
                  <a:gd name="connsiteX18" fmla="*/ 3167209 w 3752993"/>
                  <a:gd name="connsiteY18" fmla="*/ 2552407 h 4689399"/>
                  <a:gd name="connsiteX19" fmla="*/ 3302818 w 3752993"/>
                  <a:gd name="connsiteY19" fmla="*/ 2490936 h 4689399"/>
                  <a:gd name="connsiteX20" fmla="*/ 3391859 w 3752993"/>
                  <a:gd name="connsiteY20" fmla="*/ 2454798 h 4689399"/>
                  <a:gd name="connsiteX21" fmla="*/ 3381055 w 3752993"/>
                  <a:gd name="connsiteY21" fmla="*/ 2402641 h 4689399"/>
                  <a:gd name="connsiteX22" fmla="*/ 3295740 w 3752993"/>
                  <a:gd name="connsiteY22" fmla="*/ 2418288 h 4689399"/>
                  <a:gd name="connsiteX23" fmla="*/ 3219739 w 3752993"/>
                  <a:gd name="connsiteY23" fmla="*/ 2393327 h 4689399"/>
                  <a:gd name="connsiteX24" fmla="*/ 3158268 w 3752993"/>
                  <a:gd name="connsiteY24" fmla="*/ 2347503 h 4689399"/>
                  <a:gd name="connsiteX25" fmla="*/ 2952990 w 3752993"/>
                  <a:gd name="connsiteY25" fmla="*/ 2379543 h 4689399"/>
                  <a:gd name="connsiteX26" fmla="*/ 2908657 w 3752993"/>
                  <a:gd name="connsiteY26" fmla="*/ 2417543 h 4689399"/>
                  <a:gd name="connsiteX27" fmla="*/ 2893382 w 3752993"/>
                  <a:gd name="connsiteY27" fmla="*/ 2434680 h 4689399"/>
                  <a:gd name="connsiteX28" fmla="*/ 2873637 w 3752993"/>
                  <a:gd name="connsiteY28" fmla="*/ 2432445 h 4689399"/>
                  <a:gd name="connsiteX29" fmla="*/ 2898598 w 3752993"/>
                  <a:gd name="connsiteY29" fmla="*/ 2398543 h 4689399"/>
                  <a:gd name="connsiteX30" fmla="*/ 2979814 w 3752993"/>
                  <a:gd name="connsiteY30" fmla="*/ 2332228 h 4689399"/>
                  <a:gd name="connsiteX31" fmla="*/ 3143738 w 3752993"/>
                  <a:gd name="connsiteY31" fmla="*/ 2300189 h 4689399"/>
                  <a:gd name="connsiteX32" fmla="*/ 3223837 w 3752993"/>
                  <a:gd name="connsiteY32" fmla="*/ 2312483 h 4689399"/>
                  <a:gd name="connsiteX33" fmla="*/ 3355721 w 3752993"/>
                  <a:gd name="connsiteY33" fmla="*/ 2347503 h 4689399"/>
                  <a:gd name="connsiteX34" fmla="*/ 3436565 w 3752993"/>
                  <a:gd name="connsiteY34" fmla="*/ 2376190 h 4689399"/>
                  <a:gd name="connsiteX35" fmla="*/ 3496174 w 3752993"/>
                  <a:gd name="connsiteY35" fmla="*/ 2285286 h 4689399"/>
                  <a:gd name="connsiteX36" fmla="*/ 3546468 w 3752993"/>
                  <a:gd name="connsiteY36" fmla="*/ 2235737 h 4689399"/>
                  <a:gd name="connsiteX37" fmla="*/ 3620607 w 3752993"/>
                  <a:gd name="connsiteY37" fmla="*/ 2158618 h 4689399"/>
                  <a:gd name="connsiteX38" fmla="*/ 3648548 w 3752993"/>
                  <a:gd name="connsiteY38" fmla="*/ 2035675 h 4689399"/>
                  <a:gd name="connsiteX39" fmla="*/ 3657862 w 3752993"/>
                  <a:gd name="connsiteY39" fmla="*/ 1915341 h 4689399"/>
                  <a:gd name="connsiteX40" fmla="*/ 3645940 w 3752993"/>
                  <a:gd name="connsiteY40" fmla="*/ 1860948 h 4689399"/>
                  <a:gd name="connsiteX41" fmla="*/ 3610548 w 3752993"/>
                  <a:gd name="connsiteY41" fmla="*/ 1818849 h 4689399"/>
                  <a:gd name="connsiteX42" fmla="*/ 3537900 w 3752993"/>
                  <a:gd name="connsiteY42" fmla="*/ 1815124 h 4689399"/>
                  <a:gd name="connsiteX43" fmla="*/ 3471585 w 3752993"/>
                  <a:gd name="connsiteY43" fmla="*/ 1850516 h 4689399"/>
                  <a:gd name="connsiteX44" fmla="*/ 3411231 w 3752993"/>
                  <a:gd name="connsiteY44" fmla="*/ 1884419 h 4689399"/>
                  <a:gd name="connsiteX45" fmla="*/ 3403035 w 3752993"/>
                  <a:gd name="connsiteY45" fmla="*/ 1883674 h 4689399"/>
                  <a:gd name="connsiteX46" fmla="*/ 3422036 w 3752993"/>
                  <a:gd name="connsiteY46" fmla="*/ 1824438 h 4689399"/>
                  <a:gd name="connsiteX47" fmla="*/ 3477173 w 3752993"/>
                  <a:gd name="connsiteY47" fmla="*/ 1787182 h 4689399"/>
                  <a:gd name="connsiteX48" fmla="*/ 3548704 w 3752993"/>
                  <a:gd name="connsiteY48" fmla="*/ 1760358 h 4689399"/>
                  <a:gd name="connsiteX49" fmla="*/ 3631783 w 3752993"/>
                  <a:gd name="connsiteY49" fmla="*/ 1705966 h 4689399"/>
                  <a:gd name="connsiteX50" fmla="*/ 3640352 w 3752993"/>
                  <a:gd name="connsiteY50" fmla="*/ 1643749 h 4689399"/>
                  <a:gd name="connsiteX51" fmla="*/ 3598998 w 3752993"/>
                  <a:gd name="connsiteY51" fmla="*/ 1505532 h 4689399"/>
                  <a:gd name="connsiteX52" fmla="*/ 3514056 w 3752993"/>
                  <a:gd name="connsiteY52" fmla="*/ 1464178 h 4689399"/>
                  <a:gd name="connsiteX53" fmla="*/ 3286426 w 3752993"/>
                  <a:gd name="connsiteY53" fmla="*/ 1538689 h 4689399"/>
                  <a:gd name="connsiteX54" fmla="*/ 3205582 w 3752993"/>
                  <a:gd name="connsiteY54" fmla="*/ 1550983 h 4689399"/>
                  <a:gd name="connsiteX55" fmla="*/ 3252151 w 3752993"/>
                  <a:gd name="connsiteY55" fmla="*/ 1515963 h 4689399"/>
                  <a:gd name="connsiteX56" fmla="*/ 3435447 w 3752993"/>
                  <a:gd name="connsiteY56" fmla="*/ 1467159 h 4689399"/>
                  <a:gd name="connsiteX57" fmla="*/ 3547214 w 3752993"/>
                  <a:gd name="connsiteY57" fmla="*/ 1357628 h 4689399"/>
                  <a:gd name="connsiteX58" fmla="*/ 3486115 w 3752993"/>
                  <a:gd name="connsiteY58" fmla="*/ 1206371 h 4689399"/>
                  <a:gd name="connsiteX59" fmla="*/ 3366153 w 3752993"/>
                  <a:gd name="connsiteY59" fmla="*/ 1184763 h 4689399"/>
                  <a:gd name="connsiteX60" fmla="*/ 3186209 w 3752993"/>
                  <a:gd name="connsiteY60" fmla="*/ 1199293 h 4689399"/>
                  <a:gd name="connsiteX61" fmla="*/ 3091208 w 3752993"/>
                  <a:gd name="connsiteY61" fmla="*/ 1296902 h 4689399"/>
                  <a:gd name="connsiteX62" fmla="*/ 2958206 w 3752993"/>
                  <a:gd name="connsiteY62" fmla="*/ 1346451 h 4689399"/>
                  <a:gd name="connsiteX63" fmla="*/ 2882950 w 3752993"/>
                  <a:gd name="connsiteY63" fmla="*/ 1344961 h 4689399"/>
                  <a:gd name="connsiteX64" fmla="*/ 2757400 w 3752993"/>
                  <a:gd name="connsiteY64" fmla="*/ 1321863 h 4689399"/>
                  <a:gd name="connsiteX65" fmla="*/ 2646752 w 3752993"/>
                  <a:gd name="connsiteY65" fmla="*/ 1266352 h 4689399"/>
                  <a:gd name="connsiteX66" fmla="*/ 2640791 w 3752993"/>
                  <a:gd name="connsiteY66" fmla="*/ 1249960 h 4689399"/>
                  <a:gd name="connsiteX67" fmla="*/ 2655320 w 3752993"/>
                  <a:gd name="connsiteY67" fmla="*/ 1245862 h 4689399"/>
                  <a:gd name="connsiteX68" fmla="*/ 2701889 w 3752993"/>
                  <a:gd name="connsiteY68" fmla="*/ 1263744 h 4689399"/>
                  <a:gd name="connsiteX69" fmla="*/ 2936971 w 3752993"/>
                  <a:gd name="connsiteY69" fmla="*/ 1318882 h 4689399"/>
                  <a:gd name="connsiteX70" fmla="*/ 3023031 w 3752993"/>
                  <a:gd name="connsiteY70" fmla="*/ 1300255 h 4689399"/>
                  <a:gd name="connsiteX71" fmla="*/ 3052090 w 3752993"/>
                  <a:gd name="connsiteY71" fmla="*/ 1250705 h 4689399"/>
                  <a:gd name="connsiteX72" fmla="*/ 3088228 w 3752993"/>
                  <a:gd name="connsiteY72" fmla="*/ 1191842 h 4689399"/>
                  <a:gd name="connsiteX73" fmla="*/ 3115424 w 3752993"/>
                  <a:gd name="connsiteY73" fmla="*/ 1162782 h 4689399"/>
                  <a:gd name="connsiteX74" fmla="*/ 3217876 w 3752993"/>
                  <a:gd name="connsiteY74" fmla="*/ 1163155 h 4689399"/>
                  <a:gd name="connsiteX75" fmla="*/ 3370996 w 3752993"/>
                  <a:gd name="connsiteY75" fmla="*/ 1156822 h 4689399"/>
                  <a:gd name="connsiteX76" fmla="*/ 3360564 w 3752993"/>
                  <a:gd name="connsiteY76" fmla="*/ 1018232 h 4689399"/>
                  <a:gd name="connsiteX77" fmla="*/ 3313995 w 3752993"/>
                  <a:gd name="connsiteY77" fmla="*/ 934407 h 4689399"/>
                  <a:gd name="connsiteX78" fmla="*/ 3288289 w 3752993"/>
                  <a:gd name="connsiteY78" fmla="*/ 842386 h 4689399"/>
                  <a:gd name="connsiteX79" fmla="*/ 3129953 w 3752993"/>
                  <a:gd name="connsiteY79" fmla="*/ 794700 h 4689399"/>
                  <a:gd name="connsiteX80" fmla="*/ 2989128 w 3752993"/>
                  <a:gd name="connsiteY80" fmla="*/ 815562 h 4689399"/>
                  <a:gd name="connsiteX81" fmla="*/ 2791302 w 3752993"/>
                  <a:gd name="connsiteY81" fmla="*/ 810347 h 4689399"/>
                  <a:gd name="connsiteX82" fmla="*/ 2808812 w 3752993"/>
                  <a:gd name="connsiteY82" fmla="*/ 796935 h 4689399"/>
                  <a:gd name="connsiteX83" fmla="*/ 2975344 w 3752993"/>
                  <a:gd name="connsiteY83" fmla="*/ 796935 h 4689399"/>
                  <a:gd name="connsiteX84" fmla="*/ 3142993 w 3752993"/>
                  <a:gd name="connsiteY84" fmla="*/ 735836 h 4689399"/>
                  <a:gd name="connsiteX85" fmla="*/ 3144856 w 3752993"/>
                  <a:gd name="connsiteY85" fmla="*/ 732110 h 4689399"/>
                  <a:gd name="connsiteX86" fmla="*/ 3055443 w 3752993"/>
                  <a:gd name="connsiteY86" fmla="*/ 516029 h 4689399"/>
                  <a:gd name="connsiteX87" fmla="*/ 2987638 w 3752993"/>
                  <a:gd name="connsiteY87" fmla="*/ 482127 h 4689399"/>
                  <a:gd name="connsiteX88" fmla="*/ 2974226 w 3752993"/>
                  <a:gd name="connsiteY88" fmla="*/ 381910 h 4689399"/>
                  <a:gd name="connsiteX89" fmla="*/ 2879970 w 3752993"/>
                  <a:gd name="connsiteY89" fmla="*/ 284674 h 4689399"/>
                  <a:gd name="connsiteX90" fmla="*/ 2730949 w 3752993"/>
                  <a:gd name="connsiteY90" fmla="*/ 210163 h 4689399"/>
                  <a:gd name="connsiteX91" fmla="*/ 2619182 w 3752993"/>
                  <a:gd name="connsiteY91" fmla="*/ 238104 h 4689399"/>
                  <a:gd name="connsiteX92" fmla="*/ 2533123 w 3752993"/>
                  <a:gd name="connsiteY92" fmla="*/ 384891 h 4689399"/>
                  <a:gd name="connsiteX93" fmla="*/ 2532005 w 3752993"/>
                  <a:gd name="connsiteY93" fmla="*/ 526833 h 4689399"/>
                  <a:gd name="connsiteX94" fmla="*/ 2499965 w 3752993"/>
                  <a:gd name="connsiteY94" fmla="*/ 526833 h 4689399"/>
                  <a:gd name="connsiteX95" fmla="*/ 2512260 w 3752993"/>
                  <a:gd name="connsiteY95" fmla="*/ 374832 h 4689399"/>
                  <a:gd name="connsiteX96" fmla="*/ 2570378 w 3752993"/>
                  <a:gd name="connsiteY96" fmla="*/ 223575 h 4689399"/>
                  <a:gd name="connsiteX97" fmla="*/ 2570378 w 3752993"/>
                  <a:gd name="connsiteY97" fmla="*/ 118142 h 4689399"/>
                  <a:gd name="connsiteX98" fmla="*/ 2450416 w 3752993"/>
                  <a:gd name="connsiteY98" fmla="*/ 22768 h 4689399"/>
                  <a:gd name="connsiteX99" fmla="*/ 2361375 w 3752993"/>
                  <a:gd name="connsiteY99" fmla="*/ 115907 h 4689399"/>
                  <a:gd name="connsiteX100" fmla="*/ 2323003 w 3752993"/>
                  <a:gd name="connsiteY100" fmla="*/ 51828 h 4689399"/>
                  <a:gd name="connsiteX101" fmla="*/ 2172118 w 3752993"/>
                  <a:gd name="connsiteY101" fmla="*/ 4141 h 4689399"/>
                  <a:gd name="connsiteX102" fmla="*/ 1931821 w 3752993"/>
                  <a:gd name="connsiteY102" fmla="*/ 155398 h 4689399"/>
                  <a:gd name="connsiteX103" fmla="*/ 1951567 w 3752993"/>
                  <a:gd name="connsiteY103" fmla="*/ 278713 h 4689399"/>
                  <a:gd name="connsiteX104" fmla="*/ 2081960 w 3752993"/>
                  <a:gd name="connsiteY104" fmla="*/ 321184 h 4689399"/>
                  <a:gd name="connsiteX105" fmla="*/ 2162805 w 3752993"/>
                  <a:gd name="connsiteY105" fmla="*/ 423636 h 4689399"/>
                  <a:gd name="connsiteX106" fmla="*/ 2049548 w 3752993"/>
                  <a:gd name="connsiteY106" fmla="*/ 396440 h 4689399"/>
                  <a:gd name="connsiteX107" fmla="*/ 1950076 w 3752993"/>
                  <a:gd name="connsiteY107" fmla="*/ 343537 h 4689399"/>
                  <a:gd name="connsiteX108" fmla="*/ 1930703 w 3752993"/>
                  <a:gd name="connsiteY108" fmla="*/ 342792 h 4689399"/>
                  <a:gd name="connsiteX109" fmla="*/ 1913194 w 3752993"/>
                  <a:gd name="connsiteY109" fmla="*/ 407616 h 4689399"/>
                  <a:gd name="connsiteX110" fmla="*/ 1943370 w 3752993"/>
                  <a:gd name="connsiteY110" fmla="*/ 457538 h 4689399"/>
                  <a:gd name="connsiteX111" fmla="*/ 2076372 w 3752993"/>
                  <a:gd name="connsiteY111" fmla="*/ 589422 h 4689399"/>
                  <a:gd name="connsiteX112" fmla="*/ 2158706 w 3752993"/>
                  <a:gd name="connsiteY112" fmla="*/ 703051 h 4689399"/>
                  <a:gd name="connsiteX113" fmla="*/ 2131137 w 3752993"/>
                  <a:gd name="connsiteY113" fmla="*/ 704542 h 4689399"/>
                  <a:gd name="connsiteX114" fmla="*/ 2090902 w 3752993"/>
                  <a:gd name="connsiteY114" fmla="*/ 678463 h 4689399"/>
                  <a:gd name="connsiteX115" fmla="*/ 2019744 w 3752993"/>
                  <a:gd name="connsiteY115" fmla="*/ 607305 h 4689399"/>
                  <a:gd name="connsiteX116" fmla="*/ 1959390 w 3752993"/>
                  <a:gd name="connsiteY116" fmla="*/ 537638 h 4689399"/>
                  <a:gd name="connsiteX117" fmla="*/ 1947468 w 3752993"/>
                  <a:gd name="connsiteY117" fmla="*/ 532049 h 4689399"/>
                  <a:gd name="connsiteX118" fmla="*/ 1937037 w 3752993"/>
                  <a:gd name="connsiteY118" fmla="*/ 533912 h 4689399"/>
                  <a:gd name="connsiteX119" fmla="*/ 1902389 w 3752993"/>
                  <a:gd name="connsiteY119" fmla="*/ 567069 h 4689399"/>
                  <a:gd name="connsiteX120" fmla="*/ 1894193 w 3752993"/>
                  <a:gd name="connsiteY120" fmla="*/ 690384 h 4689399"/>
                  <a:gd name="connsiteX121" fmla="*/ 1908723 w 3752993"/>
                  <a:gd name="connsiteY121" fmla="*/ 787621 h 4689399"/>
                  <a:gd name="connsiteX122" fmla="*/ 1889723 w 3752993"/>
                  <a:gd name="connsiteY122" fmla="*/ 958996 h 4689399"/>
                  <a:gd name="connsiteX123" fmla="*/ 1909841 w 3752993"/>
                  <a:gd name="connsiteY123" fmla="*/ 1042820 h 4689399"/>
                  <a:gd name="connsiteX124" fmla="*/ 2021979 w 3752993"/>
                  <a:gd name="connsiteY124" fmla="*/ 1069271 h 4689399"/>
                  <a:gd name="connsiteX125" fmla="*/ 1995900 w 3752993"/>
                  <a:gd name="connsiteY125" fmla="*/ 1097213 h 4689399"/>
                  <a:gd name="connsiteX126" fmla="*/ 1921390 w 3752993"/>
                  <a:gd name="connsiteY126" fmla="*/ 1115841 h 4689399"/>
                  <a:gd name="connsiteX127" fmla="*/ 1876683 w 3752993"/>
                  <a:gd name="connsiteY127" fmla="*/ 1116586 h 4689399"/>
                  <a:gd name="connsiteX128" fmla="*/ 1876683 w 3752993"/>
                  <a:gd name="connsiteY128" fmla="*/ 1372903 h 4689399"/>
                  <a:gd name="connsiteX129" fmla="*/ 1876683 w 3752993"/>
                  <a:gd name="connsiteY129" fmla="*/ 1877340 h 4689399"/>
                  <a:gd name="connsiteX130" fmla="*/ 1904252 w 3752993"/>
                  <a:gd name="connsiteY130" fmla="*/ 1858340 h 4689399"/>
                  <a:gd name="connsiteX131" fmla="*/ 1926605 w 3752993"/>
                  <a:gd name="connsiteY131" fmla="*/ 1613200 h 4689399"/>
                  <a:gd name="connsiteX132" fmla="*/ 1900154 w 3752993"/>
                  <a:gd name="connsiteY132" fmla="*/ 1562905 h 4689399"/>
                  <a:gd name="connsiteX133" fmla="*/ 1900154 w 3752993"/>
                  <a:gd name="connsiteY133" fmla="*/ 1504414 h 4689399"/>
                  <a:gd name="connsiteX134" fmla="*/ 1904252 w 3752993"/>
                  <a:gd name="connsiteY134" fmla="*/ 1452257 h 4689399"/>
                  <a:gd name="connsiteX135" fmla="*/ 1988449 w 3752993"/>
                  <a:gd name="connsiteY135" fmla="*/ 1340118 h 4689399"/>
                  <a:gd name="connsiteX136" fmla="*/ 2102451 w 3752993"/>
                  <a:gd name="connsiteY136" fmla="*/ 1248842 h 4689399"/>
                  <a:gd name="connsiteX137" fmla="*/ 2118843 w 3752993"/>
                  <a:gd name="connsiteY137" fmla="*/ 1239528 h 4689399"/>
                  <a:gd name="connsiteX138" fmla="*/ 2130765 w 3752993"/>
                  <a:gd name="connsiteY138" fmla="*/ 1242881 h 4689399"/>
                  <a:gd name="connsiteX139" fmla="*/ 2131510 w 3752993"/>
                  <a:gd name="connsiteY139" fmla="*/ 1248842 h 4689399"/>
                  <a:gd name="connsiteX140" fmla="*/ 2121078 w 3752993"/>
                  <a:gd name="connsiteY140" fmla="*/ 1270823 h 4689399"/>
                  <a:gd name="connsiteX141" fmla="*/ 2000371 w 3752993"/>
                  <a:gd name="connsiteY141" fmla="*/ 1401589 h 4689399"/>
                  <a:gd name="connsiteX142" fmla="*/ 2048430 w 3752993"/>
                  <a:gd name="connsiteY142" fmla="*/ 1667220 h 4689399"/>
                  <a:gd name="connsiteX143" fmla="*/ 2061097 w 3752993"/>
                  <a:gd name="connsiteY143" fmla="*/ 1785692 h 4689399"/>
                  <a:gd name="connsiteX144" fmla="*/ 2047685 w 3752993"/>
                  <a:gd name="connsiteY144" fmla="*/ 1803947 h 4689399"/>
                  <a:gd name="connsiteX145" fmla="*/ 2037254 w 3752993"/>
                  <a:gd name="connsiteY145" fmla="*/ 1815869 h 4689399"/>
                  <a:gd name="connsiteX146" fmla="*/ 1985469 w 3752993"/>
                  <a:gd name="connsiteY146" fmla="*/ 1838595 h 4689399"/>
                  <a:gd name="connsiteX147" fmla="*/ 1919154 w 3752993"/>
                  <a:gd name="connsiteY147" fmla="*/ 1914223 h 4689399"/>
                  <a:gd name="connsiteX148" fmla="*/ 1910958 w 3752993"/>
                  <a:gd name="connsiteY148" fmla="*/ 1970479 h 4689399"/>
                  <a:gd name="connsiteX149" fmla="*/ 1910958 w 3752993"/>
                  <a:gd name="connsiteY149" fmla="*/ 2367993 h 4689399"/>
                  <a:gd name="connsiteX150" fmla="*/ 1934802 w 3752993"/>
                  <a:gd name="connsiteY150" fmla="*/ 2416798 h 4689399"/>
                  <a:gd name="connsiteX151" fmla="*/ 1931821 w 3752993"/>
                  <a:gd name="connsiteY151" fmla="*/ 2458151 h 4689399"/>
                  <a:gd name="connsiteX152" fmla="*/ 1967959 w 3752993"/>
                  <a:gd name="connsiteY152" fmla="*/ 2549427 h 4689399"/>
                  <a:gd name="connsiteX153" fmla="*/ 2014156 w 3752993"/>
                  <a:gd name="connsiteY153" fmla="*/ 2547937 h 4689399"/>
                  <a:gd name="connsiteX154" fmla="*/ 2054019 w 3752993"/>
                  <a:gd name="connsiteY154" fmla="*/ 2524093 h 4689399"/>
                  <a:gd name="connsiteX155" fmla="*/ 2039489 w 3752993"/>
                  <a:gd name="connsiteY155" fmla="*/ 2556878 h 4689399"/>
                  <a:gd name="connsiteX156" fmla="*/ 1990685 w 3752993"/>
                  <a:gd name="connsiteY156" fmla="*/ 2571780 h 4689399"/>
                  <a:gd name="connsiteX157" fmla="*/ 1887860 w 3752993"/>
                  <a:gd name="connsiteY157" fmla="*/ 2573643 h 4689399"/>
                  <a:gd name="connsiteX158" fmla="*/ 1762682 w 3752993"/>
                  <a:gd name="connsiteY158" fmla="*/ 2571780 h 4689399"/>
                  <a:gd name="connsiteX159" fmla="*/ 1714250 w 3752993"/>
                  <a:gd name="connsiteY159" fmla="*/ 2556878 h 4689399"/>
                  <a:gd name="connsiteX160" fmla="*/ 1699720 w 3752993"/>
                  <a:gd name="connsiteY160" fmla="*/ 2524093 h 4689399"/>
                  <a:gd name="connsiteX161" fmla="*/ 1739584 w 3752993"/>
                  <a:gd name="connsiteY161" fmla="*/ 2547937 h 4689399"/>
                  <a:gd name="connsiteX162" fmla="*/ 1785780 w 3752993"/>
                  <a:gd name="connsiteY162" fmla="*/ 2549427 h 4689399"/>
                  <a:gd name="connsiteX163" fmla="*/ 1821918 w 3752993"/>
                  <a:gd name="connsiteY163" fmla="*/ 2458151 h 4689399"/>
                  <a:gd name="connsiteX164" fmla="*/ 1818937 w 3752993"/>
                  <a:gd name="connsiteY164" fmla="*/ 2416798 h 4689399"/>
                  <a:gd name="connsiteX165" fmla="*/ 1842781 w 3752993"/>
                  <a:gd name="connsiteY165" fmla="*/ 2367993 h 4689399"/>
                  <a:gd name="connsiteX166" fmla="*/ 1842781 w 3752993"/>
                  <a:gd name="connsiteY166" fmla="*/ 1970479 h 4689399"/>
                  <a:gd name="connsiteX167" fmla="*/ 1834585 w 3752993"/>
                  <a:gd name="connsiteY167" fmla="*/ 1914223 h 4689399"/>
                  <a:gd name="connsiteX168" fmla="*/ 1768270 w 3752993"/>
                  <a:gd name="connsiteY168" fmla="*/ 1838595 h 4689399"/>
                  <a:gd name="connsiteX169" fmla="*/ 1716485 w 3752993"/>
                  <a:gd name="connsiteY169" fmla="*/ 1815869 h 4689399"/>
                  <a:gd name="connsiteX170" fmla="*/ 1706054 w 3752993"/>
                  <a:gd name="connsiteY170" fmla="*/ 1803947 h 4689399"/>
                  <a:gd name="connsiteX171" fmla="*/ 1692642 w 3752993"/>
                  <a:gd name="connsiteY171" fmla="*/ 1785692 h 4689399"/>
                  <a:gd name="connsiteX172" fmla="*/ 1705309 w 3752993"/>
                  <a:gd name="connsiteY172" fmla="*/ 1667220 h 4689399"/>
                  <a:gd name="connsiteX173" fmla="*/ 1753368 w 3752993"/>
                  <a:gd name="connsiteY173" fmla="*/ 1401589 h 4689399"/>
                  <a:gd name="connsiteX174" fmla="*/ 1632661 w 3752993"/>
                  <a:gd name="connsiteY174" fmla="*/ 1270823 h 4689399"/>
                  <a:gd name="connsiteX175" fmla="*/ 1622229 w 3752993"/>
                  <a:gd name="connsiteY175" fmla="*/ 1248842 h 4689399"/>
                  <a:gd name="connsiteX176" fmla="*/ 1622974 w 3752993"/>
                  <a:gd name="connsiteY176" fmla="*/ 1242881 h 4689399"/>
                  <a:gd name="connsiteX177" fmla="*/ 1634896 w 3752993"/>
                  <a:gd name="connsiteY177" fmla="*/ 1239528 h 4689399"/>
                  <a:gd name="connsiteX178" fmla="*/ 1651288 w 3752993"/>
                  <a:gd name="connsiteY178" fmla="*/ 1248842 h 4689399"/>
                  <a:gd name="connsiteX179" fmla="*/ 1765290 w 3752993"/>
                  <a:gd name="connsiteY179" fmla="*/ 1340118 h 4689399"/>
                  <a:gd name="connsiteX180" fmla="*/ 1849487 w 3752993"/>
                  <a:gd name="connsiteY180" fmla="*/ 1452257 h 4689399"/>
                  <a:gd name="connsiteX181" fmla="*/ 1853585 w 3752993"/>
                  <a:gd name="connsiteY181" fmla="*/ 1504414 h 4689399"/>
                  <a:gd name="connsiteX182" fmla="*/ 1853585 w 3752993"/>
                  <a:gd name="connsiteY182" fmla="*/ 1562905 h 4689399"/>
                  <a:gd name="connsiteX183" fmla="*/ 1827134 w 3752993"/>
                  <a:gd name="connsiteY183" fmla="*/ 1613200 h 4689399"/>
                  <a:gd name="connsiteX184" fmla="*/ 1849487 w 3752993"/>
                  <a:gd name="connsiteY184" fmla="*/ 1858340 h 4689399"/>
                  <a:gd name="connsiteX185" fmla="*/ 1877056 w 3752993"/>
                  <a:gd name="connsiteY185" fmla="*/ 1877340 h 4689399"/>
                  <a:gd name="connsiteX186" fmla="*/ 1877056 w 3752993"/>
                  <a:gd name="connsiteY186" fmla="*/ 1372903 h 4689399"/>
                  <a:gd name="connsiteX187" fmla="*/ 1877056 w 3752993"/>
                  <a:gd name="connsiteY187" fmla="*/ 1116586 h 4689399"/>
                  <a:gd name="connsiteX188" fmla="*/ 1832349 w 3752993"/>
                  <a:gd name="connsiteY188" fmla="*/ 1115841 h 4689399"/>
                  <a:gd name="connsiteX189" fmla="*/ 1757839 w 3752993"/>
                  <a:gd name="connsiteY189" fmla="*/ 1097213 h 4689399"/>
                  <a:gd name="connsiteX190" fmla="*/ 1731760 w 3752993"/>
                  <a:gd name="connsiteY190" fmla="*/ 1069271 h 4689399"/>
                  <a:gd name="connsiteX191" fmla="*/ 1843899 w 3752993"/>
                  <a:gd name="connsiteY191" fmla="*/ 1042820 h 4689399"/>
                  <a:gd name="connsiteX192" fmla="*/ 1864016 w 3752993"/>
                  <a:gd name="connsiteY192" fmla="*/ 958996 h 4689399"/>
                  <a:gd name="connsiteX193" fmla="*/ 1845016 w 3752993"/>
                  <a:gd name="connsiteY193" fmla="*/ 787621 h 4689399"/>
                  <a:gd name="connsiteX194" fmla="*/ 1859546 w 3752993"/>
                  <a:gd name="connsiteY194" fmla="*/ 690384 h 4689399"/>
                  <a:gd name="connsiteX195" fmla="*/ 1851350 w 3752993"/>
                  <a:gd name="connsiteY195" fmla="*/ 567069 h 4689399"/>
                  <a:gd name="connsiteX196" fmla="*/ 1816702 w 3752993"/>
                  <a:gd name="connsiteY196" fmla="*/ 533912 h 4689399"/>
                  <a:gd name="connsiteX197" fmla="*/ 1806271 w 3752993"/>
                  <a:gd name="connsiteY197" fmla="*/ 532049 h 4689399"/>
                  <a:gd name="connsiteX198" fmla="*/ 1794349 w 3752993"/>
                  <a:gd name="connsiteY198" fmla="*/ 537638 h 4689399"/>
                  <a:gd name="connsiteX199" fmla="*/ 1733995 w 3752993"/>
                  <a:gd name="connsiteY199" fmla="*/ 607305 h 4689399"/>
                  <a:gd name="connsiteX200" fmla="*/ 1662838 w 3752993"/>
                  <a:gd name="connsiteY200" fmla="*/ 678463 h 4689399"/>
                  <a:gd name="connsiteX201" fmla="*/ 1622602 w 3752993"/>
                  <a:gd name="connsiteY201" fmla="*/ 704542 h 4689399"/>
                  <a:gd name="connsiteX202" fmla="*/ 1594660 w 3752993"/>
                  <a:gd name="connsiteY202" fmla="*/ 703051 h 4689399"/>
                  <a:gd name="connsiteX203" fmla="*/ 1676995 w 3752993"/>
                  <a:gd name="connsiteY203" fmla="*/ 589422 h 4689399"/>
                  <a:gd name="connsiteX204" fmla="*/ 1809996 w 3752993"/>
                  <a:gd name="connsiteY204" fmla="*/ 457538 h 4689399"/>
                  <a:gd name="connsiteX205" fmla="*/ 1840173 w 3752993"/>
                  <a:gd name="connsiteY205" fmla="*/ 407616 h 4689399"/>
                  <a:gd name="connsiteX206" fmla="*/ 1822663 w 3752993"/>
                  <a:gd name="connsiteY206" fmla="*/ 342792 h 4689399"/>
                  <a:gd name="connsiteX207" fmla="*/ 1803290 w 3752993"/>
                  <a:gd name="connsiteY207" fmla="*/ 343537 h 4689399"/>
                  <a:gd name="connsiteX208" fmla="*/ 1703818 w 3752993"/>
                  <a:gd name="connsiteY208" fmla="*/ 396440 h 4689399"/>
                  <a:gd name="connsiteX209" fmla="*/ 1590562 w 3752993"/>
                  <a:gd name="connsiteY209" fmla="*/ 423636 h 4689399"/>
                  <a:gd name="connsiteX210" fmla="*/ 1671406 w 3752993"/>
                  <a:gd name="connsiteY210" fmla="*/ 321184 h 4689399"/>
                  <a:gd name="connsiteX211" fmla="*/ 1801800 w 3752993"/>
                  <a:gd name="connsiteY211" fmla="*/ 278713 h 4689399"/>
                  <a:gd name="connsiteX212" fmla="*/ 1821545 w 3752993"/>
                  <a:gd name="connsiteY212" fmla="*/ 155398 h 4689399"/>
                  <a:gd name="connsiteX213" fmla="*/ 1581248 w 3752993"/>
                  <a:gd name="connsiteY213" fmla="*/ 4141 h 4689399"/>
                  <a:gd name="connsiteX214" fmla="*/ 1430364 w 3752993"/>
                  <a:gd name="connsiteY214" fmla="*/ 51828 h 4689399"/>
                  <a:gd name="connsiteX215" fmla="*/ 1391991 w 3752993"/>
                  <a:gd name="connsiteY215" fmla="*/ 115907 h 4689399"/>
                  <a:gd name="connsiteX216" fmla="*/ 1302951 w 3752993"/>
                  <a:gd name="connsiteY216" fmla="*/ 22768 h 4689399"/>
                  <a:gd name="connsiteX217" fmla="*/ 1182989 w 3752993"/>
                  <a:gd name="connsiteY217" fmla="*/ 118142 h 4689399"/>
                  <a:gd name="connsiteX218" fmla="*/ 1182989 w 3752993"/>
                  <a:gd name="connsiteY218" fmla="*/ 223575 h 4689399"/>
                  <a:gd name="connsiteX219" fmla="*/ 1241107 w 3752993"/>
                  <a:gd name="connsiteY219" fmla="*/ 374832 h 4689399"/>
                  <a:gd name="connsiteX220" fmla="*/ 1253401 w 3752993"/>
                  <a:gd name="connsiteY220" fmla="*/ 526833 h 4689399"/>
                  <a:gd name="connsiteX221" fmla="*/ 1221362 w 3752993"/>
                  <a:gd name="connsiteY221" fmla="*/ 526833 h 4689399"/>
                  <a:gd name="connsiteX222" fmla="*/ 1220244 w 3752993"/>
                  <a:gd name="connsiteY222" fmla="*/ 384891 h 4689399"/>
                  <a:gd name="connsiteX223" fmla="*/ 1134184 w 3752993"/>
                  <a:gd name="connsiteY223" fmla="*/ 238104 h 4689399"/>
                  <a:gd name="connsiteX224" fmla="*/ 1022418 w 3752993"/>
                  <a:gd name="connsiteY224" fmla="*/ 210163 h 4689399"/>
                  <a:gd name="connsiteX225" fmla="*/ 873396 w 3752993"/>
                  <a:gd name="connsiteY225" fmla="*/ 284674 h 4689399"/>
                  <a:gd name="connsiteX226" fmla="*/ 779140 w 3752993"/>
                  <a:gd name="connsiteY226" fmla="*/ 381910 h 4689399"/>
                  <a:gd name="connsiteX227" fmla="*/ 765728 w 3752993"/>
                  <a:gd name="connsiteY227" fmla="*/ 482127 h 4689399"/>
                  <a:gd name="connsiteX228" fmla="*/ 697924 w 3752993"/>
                  <a:gd name="connsiteY228" fmla="*/ 516029 h 4689399"/>
                  <a:gd name="connsiteX229" fmla="*/ 608511 w 3752993"/>
                  <a:gd name="connsiteY229" fmla="*/ 732110 h 4689399"/>
                  <a:gd name="connsiteX230" fmla="*/ 610374 w 3752993"/>
                  <a:gd name="connsiteY230" fmla="*/ 735836 h 4689399"/>
                  <a:gd name="connsiteX231" fmla="*/ 778023 w 3752993"/>
                  <a:gd name="connsiteY231" fmla="*/ 796935 h 4689399"/>
                  <a:gd name="connsiteX232" fmla="*/ 944554 w 3752993"/>
                  <a:gd name="connsiteY232" fmla="*/ 796935 h 4689399"/>
                  <a:gd name="connsiteX233" fmla="*/ 962064 w 3752993"/>
                  <a:gd name="connsiteY233" fmla="*/ 810347 h 4689399"/>
                  <a:gd name="connsiteX234" fmla="*/ 764238 w 3752993"/>
                  <a:gd name="connsiteY234" fmla="*/ 815562 h 4689399"/>
                  <a:gd name="connsiteX235" fmla="*/ 623413 w 3752993"/>
                  <a:gd name="connsiteY235" fmla="*/ 794700 h 4689399"/>
                  <a:gd name="connsiteX236" fmla="*/ 465078 w 3752993"/>
                  <a:gd name="connsiteY236" fmla="*/ 842386 h 4689399"/>
                  <a:gd name="connsiteX237" fmla="*/ 439372 w 3752993"/>
                  <a:gd name="connsiteY237" fmla="*/ 934407 h 4689399"/>
                  <a:gd name="connsiteX238" fmla="*/ 392802 w 3752993"/>
                  <a:gd name="connsiteY238" fmla="*/ 1018232 h 4689399"/>
                  <a:gd name="connsiteX239" fmla="*/ 382371 w 3752993"/>
                  <a:gd name="connsiteY239" fmla="*/ 1156822 h 4689399"/>
                  <a:gd name="connsiteX240" fmla="*/ 535490 w 3752993"/>
                  <a:gd name="connsiteY240" fmla="*/ 1163155 h 4689399"/>
                  <a:gd name="connsiteX241" fmla="*/ 637943 w 3752993"/>
                  <a:gd name="connsiteY241" fmla="*/ 1162782 h 4689399"/>
                  <a:gd name="connsiteX242" fmla="*/ 665139 w 3752993"/>
                  <a:gd name="connsiteY242" fmla="*/ 1191842 h 4689399"/>
                  <a:gd name="connsiteX243" fmla="*/ 701277 w 3752993"/>
                  <a:gd name="connsiteY243" fmla="*/ 1250705 h 4689399"/>
                  <a:gd name="connsiteX244" fmla="*/ 730336 w 3752993"/>
                  <a:gd name="connsiteY244" fmla="*/ 1300255 h 4689399"/>
                  <a:gd name="connsiteX245" fmla="*/ 816396 w 3752993"/>
                  <a:gd name="connsiteY245" fmla="*/ 1318882 h 4689399"/>
                  <a:gd name="connsiteX246" fmla="*/ 1051477 w 3752993"/>
                  <a:gd name="connsiteY246" fmla="*/ 1263744 h 4689399"/>
                  <a:gd name="connsiteX247" fmla="*/ 1098046 w 3752993"/>
                  <a:gd name="connsiteY247" fmla="*/ 1245862 h 4689399"/>
                  <a:gd name="connsiteX248" fmla="*/ 1112576 w 3752993"/>
                  <a:gd name="connsiteY248" fmla="*/ 1249960 h 4689399"/>
                  <a:gd name="connsiteX249" fmla="*/ 1106615 w 3752993"/>
                  <a:gd name="connsiteY249" fmla="*/ 1266352 h 4689399"/>
                  <a:gd name="connsiteX250" fmla="*/ 995967 w 3752993"/>
                  <a:gd name="connsiteY250" fmla="*/ 1321863 h 4689399"/>
                  <a:gd name="connsiteX251" fmla="*/ 870416 w 3752993"/>
                  <a:gd name="connsiteY251" fmla="*/ 1344961 h 4689399"/>
                  <a:gd name="connsiteX252" fmla="*/ 795160 w 3752993"/>
                  <a:gd name="connsiteY252" fmla="*/ 1346451 h 4689399"/>
                  <a:gd name="connsiteX253" fmla="*/ 662159 w 3752993"/>
                  <a:gd name="connsiteY253" fmla="*/ 1296902 h 4689399"/>
                  <a:gd name="connsiteX254" fmla="*/ 566785 w 3752993"/>
                  <a:gd name="connsiteY254" fmla="*/ 1199293 h 4689399"/>
                  <a:gd name="connsiteX255" fmla="*/ 386841 w 3752993"/>
                  <a:gd name="connsiteY255" fmla="*/ 1184763 h 4689399"/>
                  <a:gd name="connsiteX256" fmla="*/ 266879 w 3752993"/>
                  <a:gd name="connsiteY256" fmla="*/ 1206371 h 4689399"/>
                  <a:gd name="connsiteX257" fmla="*/ 205780 w 3752993"/>
                  <a:gd name="connsiteY257" fmla="*/ 1357628 h 4689399"/>
                  <a:gd name="connsiteX258" fmla="*/ 317547 w 3752993"/>
                  <a:gd name="connsiteY258" fmla="*/ 1467159 h 4689399"/>
                  <a:gd name="connsiteX259" fmla="*/ 500843 w 3752993"/>
                  <a:gd name="connsiteY259" fmla="*/ 1515963 h 4689399"/>
                  <a:gd name="connsiteX260" fmla="*/ 547412 w 3752993"/>
                  <a:gd name="connsiteY260" fmla="*/ 1550983 h 4689399"/>
                  <a:gd name="connsiteX261" fmla="*/ 466568 w 3752993"/>
                  <a:gd name="connsiteY261" fmla="*/ 1538689 h 4689399"/>
                  <a:gd name="connsiteX262" fmla="*/ 238938 w 3752993"/>
                  <a:gd name="connsiteY262" fmla="*/ 1464178 h 4689399"/>
                  <a:gd name="connsiteX263" fmla="*/ 153996 w 3752993"/>
                  <a:gd name="connsiteY263" fmla="*/ 1505532 h 4689399"/>
                  <a:gd name="connsiteX264" fmla="*/ 112642 w 3752993"/>
                  <a:gd name="connsiteY264" fmla="*/ 1643749 h 4689399"/>
                  <a:gd name="connsiteX265" fmla="*/ 121211 w 3752993"/>
                  <a:gd name="connsiteY265" fmla="*/ 1705966 h 4689399"/>
                  <a:gd name="connsiteX266" fmla="*/ 204290 w 3752993"/>
                  <a:gd name="connsiteY266" fmla="*/ 1760358 h 4689399"/>
                  <a:gd name="connsiteX267" fmla="*/ 275821 w 3752993"/>
                  <a:gd name="connsiteY267" fmla="*/ 1787182 h 4689399"/>
                  <a:gd name="connsiteX268" fmla="*/ 330958 w 3752993"/>
                  <a:gd name="connsiteY268" fmla="*/ 1824438 h 4689399"/>
                  <a:gd name="connsiteX269" fmla="*/ 349959 w 3752993"/>
                  <a:gd name="connsiteY269" fmla="*/ 1883674 h 4689399"/>
                  <a:gd name="connsiteX270" fmla="*/ 341763 w 3752993"/>
                  <a:gd name="connsiteY270" fmla="*/ 1884419 h 4689399"/>
                  <a:gd name="connsiteX271" fmla="*/ 281409 w 3752993"/>
                  <a:gd name="connsiteY271" fmla="*/ 1850516 h 4689399"/>
                  <a:gd name="connsiteX272" fmla="*/ 215094 w 3752993"/>
                  <a:gd name="connsiteY272" fmla="*/ 1815124 h 4689399"/>
                  <a:gd name="connsiteX273" fmla="*/ 142446 w 3752993"/>
                  <a:gd name="connsiteY273" fmla="*/ 1818849 h 4689399"/>
                  <a:gd name="connsiteX274" fmla="*/ 107054 w 3752993"/>
                  <a:gd name="connsiteY274" fmla="*/ 1860948 h 4689399"/>
                  <a:gd name="connsiteX275" fmla="*/ 95132 w 3752993"/>
                  <a:gd name="connsiteY275" fmla="*/ 1915341 h 4689399"/>
                  <a:gd name="connsiteX276" fmla="*/ 104446 w 3752993"/>
                  <a:gd name="connsiteY276" fmla="*/ 2035675 h 4689399"/>
                  <a:gd name="connsiteX277" fmla="*/ 132387 w 3752993"/>
                  <a:gd name="connsiteY277" fmla="*/ 2158618 h 4689399"/>
                  <a:gd name="connsiteX278" fmla="*/ 206526 w 3752993"/>
                  <a:gd name="connsiteY278" fmla="*/ 2235737 h 4689399"/>
                  <a:gd name="connsiteX279" fmla="*/ 256820 w 3752993"/>
                  <a:gd name="connsiteY279" fmla="*/ 2285286 h 4689399"/>
                  <a:gd name="connsiteX280" fmla="*/ 316429 w 3752993"/>
                  <a:gd name="connsiteY280" fmla="*/ 2376190 h 4689399"/>
                  <a:gd name="connsiteX281" fmla="*/ 397273 w 3752993"/>
                  <a:gd name="connsiteY281" fmla="*/ 2347503 h 4689399"/>
                  <a:gd name="connsiteX282" fmla="*/ 529157 w 3752993"/>
                  <a:gd name="connsiteY282" fmla="*/ 2312483 h 4689399"/>
                  <a:gd name="connsiteX283" fmla="*/ 608883 w 3752993"/>
                  <a:gd name="connsiteY283" fmla="*/ 2300189 h 4689399"/>
                  <a:gd name="connsiteX284" fmla="*/ 772807 w 3752993"/>
                  <a:gd name="connsiteY284" fmla="*/ 2332228 h 4689399"/>
                  <a:gd name="connsiteX285" fmla="*/ 854024 w 3752993"/>
                  <a:gd name="connsiteY285" fmla="*/ 2398543 h 4689399"/>
                  <a:gd name="connsiteX286" fmla="*/ 878985 w 3752993"/>
                  <a:gd name="connsiteY286" fmla="*/ 2432445 h 4689399"/>
                  <a:gd name="connsiteX287" fmla="*/ 859239 w 3752993"/>
                  <a:gd name="connsiteY287" fmla="*/ 2434680 h 4689399"/>
                  <a:gd name="connsiteX288" fmla="*/ 843965 w 3752993"/>
                  <a:gd name="connsiteY288" fmla="*/ 2417543 h 4689399"/>
                  <a:gd name="connsiteX289" fmla="*/ 799631 w 3752993"/>
                  <a:gd name="connsiteY289" fmla="*/ 2379543 h 4689399"/>
                  <a:gd name="connsiteX290" fmla="*/ 594354 w 3752993"/>
                  <a:gd name="connsiteY290" fmla="*/ 2347503 h 4689399"/>
                  <a:gd name="connsiteX291" fmla="*/ 532883 w 3752993"/>
                  <a:gd name="connsiteY291" fmla="*/ 2393327 h 4689399"/>
                  <a:gd name="connsiteX292" fmla="*/ 456882 w 3752993"/>
                  <a:gd name="connsiteY292" fmla="*/ 2418288 h 4689399"/>
                  <a:gd name="connsiteX293" fmla="*/ 371567 w 3752993"/>
                  <a:gd name="connsiteY293" fmla="*/ 2402641 h 4689399"/>
                  <a:gd name="connsiteX294" fmla="*/ 360763 w 3752993"/>
                  <a:gd name="connsiteY294" fmla="*/ 2454798 h 4689399"/>
                  <a:gd name="connsiteX295" fmla="*/ 449803 w 3752993"/>
                  <a:gd name="connsiteY295" fmla="*/ 2490936 h 4689399"/>
                  <a:gd name="connsiteX296" fmla="*/ 585785 w 3752993"/>
                  <a:gd name="connsiteY296" fmla="*/ 2552407 h 4689399"/>
                  <a:gd name="connsiteX297" fmla="*/ 600315 w 3752993"/>
                  <a:gd name="connsiteY297" fmla="*/ 2595624 h 4689399"/>
                  <a:gd name="connsiteX298" fmla="*/ 561942 w 3752993"/>
                  <a:gd name="connsiteY298" fmla="*/ 2567309 h 4689399"/>
                  <a:gd name="connsiteX299" fmla="*/ 414410 w 3752993"/>
                  <a:gd name="connsiteY299" fmla="*/ 2505838 h 4689399"/>
                  <a:gd name="connsiteX300" fmla="*/ 294076 w 3752993"/>
                  <a:gd name="connsiteY300" fmla="*/ 2464857 h 4689399"/>
                  <a:gd name="connsiteX301" fmla="*/ 243036 w 3752993"/>
                  <a:gd name="connsiteY301" fmla="*/ 2419033 h 4689399"/>
                  <a:gd name="connsiteX302" fmla="*/ 220310 w 3752993"/>
                  <a:gd name="connsiteY302" fmla="*/ 2334463 h 4689399"/>
                  <a:gd name="connsiteX303" fmla="*/ 132760 w 3752993"/>
                  <a:gd name="connsiteY303" fmla="*/ 2224933 h 4689399"/>
                  <a:gd name="connsiteX304" fmla="*/ 16151 w 3752993"/>
                  <a:gd name="connsiteY304" fmla="*/ 2275227 h 4689399"/>
                  <a:gd name="connsiteX305" fmla="*/ 26955 w 3752993"/>
                  <a:gd name="connsiteY305" fmla="*/ 2343405 h 4689399"/>
                  <a:gd name="connsiteX306" fmla="*/ 18759 w 3752993"/>
                  <a:gd name="connsiteY306" fmla="*/ 2487956 h 4689399"/>
                  <a:gd name="connsiteX307" fmla="*/ 131 w 3752993"/>
                  <a:gd name="connsiteY307" fmla="*/ 2560976 h 4689399"/>
                  <a:gd name="connsiteX308" fmla="*/ 42229 w 3752993"/>
                  <a:gd name="connsiteY308" fmla="*/ 2619467 h 4689399"/>
                  <a:gd name="connsiteX309" fmla="*/ 115250 w 3752993"/>
                  <a:gd name="connsiteY309" fmla="*/ 2638467 h 4689399"/>
                  <a:gd name="connsiteX310" fmla="*/ 134250 w 3752993"/>
                  <a:gd name="connsiteY310" fmla="*/ 2641820 h 4689399"/>
                  <a:gd name="connsiteX311" fmla="*/ 142074 w 3752993"/>
                  <a:gd name="connsiteY311" fmla="*/ 2657840 h 4689399"/>
                  <a:gd name="connsiteX312" fmla="*/ 130525 w 3752993"/>
                  <a:gd name="connsiteY312" fmla="*/ 2665291 h 4689399"/>
                  <a:gd name="connsiteX313" fmla="*/ 83583 w 3752993"/>
                  <a:gd name="connsiteY313" fmla="*/ 2654114 h 4689399"/>
                  <a:gd name="connsiteX314" fmla="*/ 25465 w 3752993"/>
                  <a:gd name="connsiteY314" fmla="*/ 2673487 h 4689399"/>
                  <a:gd name="connsiteX315" fmla="*/ 17641 w 3752993"/>
                  <a:gd name="connsiteY315" fmla="*/ 2708135 h 4689399"/>
                  <a:gd name="connsiteX316" fmla="*/ 41112 w 3752993"/>
                  <a:gd name="connsiteY316" fmla="*/ 2868333 h 4689399"/>
                  <a:gd name="connsiteX317" fmla="*/ 57504 w 3752993"/>
                  <a:gd name="connsiteY317" fmla="*/ 2928687 h 4689399"/>
                  <a:gd name="connsiteX318" fmla="*/ 77249 w 3752993"/>
                  <a:gd name="connsiteY318" fmla="*/ 3116826 h 4689399"/>
                  <a:gd name="connsiteX319" fmla="*/ 136113 w 3752993"/>
                  <a:gd name="connsiteY319" fmla="*/ 3204004 h 4689399"/>
                  <a:gd name="connsiteX320" fmla="*/ 209879 w 3752993"/>
                  <a:gd name="connsiteY320" fmla="*/ 3215925 h 4689399"/>
                  <a:gd name="connsiteX321" fmla="*/ 310841 w 3752993"/>
                  <a:gd name="connsiteY321" fmla="*/ 3180160 h 4689399"/>
                  <a:gd name="connsiteX322" fmla="*/ 521333 w 3752993"/>
                  <a:gd name="connsiteY322" fmla="*/ 3067649 h 4689399"/>
                  <a:gd name="connsiteX323" fmla="*/ 612609 w 3752993"/>
                  <a:gd name="connsiteY323" fmla="*/ 3062806 h 4689399"/>
                  <a:gd name="connsiteX324" fmla="*/ 598825 w 3752993"/>
                  <a:gd name="connsiteY324" fmla="*/ 3078080 h 4689399"/>
                  <a:gd name="connsiteX325" fmla="*/ 393547 w 3752993"/>
                  <a:gd name="connsiteY325" fmla="*/ 3174199 h 4689399"/>
                  <a:gd name="connsiteX326" fmla="*/ 237075 w 3752993"/>
                  <a:gd name="connsiteY326" fmla="*/ 3299377 h 4689399"/>
                  <a:gd name="connsiteX327" fmla="*/ 209879 w 3752993"/>
                  <a:gd name="connsiteY327" fmla="*/ 3512105 h 4689399"/>
                  <a:gd name="connsiteX328" fmla="*/ 270605 w 3752993"/>
                  <a:gd name="connsiteY328" fmla="*/ 3576930 h 4689399"/>
                  <a:gd name="connsiteX329" fmla="*/ 354057 w 3752993"/>
                  <a:gd name="connsiteY329" fmla="*/ 3593322 h 4689399"/>
                  <a:gd name="connsiteX330" fmla="*/ 383489 w 3752993"/>
                  <a:gd name="connsiteY330" fmla="*/ 3552714 h 4689399"/>
                  <a:gd name="connsiteX331" fmla="*/ 556726 w 3752993"/>
                  <a:gd name="connsiteY331" fmla="*/ 3354515 h 4689399"/>
                  <a:gd name="connsiteX332" fmla="*/ 635707 w 3752993"/>
                  <a:gd name="connsiteY332" fmla="*/ 3338495 h 4689399"/>
                  <a:gd name="connsiteX333" fmla="*/ 643531 w 3752993"/>
                  <a:gd name="connsiteY333" fmla="*/ 3342593 h 4689399"/>
                  <a:gd name="connsiteX334" fmla="*/ 640178 w 3752993"/>
                  <a:gd name="connsiteY334" fmla="*/ 3351907 h 4689399"/>
                  <a:gd name="connsiteX335" fmla="*/ 533255 w 3752993"/>
                  <a:gd name="connsiteY335" fmla="*/ 3417849 h 4689399"/>
                  <a:gd name="connsiteX336" fmla="*/ 472156 w 3752993"/>
                  <a:gd name="connsiteY336" fmla="*/ 3483419 h 4689399"/>
                  <a:gd name="connsiteX337" fmla="*/ 465078 w 3752993"/>
                  <a:gd name="connsiteY337" fmla="*/ 3569479 h 4689399"/>
                  <a:gd name="connsiteX338" fmla="*/ 476254 w 3752993"/>
                  <a:gd name="connsiteY338" fmla="*/ 3576557 h 4689399"/>
                  <a:gd name="connsiteX339" fmla="*/ 562314 w 3752993"/>
                  <a:gd name="connsiteY339" fmla="*/ 3568361 h 4689399"/>
                  <a:gd name="connsiteX340" fmla="*/ 618942 w 3752993"/>
                  <a:gd name="connsiteY340" fmla="*/ 3569479 h 4689399"/>
                  <a:gd name="connsiteX341" fmla="*/ 617825 w 3752993"/>
                  <a:gd name="connsiteY341" fmla="*/ 3581028 h 4689399"/>
                  <a:gd name="connsiteX342" fmla="*/ 608138 w 3752993"/>
                  <a:gd name="connsiteY342" fmla="*/ 3600401 h 4689399"/>
                  <a:gd name="connsiteX343" fmla="*/ 599197 w 3752993"/>
                  <a:gd name="connsiteY343" fmla="*/ 3623126 h 4689399"/>
                  <a:gd name="connsiteX344" fmla="*/ 617080 w 3752993"/>
                  <a:gd name="connsiteY344" fmla="*/ 3637283 h 4689399"/>
                  <a:gd name="connsiteX345" fmla="*/ 753807 w 3752993"/>
                  <a:gd name="connsiteY345" fmla="*/ 3599655 h 4689399"/>
                  <a:gd name="connsiteX346" fmla="*/ 747473 w 3752993"/>
                  <a:gd name="connsiteY346" fmla="*/ 3622008 h 4689399"/>
                  <a:gd name="connsiteX347" fmla="*/ 641296 w 3752993"/>
                  <a:gd name="connsiteY347" fmla="*/ 3682362 h 4689399"/>
                  <a:gd name="connsiteX348" fmla="*/ 605530 w 3752993"/>
                  <a:gd name="connsiteY348" fmla="*/ 3676774 h 4689399"/>
                  <a:gd name="connsiteX349" fmla="*/ 564550 w 3752993"/>
                  <a:gd name="connsiteY349" fmla="*/ 3652186 h 4689399"/>
                  <a:gd name="connsiteX350" fmla="*/ 542569 w 3752993"/>
                  <a:gd name="connsiteY350" fmla="*/ 3652558 h 4689399"/>
                  <a:gd name="connsiteX351" fmla="*/ 474392 w 3752993"/>
                  <a:gd name="connsiteY351" fmla="*/ 3681245 h 4689399"/>
                  <a:gd name="connsiteX352" fmla="*/ 406214 w 3752993"/>
                  <a:gd name="connsiteY352" fmla="*/ 3719618 h 4689399"/>
                  <a:gd name="connsiteX353" fmla="*/ 378273 w 3752993"/>
                  <a:gd name="connsiteY353" fmla="*/ 3781462 h 4689399"/>
                  <a:gd name="connsiteX354" fmla="*/ 403606 w 3752993"/>
                  <a:gd name="connsiteY354" fmla="*/ 3829521 h 4689399"/>
                  <a:gd name="connsiteX355" fmla="*/ 491157 w 3752993"/>
                  <a:gd name="connsiteY355" fmla="*/ 3953581 h 4689399"/>
                  <a:gd name="connsiteX356" fmla="*/ 558589 w 3752993"/>
                  <a:gd name="connsiteY356" fmla="*/ 4055288 h 4689399"/>
                  <a:gd name="connsiteX357" fmla="*/ 653217 w 3752993"/>
                  <a:gd name="connsiteY357" fmla="*/ 4065347 h 4689399"/>
                  <a:gd name="connsiteX358" fmla="*/ 705375 w 3752993"/>
                  <a:gd name="connsiteY358" fmla="*/ 3981150 h 4689399"/>
                  <a:gd name="connsiteX359" fmla="*/ 712081 w 3752993"/>
                  <a:gd name="connsiteY359" fmla="*/ 3923032 h 4689399"/>
                  <a:gd name="connsiteX360" fmla="*/ 756042 w 3752993"/>
                  <a:gd name="connsiteY360" fmla="*/ 3857835 h 4689399"/>
                  <a:gd name="connsiteX361" fmla="*/ 807082 w 3752993"/>
                  <a:gd name="connsiteY361" fmla="*/ 3823187 h 4689399"/>
                  <a:gd name="connsiteX362" fmla="*/ 831670 w 3752993"/>
                  <a:gd name="connsiteY362" fmla="*/ 3845913 h 4689399"/>
                  <a:gd name="connsiteX363" fmla="*/ 813043 w 3752993"/>
                  <a:gd name="connsiteY363" fmla="*/ 3852992 h 4689399"/>
                  <a:gd name="connsiteX364" fmla="*/ 757905 w 3752993"/>
                  <a:gd name="connsiteY364" fmla="*/ 3915581 h 4689399"/>
                  <a:gd name="connsiteX365" fmla="*/ 730708 w 3752993"/>
                  <a:gd name="connsiteY365" fmla="*/ 4056033 h 4689399"/>
                  <a:gd name="connsiteX366" fmla="*/ 691218 w 3752993"/>
                  <a:gd name="connsiteY366" fmla="*/ 4092544 h 4689399"/>
                  <a:gd name="connsiteX367" fmla="*/ 655080 w 3752993"/>
                  <a:gd name="connsiteY367" fmla="*/ 4121976 h 4689399"/>
                  <a:gd name="connsiteX368" fmla="*/ 681904 w 3752993"/>
                  <a:gd name="connsiteY368" fmla="*/ 4182702 h 4689399"/>
                  <a:gd name="connsiteX369" fmla="*/ 775415 w 3752993"/>
                  <a:gd name="connsiteY369" fmla="*/ 4280311 h 4689399"/>
                  <a:gd name="connsiteX370" fmla="*/ 871161 w 3752993"/>
                  <a:gd name="connsiteY370" fmla="*/ 4375312 h 4689399"/>
                  <a:gd name="connsiteX371" fmla="*/ 985163 w 3752993"/>
                  <a:gd name="connsiteY371" fmla="*/ 4438274 h 4689399"/>
                  <a:gd name="connsiteX372" fmla="*/ 1034340 w 3752993"/>
                  <a:gd name="connsiteY372" fmla="*/ 4438274 h 4689399"/>
                  <a:gd name="connsiteX373" fmla="*/ 1044771 w 3752993"/>
                  <a:gd name="connsiteY373" fmla="*/ 4368606 h 4689399"/>
                  <a:gd name="connsiteX374" fmla="*/ 1006398 w 3752993"/>
                  <a:gd name="connsiteY374" fmla="*/ 4243056 h 4689399"/>
                  <a:gd name="connsiteX375" fmla="*/ 1013849 w 3752993"/>
                  <a:gd name="connsiteY375" fmla="*/ 4228526 h 4689399"/>
                  <a:gd name="connsiteX376" fmla="*/ 1029869 w 3752993"/>
                  <a:gd name="connsiteY376" fmla="*/ 4276213 h 4689399"/>
                  <a:gd name="connsiteX377" fmla="*/ 1047752 w 3752993"/>
                  <a:gd name="connsiteY377" fmla="*/ 4339547 h 4689399"/>
                  <a:gd name="connsiteX378" fmla="*/ 1072340 w 3752993"/>
                  <a:gd name="connsiteY378" fmla="*/ 4382018 h 4689399"/>
                  <a:gd name="connsiteX379" fmla="*/ 1088732 w 3752993"/>
                  <a:gd name="connsiteY379" fmla="*/ 4422626 h 4689399"/>
                  <a:gd name="connsiteX380" fmla="*/ 1109595 w 3752993"/>
                  <a:gd name="connsiteY380" fmla="*/ 4414058 h 4689399"/>
                  <a:gd name="connsiteX381" fmla="*/ 1154674 w 3752993"/>
                  <a:gd name="connsiteY381" fmla="*/ 4380528 h 4689399"/>
                  <a:gd name="connsiteX382" fmla="*/ 1201989 w 3752993"/>
                  <a:gd name="connsiteY382" fmla="*/ 4339920 h 4689399"/>
                  <a:gd name="connsiteX383" fmla="*/ 1206832 w 3752993"/>
                  <a:gd name="connsiteY383" fmla="*/ 4339174 h 4689399"/>
                  <a:gd name="connsiteX384" fmla="*/ 1146851 w 3752993"/>
                  <a:gd name="connsiteY384" fmla="*/ 4409214 h 4689399"/>
                  <a:gd name="connsiteX385" fmla="*/ 1087615 w 3752993"/>
                  <a:gd name="connsiteY385" fmla="*/ 4447960 h 4689399"/>
                  <a:gd name="connsiteX386" fmla="*/ 1033222 w 3752993"/>
                  <a:gd name="connsiteY386" fmla="*/ 4487823 h 4689399"/>
                  <a:gd name="connsiteX387" fmla="*/ 1047006 w 3752993"/>
                  <a:gd name="connsiteY387" fmla="*/ 4520235 h 4689399"/>
                  <a:gd name="connsiteX388" fmla="*/ 1123753 w 3752993"/>
                  <a:gd name="connsiteY388" fmla="*/ 4566060 h 4689399"/>
                  <a:gd name="connsiteX389" fmla="*/ 1203852 w 3752993"/>
                  <a:gd name="connsiteY389" fmla="*/ 4607040 h 4689399"/>
                  <a:gd name="connsiteX390" fmla="*/ 1377834 w 3752993"/>
                  <a:gd name="connsiteY390" fmla="*/ 4674100 h 4689399"/>
                  <a:gd name="connsiteX391" fmla="*/ 1600621 w 3752993"/>
                  <a:gd name="connsiteY391" fmla="*/ 4667021 h 4689399"/>
                  <a:gd name="connsiteX392" fmla="*/ 1619621 w 3752993"/>
                  <a:gd name="connsiteY392" fmla="*/ 4605923 h 4689399"/>
                  <a:gd name="connsiteX393" fmla="*/ 1631916 w 3752993"/>
                  <a:gd name="connsiteY393" fmla="*/ 4574628 h 4689399"/>
                  <a:gd name="connsiteX394" fmla="*/ 1665818 w 3752993"/>
                  <a:gd name="connsiteY394" fmla="*/ 4563452 h 4689399"/>
                  <a:gd name="connsiteX395" fmla="*/ 1825271 w 3752993"/>
                  <a:gd name="connsiteY395" fmla="*/ 4455411 h 4689399"/>
                  <a:gd name="connsiteX396" fmla="*/ 1855075 w 3752993"/>
                  <a:gd name="connsiteY396" fmla="*/ 4368606 h 4689399"/>
                  <a:gd name="connsiteX397" fmla="*/ 1846506 w 3752993"/>
                  <a:gd name="connsiteY397" fmla="*/ 4231506 h 4689399"/>
                  <a:gd name="connsiteX398" fmla="*/ 1849487 w 3752993"/>
                  <a:gd name="connsiteY398" fmla="*/ 4154388 h 4689399"/>
                  <a:gd name="connsiteX399" fmla="*/ 1863271 w 3752993"/>
                  <a:gd name="connsiteY399" fmla="*/ 4088818 h 4689399"/>
                  <a:gd name="connsiteX400" fmla="*/ 1867742 w 3752993"/>
                  <a:gd name="connsiteY400" fmla="*/ 3960287 h 4689399"/>
                  <a:gd name="connsiteX401" fmla="*/ 1781310 w 3752993"/>
                  <a:gd name="connsiteY401" fmla="*/ 3781834 h 4689399"/>
                  <a:gd name="connsiteX402" fmla="*/ 1757094 w 3752993"/>
                  <a:gd name="connsiteY402" fmla="*/ 3742343 h 4689399"/>
                  <a:gd name="connsiteX403" fmla="*/ 1750388 w 3752993"/>
                  <a:gd name="connsiteY403" fmla="*/ 3652558 h 4689399"/>
                  <a:gd name="connsiteX404" fmla="*/ 1736603 w 3752993"/>
                  <a:gd name="connsiteY404" fmla="*/ 3587361 h 4689399"/>
                  <a:gd name="connsiteX405" fmla="*/ 1677367 w 3752993"/>
                  <a:gd name="connsiteY405" fmla="*/ 3547125 h 4689399"/>
                  <a:gd name="connsiteX406" fmla="*/ 1656132 w 3752993"/>
                  <a:gd name="connsiteY406" fmla="*/ 3531106 h 4689399"/>
                  <a:gd name="connsiteX407" fmla="*/ 1663583 w 3752993"/>
                  <a:gd name="connsiteY407" fmla="*/ 3514341 h 4689399"/>
                  <a:gd name="connsiteX408" fmla="*/ 1703446 w 3752993"/>
                  <a:gd name="connsiteY408" fmla="*/ 3433869 h 4689399"/>
                  <a:gd name="connsiteX409" fmla="*/ 1648308 w 3752993"/>
                  <a:gd name="connsiteY409" fmla="*/ 3371280 h 4689399"/>
                  <a:gd name="connsiteX410" fmla="*/ 1652779 w 3752993"/>
                  <a:gd name="connsiteY410" fmla="*/ 3329182 h 4689399"/>
                  <a:gd name="connsiteX411" fmla="*/ 1684446 w 3752993"/>
                  <a:gd name="connsiteY411" fmla="*/ 3298632 h 4689399"/>
                  <a:gd name="connsiteX412" fmla="*/ 1751505 w 3752993"/>
                  <a:gd name="connsiteY412" fmla="*/ 3247220 h 4689399"/>
                  <a:gd name="connsiteX413" fmla="*/ 1797329 w 3752993"/>
                  <a:gd name="connsiteY413" fmla="*/ 3182023 h 4689399"/>
                  <a:gd name="connsiteX414" fmla="*/ 1790623 w 3752993"/>
                  <a:gd name="connsiteY414" fmla="*/ 2951040 h 4689399"/>
                  <a:gd name="connsiteX415" fmla="*/ 1643837 w 3752993"/>
                  <a:gd name="connsiteY415" fmla="*/ 2795685 h 4689399"/>
                  <a:gd name="connsiteX416" fmla="*/ 1557405 w 3752993"/>
                  <a:gd name="connsiteY416" fmla="*/ 2787116 h 4689399"/>
                  <a:gd name="connsiteX417" fmla="*/ 1424403 w 3752993"/>
                  <a:gd name="connsiteY417" fmla="*/ 2802763 h 4689399"/>
                  <a:gd name="connsiteX418" fmla="*/ 1316735 w 3752993"/>
                  <a:gd name="connsiteY418" fmla="*/ 2799038 h 4689399"/>
                  <a:gd name="connsiteX419" fmla="*/ 1260480 w 3752993"/>
                  <a:gd name="connsiteY419" fmla="*/ 2770351 h 4689399"/>
                  <a:gd name="connsiteX420" fmla="*/ 1193047 w 3752993"/>
                  <a:gd name="connsiteY420" fmla="*/ 2742782 h 4689399"/>
                  <a:gd name="connsiteX421" fmla="*/ 1169577 w 3752993"/>
                  <a:gd name="connsiteY421" fmla="*/ 2758802 h 4689399"/>
                  <a:gd name="connsiteX422" fmla="*/ 1120027 w 3752993"/>
                  <a:gd name="connsiteY422" fmla="*/ 2855293 h 4689399"/>
                  <a:gd name="connsiteX423" fmla="*/ 1158773 w 3752993"/>
                  <a:gd name="connsiteY423" fmla="*/ 2933157 h 4689399"/>
                  <a:gd name="connsiteX424" fmla="*/ 1260480 w 3752993"/>
                  <a:gd name="connsiteY424" fmla="*/ 2954393 h 4689399"/>
                  <a:gd name="connsiteX425" fmla="*/ 1284696 w 3752993"/>
                  <a:gd name="connsiteY425" fmla="*/ 2969667 h 4689399"/>
                  <a:gd name="connsiteX426" fmla="*/ 1279852 w 3752993"/>
                  <a:gd name="connsiteY426" fmla="*/ 2986060 h 4689399"/>
                  <a:gd name="connsiteX427" fmla="*/ 1191557 w 3752993"/>
                  <a:gd name="connsiteY427" fmla="*/ 3094473 h 4689399"/>
                  <a:gd name="connsiteX428" fmla="*/ 1128596 w 3752993"/>
                  <a:gd name="connsiteY428" fmla="*/ 3268455 h 4689399"/>
                  <a:gd name="connsiteX429" fmla="*/ 1119654 w 3752993"/>
                  <a:gd name="connsiteY429" fmla="*/ 3374261 h 4689399"/>
                  <a:gd name="connsiteX430" fmla="*/ 1168831 w 3752993"/>
                  <a:gd name="connsiteY430" fmla="*/ 3588106 h 4689399"/>
                  <a:gd name="connsiteX431" fmla="*/ 1257872 w 3752993"/>
                  <a:gd name="connsiteY431" fmla="*/ 3685715 h 4689399"/>
                  <a:gd name="connsiteX432" fmla="*/ 1268676 w 3752993"/>
                  <a:gd name="connsiteY432" fmla="*/ 3696892 h 4689399"/>
                  <a:gd name="connsiteX433" fmla="*/ 1263833 w 3752993"/>
                  <a:gd name="connsiteY433" fmla="*/ 3709931 h 4689399"/>
                  <a:gd name="connsiteX434" fmla="*/ 1257499 w 3752993"/>
                  <a:gd name="connsiteY434" fmla="*/ 3709559 h 4689399"/>
                  <a:gd name="connsiteX435" fmla="*/ 1215401 w 3752993"/>
                  <a:gd name="connsiteY435" fmla="*/ 3684598 h 4689399"/>
                  <a:gd name="connsiteX436" fmla="*/ 1063399 w 3752993"/>
                  <a:gd name="connsiteY436" fmla="*/ 3407418 h 4689399"/>
                  <a:gd name="connsiteX437" fmla="*/ 1052967 w 3752993"/>
                  <a:gd name="connsiteY437" fmla="*/ 3276651 h 4689399"/>
                  <a:gd name="connsiteX438" fmla="*/ 1068987 w 3752993"/>
                  <a:gd name="connsiteY438" fmla="*/ 3164513 h 4689399"/>
                  <a:gd name="connsiteX439" fmla="*/ 1113321 w 3752993"/>
                  <a:gd name="connsiteY439" fmla="*/ 3049766 h 4689399"/>
                  <a:gd name="connsiteX440" fmla="*/ 1117419 w 3752993"/>
                  <a:gd name="connsiteY440" fmla="*/ 3040825 h 4689399"/>
                  <a:gd name="connsiteX441" fmla="*/ 1092085 w 3752993"/>
                  <a:gd name="connsiteY441" fmla="*/ 2870568 h 4689399"/>
                  <a:gd name="connsiteX442" fmla="*/ 1089478 w 3752993"/>
                  <a:gd name="connsiteY442" fmla="*/ 2822509 h 4689399"/>
                  <a:gd name="connsiteX443" fmla="*/ 1171067 w 3752993"/>
                  <a:gd name="connsiteY443" fmla="*/ 2711860 h 4689399"/>
                  <a:gd name="connsiteX444" fmla="*/ 1281343 w 3752993"/>
                  <a:gd name="connsiteY444" fmla="*/ 2720056 h 4689399"/>
                  <a:gd name="connsiteX445" fmla="*/ 1358461 w 3752993"/>
                  <a:gd name="connsiteY445" fmla="*/ 2772214 h 4689399"/>
                  <a:gd name="connsiteX446" fmla="*/ 1450482 w 3752993"/>
                  <a:gd name="connsiteY446" fmla="*/ 2767371 h 4689399"/>
                  <a:gd name="connsiteX447" fmla="*/ 1477678 w 3752993"/>
                  <a:gd name="connsiteY447" fmla="*/ 2757312 h 4689399"/>
                  <a:gd name="connsiteX448" fmla="*/ 1616268 w 3752993"/>
                  <a:gd name="connsiteY448" fmla="*/ 2754331 h 4689399"/>
                  <a:gd name="connsiteX449" fmla="*/ 1648308 w 3752993"/>
                  <a:gd name="connsiteY449" fmla="*/ 2697331 h 4689399"/>
                  <a:gd name="connsiteX450" fmla="*/ 1669916 w 3752993"/>
                  <a:gd name="connsiteY450" fmla="*/ 2590780 h 4689399"/>
                  <a:gd name="connsiteX451" fmla="*/ 1704936 w 3752993"/>
                  <a:gd name="connsiteY451" fmla="*/ 2658213 h 4689399"/>
                  <a:gd name="connsiteX452" fmla="*/ 1671779 w 3752993"/>
                  <a:gd name="connsiteY452" fmla="*/ 2711860 h 4689399"/>
                  <a:gd name="connsiteX453" fmla="*/ 1684073 w 3752993"/>
                  <a:gd name="connsiteY453" fmla="*/ 2781155 h 4689399"/>
                  <a:gd name="connsiteX454" fmla="*/ 1817447 w 3752993"/>
                  <a:gd name="connsiteY454" fmla="*/ 2852686 h 4689399"/>
                  <a:gd name="connsiteX455" fmla="*/ 1868487 w 3752993"/>
                  <a:gd name="connsiteY455" fmla="*/ 2812450 h 4689399"/>
                  <a:gd name="connsiteX456" fmla="*/ 1884879 w 3752993"/>
                  <a:gd name="connsiteY456" fmla="*/ 2802763 h 4689399"/>
                  <a:gd name="connsiteX457" fmla="*/ 1884879 w 3752993"/>
                  <a:gd name="connsiteY457" fmla="*/ 2812450 h 4689399"/>
                  <a:gd name="connsiteX458" fmla="*/ 1935919 w 3752993"/>
                  <a:gd name="connsiteY458" fmla="*/ 2852686 h 4689399"/>
                  <a:gd name="connsiteX459" fmla="*/ 2069293 w 3752993"/>
                  <a:gd name="connsiteY459" fmla="*/ 2781155 h 4689399"/>
                  <a:gd name="connsiteX460" fmla="*/ 2081588 w 3752993"/>
                  <a:gd name="connsiteY460" fmla="*/ 2711860 h 4689399"/>
                  <a:gd name="connsiteX461" fmla="*/ 2048430 w 3752993"/>
                  <a:gd name="connsiteY461" fmla="*/ 2658213 h 4689399"/>
                  <a:gd name="connsiteX462" fmla="*/ 2083451 w 3752993"/>
                  <a:gd name="connsiteY462" fmla="*/ 2590780 h 4689399"/>
                  <a:gd name="connsiteX463" fmla="*/ 2105059 w 3752993"/>
                  <a:gd name="connsiteY463" fmla="*/ 2697331 h 4689399"/>
                  <a:gd name="connsiteX464" fmla="*/ 2137098 w 3752993"/>
                  <a:gd name="connsiteY464" fmla="*/ 2754331 h 4689399"/>
                  <a:gd name="connsiteX465" fmla="*/ 2275688 w 3752993"/>
                  <a:gd name="connsiteY465" fmla="*/ 2757312 h 4689399"/>
                  <a:gd name="connsiteX466" fmla="*/ 2302885 w 3752993"/>
                  <a:gd name="connsiteY466" fmla="*/ 2767371 h 4689399"/>
                  <a:gd name="connsiteX467" fmla="*/ 2394905 w 3752993"/>
                  <a:gd name="connsiteY467" fmla="*/ 2772214 h 4689399"/>
                  <a:gd name="connsiteX468" fmla="*/ 2472024 w 3752993"/>
                  <a:gd name="connsiteY468" fmla="*/ 2720056 h 4689399"/>
                  <a:gd name="connsiteX469" fmla="*/ 2582300 w 3752993"/>
                  <a:gd name="connsiteY469" fmla="*/ 2711860 h 4689399"/>
                  <a:gd name="connsiteX470" fmla="*/ 2663889 w 3752993"/>
                  <a:gd name="connsiteY470" fmla="*/ 2822509 h 4689399"/>
                  <a:gd name="connsiteX471" fmla="*/ 2661281 w 3752993"/>
                  <a:gd name="connsiteY471" fmla="*/ 2870568 h 4689399"/>
                  <a:gd name="connsiteX472" fmla="*/ 2635948 w 3752993"/>
                  <a:gd name="connsiteY472" fmla="*/ 3040825 h 4689399"/>
                  <a:gd name="connsiteX473" fmla="*/ 2640046 w 3752993"/>
                  <a:gd name="connsiteY473" fmla="*/ 3049766 h 4689399"/>
                  <a:gd name="connsiteX474" fmla="*/ 2684379 w 3752993"/>
                  <a:gd name="connsiteY474" fmla="*/ 3164513 h 4689399"/>
                  <a:gd name="connsiteX475" fmla="*/ 2700399 w 3752993"/>
                  <a:gd name="connsiteY475" fmla="*/ 3276651 h 4689399"/>
                  <a:gd name="connsiteX476" fmla="*/ 2689968 w 3752993"/>
                  <a:gd name="connsiteY476" fmla="*/ 3407418 h 4689399"/>
                  <a:gd name="connsiteX477" fmla="*/ 2537966 w 3752993"/>
                  <a:gd name="connsiteY477" fmla="*/ 3684598 h 4689399"/>
                  <a:gd name="connsiteX478" fmla="*/ 2495867 w 3752993"/>
                  <a:gd name="connsiteY478" fmla="*/ 3709559 h 4689399"/>
                  <a:gd name="connsiteX479" fmla="*/ 2489534 w 3752993"/>
                  <a:gd name="connsiteY479" fmla="*/ 3709931 h 4689399"/>
                  <a:gd name="connsiteX480" fmla="*/ 2484691 w 3752993"/>
                  <a:gd name="connsiteY480" fmla="*/ 3696892 h 4689399"/>
                  <a:gd name="connsiteX481" fmla="*/ 2495495 w 3752993"/>
                  <a:gd name="connsiteY481" fmla="*/ 3685715 h 4689399"/>
                  <a:gd name="connsiteX482" fmla="*/ 2584535 w 3752993"/>
                  <a:gd name="connsiteY482" fmla="*/ 3588106 h 4689399"/>
                  <a:gd name="connsiteX483" fmla="*/ 2633712 w 3752993"/>
                  <a:gd name="connsiteY483" fmla="*/ 3374261 h 4689399"/>
                  <a:gd name="connsiteX484" fmla="*/ 2624771 w 3752993"/>
                  <a:gd name="connsiteY484" fmla="*/ 3268455 h 4689399"/>
                  <a:gd name="connsiteX485" fmla="*/ 2561809 w 3752993"/>
                  <a:gd name="connsiteY485" fmla="*/ 3094473 h 4689399"/>
                  <a:gd name="connsiteX486" fmla="*/ 2473514 w 3752993"/>
                  <a:gd name="connsiteY486" fmla="*/ 2986060 h 4689399"/>
                  <a:gd name="connsiteX487" fmla="*/ 2468671 w 3752993"/>
                  <a:gd name="connsiteY487" fmla="*/ 2969667 h 4689399"/>
                  <a:gd name="connsiteX488" fmla="*/ 2492887 w 3752993"/>
                  <a:gd name="connsiteY488" fmla="*/ 2954393 h 4689399"/>
                  <a:gd name="connsiteX489" fmla="*/ 2594594 w 3752993"/>
                  <a:gd name="connsiteY489" fmla="*/ 2933157 h 4689399"/>
                  <a:gd name="connsiteX490" fmla="*/ 2633340 w 3752993"/>
                  <a:gd name="connsiteY490" fmla="*/ 2855293 h 4689399"/>
                  <a:gd name="connsiteX491" fmla="*/ 2583790 w 3752993"/>
                  <a:gd name="connsiteY491" fmla="*/ 2758802 h 4689399"/>
                  <a:gd name="connsiteX492" fmla="*/ 2560692 w 3752993"/>
                  <a:gd name="connsiteY492" fmla="*/ 2742782 h 4689399"/>
                  <a:gd name="connsiteX493" fmla="*/ 2493259 w 3752993"/>
                  <a:gd name="connsiteY493" fmla="*/ 2770351 h 4689399"/>
                  <a:gd name="connsiteX494" fmla="*/ 2437004 w 3752993"/>
                  <a:gd name="connsiteY494" fmla="*/ 2799038 h 4689399"/>
                  <a:gd name="connsiteX495" fmla="*/ 2329336 w 3752993"/>
                  <a:gd name="connsiteY495" fmla="*/ 2802763 h 4689399"/>
                  <a:gd name="connsiteX496" fmla="*/ 2196334 w 3752993"/>
                  <a:gd name="connsiteY496" fmla="*/ 2787116 h 4689399"/>
                  <a:gd name="connsiteX497" fmla="*/ 2109902 w 3752993"/>
                  <a:gd name="connsiteY497" fmla="*/ 2795685 h 4689399"/>
                  <a:gd name="connsiteX498" fmla="*/ 1963116 w 3752993"/>
                  <a:gd name="connsiteY498" fmla="*/ 2951040 h 4689399"/>
                  <a:gd name="connsiteX499" fmla="*/ 1956410 w 3752993"/>
                  <a:gd name="connsiteY499" fmla="*/ 3182023 h 4689399"/>
                  <a:gd name="connsiteX500" fmla="*/ 2002234 w 3752993"/>
                  <a:gd name="connsiteY500" fmla="*/ 3247220 h 4689399"/>
                  <a:gd name="connsiteX501" fmla="*/ 2069293 w 3752993"/>
                  <a:gd name="connsiteY501" fmla="*/ 3298632 h 4689399"/>
                  <a:gd name="connsiteX502" fmla="*/ 2100961 w 3752993"/>
                  <a:gd name="connsiteY502" fmla="*/ 3329182 h 4689399"/>
                  <a:gd name="connsiteX503" fmla="*/ 2105431 w 3752993"/>
                  <a:gd name="connsiteY503" fmla="*/ 3371280 h 4689399"/>
                  <a:gd name="connsiteX504" fmla="*/ 2050293 w 3752993"/>
                  <a:gd name="connsiteY504" fmla="*/ 3433869 h 4689399"/>
                  <a:gd name="connsiteX505" fmla="*/ 2090156 w 3752993"/>
                  <a:gd name="connsiteY505" fmla="*/ 3514341 h 4689399"/>
                  <a:gd name="connsiteX506" fmla="*/ 2097608 w 3752993"/>
                  <a:gd name="connsiteY506" fmla="*/ 3531106 h 4689399"/>
                  <a:gd name="connsiteX507" fmla="*/ 2076372 w 3752993"/>
                  <a:gd name="connsiteY507" fmla="*/ 3547125 h 4689399"/>
                  <a:gd name="connsiteX508" fmla="*/ 2017136 w 3752993"/>
                  <a:gd name="connsiteY508" fmla="*/ 3587361 h 4689399"/>
                  <a:gd name="connsiteX509" fmla="*/ 2003351 w 3752993"/>
                  <a:gd name="connsiteY509" fmla="*/ 3652558 h 4689399"/>
                  <a:gd name="connsiteX510" fmla="*/ 1996645 w 3752993"/>
                  <a:gd name="connsiteY510" fmla="*/ 3742343 h 4689399"/>
                  <a:gd name="connsiteX511" fmla="*/ 1972430 w 3752993"/>
                  <a:gd name="connsiteY511" fmla="*/ 3781834 h 4689399"/>
                  <a:gd name="connsiteX512" fmla="*/ 1885997 w 3752993"/>
                  <a:gd name="connsiteY512" fmla="*/ 3960287 h 4689399"/>
                  <a:gd name="connsiteX513" fmla="*/ 1890468 w 3752993"/>
                  <a:gd name="connsiteY513" fmla="*/ 4088818 h 4689399"/>
                  <a:gd name="connsiteX514" fmla="*/ 1904252 w 3752993"/>
                  <a:gd name="connsiteY514" fmla="*/ 4154388 h 4689399"/>
                  <a:gd name="connsiteX515" fmla="*/ 1907233 w 3752993"/>
                  <a:gd name="connsiteY515" fmla="*/ 4231506 h 4689399"/>
                  <a:gd name="connsiteX516" fmla="*/ 1898664 w 3752993"/>
                  <a:gd name="connsiteY516" fmla="*/ 4368606 h 4689399"/>
                  <a:gd name="connsiteX517" fmla="*/ 1928468 w 3752993"/>
                  <a:gd name="connsiteY517" fmla="*/ 4455411 h 4689399"/>
                  <a:gd name="connsiteX518" fmla="*/ 2087921 w 3752993"/>
                  <a:gd name="connsiteY518" fmla="*/ 4563452 h 4689399"/>
                  <a:gd name="connsiteX519" fmla="*/ 2121824 w 3752993"/>
                  <a:gd name="connsiteY519" fmla="*/ 4574628 h 4689399"/>
                  <a:gd name="connsiteX520" fmla="*/ 2134118 w 3752993"/>
                  <a:gd name="connsiteY520" fmla="*/ 4605923 h 4689399"/>
                  <a:gd name="connsiteX521" fmla="*/ 2153118 w 3752993"/>
                  <a:gd name="connsiteY521" fmla="*/ 4667021 h 4689399"/>
                  <a:gd name="connsiteX522" fmla="*/ 2375905 w 3752993"/>
                  <a:gd name="connsiteY522" fmla="*/ 4674100 h 4689399"/>
                  <a:gd name="connsiteX523" fmla="*/ 2549888 w 3752993"/>
                  <a:gd name="connsiteY523" fmla="*/ 4607040 h 4689399"/>
                  <a:gd name="connsiteX524" fmla="*/ 2629987 w 3752993"/>
                  <a:gd name="connsiteY524" fmla="*/ 4566060 h 4689399"/>
                  <a:gd name="connsiteX525" fmla="*/ 2706733 w 3752993"/>
                  <a:gd name="connsiteY525" fmla="*/ 4520235 h 4689399"/>
                  <a:gd name="connsiteX526" fmla="*/ 2720517 w 3752993"/>
                  <a:gd name="connsiteY526" fmla="*/ 4487823 h 4689399"/>
                  <a:gd name="connsiteX527" fmla="*/ 2666124 w 3752993"/>
                  <a:gd name="connsiteY527" fmla="*/ 4447960 h 4689399"/>
                  <a:gd name="connsiteX528" fmla="*/ 2606888 w 3752993"/>
                  <a:gd name="connsiteY528" fmla="*/ 4409214 h 4689399"/>
                  <a:gd name="connsiteX529" fmla="*/ 2546907 w 3752993"/>
                  <a:gd name="connsiteY529" fmla="*/ 4339174 h 4689399"/>
                  <a:gd name="connsiteX530" fmla="*/ 2551750 w 3752993"/>
                  <a:gd name="connsiteY530" fmla="*/ 4339920 h 4689399"/>
                  <a:gd name="connsiteX531" fmla="*/ 2599065 w 3752993"/>
                  <a:gd name="connsiteY531" fmla="*/ 4380528 h 4689399"/>
                  <a:gd name="connsiteX532" fmla="*/ 2644144 w 3752993"/>
                  <a:gd name="connsiteY532" fmla="*/ 4414058 h 4689399"/>
                  <a:gd name="connsiteX533" fmla="*/ 2665007 w 3752993"/>
                  <a:gd name="connsiteY533" fmla="*/ 4422626 h 4689399"/>
                  <a:gd name="connsiteX534" fmla="*/ 2681399 w 3752993"/>
                  <a:gd name="connsiteY534" fmla="*/ 4382018 h 4689399"/>
                  <a:gd name="connsiteX535" fmla="*/ 2705988 w 3752993"/>
                  <a:gd name="connsiteY535" fmla="*/ 4339547 h 4689399"/>
                  <a:gd name="connsiteX536" fmla="*/ 2723870 w 3752993"/>
                  <a:gd name="connsiteY536" fmla="*/ 4276213 h 4689399"/>
                  <a:gd name="connsiteX537" fmla="*/ 2739890 w 3752993"/>
                  <a:gd name="connsiteY537" fmla="*/ 4228526 h 4689399"/>
                  <a:gd name="connsiteX538" fmla="*/ 2747341 w 3752993"/>
                  <a:gd name="connsiteY538" fmla="*/ 4243056 h 4689399"/>
                  <a:gd name="connsiteX539" fmla="*/ 2708968 w 3752993"/>
                  <a:gd name="connsiteY539" fmla="*/ 4368606 h 4689399"/>
                  <a:gd name="connsiteX540" fmla="*/ 2719399 w 3752993"/>
                  <a:gd name="connsiteY540" fmla="*/ 4438274 h 4689399"/>
                  <a:gd name="connsiteX541" fmla="*/ 2768577 w 3752993"/>
                  <a:gd name="connsiteY541" fmla="*/ 4438274 h 4689399"/>
                  <a:gd name="connsiteX542" fmla="*/ 2882578 w 3752993"/>
                  <a:gd name="connsiteY542" fmla="*/ 4375312 h 4689399"/>
                  <a:gd name="connsiteX543" fmla="*/ 2978324 w 3752993"/>
                  <a:gd name="connsiteY543" fmla="*/ 4280311 h 4689399"/>
                  <a:gd name="connsiteX544" fmla="*/ 3071835 w 3752993"/>
                  <a:gd name="connsiteY544" fmla="*/ 4182702 h 4689399"/>
                  <a:gd name="connsiteX545" fmla="*/ 3098659 w 3752993"/>
                  <a:gd name="connsiteY545" fmla="*/ 4121976 h 4689399"/>
                  <a:gd name="connsiteX546" fmla="*/ 3062521 w 3752993"/>
                  <a:gd name="connsiteY546" fmla="*/ 4092544 h 4689399"/>
                  <a:gd name="connsiteX547" fmla="*/ 3023031 w 3752993"/>
                  <a:gd name="connsiteY547" fmla="*/ 4056033 h 4689399"/>
                  <a:gd name="connsiteX548" fmla="*/ 2995834 w 3752993"/>
                  <a:gd name="connsiteY548" fmla="*/ 3915581 h 4689399"/>
                  <a:gd name="connsiteX549" fmla="*/ 2940696 w 3752993"/>
                  <a:gd name="connsiteY549" fmla="*/ 3852992 h 4689399"/>
                  <a:gd name="connsiteX550" fmla="*/ 2922069 w 3752993"/>
                  <a:gd name="connsiteY550" fmla="*/ 3845913 h 4689399"/>
                  <a:gd name="connsiteX551" fmla="*/ 2946657 w 3752993"/>
                  <a:gd name="connsiteY551" fmla="*/ 3823187 h 4689399"/>
                  <a:gd name="connsiteX552" fmla="*/ 2997697 w 3752993"/>
                  <a:gd name="connsiteY552" fmla="*/ 3857835 h 4689399"/>
                  <a:gd name="connsiteX553" fmla="*/ 3041658 w 3752993"/>
                  <a:gd name="connsiteY553" fmla="*/ 3923032 h 4689399"/>
                  <a:gd name="connsiteX554" fmla="*/ 3048364 w 3752993"/>
                  <a:gd name="connsiteY554" fmla="*/ 3981150 h 4689399"/>
                  <a:gd name="connsiteX555" fmla="*/ 3100522 w 3752993"/>
                  <a:gd name="connsiteY555" fmla="*/ 4065347 h 4689399"/>
                  <a:gd name="connsiteX556" fmla="*/ 3195150 w 3752993"/>
                  <a:gd name="connsiteY556" fmla="*/ 4055288 h 4689399"/>
                  <a:gd name="connsiteX557" fmla="*/ 3262583 w 3752993"/>
                  <a:gd name="connsiteY557" fmla="*/ 3953581 h 4689399"/>
                  <a:gd name="connsiteX558" fmla="*/ 3350133 w 3752993"/>
                  <a:gd name="connsiteY558" fmla="*/ 3829521 h 4689399"/>
                  <a:gd name="connsiteX559" fmla="*/ 3375466 w 3752993"/>
                  <a:gd name="connsiteY559" fmla="*/ 3781462 h 4689399"/>
                  <a:gd name="connsiteX560" fmla="*/ 3347525 w 3752993"/>
                  <a:gd name="connsiteY560" fmla="*/ 3719618 h 4689399"/>
                  <a:gd name="connsiteX561" fmla="*/ 3279347 w 3752993"/>
                  <a:gd name="connsiteY561" fmla="*/ 3681245 h 4689399"/>
                  <a:gd name="connsiteX562" fmla="*/ 3211170 w 3752993"/>
                  <a:gd name="connsiteY562" fmla="*/ 3652558 h 4689399"/>
                  <a:gd name="connsiteX563" fmla="*/ 3189190 w 3752993"/>
                  <a:gd name="connsiteY563" fmla="*/ 3652186 h 4689399"/>
                  <a:gd name="connsiteX564" fmla="*/ 3148209 w 3752993"/>
                  <a:gd name="connsiteY564" fmla="*/ 3676774 h 4689399"/>
                  <a:gd name="connsiteX565" fmla="*/ 3112444 w 3752993"/>
                  <a:gd name="connsiteY565" fmla="*/ 3682362 h 4689399"/>
                  <a:gd name="connsiteX566" fmla="*/ 3006266 w 3752993"/>
                  <a:gd name="connsiteY566" fmla="*/ 3622008 h 4689399"/>
                  <a:gd name="connsiteX567" fmla="*/ 2999932 w 3752993"/>
                  <a:gd name="connsiteY567" fmla="*/ 3599655 h 4689399"/>
                  <a:gd name="connsiteX568" fmla="*/ 3136287 w 3752993"/>
                  <a:gd name="connsiteY568" fmla="*/ 3637283 h 4689399"/>
                  <a:gd name="connsiteX569" fmla="*/ 3154169 w 3752993"/>
                  <a:gd name="connsiteY569" fmla="*/ 3623126 h 4689399"/>
                  <a:gd name="connsiteX570" fmla="*/ 3145228 w 3752993"/>
                  <a:gd name="connsiteY570" fmla="*/ 3600401 h 4689399"/>
                  <a:gd name="connsiteX571" fmla="*/ 3135542 w 3752993"/>
                  <a:gd name="connsiteY571" fmla="*/ 3581028 h 4689399"/>
                  <a:gd name="connsiteX572" fmla="*/ 3134424 w 3752993"/>
                  <a:gd name="connsiteY572" fmla="*/ 3569479 h 4689399"/>
                  <a:gd name="connsiteX573" fmla="*/ 3191052 w 3752993"/>
                  <a:gd name="connsiteY573" fmla="*/ 3568361 h 4689399"/>
                  <a:gd name="connsiteX574" fmla="*/ 3277112 w 3752993"/>
                  <a:gd name="connsiteY574" fmla="*/ 3576557 h 4689399"/>
                  <a:gd name="connsiteX575" fmla="*/ 3288289 w 3752993"/>
                  <a:gd name="connsiteY575" fmla="*/ 3569479 h 4689399"/>
                  <a:gd name="connsiteX576" fmla="*/ 3281210 w 3752993"/>
                  <a:gd name="connsiteY576" fmla="*/ 3483419 h 4689399"/>
                  <a:gd name="connsiteX577" fmla="*/ 3220112 w 3752993"/>
                  <a:gd name="connsiteY577" fmla="*/ 3417849 h 4689399"/>
                  <a:gd name="connsiteX578" fmla="*/ 3113189 w 3752993"/>
                  <a:gd name="connsiteY578" fmla="*/ 3351907 h 4689399"/>
                  <a:gd name="connsiteX579" fmla="*/ 3109836 w 3752993"/>
                  <a:gd name="connsiteY579" fmla="*/ 3342593 h 4689399"/>
                  <a:gd name="connsiteX580" fmla="*/ 3117659 w 3752993"/>
                  <a:gd name="connsiteY580" fmla="*/ 3338495 h 4689399"/>
                  <a:gd name="connsiteX581" fmla="*/ 3196641 w 3752993"/>
                  <a:gd name="connsiteY581" fmla="*/ 3354515 h 4689399"/>
                  <a:gd name="connsiteX582" fmla="*/ 3369878 w 3752993"/>
                  <a:gd name="connsiteY582" fmla="*/ 3552714 h 4689399"/>
                  <a:gd name="connsiteX583" fmla="*/ 3399310 w 3752993"/>
                  <a:gd name="connsiteY583" fmla="*/ 3593322 h 4689399"/>
                  <a:gd name="connsiteX584" fmla="*/ 3482762 w 3752993"/>
                  <a:gd name="connsiteY584" fmla="*/ 3576930 h 4689399"/>
                  <a:gd name="connsiteX585" fmla="*/ 3543488 w 3752993"/>
                  <a:gd name="connsiteY585" fmla="*/ 3512105 h 4689399"/>
                  <a:gd name="connsiteX586" fmla="*/ 3516292 w 3752993"/>
                  <a:gd name="connsiteY586" fmla="*/ 3299377 h 4689399"/>
                  <a:gd name="connsiteX587" fmla="*/ 3359819 w 3752993"/>
                  <a:gd name="connsiteY587" fmla="*/ 3174199 h 4689399"/>
                  <a:gd name="connsiteX588" fmla="*/ 3154542 w 3752993"/>
                  <a:gd name="connsiteY588" fmla="*/ 3078080 h 4689399"/>
                  <a:gd name="connsiteX589" fmla="*/ 3140757 w 3752993"/>
                  <a:gd name="connsiteY589" fmla="*/ 3062806 h 4689399"/>
                  <a:gd name="connsiteX590" fmla="*/ 3232033 w 3752993"/>
                  <a:gd name="connsiteY590" fmla="*/ 3067649 h 4689399"/>
                  <a:gd name="connsiteX591" fmla="*/ 3442526 w 3752993"/>
                  <a:gd name="connsiteY591" fmla="*/ 3180160 h 4689399"/>
                  <a:gd name="connsiteX592" fmla="*/ 3543488 w 3752993"/>
                  <a:gd name="connsiteY592" fmla="*/ 3215925 h 4689399"/>
                  <a:gd name="connsiteX593" fmla="*/ 3617254 w 3752993"/>
                  <a:gd name="connsiteY593" fmla="*/ 3204004 h 4689399"/>
                  <a:gd name="connsiteX594" fmla="*/ 3676117 w 3752993"/>
                  <a:gd name="connsiteY594" fmla="*/ 3116826 h 4689399"/>
                  <a:gd name="connsiteX595" fmla="*/ 3695862 w 3752993"/>
                  <a:gd name="connsiteY595" fmla="*/ 2928687 h 4689399"/>
                  <a:gd name="connsiteX596" fmla="*/ 3712255 w 3752993"/>
                  <a:gd name="connsiteY596" fmla="*/ 2868333 h 4689399"/>
                  <a:gd name="connsiteX597" fmla="*/ 3735726 w 3752993"/>
                  <a:gd name="connsiteY597" fmla="*/ 2708135 h 4689399"/>
                  <a:gd name="connsiteX598" fmla="*/ 3727902 w 3752993"/>
                  <a:gd name="connsiteY598" fmla="*/ 2673487 h 468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Lst>
                <a:rect l="l" t="t" r="r" b="b"/>
                <a:pathLst>
                  <a:path w="3752993" h="4689399">
                    <a:moveTo>
                      <a:pt x="3727157" y="2673487"/>
                    </a:moveTo>
                    <a:cubicBezTo>
                      <a:pt x="3716353" y="2654859"/>
                      <a:pt x="3689156" y="2647036"/>
                      <a:pt x="3669038" y="2654114"/>
                    </a:cubicBezTo>
                    <a:cubicBezTo>
                      <a:pt x="3655254" y="2658958"/>
                      <a:pt x="3636626" y="2666409"/>
                      <a:pt x="3622097" y="2665291"/>
                    </a:cubicBezTo>
                    <a:cubicBezTo>
                      <a:pt x="3617254" y="2665291"/>
                      <a:pt x="3612038" y="2662311"/>
                      <a:pt x="3610548" y="2657840"/>
                    </a:cubicBezTo>
                    <a:cubicBezTo>
                      <a:pt x="3607940" y="2651879"/>
                      <a:pt x="3612410" y="2644801"/>
                      <a:pt x="3618371" y="2641820"/>
                    </a:cubicBezTo>
                    <a:cubicBezTo>
                      <a:pt x="3624332" y="2638840"/>
                      <a:pt x="3631038" y="2638840"/>
                      <a:pt x="3637744" y="2638467"/>
                    </a:cubicBezTo>
                    <a:cubicBezTo>
                      <a:pt x="3663078" y="2637350"/>
                      <a:pt x="3688784" y="2632506"/>
                      <a:pt x="3710765" y="2619467"/>
                    </a:cubicBezTo>
                    <a:cubicBezTo>
                      <a:pt x="3730510" y="2607545"/>
                      <a:pt x="3751373" y="2585192"/>
                      <a:pt x="3752863" y="2560976"/>
                    </a:cubicBezTo>
                    <a:cubicBezTo>
                      <a:pt x="3754353" y="2536760"/>
                      <a:pt x="3742804" y="2510309"/>
                      <a:pt x="3734235" y="2487956"/>
                    </a:cubicBezTo>
                    <a:cubicBezTo>
                      <a:pt x="3716725" y="2441759"/>
                      <a:pt x="3715608" y="2391837"/>
                      <a:pt x="3726039" y="2343405"/>
                    </a:cubicBezTo>
                    <a:cubicBezTo>
                      <a:pt x="3730882" y="2321051"/>
                      <a:pt x="3738333" y="2298326"/>
                      <a:pt x="3736843" y="2275227"/>
                    </a:cubicBezTo>
                    <a:cubicBezTo>
                      <a:pt x="3732745" y="2214501"/>
                      <a:pt x="3666058" y="2213756"/>
                      <a:pt x="3620234" y="2224933"/>
                    </a:cubicBezTo>
                    <a:cubicBezTo>
                      <a:pt x="3568449" y="2239835"/>
                      <a:pt x="3541253" y="2284169"/>
                      <a:pt x="3532684" y="2334463"/>
                    </a:cubicBezTo>
                    <a:cubicBezTo>
                      <a:pt x="3527841" y="2363523"/>
                      <a:pt x="3524860" y="2393700"/>
                      <a:pt x="3509958" y="2419033"/>
                    </a:cubicBezTo>
                    <a:cubicBezTo>
                      <a:pt x="3498037" y="2438779"/>
                      <a:pt x="3479409" y="2454053"/>
                      <a:pt x="3458918" y="2464857"/>
                    </a:cubicBezTo>
                    <a:cubicBezTo>
                      <a:pt x="3422036" y="2484602"/>
                      <a:pt x="3379564" y="2496524"/>
                      <a:pt x="3338584" y="2505838"/>
                    </a:cubicBezTo>
                    <a:cubicBezTo>
                      <a:pt x="3263328" y="2522975"/>
                      <a:pt x="3191052" y="2567309"/>
                      <a:pt x="3191052" y="2567309"/>
                    </a:cubicBezTo>
                    <a:cubicBezTo>
                      <a:pt x="3185464" y="2572525"/>
                      <a:pt x="3162738" y="2598604"/>
                      <a:pt x="3152679" y="2595624"/>
                    </a:cubicBezTo>
                    <a:cubicBezTo>
                      <a:pt x="3135169" y="2590408"/>
                      <a:pt x="3161621" y="2557623"/>
                      <a:pt x="3167209" y="2552407"/>
                    </a:cubicBezTo>
                    <a:cubicBezTo>
                      <a:pt x="3207072" y="2516270"/>
                      <a:pt x="3251779" y="2502113"/>
                      <a:pt x="3302818" y="2490936"/>
                    </a:cubicBezTo>
                    <a:cubicBezTo>
                      <a:pt x="3331505" y="2484602"/>
                      <a:pt x="3367643" y="2472308"/>
                      <a:pt x="3391859" y="2454798"/>
                    </a:cubicBezTo>
                    <a:cubicBezTo>
                      <a:pt x="3438428" y="2420523"/>
                      <a:pt x="3381055" y="2402641"/>
                      <a:pt x="3381055" y="2402641"/>
                    </a:cubicBezTo>
                    <a:cubicBezTo>
                      <a:pt x="3341564" y="2386994"/>
                      <a:pt x="3295740" y="2418288"/>
                      <a:pt x="3295740" y="2418288"/>
                    </a:cubicBezTo>
                    <a:cubicBezTo>
                      <a:pt x="3233524" y="2446230"/>
                      <a:pt x="3219739" y="2393327"/>
                      <a:pt x="3219739" y="2393327"/>
                    </a:cubicBezTo>
                    <a:cubicBezTo>
                      <a:pt x="3194778" y="2356072"/>
                      <a:pt x="3158268" y="2347503"/>
                      <a:pt x="3158268" y="2347503"/>
                    </a:cubicBezTo>
                    <a:cubicBezTo>
                      <a:pt x="3087110" y="2327757"/>
                      <a:pt x="3013717" y="2336699"/>
                      <a:pt x="2952990" y="2379543"/>
                    </a:cubicBezTo>
                    <a:cubicBezTo>
                      <a:pt x="2936971" y="2390719"/>
                      <a:pt x="2922069" y="2403758"/>
                      <a:pt x="2908657" y="2417543"/>
                    </a:cubicBezTo>
                    <a:cubicBezTo>
                      <a:pt x="2904559" y="2421641"/>
                      <a:pt x="2898970" y="2431700"/>
                      <a:pt x="2893382" y="2434680"/>
                    </a:cubicBezTo>
                    <a:cubicBezTo>
                      <a:pt x="2884813" y="2439151"/>
                      <a:pt x="2872892" y="2445485"/>
                      <a:pt x="2873637" y="2432445"/>
                    </a:cubicBezTo>
                    <a:cubicBezTo>
                      <a:pt x="2874382" y="2420151"/>
                      <a:pt x="2890401" y="2406366"/>
                      <a:pt x="2898598" y="2398543"/>
                    </a:cubicBezTo>
                    <a:cubicBezTo>
                      <a:pt x="2923931" y="2374327"/>
                      <a:pt x="2950010" y="2350483"/>
                      <a:pt x="2979814" y="2332228"/>
                    </a:cubicBezTo>
                    <a:cubicBezTo>
                      <a:pt x="3030854" y="2300934"/>
                      <a:pt x="3085247" y="2295718"/>
                      <a:pt x="3143738" y="2300189"/>
                    </a:cubicBezTo>
                    <a:cubicBezTo>
                      <a:pt x="3170935" y="2302424"/>
                      <a:pt x="3197013" y="2309130"/>
                      <a:pt x="3223837" y="2312483"/>
                    </a:cubicBezTo>
                    <a:cubicBezTo>
                      <a:pt x="3278230" y="2319561"/>
                      <a:pt x="3355721" y="2347503"/>
                      <a:pt x="3355721" y="2347503"/>
                    </a:cubicBezTo>
                    <a:cubicBezTo>
                      <a:pt x="3398565" y="2362405"/>
                      <a:pt x="3436565" y="2376190"/>
                      <a:pt x="3436565" y="2376190"/>
                    </a:cubicBezTo>
                    <a:cubicBezTo>
                      <a:pt x="3518899" y="2387739"/>
                      <a:pt x="3496174" y="2285286"/>
                      <a:pt x="3496174" y="2285286"/>
                    </a:cubicBezTo>
                    <a:cubicBezTo>
                      <a:pt x="3498409" y="2253619"/>
                      <a:pt x="3546468" y="2235737"/>
                      <a:pt x="3546468" y="2235737"/>
                    </a:cubicBezTo>
                    <a:cubicBezTo>
                      <a:pt x="3580743" y="2216364"/>
                      <a:pt x="3607940" y="2197364"/>
                      <a:pt x="3620607" y="2158618"/>
                    </a:cubicBezTo>
                    <a:cubicBezTo>
                      <a:pt x="3633646" y="2118382"/>
                      <a:pt x="3641470" y="2077029"/>
                      <a:pt x="3648548" y="2035675"/>
                    </a:cubicBezTo>
                    <a:cubicBezTo>
                      <a:pt x="3655626" y="1995440"/>
                      <a:pt x="3661587" y="1956322"/>
                      <a:pt x="3657862" y="1915341"/>
                    </a:cubicBezTo>
                    <a:cubicBezTo>
                      <a:pt x="3655999" y="1896713"/>
                      <a:pt x="3653019" y="1878085"/>
                      <a:pt x="3645940" y="1860948"/>
                    </a:cubicBezTo>
                    <a:cubicBezTo>
                      <a:pt x="3638489" y="1843810"/>
                      <a:pt x="3626940" y="1828163"/>
                      <a:pt x="3610548" y="1818849"/>
                    </a:cubicBezTo>
                    <a:cubicBezTo>
                      <a:pt x="3588939" y="1806555"/>
                      <a:pt x="3561743" y="1807300"/>
                      <a:pt x="3537900" y="1815124"/>
                    </a:cubicBezTo>
                    <a:cubicBezTo>
                      <a:pt x="3514056" y="1822947"/>
                      <a:pt x="3492448" y="1837477"/>
                      <a:pt x="3471585" y="1850516"/>
                    </a:cubicBezTo>
                    <a:cubicBezTo>
                      <a:pt x="3452212" y="1862811"/>
                      <a:pt x="3434702" y="1879203"/>
                      <a:pt x="3411231" y="1884419"/>
                    </a:cubicBezTo>
                    <a:cubicBezTo>
                      <a:pt x="3408624" y="1885164"/>
                      <a:pt x="3405270" y="1885164"/>
                      <a:pt x="3403035" y="1883674"/>
                    </a:cubicBezTo>
                    <a:cubicBezTo>
                      <a:pt x="3387761" y="1873987"/>
                      <a:pt x="3414584" y="1833006"/>
                      <a:pt x="3422036" y="1824438"/>
                    </a:cubicBezTo>
                    <a:cubicBezTo>
                      <a:pt x="3436938" y="1807673"/>
                      <a:pt x="3457056" y="1796124"/>
                      <a:pt x="3477173" y="1787182"/>
                    </a:cubicBezTo>
                    <a:cubicBezTo>
                      <a:pt x="3500272" y="1776751"/>
                      <a:pt x="3524115" y="1767809"/>
                      <a:pt x="3548704" y="1760358"/>
                    </a:cubicBezTo>
                    <a:cubicBezTo>
                      <a:pt x="3582606" y="1750299"/>
                      <a:pt x="3614646" y="1739495"/>
                      <a:pt x="3631783" y="1705966"/>
                    </a:cubicBezTo>
                    <a:cubicBezTo>
                      <a:pt x="3642587" y="1684730"/>
                      <a:pt x="3640352" y="1666102"/>
                      <a:pt x="3640352" y="1643749"/>
                    </a:cubicBezTo>
                    <a:cubicBezTo>
                      <a:pt x="3640352" y="1596435"/>
                      <a:pt x="3598998" y="1505532"/>
                      <a:pt x="3598998" y="1505532"/>
                    </a:cubicBezTo>
                    <a:cubicBezTo>
                      <a:pt x="3569939" y="1428786"/>
                      <a:pt x="3514056" y="1464178"/>
                      <a:pt x="3514056" y="1464178"/>
                    </a:cubicBezTo>
                    <a:cubicBezTo>
                      <a:pt x="3471585" y="1489139"/>
                      <a:pt x="3286426" y="1538689"/>
                      <a:pt x="3286426" y="1538689"/>
                    </a:cubicBezTo>
                    <a:cubicBezTo>
                      <a:pt x="3194405" y="1572964"/>
                      <a:pt x="3205582" y="1550983"/>
                      <a:pt x="3205582" y="1550983"/>
                    </a:cubicBezTo>
                    <a:cubicBezTo>
                      <a:pt x="3203346" y="1524159"/>
                      <a:pt x="3252151" y="1515963"/>
                      <a:pt x="3252151" y="1515963"/>
                    </a:cubicBezTo>
                    <a:cubicBezTo>
                      <a:pt x="3318466" y="1511865"/>
                      <a:pt x="3435447" y="1467159"/>
                      <a:pt x="3435447" y="1467159"/>
                    </a:cubicBezTo>
                    <a:cubicBezTo>
                      <a:pt x="3571057" y="1418354"/>
                      <a:pt x="3547214" y="1357628"/>
                      <a:pt x="3547214" y="1357628"/>
                    </a:cubicBezTo>
                    <a:cubicBezTo>
                      <a:pt x="3540135" y="1286098"/>
                      <a:pt x="3486115" y="1206371"/>
                      <a:pt x="3486115" y="1206371"/>
                    </a:cubicBezTo>
                    <a:cubicBezTo>
                      <a:pt x="3445879" y="1140057"/>
                      <a:pt x="3366153" y="1184763"/>
                      <a:pt x="3366153" y="1184763"/>
                    </a:cubicBezTo>
                    <a:cubicBezTo>
                      <a:pt x="3275249" y="1210469"/>
                      <a:pt x="3186209" y="1199293"/>
                      <a:pt x="3186209" y="1199293"/>
                    </a:cubicBezTo>
                    <a:cubicBezTo>
                      <a:pt x="3121012" y="1192214"/>
                      <a:pt x="3119150" y="1257039"/>
                      <a:pt x="3091208" y="1296902"/>
                    </a:cubicBezTo>
                    <a:cubicBezTo>
                      <a:pt x="3061776" y="1338628"/>
                      <a:pt x="3004775" y="1344589"/>
                      <a:pt x="2958206" y="1346451"/>
                    </a:cubicBezTo>
                    <a:cubicBezTo>
                      <a:pt x="2933618" y="1347569"/>
                      <a:pt x="2907912" y="1347942"/>
                      <a:pt x="2882950" y="1344961"/>
                    </a:cubicBezTo>
                    <a:cubicBezTo>
                      <a:pt x="2840479" y="1339745"/>
                      <a:pt x="2798753" y="1334157"/>
                      <a:pt x="2757400" y="1321863"/>
                    </a:cubicBezTo>
                    <a:cubicBezTo>
                      <a:pt x="2717164" y="1309941"/>
                      <a:pt x="2677673" y="1296157"/>
                      <a:pt x="2646752" y="1266352"/>
                    </a:cubicBezTo>
                    <a:cubicBezTo>
                      <a:pt x="2642281" y="1261882"/>
                      <a:pt x="2637438" y="1255176"/>
                      <a:pt x="2640791" y="1249960"/>
                    </a:cubicBezTo>
                    <a:cubicBezTo>
                      <a:pt x="2643399" y="1245489"/>
                      <a:pt x="2650105" y="1245117"/>
                      <a:pt x="2655320" y="1245862"/>
                    </a:cubicBezTo>
                    <a:cubicBezTo>
                      <a:pt x="2671713" y="1248470"/>
                      <a:pt x="2686987" y="1256293"/>
                      <a:pt x="2701889" y="1263744"/>
                    </a:cubicBezTo>
                    <a:cubicBezTo>
                      <a:pt x="2775283" y="1298392"/>
                      <a:pt x="2855754" y="1317392"/>
                      <a:pt x="2936971" y="1318882"/>
                    </a:cubicBezTo>
                    <a:cubicBezTo>
                      <a:pt x="2965285" y="1319255"/>
                      <a:pt x="3000305" y="1318882"/>
                      <a:pt x="3023031" y="1300255"/>
                    </a:cubicBezTo>
                    <a:cubicBezTo>
                      <a:pt x="3038678" y="1286843"/>
                      <a:pt x="3043894" y="1268588"/>
                      <a:pt x="3052090" y="1250705"/>
                    </a:cubicBezTo>
                    <a:cubicBezTo>
                      <a:pt x="3061776" y="1229842"/>
                      <a:pt x="3074816" y="1210097"/>
                      <a:pt x="3088228" y="1191842"/>
                    </a:cubicBezTo>
                    <a:cubicBezTo>
                      <a:pt x="3096051" y="1181038"/>
                      <a:pt x="3104620" y="1170234"/>
                      <a:pt x="3115424" y="1162782"/>
                    </a:cubicBezTo>
                    <a:cubicBezTo>
                      <a:pt x="3141875" y="1144900"/>
                      <a:pt x="3188817" y="1156449"/>
                      <a:pt x="3217876" y="1163155"/>
                    </a:cubicBezTo>
                    <a:cubicBezTo>
                      <a:pt x="3287171" y="1178802"/>
                      <a:pt x="3370996" y="1156822"/>
                      <a:pt x="3370996" y="1156822"/>
                    </a:cubicBezTo>
                    <a:cubicBezTo>
                      <a:pt x="3477546" y="1119566"/>
                      <a:pt x="3360564" y="1018232"/>
                      <a:pt x="3360564" y="1018232"/>
                    </a:cubicBezTo>
                    <a:cubicBezTo>
                      <a:pt x="3326289" y="987310"/>
                      <a:pt x="3313995" y="934407"/>
                      <a:pt x="3313995" y="934407"/>
                    </a:cubicBezTo>
                    <a:cubicBezTo>
                      <a:pt x="3313995" y="885603"/>
                      <a:pt x="3288289" y="842386"/>
                      <a:pt x="3288289" y="842386"/>
                    </a:cubicBezTo>
                    <a:cubicBezTo>
                      <a:pt x="3248798" y="783523"/>
                      <a:pt x="3129953" y="794700"/>
                      <a:pt x="3129953" y="794700"/>
                    </a:cubicBezTo>
                    <a:lnTo>
                      <a:pt x="2989128" y="815562"/>
                    </a:lnTo>
                    <a:cubicBezTo>
                      <a:pt x="2813283" y="843504"/>
                      <a:pt x="2791302" y="810347"/>
                      <a:pt x="2791302" y="810347"/>
                    </a:cubicBezTo>
                    <a:cubicBezTo>
                      <a:pt x="2770439" y="783523"/>
                      <a:pt x="2808812" y="796935"/>
                      <a:pt x="2808812" y="796935"/>
                    </a:cubicBezTo>
                    <a:cubicBezTo>
                      <a:pt x="2843832" y="808484"/>
                      <a:pt x="2975344" y="796935"/>
                      <a:pt x="2975344" y="796935"/>
                    </a:cubicBezTo>
                    <a:cubicBezTo>
                      <a:pt x="3134797" y="786503"/>
                      <a:pt x="3142993" y="735836"/>
                      <a:pt x="3142993" y="735836"/>
                    </a:cubicBezTo>
                    <a:cubicBezTo>
                      <a:pt x="3143738" y="734718"/>
                      <a:pt x="3144111" y="733228"/>
                      <a:pt x="3144856" y="732110"/>
                    </a:cubicBezTo>
                    <a:cubicBezTo>
                      <a:pt x="3183974" y="648659"/>
                      <a:pt x="3140757" y="550677"/>
                      <a:pt x="3055443" y="516029"/>
                    </a:cubicBezTo>
                    <a:cubicBezTo>
                      <a:pt x="3007011" y="496284"/>
                      <a:pt x="2987638" y="482127"/>
                      <a:pt x="2987638" y="482127"/>
                    </a:cubicBezTo>
                    <a:cubicBezTo>
                      <a:pt x="2961932" y="461264"/>
                      <a:pt x="2974226" y="381910"/>
                      <a:pt x="2974226" y="381910"/>
                    </a:cubicBezTo>
                    <a:cubicBezTo>
                      <a:pt x="2976462" y="327145"/>
                      <a:pt x="2879970" y="284674"/>
                      <a:pt x="2879970" y="284674"/>
                    </a:cubicBezTo>
                    <a:cubicBezTo>
                      <a:pt x="2807695" y="227673"/>
                      <a:pt x="2730949" y="210163"/>
                      <a:pt x="2730949" y="210163"/>
                    </a:cubicBezTo>
                    <a:cubicBezTo>
                      <a:pt x="2682144" y="203084"/>
                      <a:pt x="2619182" y="238104"/>
                      <a:pt x="2619182" y="238104"/>
                    </a:cubicBezTo>
                    <a:cubicBezTo>
                      <a:pt x="2572613" y="299203"/>
                      <a:pt x="2533123" y="384891"/>
                      <a:pt x="2533123" y="384891"/>
                    </a:cubicBezTo>
                    <a:cubicBezTo>
                      <a:pt x="2518593" y="447852"/>
                      <a:pt x="2532005" y="526833"/>
                      <a:pt x="2532005" y="526833"/>
                    </a:cubicBezTo>
                    <a:cubicBezTo>
                      <a:pt x="2522691" y="573403"/>
                      <a:pt x="2499965" y="526833"/>
                      <a:pt x="2499965" y="526833"/>
                    </a:cubicBezTo>
                    <a:cubicBezTo>
                      <a:pt x="2488416" y="451205"/>
                      <a:pt x="2512260" y="374832"/>
                      <a:pt x="2512260" y="374832"/>
                    </a:cubicBezTo>
                    <a:lnTo>
                      <a:pt x="2570378" y="223575"/>
                    </a:lnTo>
                    <a:cubicBezTo>
                      <a:pt x="2598320" y="162476"/>
                      <a:pt x="2570378" y="118142"/>
                      <a:pt x="2570378" y="118142"/>
                    </a:cubicBezTo>
                    <a:cubicBezTo>
                      <a:pt x="2526044" y="46612"/>
                      <a:pt x="2450416" y="22768"/>
                      <a:pt x="2450416" y="22768"/>
                    </a:cubicBezTo>
                    <a:cubicBezTo>
                      <a:pt x="2407945" y="10474"/>
                      <a:pt x="2361375" y="115907"/>
                      <a:pt x="2361375" y="115907"/>
                    </a:cubicBezTo>
                    <a:cubicBezTo>
                      <a:pt x="2325238" y="197496"/>
                      <a:pt x="2323003" y="51828"/>
                      <a:pt x="2323003" y="51828"/>
                    </a:cubicBezTo>
                    <a:cubicBezTo>
                      <a:pt x="2328218" y="-20448"/>
                      <a:pt x="2172118" y="4141"/>
                      <a:pt x="2172118" y="4141"/>
                    </a:cubicBezTo>
                    <a:cubicBezTo>
                      <a:pt x="1998508" y="40278"/>
                      <a:pt x="1931821" y="155398"/>
                      <a:pt x="1931821" y="155398"/>
                    </a:cubicBezTo>
                    <a:cubicBezTo>
                      <a:pt x="1866624" y="261948"/>
                      <a:pt x="1951567" y="278713"/>
                      <a:pt x="1951567" y="278713"/>
                    </a:cubicBezTo>
                    <a:cubicBezTo>
                      <a:pt x="2016763" y="292125"/>
                      <a:pt x="2081960" y="321184"/>
                      <a:pt x="2081960" y="321184"/>
                    </a:cubicBezTo>
                    <a:cubicBezTo>
                      <a:pt x="2213472" y="396812"/>
                      <a:pt x="2162805" y="423636"/>
                      <a:pt x="2162805" y="423636"/>
                    </a:cubicBezTo>
                    <a:cubicBezTo>
                      <a:pt x="2124059" y="431832"/>
                      <a:pt x="2083078" y="414695"/>
                      <a:pt x="2049548" y="396440"/>
                    </a:cubicBezTo>
                    <a:cubicBezTo>
                      <a:pt x="2016391" y="378185"/>
                      <a:pt x="1988449" y="350616"/>
                      <a:pt x="1950076" y="343537"/>
                    </a:cubicBezTo>
                    <a:cubicBezTo>
                      <a:pt x="1943743" y="342419"/>
                      <a:pt x="1937037" y="341674"/>
                      <a:pt x="1930703" y="342792"/>
                    </a:cubicBezTo>
                    <a:cubicBezTo>
                      <a:pt x="1902017" y="348380"/>
                      <a:pt x="1906115" y="387126"/>
                      <a:pt x="1913194" y="407616"/>
                    </a:cubicBezTo>
                    <a:cubicBezTo>
                      <a:pt x="1919527" y="426244"/>
                      <a:pt x="1931076" y="442264"/>
                      <a:pt x="1943370" y="457538"/>
                    </a:cubicBezTo>
                    <a:cubicBezTo>
                      <a:pt x="1982489" y="506343"/>
                      <a:pt x="2028685" y="548814"/>
                      <a:pt x="2076372" y="589422"/>
                    </a:cubicBezTo>
                    <a:cubicBezTo>
                      <a:pt x="2092764" y="603207"/>
                      <a:pt x="2203040" y="678090"/>
                      <a:pt x="2158706" y="703051"/>
                    </a:cubicBezTo>
                    <a:cubicBezTo>
                      <a:pt x="2150510" y="707522"/>
                      <a:pt x="2140079" y="707149"/>
                      <a:pt x="2131137" y="704542"/>
                    </a:cubicBezTo>
                    <a:cubicBezTo>
                      <a:pt x="2115863" y="699698"/>
                      <a:pt x="2102823" y="689267"/>
                      <a:pt x="2090902" y="678463"/>
                    </a:cubicBezTo>
                    <a:cubicBezTo>
                      <a:pt x="2065568" y="656110"/>
                      <a:pt x="2041725" y="632639"/>
                      <a:pt x="2019744" y="607305"/>
                    </a:cubicBezTo>
                    <a:cubicBezTo>
                      <a:pt x="1999998" y="584952"/>
                      <a:pt x="1983606" y="555893"/>
                      <a:pt x="1959390" y="537638"/>
                    </a:cubicBezTo>
                    <a:cubicBezTo>
                      <a:pt x="1955665" y="535030"/>
                      <a:pt x="1951939" y="532422"/>
                      <a:pt x="1947468" y="532049"/>
                    </a:cubicBezTo>
                    <a:cubicBezTo>
                      <a:pt x="1943743" y="531677"/>
                      <a:pt x="1940390" y="532422"/>
                      <a:pt x="1937037" y="533912"/>
                    </a:cubicBezTo>
                    <a:cubicBezTo>
                      <a:pt x="1921762" y="539500"/>
                      <a:pt x="1909841" y="552540"/>
                      <a:pt x="1902389" y="567069"/>
                    </a:cubicBezTo>
                    <a:cubicBezTo>
                      <a:pt x="1882644" y="605442"/>
                      <a:pt x="1884134" y="649776"/>
                      <a:pt x="1894193" y="690384"/>
                    </a:cubicBezTo>
                    <a:cubicBezTo>
                      <a:pt x="1902389" y="723169"/>
                      <a:pt x="1909841" y="752973"/>
                      <a:pt x="1908723" y="787621"/>
                    </a:cubicBezTo>
                    <a:cubicBezTo>
                      <a:pt x="1906488" y="845367"/>
                      <a:pt x="1889350" y="901250"/>
                      <a:pt x="1889723" y="958996"/>
                    </a:cubicBezTo>
                    <a:cubicBezTo>
                      <a:pt x="1889723" y="988055"/>
                      <a:pt x="1895311" y="1017487"/>
                      <a:pt x="1909841" y="1042820"/>
                    </a:cubicBezTo>
                    <a:cubicBezTo>
                      <a:pt x="1933684" y="1084919"/>
                      <a:pt x="1980998" y="1075232"/>
                      <a:pt x="2021979" y="1069271"/>
                    </a:cubicBezTo>
                    <a:cubicBezTo>
                      <a:pt x="2017509" y="1081566"/>
                      <a:pt x="2007077" y="1090880"/>
                      <a:pt x="1995900" y="1097213"/>
                    </a:cubicBezTo>
                    <a:cubicBezTo>
                      <a:pt x="1973547" y="1109880"/>
                      <a:pt x="1946351" y="1113978"/>
                      <a:pt x="1921390" y="1115841"/>
                    </a:cubicBezTo>
                    <a:cubicBezTo>
                      <a:pt x="1918782" y="1115841"/>
                      <a:pt x="1876683" y="1117703"/>
                      <a:pt x="1876683" y="1116586"/>
                    </a:cubicBezTo>
                    <a:lnTo>
                      <a:pt x="1876683" y="1372903"/>
                    </a:lnTo>
                    <a:cubicBezTo>
                      <a:pt x="1876683" y="1540924"/>
                      <a:pt x="1876683" y="1709319"/>
                      <a:pt x="1876683" y="1877340"/>
                    </a:cubicBezTo>
                    <a:cubicBezTo>
                      <a:pt x="1888232" y="1876223"/>
                      <a:pt x="1897174" y="1867281"/>
                      <a:pt x="1904252" y="1858340"/>
                    </a:cubicBezTo>
                    <a:cubicBezTo>
                      <a:pt x="1961253" y="1789790"/>
                      <a:pt x="1970194" y="1691063"/>
                      <a:pt x="1926605" y="1613200"/>
                    </a:cubicBezTo>
                    <a:cubicBezTo>
                      <a:pt x="1917292" y="1596435"/>
                      <a:pt x="1904997" y="1582278"/>
                      <a:pt x="1900154" y="1562905"/>
                    </a:cubicBezTo>
                    <a:cubicBezTo>
                      <a:pt x="1895683" y="1543905"/>
                      <a:pt x="1898291" y="1523787"/>
                      <a:pt x="1900154" y="1504414"/>
                    </a:cubicBezTo>
                    <a:cubicBezTo>
                      <a:pt x="1901644" y="1486904"/>
                      <a:pt x="1901644" y="1469394"/>
                      <a:pt x="1904252" y="1452257"/>
                    </a:cubicBezTo>
                    <a:cubicBezTo>
                      <a:pt x="1912076" y="1405315"/>
                      <a:pt x="1954920" y="1370667"/>
                      <a:pt x="1988449" y="1340118"/>
                    </a:cubicBezTo>
                    <a:cubicBezTo>
                      <a:pt x="2024587" y="1307333"/>
                      <a:pt x="2063333" y="1277901"/>
                      <a:pt x="2102451" y="1248842"/>
                    </a:cubicBezTo>
                    <a:cubicBezTo>
                      <a:pt x="2107294" y="1245117"/>
                      <a:pt x="2112510" y="1241391"/>
                      <a:pt x="2118843" y="1239528"/>
                    </a:cubicBezTo>
                    <a:cubicBezTo>
                      <a:pt x="2123314" y="1238411"/>
                      <a:pt x="2128902" y="1239156"/>
                      <a:pt x="2130765" y="1242881"/>
                    </a:cubicBezTo>
                    <a:cubicBezTo>
                      <a:pt x="2131510" y="1244744"/>
                      <a:pt x="2131883" y="1246607"/>
                      <a:pt x="2131510" y="1248842"/>
                    </a:cubicBezTo>
                    <a:cubicBezTo>
                      <a:pt x="2130765" y="1257039"/>
                      <a:pt x="2125922" y="1264117"/>
                      <a:pt x="2121078" y="1270823"/>
                    </a:cubicBezTo>
                    <a:cubicBezTo>
                      <a:pt x="2085313" y="1318510"/>
                      <a:pt x="2029803" y="1347942"/>
                      <a:pt x="2000371" y="1401589"/>
                    </a:cubicBezTo>
                    <a:cubicBezTo>
                      <a:pt x="1951567" y="1491002"/>
                      <a:pt x="1995900" y="1590474"/>
                      <a:pt x="2048430" y="1667220"/>
                    </a:cubicBezTo>
                    <a:cubicBezTo>
                      <a:pt x="2073019" y="1702985"/>
                      <a:pt x="2086058" y="1745456"/>
                      <a:pt x="2061097" y="1785692"/>
                    </a:cubicBezTo>
                    <a:cubicBezTo>
                      <a:pt x="2056999" y="1792025"/>
                      <a:pt x="2052528" y="1797986"/>
                      <a:pt x="2047685" y="1803947"/>
                    </a:cubicBezTo>
                    <a:cubicBezTo>
                      <a:pt x="2044332" y="1808045"/>
                      <a:pt x="2040979" y="1812143"/>
                      <a:pt x="2037254" y="1815869"/>
                    </a:cubicBezTo>
                    <a:cubicBezTo>
                      <a:pt x="2022724" y="1829653"/>
                      <a:pt x="2003351" y="1831889"/>
                      <a:pt x="1985469" y="1838595"/>
                    </a:cubicBezTo>
                    <a:cubicBezTo>
                      <a:pt x="1953429" y="1850516"/>
                      <a:pt x="1927350" y="1881066"/>
                      <a:pt x="1919154" y="1914223"/>
                    </a:cubicBezTo>
                    <a:cubicBezTo>
                      <a:pt x="1914684" y="1932478"/>
                      <a:pt x="1912076" y="1951851"/>
                      <a:pt x="1910958" y="1970479"/>
                    </a:cubicBezTo>
                    <a:lnTo>
                      <a:pt x="1910958" y="2367993"/>
                    </a:lnTo>
                    <a:cubicBezTo>
                      <a:pt x="1909841" y="2398170"/>
                      <a:pt x="1934802" y="2416798"/>
                      <a:pt x="1934802" y="2416798"/>
                    </a:cubicBezTo>
                    <a:cubicBezTo>
                      <a:pt x="1947096" y="2435425"/>
                      <a:pt x="1931821" y="2458151"/>
                      <a:pt x="1931821" y="2458151"/>
                    </a:cubicBezTo>
                    <a:cubicBezTo>
                      <a:pt x="1923625" y="2490191"/>
                      <a:pt x="1935174" y="2535270"/>
                      <a:pt x="1967959" y="2549427"/>
                    </a:cubicBezTo>
                    <a:cubicBezTo>
                      <a:pt x="1982489" y="2555760"/>
                      <a:pt x="1999998" y="2555388"/>
                      <a:pt x="2014156" y="2547937"/>
                    </a:cubicBezTo>
                    <a:cubicBezTo>
                      <a:pt x="2030548" y="2539741"/>
                      <a:pt x="2030175" y="2513662"/>
                      <a:pt x="2054019" y="2524093"/>
                    </a:cubicBezTo>
                    <a:cubicBezTo>
                      <a:pt x="2073392" y="2532662"/>
                      <a:pt x="2048803" y="2550917"/>
                      <a:pt x="2039489" y="2556878"/>
                    </a:cubicBezTo>
                    <a:cubicBezTo>
                      <a:pt x="2024960" y="2565819"/>
                      <a:pt x="2007822" y="2570290"/>
                      <a:pt x="1990685" y="2571780"/>
                    </a:cubicBezTo>
                    <a:cubicBezTo>
                      <a:pt x="1983234" y="2572525"/>
                      <a:pt x="1904252" y="2572525"/>
                      <a:pt x="1887860" y="2573643"/>
                    </a:cubicBezTo>
                    <a:cubicBezTo>
                      <a:pt x="1848742" y="2573270"/>
                      <a:pt x="1768270" y="2572525"/>
                      <a:pt x="1762682" y="2571780"/>
                    </a:cubicBezTo>
                    <a:cubicBezTo>
                      <a:pt x="1745917" y="2570290"/>
                      <a:pt x="1728407" y="2565819"/>
                      <a:pt x="1714250" y="2556878"/>
                    </a:cubicBezTo>
                    <a:cubicBezTo>
                      <a:pt x="1704936" y="2551290"/>
                      <a:pt x="1680348" y="2532662"/>
                      <a:pt x="1699720" y="2524093"/>
                    </a:cubicBezTo>
                    <a:cubicBezTo>
                      <a:pt x="1723564" y="2513662"/>
                      <a:pt x="1723191" y="2539741"/>
                      <a:pt x="1739584" y="2547937"/>
                    </a:cubicBezTo>
                    <a:cubicBezTo>
                      <a:pt x="1753741" y="2555015"/>
                      <a:pt x="1771251" y="2555388"/>
                      <a:pt x="1785780" y="2549427"/>
                    </a:cubicBezTo>
                    <a:cubicBezTo>
                      <a:pt x="1818565" y="2535270"/>
                      <a:pt x="1830114" y="2490191"/>
                      <a:pt x="1821918" y="2458151"/>
                    </a:cubicBezTo>
                    <a:cubicBezTo>
                      <a:pt x="1821918" y="2458151"/>
                      <a:pt x="1806271" y="2435425"/>
                      <a:pt x="1818937" y="2416798"/>
                    </a:cubicBezTo>
                    <a:cubicBezTo>
                      <a:pt x="1818937" y="2416798"/>
                      <a:pt x="1843899" y="2398170"/>
                      <a:pt x="1842781" y="2367993"/>
                    </a:cubicBezTo>
                    <a:lnTo>
                      <a:pt x="1842781" y="1970479"/>
                    </a:lnTo>
                    <a:cubicBezTo>
                      <a:pt x="1841663" y="1951478"/>
                      <a:pt x="1839055" y="1932478"/>
                      <a:pt x="1834585" y="1914223"/>
                    </a:cubicBezTo>
                    <a:cubicBezTo>
                      <a:pt x="1826388" y="1881066"/>
                      <a:pt x="1800310" y="1850516"/>
                      <a:pt x="1768270" y="1838595"/>
                    </a:cubicBezTo>
                    <a:cubicBezTo>
                      <a:pt x="1750388" y="1831889"/>
                      <a:pt x="1731015" y="1829281"/>
                      <a:pt x="1716485" y="1815869"/>
                    </a:cubicBezTo>
                    <a:cubicBezTo>
                      <a:pt x="1712760" y="1812143"/>
                      <a:pt x="1709407" y="1808045"/>
                      <a:pt x="1706054" y="1803947"/>
                    </a:cubicBezTo>
                    <a:cubicBezTo>
                      <a:pt x="1701210" y="1797986"/>
                      <a:pt x="1696740" y="1792025"/>
                      <a:pt x="1692642" y="1785692"/>
                    </a:cubicBezTo>
                    <a:cubicBezTo>
                      <a:pt x="1668053" y="1745456"/>
                      <a:pt x="1680720" y="1702985"/>
                      <a:pt x="1705309" y="1667220"/>
                    </a:cubicBezTo>
                    <a:cubicBezTo>
                      <a:pt x="1757839" y="1590474"/>
                      <a:pt x="1802173" y="1491002"/>
                      <a:pt x="1753368" y="1401589"/>
                    </a:cubicBezTo>
                    <a:cubicBezTo>
                      <a:pt x="1723936" y="1347942"/>
                      <a:pt x="1668798" y="1318510"/>
                      <a:pt x="1632661" y="1270823"/>
                    </a:cubicBezTo>
                    <a:cubicBezTo>
                      <a:pt x="1627818" y="1264117"/>
                      <a:pt x="1622974" y="1257039"/>
                      <a:pt x="1622229" y="1248842"/>
                    </a:cubicBezTo>
                    <a:cubicBezTo>
                      <a:pt x="1622229" y="1246980"/>
                      <a:pt x="1622229" y="1244744"/>
                      <a:pt x="1622974" y="1242881"/>
                    </a:cubicBezTo>
                    <a:cubicBezTo>
                      <a:pt x="1625210" y="1238783"/>
                      <a:pt x="1630798" y="1238411"/>
                      <a:pt x="1634896" y="1239528"/>
                    </a:cubicBezTo>
                    <a:cubicBezTo>
                      <a:pt x="1640857" y="1241019"/>
                      <a:pt x="1646073" y="1244744"/>
                      <a:pt x="1651288" y="1248842"/>
                    </a:cubicBezTo>
                    <a:cubicBezTo>
                      <a:pt x="1690034" y="1278274"/>
                      <a:pt x="1729152" y="1307706"/>
                      <a:pt x="1765290" y="1340118"/>
                    </a:cubicBezTo>
                    <a:cubicBezTo>
                      <a:pt x="1798820" y="1370295"/>
                      <a:pt x="1841663" y="1405315"/>
                      <a:pt x="1849487" y="1452257"/>
                    </a:cubicBezTo>
                    <a:cubicBezTo>
                      <a:pt x="1852467" y="1469394"/>
                      <a:pt x="1852095" y="1486904"/>
                      <a:pt x="1853585" y="1504414"/>
                    </a:cubicBezTo>
                    <a:cubicBezTo>
                      <a:pt x="1855448" y="1523787"/>
                      <a:pt x="1858056" y="1543532"/>
                      <a:pt x="1853585" y="1562905"/>
                    </a:cubicBezTo>
                    <a:cubicBezTo>
                      <a:pt x="1849114" y="1582278"/>
                      <a:pt x="1836820" y="1596062"/>
                      <a:pt x="1827134" y="1613200"/>
                    </a:cubicBezTo>
                    <a:cubicBezTo>
                      <a:pt x="1783545" y="1691063"/>
                      <a:pt x="1792486" y="1789418"/>
                      <a:pt x="1849487" y="1858340"/>
                    </a:cubicBezTo>
                    <a:cubicBezTo>
                      <a:pt x="1856938" y="1867281"/>
                      <a:pt x="1865879" y="1875850"/>
                      <a:pt x="1877056" y="1877340"/>
                    </a:cubicBezTo>
                    <a:cubicBezTo>
                      <a:pt x="1877056" y="1709319"/>
                      <a:pt x="1877056" y="1540924"/>
                      <a:pt x="1877056" y="1372903"/>
                    </a:cubicBezTo>
                    <a:lnTo>
                      <a:pt x="1877056" y="1116586"/>
                    </a:lnTo>
                    <a:cubicBezTo>
                      <a:pt x="1877056" y="1116586"/>
                      <a:pt x="1834957" y="1116213"/>
                      <a:pt x="1832349" y="1115841"/>
                    </a:cubicBezTo>
                    <a:cubicBezTo>
                      <a:pt x="1807016" y="1113978"/>
                      <a:pt x="1779819" y="1109507"/>
                      <a:pt x="1757839" y="1097213"/>
                    </a:cubicBezTo>
                    <a:cubicBezTo>
                      <a:pt x="1746662" y="1090880"/>
                      <a:pt x="1736231" y="1081566"/>
                      <a:pt x="1731760" y="1069271"/>
                    </a:cubicBezTo>
                    <a:cubicBezTo>
                      <a:pt x="1772368" y="1075232"/>
                      <a:pt x="1819683" y="1084919"/>
                      <a:pt x="1843899" y="1042820"/>
                    </a:cubicBezTo>
                    <a:cubicBezTo>
                      <a:pt x="1858056" y="1017487"/>
                      <a:pt x="1863644" y="988055"/>
                      <a:pt x="1864016" y="958996"/>
                    </a:cubicBezTo>
                    <a:cubicBezTo>
                      <a:pt x="1864389" y="900877"/>
                      <a:pt x="1847252" y="845367"/>
                      <a:pt x="1845016" y="787621"/>
                    </a:cubicBezTo>
                    <a:cubicBezTo>
                      <a:pt x="1843526" y="752973"/>
                      <a:pt x="1850977" y="723169"/>
                      <a:pt x="1859546" y="690384"/>
                    </a:cubicBezTo>
                    <a:cubicBezTo>
                      <a:pt x="1869977" y="649776"/>
                      <a:pt x="1871095" y="605070"/>
                      <a:pt x="1851350" y="567069"/>
                    </a:cubicBezTo>
                    <a:cubicBezTo>
                      <a:pt x="1843899" y="552540"/>
                      <a:pt x="1831977" y="539500"/>
                      <a:pt x="1816702" y="533912"/>
                    </a:cubicBezTo>
                    <a:cubicBezTo>
                      <a:pt x="1813349" y="532794"/>
                      <a:pt x="1809624" y="531677"/>
                      <a:pt x="1806271" y="532049"/>
                    </a:cubicBezTo>
                    <a:cubicBezTo>
                      <a:pt x="1801800" y="532422"/>
                      <a:pt x="1797702" y="535030"/>
                      <a:pt x="1794349" y="537638"/>
                    </a:cubicBezTo>
                    <a:cubicBezTo>
                      <a:pt x="1770133" y="555893"/>
                      <a:pt x="1753741" y="584952"/>
                      <a:pt x="1733995" y="607305"/>
                    </a:cubicBezTo>
                    <a:cubicBezTo>
                      <a:pt x="1711642" y="632639"/>
                      <a:pt x="1687799" y="656110"/>
                      <a:pt x="1662838" y="678463"/>
                    </a:cubicBezTo>
                    <a:cubicBezTo>
                      <a:pt x="1650543" y="689267"/>
                      <a:pt x="1637876" y="699698"/>
                      <a:pt x="1622602" y="704542"/>
                    </a:cubicBezTo>
                    <a:cubicBezTo>
                      <a:pt x="1613660" y="707149"/>
                      <a:pt x="1603229" y="707895"/>
                      <a:pt x="1594660" y="703051"/>
                    </a:cubicBezTo>
                    <a:cubicBezTo>
                      <a:pt x="1550326" y="678090"/>
                      <a:pt x="1660602" y="603579"/>
                      <a:pt x="1676995" y="589422"/>
                    </a:cubicBezTo>
                    <a:cubicBezTo>
                      <a:pt x="1724681" y="548814"/>
                      <a:pt x="1770878" y="506716"/>
                      <a:pt x="1809996" y="457538"/>
                    </a:cubicBezTo>
                    <a:cubicBezTo>
                      <a:pt x="1822290" y="442264"/>
                      <a:pt x="1833840" y="425871"/>
                      <a:pt x="1840173" y="407616"/>
                    </a:cubicBezTo>
                    <a:cubicBezTo>
                      <a:pt x="1847252" y="387126"/>
                      <a:pt x="1850977" y="348380"/>
                      <a:pt x="1822663" y="342792"/>
                    </a:cubicBezTo>
                    <a:cubicBezTo>
                      <a:pt x="1816330" y="341674"/>
                      <a:pt x="1809624" y="342047"/>
                      <a:pt x="1803290" y="343537"/>
                    </a:cubicBezTo>
                    <a:cubicBezTo>
                      <a:pt x="1764545" y="350243"/>
                      <a:pt x="1736976" y="378185"/>
                      <a:pt x="1703818" y="396440"/>
                    </a:cubicBezTo>
                    <a:cubicBezTo>
                      <a:pt x="1670289" y="414695"/>
                      <a:pt x="1629308" y="431832"/>
                      <a:pt x="1590562" y="423636"/>
                    </a:cubicBezTo>
                    <a:cubicBezTo>
                      <a:pt x="1590562" y="423636"/>
                      <a:pt x="1539895" y="396812"/>
                      <a:pt x="1671406" y="321184"/>
                    </a:cubicBezTo>
                    <a:cubicBezTo>
                      <a:pt x="1671406" y="321184"/>
                      <a:pt x="1736603" y="292125"/>
                      <a:pt x="1801800" y="278713"/>
                    </a:cubicBezTo>
                    <a:cubicBezTo>
                      <a:pt x="1801800" y="278713"/>
                      <a:pt x="1886742" y="262320"/>
                      <a:pt x="1821545" y="155398"/>
                    </a:cubicBezTo>
                    <a:cubicBezTo>
                      <a:pt x="1821545" y="155398"/>
                      <a:pt x="1754858" y="40651"/>
                      <a:pt x="1581248" y="4141"/>
                    </a:cubicBezTo>
                    <a:cubicBezTo>
                      <a:pt x="1581248" y="4141"/>
                      <a:pt x="1425148" y="-20820"/>
                      <a:pt x="1430364" y="51828"/>
                    </a:cubicBezTo>
                    <a:cubicBezTo>
                      <a:pt x="1430364" y="51828"/>
                      <a:pt x="1428129" y="197869"/>
                      <a:pt x="1391991" y="115907"/>
                    </a:cubicBezTo>
                    <a:cubicBezTo>
                      <a:pt x="1391991" y="115907"/>
                      <a:pt x="1345422" y="10474"/>
                      <a:pt x="1302951" y="22768"/>
                    </a:cubicBezTo>
                    <a:cubicBezTo>
                      <a:pt x="1302951" y="22768"/>
                      <a:pt x="1227322" y="46612"/>
                      <a:pt x="1182989" y="118142"/>
                    </a:cubicBezTo>
                    <a:cubicBezTo>
                      <a:pt x="1182989" y="118142"/>
                      <a:pt x="1155047" y="162476"/>
                      <a:pt x="1182989" y="223575"/>
                    </a:cubicBezTo>
                    <a:lnTo>
                      <a:pt x="1241107" y="374832"/>
                    </a:lnTo>
                    <a:cubicBezTo>
                      <a:pt x="1241107" y="374832"/>
                      <a:pt x="1264950" y="451578"/>
                      <a:pt x="1253401" y="526833"/>
                    </a:cubicBezTo>
                    <a:cubicBezTo>
                      <a:pt x="1253401" y="526833"/>
                      <a:pt x="1230675" y="573403"/>
                      <a:pt x="1221362" y="526833"/>
                    </a:cubicBezTo>
                    <a:cubicBezTo>
                      <a:pt x="1221362" y="526833"/>
                      <a:pt x="1234774" y="448225"/>
                      <a:pt x="1220244" y="384891"/>
                    </a:cubicBezTo>
                    <a:cubicBezTo>
                      <a:pt x="1220244" y="384891"/>
                      <a:pt x="1180753" y="298831"/>
                      <a:pt x="1134184" y="238104"/>
                    </a:cubicBezTo>
                    <a:cubicBezTo>
                      <a:pt x="1134184" y="238104"/>
                      <a:pt x="1071222" y="203084"/>
                      <a:pt x="1022418" y="210163"/>
                    </a:cubicBezTo>
                    <a:cubicBezTo>
                      <a:pt x="1022418" y="210163"/>
                      <a:pt x="945672" y="227673"/>
                      <a:pt x="873396" y="284674"/>
                    </a:cubicBezTo>
                    <a:cubicBezTo>
                      <a:pt x="873396" y="284674"/>
                      <a:pt x="777278" y="327145"/>
                      <a:pt x="779140" y="381910"/>
                    </a:cubicBezTo>
                    <a:cubicBezTo>
                      <a:pt x="779140" y="381910"/>
                      <a:pt x="791435" y="461637"/>
                      <a:pt x="765728" y="482127"/>
                    </a:cubicBezTo>
                    <a:cubicBezTo>
                      <a:pt x="765728" y="482127"/>
                      <a:pt x="746728" y="496284"/>
                      <a:pt x="697924" y="516029"/>
                    </a:cubicBezTo>
                    <a:cubicBezTo>
                      <a:pt x="612609" y="550304"/>
                      <a:pt x="569393" y="648659"/>
                      <a:pt x="608511" y="732110"/>
                    </a:cubicBezTo>
                    <a:cubicBezTo>
                      <a:pt x="609256" y="733228"/>
                      <a:pt x="609629" y="734718"/>
                      <a:pt x="610374" y="735836"/>
                    </a:cubicBezTo>
                    <a:cubicBezTo>
                      <a:pt x="610374" y="735836"/>
                      <a:pt x="618570" y="786503"/>
                      <a:pt x="778023" y="796935"/>
                    </a:cubicBezTo>
                    <a:cubicBezTo>
                      <a:pt x="778023" y="796935"/>
                      <a:pt x="909534" y="808484"/>
                      <a:pt x="944554" y="796935"/>
                    </a:cubicBezTo>
                    <a:cubicBezTo>
                      <a:pt x="944554" y="796935"/>
                      <a:pt x="982927" y="783523"/>
                      <a:pt x="962064" y="810347"/>
                    </a:cubicBezTo>
                    <a:cubicBezTo>
                      <a:pt x="962064" y="810347"/>
                      <a:pt x="940456" y="843504"/>
                      <a:pt x="764238" y="815562"/>
                    </a:cubicBezTo>
                    <a:lnTo>
                      <a:pt x="623413" y="794700"/>
                    </a:lnTo>
                    <a:cubicBezTo>
                      <a:pt x="623413" y="794700"/>
                      <a:pt x="504568" y="783150"/>
                      <a:pt x="465078" y="842386"/>
                    </a:cubicBezTo>
                    <a:cubicBezTo>
                      <a:pt x="465078" y="842386"/>
                      <a:pt x="439372" y="885975"/>
                      <a:pt x="439372" y="934407"/>
                    </a:cubicBezTo>
                    <a:cubicBezTo>
                      <a:pt x="439372" y="934407"/>
                      <a:pt x="427077" y="987310"/>
                      <a:pt x="392802" y="1018232"/>
                    </a:cubicBezTo>
                    <a:cubicBezTo>
                      <a:pt x="392802" y="1018232"/>
                      <a:pt x="275821" y="1119566"/>
                      <a:pt x="382371" y="1156822"/>
                    </a:cubicBezTo>
                    <a:cubicBezTo>
                      <a:pt x="382371" y="1156822"/>
                      <a:pt x="466195" y="1178430"/>
                      <a:pt x="535490" y="1163155"/>
                    </a:cubicBezTo>
                    <a:cubicBezTo>
                      <a:pt x="564922" y="1156449"/>
                      <a:pt x="611491" y="1144900"/>
                      <a:pt x="637943" y="1162782"/>
                    </a:cubicBezTo>
                    <a:cubicBezTo>
                      <a:pt x="649119" y="1170234"/>
                      <a:pt x="657315" y="1181038"/>
                      <a:pt x="665139" y="1191842"/>
                    </a:cubicBezTo>
                    <a:cubicBezTo>
                      <a:pt x="678551" y="1210469"/>
                      <a:pt x="691590" y="1229842"/>
                      <a:pt x="701277" y="1250705"/>
                    </a:cubicBezTo>
                    <a:cubicBezTo>
                      <a:pt x="709473" y="1268588"/>
                      <a:pt x="714316" y="1286843"/>
                      <a:pt x="730336" y="1300255"/>
                    </a:cubicBezTo>
                    <a:cubicBezTo>
                      <a:pt x="752689" y="1319255"/>
                      <a:pt x="788082" y="1319628"/>
                      <a:pt x="816396" y="1318882"/>
                    </a:cubicBezTo>
                    <a:cubicBezTo>
                      <a:pt x="897612" y="1317392"/>
                      <a:pt x="978084" y="1298392"/>
                      <a:pt x="1051477" y="1263744"/>
                    </a:cubicBezTo>
                    <a:cubicBezTo>
                      <a:pt x="1066752" y="1256666"/>
                      <a:pt x="1081654" y="1248470"/>
                      <a:pt x="1098046" y="1245862"/>
                    </a:cubicBezTo>
                    <a:cubicBezTo>
                      <a:pt x="1103262" y="1245117"/>
                      <a:pt x="1109968" y="1245117"/>
                      <a:pt x="1112576" y="1249960"/>
                    </a:cubicBezTo>
                    <a:cubicBezTo>
                      <a:pt x="1115929" y="1255548"/>
                      <a:pt x="1111086" y="1262254"/>
                      <a:pt x="1106615" y="1266352"/>
                    </a:cubicBezTo>
                    <a:cubicBezTo>
                      <a:pt x="1076066" y="1296157"/>
                      <a:pt x="1036202" y="1309941"/>
                      <a:pt x="995967" y="1321863"/>
                    </a:cubicBezTo>
                    <a:cubicBezTo>
                      <a:pt x="954613" y="1334157"/>
                      <a:pt x="912887" y="1339745"/>
                      <a:pt x="870416" y="1344961"/>
                    </a:cubicBezTo>
                    <a:cubicBezTo>
                      <a:pt x="845827" y="1347942"/>
                      <a:pt x="820121" y="1347569"/>
                      <a:pt x="795160" y="1346451"/>
                    </a:cubicBezTo>
                    <a:cubicBezTo>
                      <a:pt x="748591" y="1344589"/>
                      <a:pt x="691590" y="1338628"/>
                      <a:pt x="662159" y="1296902"/>
                    </a:cubicBezTo>
                    <a:cubicBezTo>
                      <a:pt x="633845" y="1257039"/>
                      <a:pt x="631982" y="1191842"/>
                      <a:pt x="566785" y="1199293"/>
                    </a:cubicBezTo>
                    <a:cubicBezTo>
                      <a:pt x="566785" y="1199293"/>
                      <a:pt x="477745" y="1210842"/>
                      <a:pt x="386841" y="1184763"/>
                    </a:cubicBezTo>
                    <a:cubicBezTo>
                      <a:pt x="386841" y="1184763"/>
                      <a:pt x="307115" y="1140429"/>
                      <a:pt x="266879" y="1206371"/>
                    </a:cubicBezTo>
                    <a:cubicBezTo>
                      <a:pt x="266879" y="1206371"/>
                      <a:pt x="213232" y="1286098"/>
                      <a:pt x="205780" y="1357628"/>
                    </a:cubicBezTo>
                    <a:cubicBezTo>
                      <a:pt x="205780" y="1357628"/>
                      <a:pt x="181937" y="1418727"/>
                      <a:pt x="317547" y="1467159"/>
                    </a:cubicBezTo>
                    <a:cubicBezTo>
                      <a:pt x="317547" y="1467159"/>
                      <a:pt x="434528" y="1511493"/>
                      <a:pt x="500843" y="1515963"/>
                    </a:cubicBezTo>
                    <a:cubicBezTo>
                      <a:pt x="500843" y="1515963"/>
                      <a:pt x="549647" y="1524159"/>
                      <a:pt x="547412" y="1550983"/>
                    </a:cubicBezTo>
                    <a:cubicBezTo>
                      <a:pt x="547412" y="1550983"/>
                      <a:pt x="558961" y="1572591"/>
                      <a:pt x="466568" y="1538689"/>
                    </a:cubicBezTo>
                    <a:cubicBezTo>
                      <a:pt x="466568" y="1538689"/>
                      <a:pt x="281409" y="1489139"/>
                      <a:pt x="238938" y="1464178"/>
                    </a:cubicBezTo>
                    <a:cubicBezTo>
                      <a:pt x="238938" y="1464178"/>
                      <a:pt x="183055" y="1429158"/>
                      <a:pt x="153996" y="1505532"/>
                    </a:cubicBezTo>
                    <a:cubicBezTo>
                      <a:pt x="153996" y="1505532"/>
                      <a:pt x="112642" y="1596435"/>
                      <a:pt x="112642" y="1643749"/>
                    </a:cubicBezTo>
                    <a:cubicBezTo>
                      <a:pt x="112642" y="1666102"/>
                      <a:pt x="110407" y="1685102"/>
                      <a:pt x="121211" y="1705966"/>
                    </a:cubicBezTo>
                    <a:cubicBezTo>
                      <a:pt x="138348" y="1739495"/>
                      <a:pt x="170388" y="1750299"/>
                      <a:pt x="204290" y="1760358"/>
                    </a:cubicBezTo>
                    <a:cubicBezTo>
                      <a:pt x="228879" y="1767437"/>
                      <a:pt x="252722" y="1776378"/>
                      <a:pt x="275821" y="1787182"/>
                    </a:cubicBezTo>
                    <a:cubicBezTo>
                      <a:pt x="295938" y="1796496"/>
                      <a:pt x="316056" y="1807673"/>
                      <a:pt x="330958" y="1824438"/>
                    </a:cubicBezTo>
                    <a:cubicBezTo>
                      <a:pt x="338410" y="1832634"/>
                      <a:pt x="365233" y="1873987"/>
                      <a:pt x="349959" y="1883674"/>
                    </a:cubicBezTo>
                    <a:cubicBezTo>
                      <a:pt x="347723" y="1885164"/>
                      <a:pt x="344370" y="1884791"/>
                      <a:pt x="341763" y="1884419"/>
                    </a:cubicBezTo>
                    <a:cubicBezTo>
                      <a:pt x="318664" y="1879203"/>
                      <a:pt x="301154" y="1862811"/>
                      <a:pt x="281409" y="1850516"/>
                    </a:cubicBezTo>
                    <a:cubicBezTo>
                      <a:pt x="260546" y="1837104"/>
                      <a:pt x="238938" y="1822575"/>
                      <a:pt x="215094" y="1815124"/>
                    </a:cubicBezTo>
                    <a:cubicBezTo>
                      <a:pt x="191251" y="1807300"/>
                      <a:pt x="164427" y="1806555"/>
                      <a:pt x="142446" y="1818849"/>
                    </a:cubicBezTo>
                    <a:cubicBezTo>
                      <a:pt x="126054" y="1828163"/>
                      <a:pt x="114505" y="1843810"/>
                      <a:pt x="107054" y="1860948"/>
                    </a:cubicBezTo>
                    <a:cubicBezTo>
                      <a:pt x="99603" y="1878085"/>
                      <a:pt x="96622" y="1896713"/>
                      <a:pt x="95132" y="1915341"/>
                    </a:cubicBezTo>
                    <a:cubicBezTo>
                      <a:pt x="91407" y="1956322"/>
                      <a:pt x="97367" y="1995440"/>
                      <a:pt x="104446" y="2035675"/>
                    </a:cubicBezTo>
                    <a:cubicBezTo>
                      <a:pt x="111524" y="2077029"/>
                      <a:pt x="119721" y="2118382"/>
                      <a:pt x="132387" y="2158618"/>
                    </a:cubicBezTo>
                    <a:cubicBezTo>
                      <a:pt x="144682" y="2196991"/>
                      <a:pt x="172251" y="2216364"/>
                      <a:pt x="206526" y="2235737"/>
                    </a:cubicBezTo>
                    <a:cubicBezTo>
                      <a:pt x="206526" y="2235737"/>
                      <a:pt x="254585" y="2253619"/>
                      <a:pt x="256820" y="2285286"/>
                    </a:cubicBezTo>
                    <a:cubicBezTo>
                      <a:pt x="256820" y="2285286"/>
                      <a:pt x="234467" y="2387739"/>
                      <a:pt x="316429" y="2376190"/>
                    </a:cubicBezTo>
                    <a:cubicBezTo>
                      <a:pt x="316429" y="2376190"/>
                      <a:pt x="354429" y="2362032"/>
                      <a:pt x="397273" y="2347503"/>
                    </a:cubicBezTo>
                    <a:cubicBezTo>
                      <a:pt x="397273" y="2347503"/>
                      <a:pt x="474764" y="2319561"/>
                      <a:pt x="529157" y="2312483"/>
                    </a:cubicBezTo>
                    <a:cubicBezTo>
                      <a:pt x="555981" y="2309130"/>
                      <a:pt x="581687" y="2302051"/>
                      <a:pt x="608883" y="2300189"/>
                    </a:cubicBezTo>
                    <a:cubicBezTo>
                      <a:pt x="667374" y="2295718"/>
                      <a:pt x="721767" y="2300934"/>
                      <a:pt x="772807" y="2332228"/>
                    </a:cubicBezTo>
                    <a:cubicBezTo>
                      <a:pt x="802611" y="2350483"/>
                      <a:pt x="828690" y="2374327"/>
                      <a:pt x="854024" y="2398543"/>
                    </a:cubicBezTo>
                    <a:cubicBezTo>
                      <a:pt x="862220" y="2406366"/>
                      <a:pt x="878240" y="2419778"/>
                      <a:pt x="878985" y="2432445"/>
                    </a:cubicBezTo>
                    <a:cubicBezTo>
                      <a:pt x="879730" y="2445485"/>
                      <a:pt x="867436" y="2438779"/>
                      <a:pt x="859239" y="2434680"/>
                    </a:cubicBezTo>
                    <a:cubicBezTo>
                      <a:pt x="854024" y="2432073"/>
                      <a:pt x="848063" y="2422013"/>
                      <a:pt x="843965" y="2417543"/>
                    </a:cubicBezTo>
                    <a:cubicBezTo>
                      <a:pt x="830553" y="2403386"/>
                      <a:pt x="815651" y="2390719"/>
                      <a:pt x="799631" y="2379543"/>
                    </a:cubicBezTo>
                    <a:cubicBezTo>
                      <a:pt x="739277" y="2336699"/>
                      <a:pt x="665512" y="2327757"/>
                      <a:pt x="594354" y="2347503"/>
                    </a:cubicBezTo>
                    <a:cubicBezTo>
                      <a:pt x="594354" y="2347503"/>
                      <a:pt x="557844" y="2356072"/>
                      <a:pt x="532883" y="2393327"/>
                    </a:cubicBezTo>
                    <a:cubicBezTo>
                      <a:pt x="532883" y="2393327"/>
                      <a:pt x="518725" y="2446230"/>
                      <a:pt x="456882" y="2418288"/>
                    </a:cubicBezTo>
                    <a:cubicBezTo>
                      <a:pt x="456882" y="2418288"/>
                      <a:pt x="411057" y="2387366"/>
                      <a:pt x="371567" y="2402641"/>
                    </a:cubicBezTo>
                    <a:cubicBezTo>
                      <a:pt x="371567" y="2402641"/>
                      <a:pt x="314194" y="2420523"/>
                      <a:pt x="360763" y="2454798"/>
                    </a:cubicBezTo>
                    <a:cubicBezTo>
                      <a:pt x="384979" y="2472308"/>
                      <a:pt x="421116" y="2484602"/>
                      <a:pt x="449803" y="2490936"/>
                    </a:cubicBezTo>
                    <a:cubicBezTo>
                      <a:pt x="500843" y="2502113"/>
                      <a:pt x="545922" y="2516270"/>
                      <a:pt x="585785" y="2552407"/>
                    </a:cubicBezTo>
                    <a:cubicBezTo>
                      <a:pt x="591373" y="2557623"/>
                      <a:pt x="617825" y="2590408"/>
                      <a:pt x="600315" y="2595624"/>
                    </a:cubicBezTo>
                    <a:cubicBezTo>
                      <a:pt x="590256" y="2598604"/>
                      <a:pt x="567157" y="2572525"/>
                      <a:pt x="561942" y="2567309"/>
                    </a:cubicBezTo>
                    <a:cubicBezTo>
                      <a:pt x="561942" y="2567309"/>
                      <a:pt x="489666" y="2522975"/>
                      <a:pt x="414410" y="2505838"/>
                    </a:cubicBezTo>
                    <a:cubicBezTo>
                      <a:pt x="373802" y="2496524"/>
                      <a:pt x="330958" y="2484602"/>
                      <a:pt x="294076" y="2464857"/>
                    </a:cubicBezTo>
                    <a:cubicBezTo>
                      <a:pt x="273585" y="2453681"/>
                      <a:pt x="254958" y="2438779"/>
                      <a:pt x="243036" y="2419033"/>
                    </a:cubicBezTo>
                    <a:cubicBezTo>
                      <a:pt x="228134" y="2393700"/>
                      <a:pt x="225153" y="2363523"/>
                      <a:pt x="220310" y="2334463"/>
                    </a:cubicBezTo>
                    <a:cubicBezTo>
                      <a:pt x="211741" y="2283796"/>
                      <a:pt x="184545" y="2239835"/>
                      <a:pt x="132760" y="2224933"/>
                    </a:cubicBezTo>
                    <a:cubicBezTo>
                      <a:pt x="86936" y="2213756"/>
                      <a:pt x="20249" y="2214501"/>
                      <a:pt x="16151" y="2275227"/>
                    </a:cubicBezTo>
                    <a:cubicBezTo>
                      <a:pt x="14660" y="2298326"/>
                      <a:pt x="22112" y="2320679"/>
                      <a:pt x="26955" y="2343405"/>
                    </a:cubicBezTo>
                    <a:cubicBezTo>
                      <a:pt x="37386" y="2391837"/>
                      <a:pt x="36269" y="2441759"/>
                      <a:pt x="18759" y="2487956"/>
                    </a:cubicBezTo>
                    <a:cubicBezTo>
                      <a:pt x="10190" y="2509936"/>
                      <a:pt x="-1359" y="2536760"/>
                      <a:pt x="131" y="2560976"/>
                    </a:cubicBezTo>
                    <a:cubicBezTo>
                      <a:pt x="1621" y="2585192"/>
                      <a:pt x="22484" y="2607545"/>
                      <a:pt x="42229" y="2619467"/>
                    </a:cubicBezTo>
                    <a:cubicBezTo>
                      <a:pt x="64210" y="2632506"/>
                      <a:pt x="89916" y="2637350"/>
                      <a:pt x="115250" y="2638467"/>
                    </a:cubicBezTo>
                    <a:cubicBezTo>
                      <a:pt x="121956" y="2638467"/>
                      <a:pt x="128662" y="2638467"/>
                      <a:pt x="134250" y="2641820"/>
                    </a:cubicBezTo>
                    <a:cubicBezTo>
                      <a:pt x="140211" y="2644801"/>
                      <a:pt x="144309" y="2651879"/>
                      <a:pt x="142074" y="2657840"/>
                    </a:cubicBezTo>
                    <a:cubicBezTo>
                      <a:pt x="140211" y="2662311"/>
                      <a:pt x="135368" y="2664919"/>
                      <a:pt x="130525" y="2665291"/>
                    </a:cubicBezTo>
                    <a:cubicBezTo>
                      <a:pt x="115622" y="2666409"/>
                      <a:pt x="96995" y="2658958"/>
                      <a:pt x="83583" y="2654114"/>
                    </a:cubicBezTo>
                    <a:cubicBezTo>
                      <a:pt x="63465" y="2647036"/>
                      <a:pt x="35896" y="2654859"/>
                      <a:pt x="25465" y="2673487"/>
                    </a:cubicBezTo>
                    <a:cubicBezTo>
                      <a:pt x="19504" y="2683919"/>
                      <a:pt x="18386" y="2696213"/>
                      <a:pt x="17641" y="2708135"/>
                    </a:cubicBezTo>
                    <a:cubicBezTo>
                      <a:pt x="15033" y="2759920"/>
                      <a:pt x="17268" y="2821391"/>
                      <a:pt x="41112" y="2868333"/>
                    </a:cubicBezTo>
                    <a:cubicBezTo>
                      <a:pt x="50426" y="2886588"/>
                      <a:pt x="53779" y="2908941"/>
                      <a:pt x="57504" y="2928687"/>
                    </a:cubicBezTo>
                    <a:cubicBezTo>
                      <a:pt x="68308" y="2990903"/>
                      <a:pt x="63092" y="3055355"/>
                      <a:pt x="77249" y="3116826"/>
                    </a:cubicBezTo>
                    <a:cubicBezTo>
                      <a:pt x="85073" y="3152219"/>
                      <a:pt x="104073" y="3187239"/>
                      <a:pt x="136113" y="3204004"/>
                    </a:cubicBezTo>
                    <a:cubicBezTo>
                      <a:pt x="158839" y="3215925"/>
                      <a:pt x="184917" y="3217043"/>
                      <a:pt x="209879" y="3215925"/>
                    </a:cubicBezTo>
                    <a:cubicBezTo>
                      <a:pt x="246389" y="3214062"/>
                      <a:pt x="280664" y="3199533"/>
                      <a:pt x="310841" y="3180160"/>
                    </a:cubicBezTo>
                    <a:cubicBezTo>
                      <a:pt x="377528" y="3137317"/>
                      <a:pt x="447195" y="3096708"/>
                      <a:pt x="521333" y="3067649"/>
                    </a:cubicBezTo>
                    <a:cubicBezTo>
                      <a:pt x="531765" y="3063551"/>
                      <a:pt x="618197" y="3034119"/>
                      <a:pt x="612609" y="3062806"/>
                    </a:cubicBezTo>
                    <a:cubicBezTo>
                      <a:pt x="611119" y="3069884"/>
                      <a:pt x="604785" y="3074355"/>
                      <a:pt x="598825" y="3078080"/>
                    </a:cubicBezTo>
                    <a:cubicBezTo>
                      <a:pt x="534745" y="3118689"/>
                      <a:pt x="460980" y="3140297"/>
                      <a:pt x="393547" y="3174199"/>
                    </a:cubicBezTo>
                    <a:cubicBezTo>
                      <a:pt x="332076" y="3205121"/>
                      <a:pt x="278801" y="3243494"/>
                      <a:pt x="237075" y="3299377"/>
                    </a:cubicBezTo>
                    <a:cubicBezTo>
                      <a:pt x="191623" y="3360476"/>
                      <a:pt x="171878" y="3442065"/>
                      <a:pt x="209879" y="3512105"/>
                    </a:cubicBezTo>
                    <a:cubicBezTo>
                      <a:pt x="224036" y="3538184"/>
                      <a:pt x="245644" y="3560910"/>
                      <a:pt x="270605" y="3576930"/>
                    </a:cubicBezTo>
                    <a:cubicBezTo>
                      <a:pt x="292585" y="3591087"/>
                      <a:pt x="328723" y="3606734"/>
                      <a:pt x="354057" y="3593322"/>
                    </a:cubicBezTo>
                    <a:cubicBezTo>
                      <a:pt x="368959" y="3585498"/>
                      <a:pt x="376410" y="3568361"/>
                      <a:pt x="383489" y="3552714"/>
                    </a:cubicBezTo>
                    <a:cubicBezTo>
                      <a:pt x="421116" y="3468144"/>
                      <a:pt x="469921" y="3394751"/>
                      <a:pt x="556726" y="3354515"/>
                    </a:cubicBezTo>
                    <a:cubicBezTo>
                      <a:pt x="581314" y="3342966"/>
                      <a:pt x="608511" y="3334770"/>
                      <a:pt x="635707" y="3338495"/>
                    </a:cubicBezTo>
                    <a:cubicBezTo>
                      <a:pt x="638688" y="3338868"/>
                      <a:pt x="642413" y="3339985"/>
                      <a:pt x="643531" y="3342593"/>
                    </a:cubicBezTo>
                    <a:cubicBezTo>
                      <a:pt x="645021" y="3345946"/>
                      <a:pt x="642413" y="3349299"/>
                      <a:pt x="640178" y="3351907"/>
                    </a:cubicBezTo>
                    <a:cubicBezTo>
                      <a:pt x="610374" y="3383202"/>
                      <a:pt x="567157" y="3393261"/>
                      <a:pt x="533255" y="3417849"/>
                    </a:cubicBezTo>
                    <a:cubicBezTo>
                      <a:pt x="509039" y="3435359"/>
                      <a:pt x="487058" y="3457340"/>
                      <a:pt x="472156" y="3483419"/>
                    </a:cubicBezTo>
                    <a:cubicBezTo>
                      <a:pt x="460235" y="3504654"/>
                      <a:pt x="445705" y="3547870"/>
                      <a:pt x="465078" y="3569479"/>
                    </a:cubicBezTo>
                    <a:cubicBezTo>
                      <a:pt x="468058" y="3572831"/>
                      <a:pt x="472156" y="3575067"/>
                      <a:pt x="476254" y="3576557"/>
                    </a:cubicBezTo>
                    <a:cubicBezTo>
                      <a:pt x="503451" y="3586616"/>
                      <a:pt x="535490" y="3573949"/>
                      <a:pt x="562314" y="3568361"/>
                    </a:cubicBezTo>
                    <a:cubicBezTo>
                      <a:pt x="573863" y="3566125"/>
                      <a:pt x="614472" y="3551596"/>
                      <a:pt x="618942" y="3569479"/>
                    </a:cubicBezTo>
                    <a:cubicBezTo>
                      <a:pt x="620060" y="3573204"/>
                      <a:pt x="618942" y="3577302"/>
                      <a:pt x="617825" y="3581028"/>
                    </a:cubicBezTo>
                    <a:cubicBezTo>
                      <a:pt x="615589" y="3588106"/>
                      <a:pt x="612236" y="3594440"/>
                      <a:pt x="608138" y="3600401"/>
                    </a:cubicBezTo>
                    <a:cubicBezTo>
                      <a:pt x="603295" y="3607479"/>
                      <a:pt x="596962" y="3614930"/>
                      <a:pt x="599197" y="3623126"/>
                    </a:cubicBezTo>
                    <a:cubicBezTo>
                      <a:pt x="601060" y="3630950"/>
                      <a:pt x="609256" y="3635048"/>
                      <a:pt x="617080" y="3637283"/>
                    </a:cubicBezTo>
                    <a:cubicBezTo>
                      <a:pt x="662159" y="3651068"/>
                      <a:pt x="722140" y="3634675"/>
                      <a:pt x="753807" y="3599655"/>
                    </a:cubicBezTo>
                    <a:cubicBezTo>
                      <a:pt x="753807" y="3599655"/>
                      <a:pt x="781748" y="3583263"/>
                      <a:pt x="747473" y="3622008"/>
                    </a:cubicBezTo>
                    <a:cubicBezTo>
                      <a:pt x="747473" y="3622008"/>
                      <a:pt x="716551" y="3675656"/>
                      <a:pt x="641296" y="3682362"/>
                    </a:cubicBezTo>
                    <a:cubicBezTo>
                      <a:pt x="630864" y="3683480"/>
                      <a:pt x="615217" y="3680127"/>
                      <a:pt x="605530" y="3676774"/>
                    </a:cubicBezTo>
                    <a:cubicBezTo>
                      <a:pt x="590256" y="3671186"/>
                      <a:pt x="580569" y="3656284"/>
                      <a:pt x="564550" y="3652186"/>
                    </a:cubicBezTo>
                    <a:cubicBezTo>
                      <a:pt x="557471" y="3650323"/>
                      <a:pt x="549647" y="3651068"/>
                      <a:pt x="542569" y="3652558"/>
                    </a:cubicBezTo>
                    <a:cubicBezTo>
                      <a:pt x="517980" y="3657774"/>
                      <a:pt x="496745" y="3670441"/>
                      <a:pt x="474392" y="3681245"/>
                    </a:cubicBezTo>
                    <a:cubicBezTo>
                      <a:pt x="450921" y="3692794"/>
                      <a:pt x="427077" y="3703970"/>
                      <a:pt x="406214" y="3719618"/>
                    </a:cubicBezTo>
                    <a:cubicBezTo>
                      <a:pt x="386469" y="3734147"/>
                      <a:pt x="373057" y="3756500"/>
                      <a:pt x="378273" y="3781462"/>
                    </a:cubicBezTo>
                    <a:cubicBezTo>
                      <a:pt x="381998" y="3799344"/>
                      <a:pt x="392430" y="3814991"/>
                      <a:pt x="403606" y="3829521"/>
                    </a:cubicBezTo>
                    <a:cubicBezTo>
                      <a:pt x="434528" y="3869384"/>
                      <a:pt x="462470" y="3911855"/>
                      <a:pt x="491157" y="3953581"/>
                    </a:cubicBezTo>
                    <a:cubicBezTo>
                      <a:pt x="513882" y="3987111"/>
                      <a:pt x="538098" y="4020268"/>
                      <a:pt x="558589" y="4055288"/>
                    </a:cubicBezTo>
                    <a:cubicBezTo>
                      <a:pt x="558589" y="4055288"/>
                      <a:pt x="598079" y="4120485"/>
                      <a:pt x="653217" y="4065347"/>
                    </a:cubicBezTo>
                    <a:cubicBezTo>
                      <a:pt x="677806" y="4040759"/>
                      <a:pt x="699786" y="4016916"/>
                      <a:pt x="705375" y="3981150"/>
                    </a:cubicBezTo>
                    <a:cubicBezTo>
                      <a:pt x="708355" y="3961777"/>
                      <a:pt x="706865" y="3941660"/>
                      <a:pt x="712081" y="3923032"/>
                    </a:cubicBezTo>
                    <a:cubicBezTo>
                      <a:pt x="719159" y="3897326"/>
                      <a:pt x="737787" y="3877208"/>
                      <a:pt x="756042" y="3857835"/>
                    </a:cubicBezTo>
                    <a:cubicBezTo>
                      <a:pt x="769827" y="3843305"/>
                      <a:pt x="786219" y="3826168"/>
                      <a:pt x="807082" y="3823187"/>
                    </a:cubicBezTo>
                    <a:cubicBezTo>
                      <a:pt x="817513" y="3821697"/>
                      <a:pt x="848808" y="3831011"/>
                      <a:pt x="831670" y="3845913"/>
                    </a:cubicBezTo>
                    <a:cubicBezTo>
                      <a:pt x="826827" y="3850384"/>
                      <a:pt x="819376" y="3851129"/>
                      <a:pt x="813043" y="3852992"/>
                    </a:cubicBezTo>
                    <a:cubicBezTo>
                      <a:pt x="785101" y="3860443"/>
                      <a:pt x="767219" y="3888012"/>
                      <a:pt x="757905" y="3915581"/>
                    </a:cubicBezTo>
                    <a:cubicBezTo>
                      <a:pt x="743003" y="3960660"/>
                      <a:pt x="756787" y="4014680"/>
                      <a:pt x="730708" y="4056033"/>
                    </a:cubicBezTo>
                    <a:cubicBezTo>
                      <a:pt x="721395" y="4070936"/>
                      <a:pt x="706492" y="4083603"/>
                      <a:pt x="691218" y="4092544"/>
                    </a:cubicBezTo>
                    <a:cubicBezTo>
                      <a:pt x="677806" y="4100367"/>
                      <a:pt x="660668" y="4105583"/>
                      <a:pt x="655080" y="4121976"/>
                    </a:cubicBezTo>
                    <a:cubicBezTo>
                      <a:pt x="646884" y="4145446"/>
                      <a:pt x="668119" y="4166682"/>
                      <a:pt x="681904" y="4182702"/>
                    </a:cubicBezTo>
                    <a:cubicBezTo>
                      <a:pt x="711336" y="4216604"/>
                      <a:pt x="745983" y="4246408"/>
                      <a:pt x="775415" y="4280311"/>
                    </a:cubicBezTo>
                    <a:cubicBezTo>
                      <a:pt x="805219" y="4314213"/>
                      <a:pt x="837259" y="4345880"/>
                      <a:pt x="871161" y="4375312"/>
                    </a:cubicBezTo>
                    <a:cubicBezTo>
                      <a:pt x="902828" y="4402881"/>
                      <a:pt x="941201" y="4434176"/>
                      <a:pt x="985163" y="4438274"/>
                    </a:cubicBezTo>
                    <a:cubicBezTo>
                      <a:pt x="1000810" y="4441254"/>
                      <a:pt x="1019065" y="4442744"/>
                      <a:pt x="1034340" y="4438274"/>
                    </a:cubicBezTo>
                    <a:cubicBezTo>
                      <a:pt x="1068242" y="4428960"/>
                      <a:pt x="1057438" y="4392822"/>
                      <a:pt x="1044771" y="4368606"/>
                    </a:cubicBezTo>
                    <a:cubicBezTo>
                      <a:pt x="1023163" y="4327625"/>
                      <a:pt x="996339" y="4292605"/>
                      <a:pt x="1006398" y="4243056"/>
                    </a:cubicBezTo>
                    <a:cubicBezTo>
                      <a:pt x="1007516" y="4237467"/>
                      <a:pt x="1009379" y="4231879"/>
                      <a:pt x="1013849" y="4228526"/>
                    </a:cubicBezTo>
                    <a:cubicBezTo>
                      <a:pt x="1033967" y="4214741"/>
                      <a:pt x="1030614" y="4268389"/>
                      <a:pt x="1029869" y="4276213"/>
                    </a:cubicBezTo>
                    <a:cubicBezTo>
                      <a:pt x="1028379" y="4298566"/>
                      <a:pt x="1034712" y="4321292"/>
                      <a:pt x="1047752" y="4339547"/>
                    </a:cubicBezTo>
                    <a:cubicBezTo>
                      <a:pt x="1057065" y="4352959"/>
                      <a:pt x="1067124" y="4366371"/>
                      <a:pt x="1072340" y="4382018"/>
                    </a:cubicBezTo>
                    <a:cubicBezTo>
                      <a:pt x="1076066" y="4393567"/>
                      <a:pt x="1071222" y="4421509"/>
                      <a:pt x="1088732" y="4422626"/>
                    </a:cubicBezTo>
                    <a:cubicBezTo>
                      <a:pt x="1096556" y="4422999"/>
                      <a:pt x="1103635" y="4418528"/>
                      <a:pt x="1109595" y="4414058"/>
                    </a:cubicBezTo>
                    <a:cubicBezTo>
                      <a:pt x="1124870" y="4403254"/>
                      <a:pt x="1140145" y="4392077"/>
                      <a:pt x="1154674" y="4380528"/>
                    </a:cubicBezTo>
                    <a:cubicBezTo>
                      <a:pt x="1170694" y="4367861"/>
                      <a:pt x="1183734" y="4348861"/>
                      <a:pt x="1201989" y="4339920"/>
                    </a:cubicBezTo>
                    <a:cubicBezTo>
                      <a:pt x="1203479" y="4339174"/>
                      <a:pt x="1205342" y="4338429"/>
                      <a:pt x="1206832" y="4339174"/>
                    </a:cubicBezTo>
                    <a:cubicBezTo>
                      <a:pt x="1217263" y="4345135"/>
                      <a:pt x="1153929" y="4403626"/>
                      <a:pt x="1146851" y="4409214"/>
                    </a:cubicBezTo>
                    <a:cubicBezTo>
                      <a:pt x="1128596" y="4424117"/>
                      <a:pt x="1108478" y="4437156"/>
                      <a:pt x="1087615" y="4447960"/>
                    </a:cubicBezTo>
                    <a:cubicBezTo>
                      <a:pt x="1069360" y="4457274"/>
                      <a:pt x="1037320" y="4463235"/>
                      <a:pt x="1033222" y="4487823"/>
                    </a:cubicBezTo>
                    <a:cubicBezTo>
                      <a:pt x="1031359" y="4499745"/>
                      <a:pt x="1038065" y="4511667"/>
                      <a:pt x="1047006" y="4520235"/>
                    </a:cubicBezTo>
                    <a:cubicBezTo>
                      <a:pt x="1067869" y="4540353"/>
                      <a:pt x="1098419" y="4552648"/>
                      <a:pt x="1123753" y="4566060"/>
                    </a:cubicBezTo>
                    <a:cubicBezTo>
                      <a:pt x="1150204" y="4580216"/>
                      <a:pt x="1177028" y="4594001"/>
                      <a:pt x="1203852" y="4607040"/>
                    </a:cubicBezTo>
                    <a:cubicBezTo>
                      <a:pt x="1260107" y="4634237"/>
                      <a:pt x="1317480" y="4658825"/>
                      <a:pt x="1377834" y="4674100"/>
                    </a:cubicBezTo>
                    <a:cubicBezTo>
                      <a:pt x="1377834" y="4674100"/>
                      <a:pt x="1528346" y="4712846"/>
                      <a:pt x="1600621" y="4667021"/>
                    </a:cubicBezTo>
                    <a:cubicBezTo>
                      <a:pt x="1619621" y="4654727"/>
                      <a:pt x="1618131" y="4624923"/>
                      <a:pt x="1619621" y="4605923"/>
                    </a:cubicBezTo>
                    <a:cubicBezTo>
                      <a:pt x="1620366" y="4594374"/>
                      <a:pt x="1623347" y="4582452"/>
                      <a:pt x="1631916" y="4574628"/>
                    </a:cubicBezTo>
                    <a:cubicBezTo>
                      <a:pt x="1640857" y="4566432"/>
                      <a:pt x="1653524" y="4564569"/>
                      <a:pt x="1665818" y="4563452"/>
                    </a:cubicBezTo>
                    <a:cubicBezTo>
                      <a:pt x="1731387" y="4559354"/>
                      <a:pt x="1798074" y="4516137"/>
                      <a:pt x="1825271" y="4455411"/>
                    </a:cubicBezTo>
                    <a:cubicBezTo>
                      <a:pt x="1837565" y="4427842"/>
                      <a:pt x="1849114" y="4398410"/>
                      <a:pt x="1855075" y="4368606"/>
                    </a:cubicBezTo>
                    <a:cubicBezTo>
                      <a:pt x="1864016" y="4323155"/>
                      <a:pt x="1850232" y="4276958"/>
                      <a:pt x="1846506" y="4231506"/>
                    </a:cubicBezTo>
                    <a:cubicBezTo>
                      <a:pt x="1844271" y="4205800"/>
                      <a:pt x="1845389" y="4179721"/>
                      <a:pt x="1849487" y="4154388"/>
                    </a:cubicBezTo>
                    <a:cubicBezTo>
                      <a:pt x="1853212" y="4132034"/>
                      <a:pt x="1861036" y="4111172"/>
                      <a:pt x="1863271" y="4088818"/>
                    </a:cubicBezTo>
                    <a:cubicBezTo>
                      <a:pt x="1867742" y="4045975"/>
                      <a:pt x="1869232" y="4003131"/>
                      <a:pt x="1867742" y="3960287"/>
                    </a:cubicBezTo>
                    <a:cubicBezTo>
                      <a:pt x="1865134" y="3894718"/>
                      <a:pt x="1817075" y="3833619"/>
                      <a:pt x="1781310" y="3781834"/>
                    </a:cubicBezTo>
                    <a:cubicBezTo>
                      <a:pt x="1772368" y="3769167"/>
                      <a:pt x="1763427" y="3756500"/>
                      <a:pt x="1757094" y="3742343"/>
                    </a:cubicBezTo>
                    <a:cubicBezTo>
                      <a:pt x="1744427" y="3712912"/>
                      <a:pt x="1748152" y="3683480"/>
                      <a:pt x="1750388" y="3652558"/>
                    </a:cubicBezTo>
                    <a:cubicBezTo>
                      <a:pt x="1752250" y="3628342"/>
                      <a:pt x="1752623" y="3606734"/>
                      <a:pt x="1736603" y="3587361"/>
                    </a:cubicBezTo>
                    <a:cubicBezTo>
                      <a:pt x="1720956" y="3568734"/>
                      <a:pt x="1700465" y="3554576"/>
                      <a:pt x="1677367" y="3547125"/>
                    </a:cubicBezTo>
                    <a:cubicBezTo>
                      <a:pt x="1668426" y="3544145"/>
                      <a:pt x="1657249" y="3540419"/>
                      <a:pt x="1656132" y="3531106"/>
                    </a:cubicBezTo>
                    <a:cubicBezTo>
                      <a:pt x="1655386" y="3524772"/>
                      <a:pt x="1659485" y="3519184"/>
                      <a:pt x="1663583" y="3514341"/>
                    </a:cubicBezTo>
                    <a:cubicBezTo>
                      <a:pt x="1679975" y="3494595"/>
                      <a:pt x="1717975" y="3463301"/>
                      <a:pt x="1703446" y="3433869"/>
                    </a:cubicBezTo>
                    <a:cubicBezTo>
                      <a:pt x="1690779" y="3408163"/>
                      <a:pt x="1659857" y="3396241"/>
                      <a:pt x="1648308" y="3371280"/>
                    </a:cubicBezTo>
                    <a:cubicBezTo>
                      <a:pt x="1641974" y="3357868"/>
                      <a:pt x="1644955" y="3341476"/>
                      <a:pt x="1652779" y="3329182"/>
                    </a:cubicBezTo>
                    <a:cubicBezTo>
                      <a:pt x="1660602" y="3316515"/>
                      <a:pt x="1672151" y="3307201"/>
                      <a:pt x="1684446" y="3298632"/>
                    </a:cubicBezTo>
                    <a:cubicBezTo>
                      <a:pt x="1707916" y="3282612"/>
                      <a:pt x="1730642" y="3266593"/>
                      <a:pt x="1751505" y="3247220"/>
                    </a:cubicBezTo>
                    <a:cubicBezTo>
                      <a:pt x="1772741" y="3227847"/>
                      <a:pt x="1788761" y="3209964"/>
                      <a:pt x="1797329" y="3182023"/>
                    </a:cubicBezTo>
                    <a:cubicBezTo>
                      <a:pt x="1820055" y="3107512"/>
                      <a:pt x="1810369" y="3024805"/>
                      <a:pt x="1790623" y="2951040"/>
                    </a:cubicBezTo>
                    <a:cubicBezTo>
                      <a:pt x="1790623" y="2951040"/>
                      <a:pt x="1762682" y="2832195"/>
                      <a:pt x="1643837" y="2795685"/>
                    </a:cubicBezTo>
                    <a:cubicBezTo>
                      <a:pt x="1617386" y="2787489"/>
                      <a:pt x="1584601" y="2787861"/>
                      <a:pt x="1557405" y="2787116"/>
                    </a:cubicBezTo>
                    <a:cubicBezTo>
                      <a:pt x="1512698" y="2785626"/>
                      <a:pt x="1467992" y="2792704"/>
                      <a:pt x="1424403" y="2802763"/>
                    </a:cubicBezTo>
                    <a:cubicBezTo>
                      <a:pt x="1385658" y="2812077"/>
                      <a:pt x="1354363" y="2813940"/>
                      <a:pt x="1316735" y="2799038"/>
                    </a:cubicBezTo>
                    <a:cubicBezTo>
                      <a:pt x="1296990" y="2791214"/>
                      <a:pt x="1278362" y="2781155"/>
                      <a:pt x="1260480" y="2770351"/>
                    </a:cubicBezTo>
                    <a:cubicBezTo>
                      <a:pt x="1239617" y="2757684"/>
                      <a:pt x="1220244" y="2732351"/>
                      <a:pt x="1193047" y="2742782"/>
                    </a:cubicBezTo>
                    <a:cubicBezTo>
                      <a:pt x="1184106" y="2746135"/>
                      <a:pt x="1176655" y="2752096"/>
                      <a:pt x="1169577" y="2758802"/>
                    </a:cubicBezTo>
                    <a:cubicBezTo>
                      <a:pt x="1144243" y="2783018"/>
                      <a:pt x="1121890" y="2819156"/>
                      <a:pt x="1120027" y="2855293"/>
                    </a:cubicBezTo>
                    <a:cubicBezTo>
                      <a:pt x="1118537" y="2885843"/>
                      <a:pt x="1134929" y="2914902"/>
                      <a:pt x="1158773" y="2933157"/>
                    </a:cubicBezTo>
                    <a:cubicBezTo>
                      <a:pt x="1189694" y="2956628"/>
                      <a:pt x="1224342" y="2949549"/>
                      <a:pt x="1260480" y="2954393"/>
                    </a:cubicBezTo>
                    <a:cubicBezTo>
                      <a:pt x="1270539" y="2955883"/>
                      <a:pt x="1282833" y="2959608"/>
                      <a:pt x="1284696" y="2969667"/>
                    </a:cubicBezTo>
                    <a:cubicBezTo>
                      <a:pt x="1285813" y="2975256"/>
                      <a:pt x="1282833" y="2980844"/>
                      <a:pt x="1279852" y="2986060"/>
                    </a:cubicBezTo>
                    <a:cubicBezTo>
                      <a:pt x="1256009" y="3026295"/>
                      <a:pt x="1226205" y="3062806"/>
                      <a:pt x="1191557" y="3094473"/>
                    </a:cubicBezTo>
                    <a:cubicBezTo>
                      <a:pt x="1147596" y="3135081"/>
                      <a:pt x="1135302" y="3211827"/>
                      <a:pt x="1128596" y="3268455"/>
                    </a:cubicBezTo>
                    <a:cubicBezTo>
                      <a:pt x="1124498" y="3303848"/>
                      <a:pt x="1119282" y="3338495"/>
                      <a:pt x="1119654" y="3374261"/>
                    </a:cubicBezTo>
                    <a:cubicBezTo>
                      <a:pt x="1120400" y="3444673"/>
                      <a:pt x="1129713" y="3528125"/>
                      <a:pt x="1168831" y="3588106"/>
                    </a:cubicBezTo>
                    <a:cubicBezTo>
                      <a:pt x="1193047" y="3624989"/>
                      <a:pt x="1222852" y="3659264"/>
                      <a:pt x="1257872" y="3685715"/>
                    </a:cubicBezTo>
                    <a:cubicBezTo>
                      <a:pt x="1261970" y="3688696"/>
                      <a:pt x="1266441" y="3692049"/>
                      <a:pt x="1268676" y="3696892"/>
                    </a:cubicBezTo>
                    <a:cubicBezTo>
                      <a:pt x="1270539" y="3701735"/>
                      <a:pt x="1268676" y="3708441"/>
                      <a:pt x="1263833" y="3709931"/>
                    </a:cubicBezTo>
                    <a:cubicBezTo>
                      <a:pt x="1261597" y="3710304"/>
                      <a:pt x="1259362" y="3709931"/>
                      <a:pt x="1257499" y="3709559"/>
                    </a:cubicBezTo>
                    <a:cubicBezTo>
                      <a:pt x="1241852" y="3705461"/>
                      <a:pt x="1228068" y="3694284"/>
                      <a:pt x="1215401" y="3684598"/>
                    </a:cubicBezTo>
                    <a:cubicBezTo>
                      <a:pt x="1215401" y="3684598"/>
                      <a:pt x="1101399" y="3590341"/>
                      <a:pt x="1063399" y="3407418"/>
                    </a:cubicBezTo>
                    <a:cubicBezTo>
                      <a:pt x="1054458" y="3364947"/>
                      <a:pt x="1052222" y="3320240"/>
                      <a:pt x="1052967" y="3276651"/>
                    </a:cubicBezTo>
                    <a:cubicBezTo>
                      <a:pt x="1053712" y="3238278"/>
                      <a:pt x="1057438" y="3201023"/>
                      <a:pt x="1068987" y="3164513"/>
                    </a:cubicBezTo>
                    <a:cubicBezTo>
                      <a:pt x="1081654" y="3125395"/>
                      <a:pt x="1096184" y="3087022"/>
                      <a:pt x="1113321" y="3049766"/>
                    </a:cubicBezTo>
                    <a:cubicBezTo>
                      <a:pt x="1114811" y="3046786"/>
                      <a:pt x="1115929" y="3043805"/>
                      <a:pt x="1117419" y="3040825"/>
                    </a:cubicBezTo>
                    <a:cubicBezTo>
                      <a:pt x="1146478" y="2978609"/>
                      <a:pt x="1103262" y="2930177"/>
                      <a:pt x="1092085" y="2870568"/>
                    </a:cubicBezTo>
                    <a:cubicBezTo>
                      <a:pt x="1089105" y="2854921"/>
                      <a:pt x="1087615" y="2838528"/>
                      <a:pt x="1089478" y="2822509"/>
                    </a:cubicBezTo>
                    <a:cubicBezTo>
                      <a:pt x="1094693" y="2778175"/>
                      <a:pt x="1127851" y="2727508"/>
                      <a:pt x="1171067" y="2711860"/>
                    </a:cubicBezTo>
                    <a:cubicBezTo>
                      <a:pt x="1171067" y="2711860"/>
                      <a:pt x="1230303" y="2687644"/>
                      <a:pt x="1281343" y="2720056"/>
                    </a:cubicBezTo>
                    <a:cubicBezTo>
                      <a:pt x="1307794" y="2736821"/>
                      <a:pt x="1327912" y="2761782"/>
                      <a:pt x="1358461" y="2772214"/>
                    </a:cubicBezTo>
                    <a:cubicBezTo>
                      <a:pt x="1387893" y="2782273"/>
                      <a:pt x="1421050" y="2778175"/>
                      <a:pt x="1450482" y="2767371"/>
                    </a:cubicBezTo>
                    <a:cubicBezTo>
                      <a:pt x="1459423" y="2764018"/>
                      <a:pt x="1468364" y="2759920"/>
                      <a:pt x="1477678" y="2757312"/>
                    </a:cubicBezTo>
                    <a:cubicBezTo>
                      <a:pt x="1520150" y="2743900"/>
                      <a:pt x="1573052" y="2746135"/>
                      <a:pt x="1616268" y="2754331"/>
                    </a:cubicBezTo>
                    <a:cubicBezTo>
                      <a:pt x="1616268" y="2754331"/>
                      <a:pt x="1648308" y="2757312"/>
                      <a:pt x="1648308" y="2697331"/>
                    </a:cubicBezTo>
                    <a:cubicBezTo>
                      <a:pt x="1648308" y="2697331"/>
                      <a:pt x="1631916" y="2583329"/>
                      <a:pt x="1669916" y="2590780"/>
                    </a:cubicBezTo>
                    <a:cubicBezTo>
                      <a:pt x="1669916" y="2590780"/>
                      <a:pt x="1740329" y="2580349"/>
                      <a:pt x="1704936" y="2658213"/>
                    </a:cubicBezTo>
                    <a:lnTo>
                      <a:pt x="1671779" y="2711860"/>
                    </a:lnTo>
                    <a:cubicBezTo>
                      <a:pt x="1671779" y="2711860"/>
                      <a:pt x="1647935" y="2754331"/>
                      <a:pt x="1684073" y="2781155"/>
                    </a:cubicBezTo>
                    <a:cubicBezTo>
                      <a:pt x="1684073" y="2781155"/>
                      <a:pt x="1765662" y="2850450"/>
                      <a:pt x="1817447" y="2852686"/>
                    </a:cubicBezTo>
                    <a:cubicBezTo>
                      <a:pt x="1817447" y="2852686"/>
                      <a:pt x="1866624" y="2859019"/>
                      <a:pt x="1868487" y="2812450"/>
                    </a:cubicBezTo>
                    <a:lnTo>
                      <a:pt x="1884879" y="2802763"/>
                    </a:lnTo>
                    <a:lnTo>
                      <a:pt x="1884879" y="2812450"/>
                    </a:lnTo>
                    <a:cubicBezTo>
                      <a:pt x="1886742" y="2859019"/>
                      <a:pt x="1935919" y="2852686"/>
                      <a:pt x="1935919" y="2852686"/>
                    </a:cubicBezTo>
                    <a:cubicBezTo>
                      <a:pt x="1987704" y="2850450"/>
                      <a:pt x="2069293" y="2781155"/>
                      <a:pt x="2069293" y="2781155"/>
                    </a:cubicBezTo>
                    <a:cubicBezTo>
                      <a:pt x="2105431" y="2754331"/>
                      <a:pt x="2081588" y="2711860"/>
                      <a:pt x="2081588" y="2711860"/>
                    </a:cubicBezTo>
                    <a:lnTo>
                      <a:pt x="2048430" y="2658213"/>
                    </a:lnTo>
                    <a:cubicBezTo>
                      <a:pt x="2013410" y="2580721"/>
                      <a:pt x="2083451" y="2590780"/>
                      <a:pt x="2083451" y="2590780"/>
                    </a:cubicBezTo>
                    <a:cubicBezTo>
                      <a:pt x="2121824" y="2583702"/>
                      <a:pt x="2105059" y="2697331"/>
                      <a:pt x="2105059" y="2697331"/>
                    </a:cubicBezTo>
                    <a:cubicBezTo>
                      <a:pt x="2105059" y="2757312"/>
                      <a:pt x="2137098" y="2754331"/>
                      <a:pt x="2137098" y="2754331"/>
                    </a:cubicBezTo>
                    <a:cubicBezTo>
                      <a:pt x="2180314" y="2746135"/>
                      <a:pt x="2233217" y="2743900"/>
                      <a:pt x="2275688" y="2757312"/>
                    </a:cubicBezTo>
                    <a:cubicBezTo>
                      <a:pt x="2285002" y="2760292"/>
                      <a:pt x="2293943" y="2764018"/>
                      <a:pt x="2302885" y="2767371"/>
                    </a:cubicBezTo>
                    <a:cubicBezTo>
                      <a:pt x="2332316" y="2778175"/>
                      <a:pt x="2365101" y="2782273"/>
                      <a:pt x="2394905" y="2772214"/>
                    </a:cubicBezTo>
                    <a:cubicBezTo>
                      <a:pt x="2425455" y="2761782"/>
                      <a:pt x="2445573" y="2736821"/>
                      <a:pt x="2472024" y="2720056"/>
                    </a:cubicBezTo>
                    <a:cubicBezTo>
                      <a:pt x="2522691" y="2687644"/>
                      <a:pt x="2582300" y="2711860"/>
                      <a:pt x="2582300" y="2711860"/>
                    </a:cubicBezTo>
                    <a:cubicBezTo>
                      <a:pt x="2625516" y="2727508"/>
                      <a:pt x="2658673" y="2777802"/>
                      <a:pt x="2663889" y="2822509"/>
                    </a:cubicBezTo>
                    <a:cubicBezTo>
                      <a:pt x="2665752" y="2838528"/>
                      <a:pt x="2664261" y="2854548"/>
                      <a:pt x="2661281" y="2870568"/>
                    </a:cubicBezTo>
                    <a:cubicBezTo>
                      <a:pt x="2650105" y="2930177"/>
                      <a:pt x="2606888" y="2978981"/>
                      <a:pt x="2635948" y="3040825"/>
                    </a:cubicBezTo>
                    <a:cubicBezTo>
                      <a:pt x="2637438" y="3043805"/>
                      <a:pt x="2638555" y="3046786"/>
                      <a:pt x="2640046" y="3049766"/>
                    </a:cubicBezTo>
                    <a:cubicBezTo>
                      <a:pt x="2657183" y="3087022"/>
                      <a:pt x="2671713" y="3125395"/>
                      <a:pt x="2684379" y="3164513"/>
                    </a:cubicBezTo>
                    <a:cubicBezTo>
                      <a:pt x="2695929" y="3201396"/>
                      <a:pt x="2699654" y="3238278"/>
                      <a:pt x="2700399" y="3276651"/>
                    </a:cubicBezTo>
                    <a:cubicBezTo>
                      <a:pt x="2701144" y="3319868"/>
                      <a:pt x="2698909" y="3364574"/>
                      <a:pt x="2689968" y="3407418"/>
                    </a:cubicBezTo>
                    <a:cubicBezTo>
                      <a:pt x="2651595" y="3590714"/>
                      <a:pt x="2537966" y="3684598"/>
                      <a:pt x="2537966" y="3684598"/>
                    </a:cubicBezTo>
                    <a:cubicBezTo>
                      <a:pt x="2525299" y="3694284"/>
                      <a:pt x="2511515" y="3705461"/>
                      <a:pt x="2495867" y="3709559"/>
                    </a:cubicBezTo>
                    <a:cubicBezTo>
                      <a:pt x="2493632" y="3710304"/>
                      <a:pt x="2491397" y="3710676"/>
                      <a:pt x="2489534" y="3709931"/>
                    </a:cubicBezTo>
                    <a:cubicBezTo>
                      <a:pt x="2484318" y="3708441"/>
                      <a:pt x="2482828" y="3701735"/>
                      <a:pt x="2484691" y="3696892"/>
                    </a:cubicBezTo>
                    <a:cubicBezTo>
                      <a:pt x="2486554" y="3692049"/>
                      <a:pt x="2491024" y="3688696"/>
                      <a:pt x="2495495" y="3685715"/>
                    </a:cubicBezTo>
                    <a:cubicBezTo>
                      <a:pt x="2530887" y="3659264"/>
                      <a:pt x="2560692" y="3624989"/>
                      <a:pt x="2584535" y="3588106"/>
                    </a:cubicBezTo>
                    <a:cubicBezTo>
                      <a:pt x="2624026" y="3528125"/>
                      <a:pt x="2633340" y="3444673"/>
                      <a:pt x="2633712" y="3374261"/>
                    </a:cubicBezTo>
                    <a:cubicBezTo>
                      <a:pt x="2633712" y="3338123"/>
                      <a:pt x="2628869" y="3303848"/>
                      <a:pt x="2624771" y="3268455"/>
                    </a:cubicBezTo>
                    <a:cubicBezTo>
                      <a:pt x="2618065" y="3211455"/>
                      <a:pt x="2605771" y="3134709"/>
                      <a:pt x="2561809" y="3094473"/>
                    </a:cubicBezTo>
                    <a:cubicBezTo>
                      <a:pt x="2527534" y="3062806"/>
                      <a:pt x="2497730" y="3026295"/>
                      <a:pt x="2473514" y="2986060"/>
                    </a:cubicBezTo>
                    <a:cubicBezTo>
                      <a:pt x="2470534" y="2981216"/>
                      <a:pt x="2467553" y="2975628"/>
                      <a:pt x="2468671" y="2969667"/>
                    </a:cubicBezTo>
                    <a:cubicBezTo>
                      <a:pt x="2470534" y="2959608"/>
                      <a:pt x="2482828" y="2955883"/>
                      <a:pt x="2492887" y="2954393"/>
                    </a:cubicBezTo>
                    <a:cubicBezTo>
                      <a:pt x="2529025" y="2949549"/>
                      <a:pt x="2563672" y="2956628"/>
                      <a:pt x="2594594" y="2933157"/>
                    </a:cubicBezTo>
                    <a:cubicBezTo>
                      <a:pt x="2618438" y="2914902"/>
                      <a:pt x="2634830" y="2885470"/>
                      <a:pt x="2633340" y="2855293"/>
                    </a:cubicBezTo>
                    <a:cubicBezTo>
                      <a:pt x="2631477" y="2819156"/>
                      <a:pt x="2609496" y="2783018"/>
                      <a:pt x="2583790" y="2758802"/>
                    </a:cubicBezTo>
                    <a:cubicBezTo>
                      <a:pt x="2577084" y="2752096"/>
                      <a:pt x="2569260" y="2746135"/>
                      <a:pt x="2560692" y="2742782"/>
                    </a:cubicBezTo>
                    <a:cubicBezTo>
                      <a:pt x="2533495" y="2732351"/>
                      <a:pt x="2514122" y="2757684"/>
                      <a:pt x="2493259" y="2770351"/>
                    </a:cubicBezTo>
                    <a:cubicBezTo>
                      <a:pt x="2475377" y="2781528"/>
                      <a:pt x="2456377" y="2791587"/>
                      <a:pt x="2437004" y="2799038"/>
                    </a:cubicBezTo>
                    <a:cubicBezTo>
                      <a:pt x="2399376" y="2813940"/>
                      <a:pt x="2368081" y="2811704"/>
                      <a:pt x="2329336" y="2802763"/>
                    </a:cubicBezTo>
                    <a:cubicBezTo>
                      <a:pt x="2285747" y="2792704"/>
                      <a:pt x="2241041" y="2785253"/>
                      <a:pt x="2196334" y="2787116"/>
                    </a:cubicBezTo>
                    <a:cubicBezTo>
                      <a:pt x="2169138" y="2788234"/>
                      <a:pt x="2136353" y="2787861"/>
                      <a:pt x="2109902" y="2795685"/>
                    </a:cubicBezTo>
                    <a:cubicBezTo>
                      <a:pt x="1991057" y="2831822"/>
                      <a:pt x="1963116" y="2951040"/>
                      <a:pt x="1963116" y="2951040"/>
                    </a:cubicBezTo>
                    <a:cubicBezTo>
                      <a:pt x="1942998" y="3025178"/>
                      <a:pt x="1933684" y="3107512"/>
                      <a:pt x="1956410" y="3182023"/>
                    </a:cubicBezTo>
                    <a:cubicBezTo>
                      <a:pt x="1964978" y="3209964"/>
                      <a:pt x="1980998" y="3227847"/>
                      <a:pt x="2002234" y="3247220"/>
                    </a:cubicBezTo>
                    <a:cubicBezTo>
                      <a:pt x="2023097" y="3266220"/>
                      <a:pt x="2045823" y="3282612"/>
                      <a:pt x="2069293" y="3298632"/>
                    </a:cubicBezTo>
                    <a:cubicBezTo>
                      <a:pt x="2081588" y="3306828"/>
                      <a:pt x="2093137" y="3316515"/>
                      <a:pt x="2100961" y="3329182"/>
                    </a:cubicBezTo>
                    <a:cubicBezTo>
                      <a:pt x="2108784" y="3341848"/>
                      <a:pt x="2111765" y="3357868"/>
                      <a:pt x="2105431" y="3371280"/>
                    </a:cubicBezTo>
                    <a:cubicBezTo>
                      <a:pt x="2093882" y="3396241"/>
                      <a:pt x="2063333" y="3408535"/>
                      <a:pt x="2050293" y="3433869"/>
                    </a:cubicBezTo>
                    <a:cubicBezTo>
                      <a:pt x="2035391" y="3463301"/>
                      <a:pt x="2073764" y="3494595"/>
                      <a:pt x="2090156" y="3514341"/>
                    </a:cubicBezTo>
                    <a:cubicBezTo>
                      <a:pt x="2094255" y="3519184"/>
                      <a:pt x="2098353" y="3524772"/>
                      <a:pt x="2097608" y="3531106"/>
                    </a:cubicBezTo>
                    <a:cubicBezTo>
                      <a:pt x="2096490" y="3540419"/>
                      <a:pt x="2085313" y="3544145"/>
                      <a:pt x="2076372" y="3547125"/>
                    </a:cubicBezTo>
                    <a:cubicBezTo>
                      <a:pt x="2053274" y="3554576"/>
                      <a:pt x="2032411" y="3568734"/>
                      <a:pt x="2017136" y="3587361"/>
                    </a:cubicBezTo>
                    <a:cubicBezTo>
                      <a:pt x="2001116" y="3606734"/>
                      <a:pt x="2001489" y="3628342"/>
                      <a:pt x="2003351" y="3652558"/>
                    </a:cubicBezTo>
                    <a:cubicBezTo>
                      <a:pt x="2005587" y="3683480"/>
                      <a:pt x="2009312" y="3712912"/>
                      <a:pt x="1996645" y="3742343"/>
                    </a:cubicBezTo>
                    <a:cubicBezTo>
                      <a:pt x="1990685" y="3756500"/>
                      <a:pt x="1981371" y="3769167"/>
                      <a:pt x="1972430" y="3781834"/>
                    </a:cubicBezTo>
                    <a:cubicBezTo>
                      <a:pt x="1936664" y="3833619"/>
                      <a:pt x="1888605" y="3894718"/>
                      <a:pt x="1885997" y="3960287"/>
                    </a:cubicBezTo>
                    <a:cubicBezTo>
                      <a:pt x="1884507" y="4003504"/>
                      <a:pt x="1885997" y="4046347"/>
                      <a:pt x="1890468" y="4088818"/>
                    </a:cubicBezTo>
                    <a:cubicBezTo>
                      <a:pt x="1892703" y="4111172"/>
                      <a:pt x="1900527" y="4132034"/>
                      <a:pt x="1904252" y="4154388"/>
                    </a:cubicBezTo>
                    <a:cubicBezTo>
                      <a:pt x="1908350" y="4179721"/>
                      <a:pt x="1909468" y="4205800"/>
                      <a:pt x="1907233" y="4231506"/>
                    </a:cubicBezTo>
                    <a:cubicBezTo>
                      <a:pt x="1903507" y="4276958"/>
                      <a:pt x="1889350" y="4323155"/>
                      <a:pt x="1898664" y="4368606"/>
                    </a:cubicBezTo>
                    <a:cubicBezTo>
                      <a:pt x="1904625" y="4398410"/>
                      <a:pt x="1916174" y="4427842"/>
                      <a:pt x="1928468" y="4455411"/>
                    </a:cubicBezTo>
                    <a:cubicBezTo>
                      <a:pt x="1955665" y="4516137"/>
                      <a:pt x="2021979" y="4558981"/>
                      <a:pt x="2087921" y="4563452"/>
                    </a:cubicBezTo>
                    <a:cubicBezTo>
                      <a:pt x="2099843" y="4564197"/>
                      <a:pt x="2112882" y="4566060"/>
                      <a:pt x="2121824" y="4574628"/>
                    </a:cubicBezTo>
                    <a:cubicBezTo>
                      <a:pt x="2130020" y="4582452"/>
                      <a:pt x="2133000" y="4594374"/>
                      <a:pt x="2134118" y="4605923"/>
                    </a:cubicBezTo>
                    <a:cubicBezTo>
                      <a:pt x="2135608" y="4624923"/>
                      <a:pt x="2134118" y="4654727"/>
                      <a:pt x="2153118" y="4667021"/>
                    </a:cubicBezTo>
                    <a:cubicBezTo>
                      <a:pt x="2225393" y="4712846"/>
                      <a:pt x="2375905" y="4674100"/>
                      <a:pt x="2375905" y="4674100"/>
                    </a:cubicBezTo>
                    <a:cubicBezTo>
                      <a:pt x="2436259" y="4658825"/>
                      <a:pt x="2494004" y="4634237"/>
                      <a:pt x="2549888" y="4607040"/>
                    </a:cubicBezTo>
                    <a:cubicBezTo>
                      <a:pt x="2577084" y="4594001"/>
                      <a:pt x="2603535" y="4580216"/>
                      <a:pt x="2629987" y="4566060"/>
                    </a:cubicBezTo>
                    <a:cubicBezTo>
                      <a:pt x="2655320" y="4552648"/>
                      <a:pt x="2685870" y="4540353"/>
                      <a:pt x="2706733" y="4520235"/>
                    </a:cubicBezTo>
                    <a:cubicBezTo>
                      <a:pt x="2715674" y="4511667"/>
                      <a:pt x="2722380" y="4499745"/>
                      <a:pt x="2720517" y="4487823"/>
                    </a:cubicBezTo>
                    <a:cubicBezTo>
                      <a:pt x="2716419" y="4463235"/>
                      <a:pt x="2684379" y="4457274"/>
                      <a:pt x="2666124" y="4447960"/>
                    </a:cubicBezTo>
                    <a:cubicBezTo>
                      <a:pt x="2645261" y="4437156"/>
                      <a:pt x="2625143" y="4424117"/>
                      <a:pt x="2606888" y="4409214"/>
                    </a:cubicBezTo>
                    <a:cubicBezTo>
                      <a:pt x="2599810" y="4403626"/>
                      <a:pt x="2536476" y="4345135"/>
                      <a:pt x="2546907" y="4339174"/>
                    </a:cubicBezTo>
                    <a:cubicBezTo>
                      <a:pt x="2548397" y="4338429"/>
                      <a:pt x="2550260" y="4339174"/>
                      <a:pt x="2551750" y="4339920"/>
                    </a:cubicBezTo>
                    <a:cubicBezTo>
                      <a:pt x="2570378" y="4348861"/>
                      <a:pt x="2583417" y="4367861"/>
                      <a:pt x="2599065" y="4380528"/>
                    </a:cubicBezTo>
                    <a:cubicBezTo>
                      <a:pt x="2613594" y="4392077"/>
                      <a:pt x="2628496" y="4403626"/>
                      <a:pt x="2644144" y="4414058"/>
                    </a:cubicBezTo>
                    <a:cubicBezTo>
                      <a:pt x="2650477" y="4418528"/>
                      <a:pt x="2657555" y="4422999"/>
                      <a:pt x="2665007" y="4422626"/>
                    </a:cubicBezTo>
                    <a:cubicBezTo>
                      <a:pt x="2682889" y="4421509"/>
                      <a:pt x="2677673" y="4393567"/>
                      <a:pt x="2681399" y="4382018"/>
                    </a:cubicBezTo>
                    <a:cubicBezTo>
                      <a:pt x="2686242" y="4366371"/>
                      <a:pt x="2696674" y="4352959"/>
                      <a:pt x="2705988" y="4339547"/>
                    </a:cubicBezTo>
                    <a:cubicBezTo>
                      <a:pt x="2718655" y="4321292"/>
                      <a:pt x="2725360" y="4298566"/>
                      <a:pt x="2723870" y="4276213"/>
                    </a:cubicBezTo>
                    <a:cubicBezTo>
                      <a:pt x="2723498" y="4268389"/>
                      <a:pt x="2719772" y="4214741"/>
                      <a:pt x="2739890" y="4228526"/>
                    </a:cubicBezTo>
                    <a:cubicBezTo>
                      <a:pt x="2744361" y="4231506"/>
                      <a:pt x="2746223" y="4237467"/>
                      <a:pt x="2747341" y="4243056"/>
                    </a:cubicBezTo>
                    <a:cubicBezTo>
                      <a:pt x="2757772" y="4292605"/>
                      <a:pt x="2730949" y="4327625"/>
                      <a:pt x="2708968" y="4368606"/>
                    </a:cubicBezTo>
                    <a:cubicBezTo>
                      <a:pt x="2696301" y="4392822"/>
                      <a:pt x="2685497" y="4428960"/>
                      <a:pt x="2719399" y="4438274"/>
                    </a:cubicBezTo>
                    <a:cubicBezTo>
                      <a:pt x="2734674" y="4442744"/>
                      <a:pt x="2752929" y="4441254"/>
                      <a:pt x="2768577" y="4438274"/>
                    </a:cubicBezTo>
                    <a:cubicBezTo>
                      <a:pt x="2812538" y="4434176"/>
                      <a:pt x="2850911" y="4402881"/>
                      <a:pt x="2882578" y="4375312"/>
                    </a:cubicBezTo>
                    <a:cubicBezTo>
                      <a:pt x="2916480" y="4345880"/>
                      <a:pt x="2948520" y="4314213"/>
                      <a:pt x="2978324" y="4280311"/>
                    </a:cubicBezTo>
                    <a:cubicBezTo>
                      <a:pt x="3008129" y="4246408"/>
                      <a:pt x="3042403" y="4216604"/>
                      <a:pt x="3071835" y="4182702"/>
                    </a:cubicBezTo>
                    <a:cubicBezTo>
                      <a:pt x="3085620" y="4166682"/>
                      <a:pt x="3106855" y="4145446"/>
                      <a:pt x="3098659" y="4121976"/>
                    </a:cubicBezTo>
                    <a:cubicBezTo>
                      <a:pt x="3092698" y="4105583"/>
                      <a:pt x="3075933" y="4100367"/>
                      <a:pt x="3062521" y="4092544"/>
                    </a:cubicBezTo>
                    <a:cubicBezTo>
                      <a:pt x="3047247" y="4083603"/>
                      <a:pt x="3032717" y="4071308"/>
                      <a:pt x="3023031" y="4056033"/>
                    </a:cubicBezTo>
                    <a:cubicBezTo>
                      <a:pt x="2996952" y="4014308"/>
                      <a:pt x="3010736" y="3960660"/>
                      <a:pt x="2995834" y="3915581"/>
                    </a:cubicBezTo>
                    <a:cubicBezTo>
                      <a:pt x="2986893" y="3888012"/>
                      <a:pt x="2968638" y="3860443"/>
                      <a:pt x="2940696" y="3852992"/>
                    </a:cubicBezTo>
                    <a:cubicBezTo>
                      <a:pt x="2934363" y="3851129"/>
                      <a:pt x="2927284" y="3850384"/>
                      <a:pt x="2922069" y="3845913"/>
                    </a:cubicBezTo>
                    <a:cubicBezTo>
                      <a:pt x="2904931" y="3831011"/>
                      <a:pt x="2936226" y="3821697"/>
                      <a:pt x="2946657" y="3823187"/>
                    </a:cubicBezTo>
                    <a:cubicBezTo>
                      <a:pt x="2967520" y="3826168"/>
                      <a:pt x="2984285" y="3843305"/>
                      <a:pt x="2997697" y="3857835"/>
                    </a:cubicBezTo>
                    <a:cubicBezTo>
                      <a:pt x="3015952" y="3877208"/>
                      <a:pt x="3034580" y="3897698"/>
                      <a:pt x="3041658" y="3923032"/>
                    </a:cubicBezTo>
                    <a:cubicBezTo>
                      <a:pt x="3046874" y="3942032"/>
                      <a:pt x="3045384" y="3961777"/>
                      <a:pt x="3048364" y="3981150"/>
                    </a:cubicBezTo>
                    <a:cubicBezTo>
                      <a:pt x="3054325" y="4017288"/>
                      <a:pt x="3075933" y="4040759"/>
                      <a:pt x="3100522" y="4065347"/>
                    </a:cubicBezTo>
                    <a:cubicBezTo>
                      <a:pt x="3155660" y="4120485"/>
                      <a:pt x="3195150" y="4055288"/>
                      <a:pt x="3195150" y="4055288"/>
                    </a:cubicBezTo>
                    <a:cubicBezTo>
                      <a:pt x="3215641" y="4020268"/>
                      <a:pt x="3239484" y="3987111"/>
                      <a:pt x="3262583" y="3953581"/>
                    </a:cubicBezTo>
                    <a:cubicBezTo>
                      <a:pt x="3291269" y="3911855"/>
                      <a:pt x="3318838" y="3869384"/>
                      <a:pt x="3350133" y="3829521"/>
                    </a:cubicBezTo>
                    <a:cubicBezTo>
                      <a:pt x="3361309" y="3814991"/>
                      <a:pt x="3371741" y="3799344"/>
                      <a:pt x="3375466" y="3781462"/>
                    </a:cubicBezTo>
                    <a:cubicBezTo>
                      <a:pt x="3380309" y="3756500"/>
                      <a:pt x="3367270" y="3734147"/>
                      <a:pt x="3347525" y="3719618"/>
                    </a:cubicBezTo>
                    <a:cubicBezTo>
                      <a:pt x="3326289" y="3703970"/>
                      <a:pt x="3302818" y="3692794"/>
                      <a:pt x="3279347" y="3681245"/>
                    </a:cubicBezTo>
                    <a:cubicBezTo>
                      <a:pt x="3256994" y="3670441"/>
                      <a:pt x="3235759" y="3657774"/>
                      <a:pt x="3211170" y="3652558"/>
                    </a:cubicBezTo>
                    <a:cubicBezTo>
                      <a:pt x="3204092" y="3651068"/>
                      <a:pt x="3196268" y="3650323"/>
                      <a:pt x="3189190" y="3652186"/>
                    </a:cubicBezTo>
                    <a:cubicBezTo>
                      <a:pt x="3173170" y="3656284"/>
                      <a:pt x="3163483" y="3671186"/>
                      <a:pt x="3148209" y="3676774"/>
                    </a:cubicBezTo>
                    <a:cubicBezTo>
                      <a:pt x="3138150" y="3680500"/>
                      <a:pt x="3122875" y="3683480"/>
                      <a:pt x="3112444" y="3682362"/>
                    </a:cubicBezTo>
                    <a:cubicBezTo>
                      <a:pt x="3037188" y="3675284"/>
                      <a:pt x="3006266" y="3622008"/>
                      <a:pt x="3006266" y="3622008"/>
                    </a:cubicBezTo>
                    <a:cubicBezTo>
                      <a:pt x="2971991" y="3583263"/>
                      <a:pt x="2999932" y="3599655"/>
                      <a:pt x="2999932" y="3599655"/>
                    </a:cubicBezTo>
                    <a:cubicBezTo>
                      <a:pt x="3031599" y="3634675"/>
                      <a:pt x="3091580" y="3651068"/>
                      <a:pt x="3136287" y="3637283"/>
                    </a:cubicBezTo>
                    <a:cubicBezTo>
                      <a:pt x="3144111" y="3635048"/>
                      <a:pt x="3152307" y="3630950"/>
                      <a:pt x="3154169" y="3623126"/>
                    </a:cubicBezTo>
                    <a:cubicBezTo>
                      <a:pt x="3156032" y="3614930"/>
                      <a:pt x="3150071" y="3607107"/>
                      <a:pt x="3145228" y="3600401"/>
                    </a:cubicBezTo>
                    <a:cubicBezTo>
                      <a:pt x="3141130" y="3594440"/>
                      <a:pt x="3137777" y="3587734"/>
                      <a:pt x="3135542" y="3581028"/>
                    </a:cubicBezTo>
                    <a:cubicBezTo>
                      <a:pt x="3134424" y="3577302"/>
                      <a:pt x="3133307" y="3573204"/>
                      <a:pt x="3134424" y="3569479"/>
                    </a:cubicBezTo>
                    <a:cubicBezTo>
                      <a:pt x="3139267" y="3551969"/>
                      <a:pt x="3179876" y="3566125"/>
                      <a:pt x="3191052" y="3568361"/>
                    </a:cubicBezTo>
                    <a:cubicBezTo>
                      <a:pt x="3217876" y="3573949"/>
                      <a:pt x="3250288" y="3586616"/>
                      <a:pt x="3277112" y="3576557"/>
                    </a:cubicBezTo>
                    <a:cubicBezTo>
                      <a:pt x="3281210" y="3575067"/>
                      <a:pt x="3285308" y="3572831"/>
                      <a:pt x="3288289" y="3569479"/>
                    </a:cubicBezTo>
                    <a:cubicBezTo>
                      <a:pt x="3307662" y="3547870"/>
                      <a:pt x="3293132" y="3504654"/>
                      <a:pt x="3281210" y="3483419"/>
                    </a:cubicBezTo>
                    <a:cubicBezTo>
                      <a:pt x="3266308" y="3457340"/>
                      <a:pt x="3244327" y="3435359"/>
                      <a:pt x="3220112" y="3417849"/>
                    </a:cubicBezTo>
                    <a:cubicBezTo>
                      <a:pt x="3186209" y="3392888"/>
                      <a:pt x="3142993" y="3383202"/>
                      <a:pt x="3113189" y="3351907"/>
                    </a:cubicBezTo>
                    <a:cubicBezTo>
                      <a:pt x="3110953" y="3349299"/>
                      <a:pt x="3108346" y="3345946"/>
                      <a:pt x="3109836" y="3342593"/>
                    </a:cubicBezTo>
                    <a:cubicBezTo>
                      <a:pt x="3110953" y="3339613"/>
                      <a:pt x="3114679" y="3338868"/>
                      <a:pt x="3117659" y="3338495"/>
                    </a:cubicBezTo>
                    <a:cubicBezTo>
                      <a:pt x="3144483" y="3334770"/>
                      <a:pt x="3171679" y="3343339"/>
                      <a:pt x="3196641" y="3354515"/>
                    </a:cubicBezTo>
                    <a:cubicBezTo>
                      <a:pt x="3283446" y="3394751"/>
                      <a:pt x="3332250" y="3468144"/>
                      <a:pt x="3369878" y="3552714"/>
                    </a:cubicBezTo>
                    <a:cubicBezTo>
                      <a:pt x="3376957" y="3568361"/>
                      <a:pt x="3384035" y="3585126"/>
                      <a:pt x="3399310" y="3593322"/>
                    </a:cubicBezTo>
                    <a:cubicBezTo>
                      <a:pt x="3424643" y="3606734"/>
                      <a:pt x="3460781" y="3591087"/>
                      <a:pt x="3482762" y="3576930"/>
                    </a:cubicBezTo>
                    <a:cubicBezTo>
                      <a:pt x="3507723" y="3560910"/>
                      <a:pt x="3529331" y="3538184"/>
                      <a:pt x="3543488" y="3512105"/>
                    </a:cubicBezTo>
                    <a:cubicBezTo>
                      <a:pt x="3581488" y="3442065"/>
                      <a:pt x="3562116" y="3360476"/>
                      <a:pt x="3516292" y="3299377"/>
                    </a:cubicBezTo>
                    <a:cubicBezTo>
                      <a:pt x="3474938" y="3243494"/>
                      <a:pt x="3421290" y="3205121"/>
                      <a:pt x="3359819" y="3174199"/>
                    </a:cubicBezTo>
                    <a:cubicBezTo>
                      <a:pt x="3292387" y="3140297"/>
                      <a:pt x="3218621" y="3118689"/>
                      <a:pt x="3154542" y="3078080"/>
                    </a:cubicBezTo>
                    <a:cubicBezTo>
                      <a:pt x="3148581" y="3074355"/>
                      <a:pt x="3142248" y="3069884"/>
                      <a:pt x="3140757" y="3062806"/>
                    </a:cubicBezTo>
                    <a:cubicBezTo>
                      <a:pt x="3135169" y="3034119"/>
                      <a:pt x="3221602" y="3063551"/>
                      <a:pt x="3232033" y="3067649"/>
                    </a:cubicBezTo>
                    <a:cubicBezTo>
                      <a:pt x="3306171" y="3096708"/>
                      <a:pt x="3375466" y="3137317"/>
                      <a:pt x="3442526" y="3180160"/>
                    </a:cubicBezTo>
                    <a:cubicBezTo>
                      <a:pt x="3472703" y="3199533"/>
                      <a:pt x="3506978" y="3214062"/>
                      <a:pt x="3543488" y="3215925"/>
                    </a:cubicBezTo>
                    <a:cubicBezTo>
                      <a:pt x="3568449" y="3217416"/>
                      <a:pt x="3594528" y="3215925"/>
                      <a:pt x="3617254" y="3204004"/>
                    </a:cubicBezTo>
                    <a:cubicBezTo>
                      <a:pt x="3649293" y="3187239"/>
                      <a:pt x="3667921" y="3151846"/>
                      <a:pt x="3676117" y="3116826"/>
                    </a:cubicBezTo>
                    <a:cubicBezTo>
                      <a:pt x="3690274" y="3055355"/>
                      <a:pt x="3685058" y="2990530"/>
                      <a:pt x="3695862" y="2928687"/>
                    </a:cubicBezTo>
                    <a:cubicBezTo>
                      <a:pt x="3699215" y="2908941"/>
                      <a:pt x="3702941" y="2886588"/>
                      <a:pt x="3712255" y="2868333"/>
                    </a:cubicBezTo>
                    <a:cubicBezTo>
                      <a:pt x="3736098" y="2821391"/>
                      <a:pt x="3737961" y="2759920"/>
                      <a:pt x="3735726" y="2708135"/>
                    </a:cubicBezTo>
                    <a:cubicBezTo>
                      <a:pt x="3734981" y="2696213"/>
                      <a:pt x="3733863" y="2683919"/>
                      <a:pt x="3727902" y="2673487"/>
                    </a:cubicBezTo>
                    <a:close/>
                  </a:path>
                </a:pathLst>
              </a:custGeom>
              <a:solidFill>
                <a:schemeClr val="accent4">
                  <a:lumMod val="40000"/>
                  <a:lumOff val="60000"/>
                </a:schemeClr>
              </a:solidFill>
              <a:ln w="9525" cap="rnd">
                <a:solidFill>
                  <a:schemeClr val="accent4">
                    <a:lumMod val="60000"/>
                    <a:lumOff val="40000"/>
                  </a:schemeClr>
                </a:solidFill>
                <a:prstDash val="solid"/>
                <a:round/>
              </a:ln>
              <a:effectLst>
                <a:outerShdw blurRad="50800" dist="6350" dir="2700000" algn="tl" rotWithShape="0">
                  <a:schemeClr val="tx2">
                    <a:lumMod val="75000"/>
                    <a:lumOff val="25000"/>
                    <a:alpha val="25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8" name="Freeform: Shape 47">
                <a:extLst>
                  <a:ext uri="{FF2B5EF4-FFF2-40B4-BE49-F238E27FC236}">
                    <a16:creationId xmlns:a16="http://schemas.microsoft.com/office/drawing/2014/main" id="{6FD2C8BD-78A2-2BA2-160A-8FBA2A7470D5}"/>
                  </a:ext>
                </a:extLst>
              </p:cNvPr>
              <p:cNvSpPr/>
              <p:nvPr/>
            </p:nvSpPr>
            <p:spPr>
              <a:xfrm>
                <a:off x="1742368" y="1574914"/>
                <a:ext cx="3462966" cy="4498133"/>
              </a:xfrm>
              <a:custGeom>
                <a:avLst/>
                <a:gdLst>
                  <a:gd name="connsiteX0" fmla="*/ 3440386 w 3462966"/>
                  <a:gd name="connsiteY0" fmla="*/ 2761536 h 4498133"/>
                  <a:gd name="connsiteX1" fmla="*/ 3462740 w 3462966"/>
                  <a:gd name="connsiteY1" fmla="*/ 2702300 h 4498133"/>
                  <a:gd name="connsiteX2" fmla="*/ 3453053 w 3462966"/>
                  <a:gd name="connsiteY2" fmla="*/ 2675476 h 4498133"/>
                  <a:gd name="connsiteX3" fmla="*/ 3436288 w 3462966"/>
                  <a:gd name="connsiteY3" fmla="*/ 2669142 h 4498133"/>
                  <a:gd name="connsiteX4" fmla="*/ 3354327 w 3462966"/>
                  <a:gd name="connsiteY4" fmla="*/ 2662436 h 4498133"/>
                  <a:gd name="connsiteX5" fmla="*/ 3239580 w 3462966"/>
                  <a:gd name="connsiteY5" fmla="*/ 2637848 h 4498133"/>
                  <a:gd name="connsiteX6" fmla="*/ 3281679 w 3462966"/>
                  <a:gd name="connsiteY6" fmla="*/ 2536513 h 4498133"/>
                  <a:gd name="connsiteX7" fmla="*/ 3372954 w 3462966"/>
                  <a:gd name="connsiteY7" fmla="*/ 2481375 h 4498133"/>
                  <a:gd name="connsiteX8" fmla="*/ 3418033 w 3462966"/>
                  <a:gd name="connsiteY8" fmla="*/ 2454552 h 4498133"/>
                  <a:gd name="connsiteX9" fmla="*/ 3454916 w 3462966"/>
                  <a:gd name="connsiteY9" fmla="*/ 2431453 h 4498133"/>
                  <a:gd name="connsiteX10" fmla="*/ 3444857 w 3462966"/>
                  <a:gd name="connsiteY10" fmla="*/ 2393453 h 4498133"/>
                  <a:gd name="connsiteX11" fmla="*/ 3345385 w 3462966"/>
                  <a:gd name="connsiteY11" fmla="*/ 2438904 h 4498133"/>
                  <a:gd name="connsiteX12" fmla="*/ 3193011 w 3462966"/>
                  <a:gd name="connsiteY12" fmla="*/ 2511552 h 4498133"/>
                  <a:gd name="connsiteX13" fmla="*/ 3037656 w 3462966"/>
                  <a:gd name="connsiteY13" fmla="*/ 2578985 h 4498133"/>
                  <a:gd name="connsiteX14" fmla="*/ 2917694 w 3462966"/>
                  <a:gd name="connsiteY14" fmla="*/ 2570788 h 4498133"/>
                  <a:gd name="connsiteX15" fmla="*/ 2968361 w 3462966"/>
                  <a:gd name="connsiteY15" fmla="*/ 2381531 h 4498133"/>
                  <a:gd name="connsiteX16" fmla="*/ 2984754 w 3462966"/>
                  <a:gd name="connsiteY16" fmla="*/ 2361786 h 4498133"/>
                  <a:gd name="connsiteX17" fmla="*/ 2981773 w 3462966"/>
                  <a:gd name="connsiteY17" fmla="*/ 2337570 h 4498133"/>
                  <a:gd name="connsiteX18" fmla="*/ 2970224 w 3462966"/>
                  <a:gd name="connsiteY18" fmla="*/ 2331609 h 4498133"/>
                  <a:gd name="connsiteX19" fmla="*/ 2826418 w 3462966"/>
                  <a:gd name="connsiteY19" fmla="*/ 2400904 h 4498133"/>
                  <a:gd name="connsiteX20" fmla="*/ 2692299 w 3462966"/>
                  <a:gd name="connsiteY20" fmla="*/ 2451571 h 4498133"/>
                  <a:gd name="connsiteX21" fmla="*/ 2650200 w 3462966"/>
                  <a:gd name="connsiteY21" fmla="*/ 2425120 h 4498133"/>
                  <a:gd name="connsiteX22" fmla="*/ 2634553 w 3462966"/>
                  <a:gd name="connsiteY22" fmla="*/ 2369237 h 4498133"/>
                  <a:gd name="connsiteX23" fmla="*/ 2690064 w 3462966"/>
                  <a:gd name="connsiteY23" fmla="*/ 2214627 h 4498133"/>
                  <a:gd name="connsiteX24" fmla="*/ 2858458 w 3462966"/>
                  <a:gd name="connsiteY24" fmla="*/ 2094292 h 4498133"/>
                  <a:gd name="connsiteX25" fmla="*/ 2986989 w 3462966"/>
                  <a:gd name="connsiteY25" fmla="*/ 2078645 h 4498133"/>
                  <a:gd name="connsiteX26" fmla="*/ 3180717 w 3462966"/>
                  <a:gd name="connsiteY26" fmla="*/ 2112547 h 4498133"/>
                  <a:gd name="connsiteX27" fmla="*/ 3233619 w 3462966"/>
                  <a:gd name="connsiteY27" fmla="*/ 2122606 h 4498133"/>
                  <a:gd name="connsiteX28" fmla="*/ 3333836 w 3462966"/>
                  <a:gd name="connsiteY28" fmla="*/ 2049586 h 4498133"/>
                  <a:gd name="connsiteX29" fmla="*/ 3400151 w 3462966"/>
                  <a:gd name="connsiteY29" fmla="*/ 1927016 h 4498133"/>
                  <a:gd name="connsiteX30" fmla="*/ 3371837 w 3462966"/>
                  <a:gd name="connsiteY30" fmla="*/ 1840211 h 4498133"/>
                  <a:gd name="connsiteX31" fmla="*/ 3273483 w 3462966"/>
                  <a:gd name="connsiteY31" fmla="*/ 1865172 h 4498133"/>
                  <a:gd name="connsiteX32" fmla="*/ 3152403 w 3462966"/>
                  <a:gd name="connsiteY32" fmla="*/ 1853623 h 4498133"/>
                  <a:gd name="connsiteX33" fmla="*/ 3132657 w 3462966"/>
                  <a:gd name="connsiteY33" fmla="*/ 1737758 h 4498133"/>
                  <a:gd name="connsiteX34" fmla="*/ 3245913 w 3462966"/>
                  <a:gd name="connsiteY34" fmla="*/ 1614816 h 4498133"/>
                  <a:gd name="connsiteX35" fmla="*/ 3409837 w 3462966"/>
                  <a:gd name="connsiteY35" fmla="*/ 1530619 h 4498133"/>
                  <a:gd name="connsiteX36" fmla="*/ 3380405 w 3462966"/>
                  <a:gd name="connsiteY36" fmla="*/ 1492246 h 4498133"/>
                  <a:gd name="connsiteX37" fmla="*/ 3340542 w 3462966"/>
                  <a:gd name="connsiteY37" fmla="*/ 1487775 h 4498133"/>
                  <a:gd name="connsiteX38" fmla="*/ 3220207 w 3462966"/>
                  <a:gd name="connsiteY38" fmla="*/ 1504912 h 4498133"/>
                  <a:gd name="connsiteX39" fmla="*/ 3106579 w 3462966"/>
                  <a:gd name="connsiteY39" fmla="*/ 1544776 h 4498133"/>
                  <a:gd name="connsiteX40" fmla="*/ 2941537 w 3462966"/>
                  <a:gd name="connsiteY40" fmla="*/ 1510128 h 4498133"/>
                  <a:gd name="connsiteX41" fmla="*/ 2919929 w 3462966"/>
                  <a:gd name="connsiteY41" fmla="*/ 1414382 h 4498133"/>
                  <a:gd name="connsiteX42" fmla="*/ 2991087 w 3462966"/>
                  <a:gd name="connsiteY42" fmla="*/ 1359617 h 4498133"/>
                  <a:gd name="connsiteX43" fmla="*/ 3276835 w 3462966"/>
                  <a:gd name="connsiteY43" fmla="*/ 1256047 h 4498133"/>
                  <a:gd name="connsiteX44" fmla="*/ 3285777 w 3462966"/>
                  <a:gd name="connsiteY44" fmla="*/ 1221027 h 4498133"/>
                  <a:gd name="connsiteX45" fmla="*/ 3219090 w 3462966"/>
                  <a:gd name="connsiteY45" fmla="*/ 1205007 h 4498133"/>
                  <a:gd name="connsiteX46" fmla="*/ 3124461 w 3462966"/>
                  <a:gd name="connsiteY46" fmla="*/ 1208732 h 4498133"/>
                  <a:gd name="connsiteX47" fmla="*/ 3069696 w 3462966"/>
                  <a:gd name="connsiteY47" fmla="*/ 1225870 h 4498133"/>
                  <a:gd name="connsiteX48" fmla="*/ 2989969 w 3462966"/>
                  <a:gd name="connsiteY48" fmla="*/ 1324224 h 4498133"/>
                  <a:gd name="connsiteX49" fmla="*/ 2816359 w 3462966"/>
                  <a:gd name="connsiteY49" fmla="*/ 1369303 h 4498133"/>
                  <a:gd name="connsiteX50" fmla="*/ 2615926 w 3462966"/>
                  <a:gd name="connsiteY50" fmla="*/ 1349930 h 4498133"/>
                  <a:gd name="connsiteX51" fmla="*/ 2464669 w 3462966"/>
                  <a:gd name="connsiteY51" fmla="*/ 1283243 h 4498133"/>
                  <a:gd name="connsiteX52" fmla="*/ 2383825 w 3462966"/>
                  <a:gd name="connsiteY52" fmla="*/ 1159183 h 4498133"/>
                  <a:gd name="connsiteX53" fmla="*/ 2418845 w 3462966"/>
                  <a:gd name="connsiteY53" fmla="*/ 991534 h 4498133"/>
                  <a:gd name="connsiteX54" fmla="*/ 2475473 w 3462966"/>
                  <a:gd name="connsiteY54" fmla="*/ 991534 h 4498133"/>
                  <a:gd name="connsiteX55" fmla="*/ 2501179 w 3462966"/>
                  <a:gd name="connsiteY55" fmla="*/ 1006808 h 4498133"/>
                  <a:gd name="connsiteX56" fmla="*/ 2607357 w 3462966"/>
                  <a:gd name="connsiteY56" fmla="*/ 1078711 h 4498133"/>
                  <a:gd name="connsiteX57" fmla="*/ 2747064 w 3462966"/>
                  <a:gd name="connsiteY57" fmla="*/ 1089888 h 4498133"/>
                  <a:gd name="connsiteX58" fmla="*/ 2771280 w 3462966"/>
                  <a:gd name="connsiteY58" fmla="*/ 1080574 h 4498133"/>
                  <a:gd name="connsiteX59" fmla="*/ 2793633 w 3462966"/>
                  <a:gd name="connsiteY59" fmla="*/ 1022456 h 4498133"/>
                  <a:gd name="connsiteX60" fmla="*/ 2890125 w 3462966"/>
                  <a:gd name="connsiteY60" fmla="*/ 961729 h 4498133"/>
                  <a:gd name="connsiteX61" fmla="*/ 3030578 w 3462966"/>
                  <a:gd name="connsiteY61" fmla="*/ 954278 h 4498133"/>
                  <a:gd name="connsiteX62" fmla="*/ 3096520 w 3462966"/>
                  <a:gd name="connsiteY62" fmla="*/ 963220 h 4498133"/>
                  <a:gd name="connsiteX63" fmla="*/ 3114029 w 3462966"/>
                  <a:gd name="connsiteY63" fmla="*/ 950180 h 4498133"/>
                  <a:gd name="connsiteX64" fmla="*/ 3115147 w 3462966"/>
                  <a:gd name="connsiteY64" fmla="*/ 939004 h 4498133"/>
                  <a:gd name="connsiteX65" fmla="*/ 3070441 w 3462966"/>
                  <a:gd name="connsiteY65" fmla="*/ 886101 h 4498133"/>
                  <a:gd name="connsiteX66" fmla="*/ 3027597 w 3462966"/>
                  <a:gd name="connsiteY66" fmla="*/ 857414 h 4498133"/>
                  <a:gd name="connsiteX67" fmla="*/ 3030578 w 3462966"/>
                  <a:gd name="connsiteY67" fmla="*/ 810845 h 4498133"/>
                  <a:gd name="connsiteX68" fmla="*/ 3020519 w 3462966"/>
                  <a:gd name="connsiteY68" fmla="*/ 807120 h 4498133"/>
                  <a:gd name="connsiteX69" fmla="*/ 2971342 w 3462966"/>
                  <a:gd name="connsiteY69" fmla="*/ 813826 h 4498133"/>
                  <a:gd name="connsiteX70" fmla="*/ 2827908 w 3462966"/>
                  <a:gd name="connsiteY70" fmla="*/ 838042 h 4498133"/>
                  <a:gd name="connsiteX71" fmla="*/ 2619651 w 3462966"/>
                  <a:gd name="connsiteY71" fmla="*/ 823139 h 4498133"/>
                  <a:gd name="connsiteX72" fmla="*/ 2553337 w 3462966"/>
                  <a:gd name="connsiteY72" fmla="*/ 781786 h 4498133"/>
                  <a:gd name="connsiteX73" fmla="*/ 2564141 w 3462966"/>
                  <a:gd name="connsiteY73" fmla="*/ 616372 h 4498133"/>
                  <a:gd name="connsiteX74" fmla="*/ 2668828 w 3462966"/>
                  <a:gd name="connsiteY74" fmla="*/ 573901 h 4498133"/>
                  <a:gd name="connsiteX75" fmla="*/ 2741104 w 3462966"/>
                  <a:gd name="connsiteY75" fmla="*/ 579862 h 4498133"/>
                  <a:gd name="connsiteX76" fmla="*/ 2871497 w 3462966"/>
                  <a:gd name="connsiteY76" fmla="*/ 577999 h 4498133"/>
                  <a:gd name="connsiteX77" fmla="*/ 2900929 w 3462966"/>
                  <a:gd name="connsiteY77" fmla="*/ 564587 h 4498133"/>
                  <a:gd name="connsiteX78" fmla="*/ 2896458 w 3462966"/>
                  <a:gd name="connsiteY78" fmla="*/ 528450 h 4498133"/>
                  <a:gd name="connsiteX79" fmla="*/ 2775751 w 3462966"/>
                  <a:gd name="connsiteY79" fmla="*/ 415938 h 4498133"/>
                  <a:gd name="connsiteX80" fmla="*/ 2716888 w 3462966"/>
                  <a:gd name="connsiteY80" fmla="*/ 365271 h 4498133"/>
                  <a:gd name="connsiteX81" fmla="*/ 2708319 w 3462966"/>
                  <a:gd name="connsiteY81" fmla="*/ 307153 h 4498133"/>
                  <a:gd name="connsiteX82" fmla="*/ 2645357 w 3462966"/>
                  <a:gd name="connsiteY82" fmla="*/ 244936 h 4498133"/>
                  <a:gd name="connsiteX83" fmla="*/ 2577180 w 3462966"/>
                  <a:gd name="connsiteY83" fmla="*/ 227799 h 4498133"/>
                  <a:gd name="connsiteX84" fmla="*/ 2550729 w 3462966"/>
                  <a:gd name="connsiteY84" fmla="*/ 349624 h 4498133"/>
                  <a:gd name="connsiteX85" fmla="*/ 2511238 w 3462966"/>
                  <a:gd name="connsiteY85" fmla="*/ 509077 h 4498133"/>
                  <a:gd name="connsiteX86" fmla="*/ 2357001 w 3462966"/>
                  <a:gd name="connsiteY86" fmla="*/ 529940 h 4498133"/>
                  <a:gd name="connsiteX87" fmla="*/ 2243744 w 3462966"/>
                  <a:gd name="connsiteY87" fmla="*/ 389860 h 4498133"/>
                  <a:gd name="connsiteX88" fmla="*/ 2311922 w 3462966"/>
                  <a:gd name="connsiteY88" fmla="*/ 145092 h 4498133"/>
                  <a:gd name="connsiteX89" fmla="*/ 2322353 w 3462966"/>
                  <a:gd name="connsiteY89" fmla="*/ 94052 h 4498133"/>
                  <a:gd name="connsiteX90" fmla="*/ 2310059 w 3462966"/>
                  <a:gd name="connsiteY90" fmla="*/ 79150 h 4498133"/>
                  <a:gd name="connsiteX91" fmla="*/ 2301118 w 3462966"/>
                  <a:gd name="connsiteY91" fmla="*/ 82503 h 4498133"/>
                  <a:gd name="connsiteX92" fmla="*/ 2184881 w 3462966"/>
                  <a:gd name="connsiteY92" fmla="*/ 159622 h 4498133"/>
                  <a:gd name="connsiteX93" fmla="*/ 2104037 w 3462966"/>
                  <a:gd name="connsiteY93" fmla="*/ 79522 h 4498133"/>
                  <a:gd name="connsiteX94" fmla="*/ 2035859 w 3462966"/>
                  <a:gd name="connsiteY94" fmla="*/ 2404 h 4498133"/>
                  <a:gd name="connsiteX95" fmla="*/ 1936388 w 3462966"/>
                  <a:gd name="connsiteY95" fmla="*/ 94425 h 4498133"/>
                  <a:gd name="connsiteX96" fmla="*/ 2013879 w 3462966"/>
                  <a:gd name="connsiteY96" fmla="*/ 160739 h 4498133"/>
                  <a:gd name="connsiteX97" fmla="*/ 2125645 w 3462966"/>
                  <a:gd name="connsiteY97" fmla="*/ 257976 h 4498133"/>
                  <a:gd name="connsiteX98" fmla="*/ 2089507 w 3462966"/>
                  <a:gd name="connsiteY98" fmla="*/ 406997 h 4498133"/>
                  <a:gd name="connsiteX99" fmla="*/ 2003447 w 3462966"/>
                  <a:gd name="connsiteY99" fmla="*/ 412213 h 4498133"/>
                  <a:gd name="connsiteX100" fmla="*/ 2025055 w 3462966"/>
                  <a:gd name="connsiteY100" fmla="*/ 439037 h 4498133"/>
                  <a:gd name="connsiteX101" fmla="*/ 2114096 w 3462966"/>
                  <a:gd name="connsiteY101" fmla="*/ 557881 h 4498133"/>
                  <a:gd name="connsiteX102" fmla="*/ 2111860 w 3462966"/>
                  <a:gd name="connsiteY102" fmla="*/ 633510 h 4498133"/>
                  <a:gd name="connsiteX103" fmla="*/ 2004565 w 3462966"/>
                  <a:gd name="connsiteY103" fmla="*/ 692746 h 4498133"/>
                  <a:gd name="connsiteX104" fmla="*/ 1877152 w 3462966"/>
                  <a:gd name="connsiteY104" fmla="*/ 640588 h 4498133"/>
                  <a:gd name="connsiteX105" fmla="*/ 1868955 w 3462966"/>
                  <a:gd name="connsiteY105" fmla="*/ 652137 h 4498133"/>
                  <a:gd name="connsiteX106" fmla="*/ 1866720 w 3462966"/>
                  <a:gd name="connsiteY106" fmla="*/ 827983 h 4498133"/>
                  <a:gd name="connsiteX107" fmla="*/ 1899877 w 3462966"/>
                  <a:gd name="connsiteY107" fmla="*/ 838787 h 4498133"/>
                  <a:gd name="connsiteX108" fmla="*/ 1851818 w 3462966"/>
                  <a:gd name="connsiteY108" fmla="*/ 1018730 h 4498133"/>
                  <a:gd name="connsiteX109" fmla="*/ 1732601 w 3462966"/>
                  <a:gd name="connsiteY109" fmla="*/ 1045181 h 4498133"/>
                  <a:gd name="connsiteX110" fmla="*/ 1610776 w 3462966"/>
                  <a:gd name="connsiteY110" fmla="*/ 1018730 h 4498133"/>
                  <a:gd name="connsiteX111" fmla="*/ 1562717 w 3462966"/>
                  <a:gd name="connsiteY111" fmla="*/ 838787 h 4498133"/>
                  <a:gd name="connsiteX112" fmla="*/ 1595874 w 3462966"/>
                  <a:gd name="connsiteY112" fmla="*/ 827983 h 4498133"/>
                  <a:gd name="connsiteX113" fmla="*/ 1593638 w 3462966"/>
                  <a:gd name="connsiteY113" fmla="*/ 652137 h 4498133"/>
                  <a:gd name="connsiteX114" fmla="*/ 1585442 w 3462966"/>
                  <a:gd name="connsiteY114" fmla="*/ 640588 h 4498133"/>
                  <a:gd name="connsiteX115" fmla="*/ 1458029 w 3462966"/>
                  <a:gd name="connsiteY115" fmla="*/ 692746 h 4498133"/>
                  <a:gd name="connsiteX116" fmla="*/ 1350733 w 3462966"/>
                  <a:gd name="connsiteY116" fmla="*/ 633510 h 4498133"/>
                  <a:gd name="connsiteX117" fmla="*/ 1348498 w 3462966"/>
                  <a:gd name="connsiteY117" fmla="*/ 557881 h 4498133"/>
                  <a:gd name="connsiteX118" fmla="*/ 1437539 w 3462966"/>
                  <a:gd name="connsiteY118" fmla="*/ 439037 h 4498133"/>
                  <a:gd name="connsiteX119" fmla="*/ 1459147 w 3462966"/>
                  <a:gd name="connsiteY119" fmla="*/ 412213 h 4498133"/>
                  <a:gd name="connsiteX120" fmla="*/ 1373087 w 3462966"/>
                  <a:gd name="connsiteY120" fmla="*/ 406997 h 4498133"/>
                  <a:gd name="connsiteX121" fmla="*/ 1336949 w 3462966"/>
                  <a:gd name="connsiteY121" fmla="*/ 257976 h 4498133"/>
                  <a:gd name="connsiteX122" fmla="*/ 1448715 w 3462966"/>
                  <a:gd name="connsiteY122" fmla="*/ 160739 h 4498133"/>
                  <a:gd name="connsiteX123" fmla="*/ 1526206 w 3462966"/>
                  <a:gd name="connsiteY123" fmla="*/ 94425 h 4498133"/>
                  <a:gd name="connsiteX124" fmla="*/ 1426734 w 3462966"/>
                  <a:gd name="connsiteY124" fmla="*/ 2404 h 4498133"/>
                  <a:gd name="connsiteX125" fmla="*/ 1358557 w 3462966"/>
                  <a:gd name="connsiteY125" fmla="*/ 79522 h 4498133"/>
                  <a:gd name="connsiteX126" fmla="*/ 1277713 w 3462966"/>
                  <a:gd name="connsiteY126" fmla="*/ 159622 h 4498133"/>
                  <a:gd name="connsiteX127" fmla="*/ 1161476 w 3462966"/>
                  <a:gd name="connsiteY127" fmla="*/ 82503 h 4498133"/>
                  <a:gd name="connsiteX128" fmla="*/ 1152535 w 3462966"/>
                  <a:gd name="connsiteY128" fmla="*/ 79150 h 4498133"/>
                  <a:gd name="connsiteX129" fmla="*/ 1140241 w 3462966"/>
                  <a:gd name="connsiteY129" fmla="*/ 94052 h 4498133"/>
                  <a:gd name="connsiteX130" fmla="*/ 1150672 w 3462966"/>
                  <a:gd name="connsiteY130" fmla="*/ 145092 h 4498133"/>
                  <a:gd name="connsiteX131" fmla="*/ 1218850 w 3462966"/>
                  <a:gd name="connsiteY131" fmla="*/ 389860 h 4498133"/>
                  <a:gd name="connsiteX132" fmla="*/ 1105593 w 3462966"/>
                  <a:gd name="connsiteY132" fmla="*/ 529940 h 4498133"/>
                  <a:gd name="connsiteX133" fmla="*/ 951356 w 3462966"/>
                  <a:gd name="connsiteY133" fmla="*/ 509077 h 4498133"/>
                  <a:gd name="connsiteX134" fmla="*/ 911865 w 3462966"/>
                  <a:gd name="connsiteY134" fmla="*/ 349624 h 4498133"/>
                  <a:gd name="connsiteX135" fmla="*/ 885414 w 3462966"/>
                  <a:gd name="connsiteY135" fmla="*/ 227799 h 4498133"/>
                  <a:gd name="connsiteX136" fmla="*/ 817237 w 3462966"/>
                  <a:gd name="connsiteY136" fmla="*/ 244936 h 4498133"/>
                  <a:gd name="connsiteX137" fmla="*/ 754275 w 3462966"/>
                  <a:gd name="connsiteY137" fmla="*/ 307153 h 4498133"/>
                  <a:gd name="connsiteX138" fmla="*/ 745706 w 3462966"/>
                  <a:gd name="connsiteY138" fmla="*/ 365271 h 4498133"/>
                  <a:gd name="connsiteX139" fmla="*/ 686843 w 3462966"/>
                  <a:gd name="connsiteY139" fmla="*/ 415938 h 4498133"/>
                  <a:gd name="connsiteX140" fmla="*/ 566136 w 3462966"/>
                  <a:gd name="connsiteY140" fmla="*/ 528450 h 4498133"/>
                  <a:gd name="connsiteX141" fmla="*/ 561665 w 3462966"/>
                  <a:gd name="connsiteY141" fmla="*/ 564587 h 4498133"/>
                  <a:gd name="connsiteX142" fmla="*/ 591097 w 3462966"/>
                  <a:gd name="connsiteY142" fmla="*/ 577999 h 4498133"/>
                  <a:gd name="connsiteX143" fmla="*/ 721490 w 3462966"/>
                  <a:gd name="connsiteY143" fmla="*/ 579862 h 4498133"/>
                  <a:gd name="connsiteX144" fmla="*/ 793766 w 3462966"/>
                  <a:gd name="connsiteY144" fmla="*/ 573901 h 4498133"/>
                  <a:gd name="connsiteX145" fmla="*/ 898453 w 3462966"/>
                  <a:gd name="connsiteY145" fmla="*/ 616372 h 4498133"/>
                  <a:gd name="connsiteX146" fmla="*/ 909258 w 3462966"/>
                  <a:gd name="connsiteY146" fmla="*/ 781786 h 4498133"/>
                  <a:gd name="connsiteX147" fmla="*/ 842943 w 3462966"/>
                  <a:gd name="connsiteY147" fmla="*/ 823139 h 4498133"/>
                  <a:gd name="connsiteX148" fmla="*/ 634685 w 3462966"/>
                  <a:gd name="connsiteY148" fmla="*/ 838042 h 4498133"/>
                  <a:gd name="connsiteX149" fmla="*/ 491252 w 3462966"/>
                  <a:gd name="connsiteY149" fmla="*/ 813826 h 4498133"/>
                  <a:gd name="connsiteX150" fmla="*/ 442075 w 3462966"/>
                  <a:gd name="connsiteY150" fmla="*/ 807120 h 4498133"/>
                  <a:gd name="connsiteX151" fmla="*/ 432016 w 3462966"/>
                  <a:gd name="connsiteY151" fmla="*/ 810845 h 4498133"/>
                  <a:gd name="connsiteX152" fmla="*/ 434997 w 3462966"/>
                  <a:gd name="connsiteY152" fmla="*/ 857414 h 4498133"/>
                  <a:gd name="connsiteX153" fmla="*/ 392153 w 3462966"/>
                  <a:gd name="connsiteY153" fmla="*/ 886101 h 4498133"/>
                  <a:gd name="connsiteX154" fmla="*/ 347447 w 3462966"/>
                  <a:gd name="connsiteY154" fmla="*/ 939004 h 4498133"/>
                  <a:gd name="connsiteX155" fmla="*/ 348564 w 3462966"/>
                  <a:gd name="connsiteY155" fmla="*/ 950180 h 4498133"/>
                  <a:gd name="connsiteX156" fmla="*/ 366074 w 3462966"/>
                  <a:gd name="connsiteY156" fmla="*/ 963220 h 4498133"/>
                  <a:gd name="connsiteX157" fmla="*/ 432016 w 3462966"/>
                  <a:gd name="connsiteY157" fmla="*/ 954278 h 4498133"/>
                  <a:gd name="connsiteX158" fmla="*/ 572469 w 3462966"/>
                  <a:gd name="connsiteY158" fmla="*/ 961729 h 4498133"/>
                  <a:gd name="connsiteX159" fmla="*/ 668960 w 3462966"/>
                  <a:gd name="connsiteY159" fmla="*/ 1022456 h 4498133"/>
                  <a:gd name="connsiteX160" fmla="*/ 691314 w 3462966"/>
                  <a:gd name="connsiteY160" fmla="*/ 1080574 h 4498133"/>
                  <a:gd name="connsiteX161" fmla="*/ 715530 w 3462966"/>
                  <a:gd name="connsiteY161" fmla="*/ 1089888 h 4498133"/>
                  <a:gd name="connsiteX162" fmla="*/ 855237 w 3462966"/>
                  <a:gd name="connsiteY162" fmla="*/ 1078711 h 4498133"/>
                  <a:gd name="connsiteX163" fmla="*/ 961415 w 3462966"/>
                  <a:gd name="connsiteY163" fmla="*/ 1006808 h 4498133"/>
                  <a:gd name="connsiteX164" fmla="*/ 987121 w 3462966"/>
                  <a:gd name="connsiteY164" fmla="*/ 991534 h 4498133"/>
                  <a:gd name="connsiteX165" fmla="*/ 1043749 w 3462966"/>
                  <a:gd name="connsiteY165" fmla="*/ 991534 h 4498133"/>
                  <a:gd name="connsiteX166" fmla="*/ 1078769 w 3462966"/>
                  <a:gd name="connsiteY166" fmla="*/ 1159183 h 4498133"/>
                  <a:gd name="connsiteX167" fmla="*/ 997925 w 3462966"/>
                  <a:gd name="connsiteY167" fmla="*/ 1283243 h 4498133"/>
                  <a:gd name="connsiteX168" fmla="*/ 846668 w 3462966"/>
                  <a:gd name="connsiteY168" fmla="*/ 1349930 h 4498133"/>
                  <a:gd name="connsiteX169" fmla="*/ 646235 w 3462966"/>
                  <a:gd name="connsiteY169" fmla="*/ 1369303 h 4498133"/>
                  <a:gd name="connsiteX170" fmla="*/ 472625 w 3462966"/>
                  <a:gd name="connsiteY170" fmla="*/ 1324224 h 4498133"/>
                  <a:gd name="connsiteX171" fmla="*/ 392898 w 3462966"/>
                  <a:gd name="connsiteY171" fmla="*/ 1225870 h 4498133"/>
                  <a:gd name="connsiteX172" fmla="*/ 338133 w 3462966"/>
                  <a:gd name="connsiteY172" fmla="*/ 1208732 h 4498133"/>
                  <a:gd name="connsiteX173" fmla="*/ 243504 w 3462966"/>
                  <a:gd name="connsiteY173" fmla="*/ 1205007 h 4498133"/>
                  <a:gd name="connsiteX174" fmla="*/ 176817 w 3462966"/>
                  <a:gd name="connsiteY174" fmla="*/ 1221027 h 4498133"/>
                  <a:gd name="connsiteX175" fmla="*/ 185758 w 3462966"/>
                  <a:gd name="connsiteY175" fmla="*/ 1256047 h 4498133"/>
                  <a:gd name="connsiteX176" fmla="*/ 471507 w 3462966"/>
                  <a:gd name="connsiteY176" fmla="*/ 1359617 h 4498133"/>
                  <a:gd name="connsiteX177" fmla="*/ 542665 w 3462966"/>
                  <a:gd name="connsiteY177" fmla="*/ 1414382 h 4498133"/>
                  <a:gd name="connsiteX178" fmla="*/ 521057 w 3462966"/>
                  <a:gd name="connsiteY178" fmla="*/ 1510128 h 4498133"/>
                  <a:gd name="connsiteX179" fmla="*/ 356015 w 3462966"/>
                  <a:gd name="connsiteY179" fmla="*/ 1544776 h 4498133"/>
                  <a:gd name="connsiteX180" fmla="*/ 242387 w 3462966"/>
                  <a:gd name="connsiteY180" fmla="*/ 1504912 h 4498133"/>
                  <a:gd name="connsiteX181" fmla="*/ 122052 w 3462966"/>
                  <a:gd name="connsiteY181" fmla="*/ 1487775 h 4498133"/>
                  <a:gd name="connsiteX182" fmla="*/ 82189 w 3462966"/>
                  <a:gd name="connsiteY182" fmla="*/ 1492246 h 4498133"/>
                  <a:gd name="connsiteX183" fmla="*/ 52757 w 3462966"/>
                  <a:gd name="connsiteY183" fmla="*/ 1530619 h 4498133"/>
                  <a:gd name="connsiteX184" fmla="*/ 216680 w 3462966"/>
                  <a:gd name="connsiteY184" fmla="*/ 1614816 h 4498133"/>
                  <a:gd name="connsiteX185" fmla="*/ 329937 w 3462966"/>
                  <a:gd name="connsiteY185" fmla="*/ 1737758 h 4498133"/>
                  <a:gd name="connsiteX186" fmla="*/ 310191 w 3462966"/>
                  <a:gd name="connsiteY186" fmla="*/ 1853623 h 4498133"/>
                  <a:gd name="connsiteX187" fmla="*/ 189111 w 3462966"/>
                  <a:gd name="connsiteY187" fmla="*/ 1865172 h 4498133"/>
                  <a:gd name="connsiteX188" fmla="*/ 90757 w 3462966"/>
                  <a:gd name="connsiteY188" fmla="*/ 1840211 h 4498133"/>
                  <a:gd name="connsiteX189" fmla="*/ 62443 w 3462966"/>
                  <a:gd name="connsiteY189" fmla="*/ 1927016 h 4498133"/>
                  <a:gd name="connsiteX190" fmla="*/ 128758 w 3462966"/>
                  <a:gd name="connsiteY190" fmla="*/ 2049586 h 4498133"/>
                  <a:gd name="connsiteX191" fmla="*/ 228975 w 3462966"/>
                  <a:gd name="connsiteY191" fmla="*/ 2122606 h 4498133"/>
                  <a:gd name="connsiteX192" fmla="*/ 281877 w 3462966"/>
                  <a:gd name="connsiteY192" fmla="*/ 2112547 h 4498133"/>
                  <a:gd name="connsiteX193" fmla="*/ 475605 w 3462966"/>
                  <a:gd name="connsiteY193" fmla="*/ 2078645 h 4498133"/>
                  <a:gd name="connsiteX194" fmla="*/ 604136 w 3462966"/>
                  <a:gd name="connsiteY194" fmla="*/ 2094292 h 4498133"/>
                  <a:gd name="connsiteX195" fmla="*/ 772530 w 3462966"/>
                  <a:gd name="connsiteY195" fmla="*/ 2214627 h 4498133"/>
                  <a:gd name="connsiteX196" fmla="*/ 828041 w 3462966"/>
                  <a:gd name="connsiteY196" fmla="*/ 2369237 h 4498133"/>
                  <a:gd name="connsiteX197" fmla="*/ 812394 w 3462966"/>
                  <a:gd name="connsiteY197" fmla="*/ 2425120 h 4498133"/>
                  <a:gd name="connsiteX198" fmla="*/ 770295 w 3462966"/>
                  <a:gd name="connsiteY198" fmla="*/ 2451571 h 4498133"/>
                  <a:gd name="connsiteX199" fmla="*/ 636176 w 3462966"/>
                  <a:gd name="connsiteY199" fmla="*/ 2400904 h 4498133"/>
                  <a:gd name="connsiteX200" fmla="*/ 492370 w 3462966"/>
                  <a:gd name="connsiteY200" fmla="*/ 2331609 h 4498133"/>
                  <a:gd name="connsiteX201" fmla="*/ 480821 w 3462966"/>
                  <a:gd name="connsiteY201" fmla="*/ 2337570 h 4498133"/>
                  <a:gd name="connsiteX202" fmla="*/ 477840 w 3462966"/>
                  <a:gd name="connsiteY202" fmla="*/ 2361786 h 4498133"/>
                  <a:gd name="connsiteX203" fmla="*/ 494233 w 3462966"/>
                  <a:gd name="connsiteY203" fmla="*/ 2381531 h 4498133"/>
                  <a:gd name="connsiteX204" fmla="*/ 545273 w 3462966"/>
                  <a:gd name="connsiteY204" fmla="*/ 2570788 h 4498133"/>
                  <a:gd name="connsiteX205" fmla="*/ 425310 w 3462966"/>
                  <a:gd name="connsiteY205" fmla="*/ 2578985 h 4498133"/>
                  <a:gd name="connsiteX206" fmla="*/ 269956 w 3462966"/>
                  <a:gd name="connsiteY206" fmla="*/ 2511552 h 4498133"/>
                  <a:gd name="connsiteX207" fmla="*/ 117581 w 3462966"/>
                  <a:gd name="connsiteY207" fmla="*/ 2438904 h 4498133"/>
                  <a:gd name="connsiteX208" fmla="*/ 18109 w 3462966"/>
                  <a:gd name="connsiteY208" fmla="*/ 2393453 h 4498133"/>
                  <a:gd name="connsiteX209" fmla="*/ 8050 w 3462966"/>
                  <a:gd name="connsiteY209" fmla="*/ 2431453 h 4498133"/>
                  <a:gd name="connsiteX210" fmla="*/ 44933 w 3462966"/>
                  <a:gd name="connsiteY210" fmla="*/ 2454552 h 4498133"/>
                  <a:gd name="connsiteX211" fmla="*/ 90012 w 3462966"/>
                  <a:gd name="connsiteY211" fmla="*/ 2481375 h 4498133"/>
                  <a:gd name="connsiteX212" fmla="*/ 181288 w 3462966"/>
                  <a:gd name="connsiteY212" fmla="*/ 2536513 h 4498133"/>
                  <a:gd name="connsiteX213" fmla="*/ 223386 w 3462966"/>
                  <a:gd name="connsiteY213" fmla="*/ 2637848 h 4498133"/>
                  <a:gd name="connsiteX214" fmla="*/ 108640 w 3462966"/>
                  <a:gd name="connsiteY214" fmla="*/ 2662436 h 4498133"/>
                  <a:gd name="connsiteX215" fmla="*/ 26678 w 3462966"/>
                  <a:gd name="connsiteY215" fmla="*/ 2669142 h 4498133"/>
                  <a:gd name="connsiteX216" fmla="*/ 9913 w 3462966"/>
                  <a:gd name="connsiteY216" fmla="*/ 2675476 h 4498133"/>
                  <a:gd name="connsiteX217" fmla="*/ 227 w 3462966"/>
                  <a:gd name="connsiteY217" fmla="*/ 2702300 h 4498133"/>
                  <a:gd name="connsiteX218" fmla="*/ 22580 w 3462966"/>
                  <a:gd name="connsiteY218" fmla="*/ 2761536 h 4498133"/>
                  <a:gd name="connsiteX219" fmla="*/ 26306 w 3462966"/>
                  <a:gd name="connsiteY219" fmla="*/ 2780536 h 4498133"/>
                  <a:gd name="connsiteX220" fmla="*/ 24070 w 3462966"/>
                  <a:gd name="connsiteY220" fmla="*/ 2877400 h 4498133"/>
                  <a:gd name="connsiteX221" fmla="*/ 35247 w 3462966"/>
                  <a:gd name="connsiteY221" fmla="*/ 2945205 h 4498133"/>
                  <a:gd name="connsiteX222" fmla="*/ 84051 w 3462966"/>
                  <a:gd name="connsiteY222" fmla="*/ 2973891 h 4498133"/>
                  <a:gd name="connsiteX223" fmla="*/ 258779 w 3462966"/>
                  <a:gd name="connsiteY223" fmla="*/ 2900871 h 4498133"/>
                  <a:gd name="connsiteX224" fmla="*/ 448409 w 3462966"/>
                  <a:gd name="connsiteY224" fmla="*/ 2844243 h 4498133"/>
                  <a:gd name="connsiteX225" fmla="*/ 511743 w 3462966"/>
                  <a:gd name="connsiteY225" fmla="*/ 2846105 h 4498133"/>
                  <a:gd name="connsiteX226" fmla="*/ 569116 w 3462966"/>
                  <a:gd name="connsiteY226" fmla="*/ 3011519 h 4498133"/>
                  <a:gd name="connsiteX227" fmla="*/ 398487 w 3462966"/>
                  <a:gd name="connsiteY227" fmla="*/ 3114344 h 4498133"/>
                  <a:gd name="connsiteX228" fmla="*/ 277034 w 3462966"/>
                  <a:gd name="connsiteY228" fmla="*/ 3161286 h 4498133"/>
                  <a:gd name="connsiteX229" fmla="*/ 156327 w 3462966"/>
                  <a:gd name="connsiteY229" fmla="*/ 3309562 h 4498133"/>
                  <a:gd name="connsiteX230" fmla="*/ 166758 w 3462966"/>
                  <a:gd name="connsiteY230" fmla="*/ 3326327 h 4498133"/>
                  <a:gd name="connsiteX231" fmla="*/ 174954 w 3462966"/>
                  <a:gd name="connsiteY231" fmla="*/ 3325209 h 4498133"/>
                  <a:gd name="connsiteX232" fmla="*/ 233445 w 3462966"/>
                  <a:gd name="connsiteY232" fmla="*/ 3259640 h 4498133"/>
                  <a:gd name="connsiteX233" fmla="*/ 402585 w 3462966"/>
                  <a:gd name="connsiteY233" fmla="*/ 3164266 h 4498133"/>
                  <a:gd name="connsiteX234" fmla="*/ 612332 w 3462966"/>
                  <a:gd name="connsiteY234" fmla="*/ 3160541 h 4498133"/>
                  <a:gd name="connsiteX235" fmla="*/ 647725 w 3462966"/>
                  <a:gd name="connsiteY235" fmla="*/ 3266346 h 4498133"/>
                  <a:gd name="connsiteX236" fmla="*/ 572096 w 3462966"/>
                  <a:gd name="connsiteY236" fmla="*/ 3365818 h 4498133"/>
                  <a:gd name="connsiteX237" fmla="*/ 576195 w 3462966"/>
                  <a:gd name="connsiteY237" fmla="*/ 3389661 h 4498133"/>
                  <a:gd name="connsiteX238" fmla="*/ 636176 w 3462966"/>
                  <a:gd name="connsiteY238" fmla="*/ 3372151 h 4498133"/>
                  <a:gd name="connsiteX239" fmla="*/ 703608 w 3462966"/>
                  <a:gd name="connsiteY239" fmla="*/ 3413505 h 4498133"/>
                  <a:gd name="connsiteX240" fmla="*/ 687961 w 3462966"/>
                  <a:gd name="connsiteY240" fmla="*/ 3560291 h 4498133"/>
                  <a:gd name="connsiteX241" fmla="*/ 432016 w 3462966"/>
                  <a:gd name="connsiteY241" fmla="*/ 3675782 h 4498133"/>
                  <a:gd name="connsiteX242" fmla="*/ 393643 w 3462966"/>
                  <a:gd name="connsiteY242" fmla="*/ 3708194 h 4498133"/>
                  <a:gd name="connsiteX243" fmla="*/ 432389 w 3462966"/>
                  <a:gd name="connsiteY243" fmla="*/ 3735018 h 4498133"/>
                  <a:gd name="connsiteX244" fmla="*/ 437605 w 3462966"/>
                  <a:gd name="connsiteY244" fmla="*/ 3754764 h 4498133"/>
                  <a:gd name="connsiteX245" fmla="*/ 434252 w 3462966"/>
                  <a:gd name="connsiteY245" fmla="*/ 3792019 h 4498133"/>
                  <a:gd name="connsiteX246" fmla="*/ 436114 w 3462966"/>
                  <a:gd name="connsiteY246" fmla="*/ 3837098 h 4498133"/>
                  <a:gd name="connsiteX247" fmla="*/ 442448 w 3462966"/>
                  <a:gd name="connsiteY247" fmla="*/ 3852745 h 4498133"/>
                  <a:gd name="connsiteX248" fmla="*/ 473370 w 3462966"/>
                  <a:gd name="connsiteY248" fmla="*/ 3852745 h 4498133"/>
                  <a:gd name="connsiteX249" fmla="*/ 488644 w 3462966"/>
                  <a:gd name="connsiteY249" fmla="*/ 3822941 h 4498133"/>
                  <a:gd name="connsiteX250" fmla="*/ 505409 w 3462966"/>
                  <a:gd name="connsiteY250" fmla="*/ 3762960 h 4498133"/>
                  <a:gd name="connsiteX251" fmla="*/ 613077 w 3462966"/>
                  <a:gd name="connsiteY251" fmla="*/ 3654174 h 4498133"/>
                  <a:gd name="connsiteX252" fmla="*/ 731177 w 3462966"/>
                  <a:gd name="connsiteY252" fmla="*/ 3637782 h 4498133"/>
                  <a:gd name="connsiteX253" fmla="*/ 791903 w 3462966"/>
                  <a:gd name="connsiteY253" fmla="*/ 3717881 h 4498133"/>
                  <a:gd name="connsiteX254" fmla="*/ 788550 w 3462966"/>
                  <a:gd name="connsiteY254" fmla="*/ 3755136 h 4498133"/>
                  <a:gd name="connsiteX255" fmla="*/ 730059 w 3462966"/>
                  <a:gd name="connsiteY255" fmla="*/ 3815117 h 4498133"/>
                  <a:gd name="connsiteX256" fmla="*/ 691686 w 3462966"/>
                  <a:gd name="connsiteY256" fmla="*/ 3895961 h 4498133"/>
                  <a:gd name="connsiteX257" fmla="*/ 690569 w 3462966"/>
                  <a:gd name="connsiteY257" fmla="*/ 3980904 h 4498133"/>
                  <a:gd name="connsiteX258" fmla="*/ 655548 w 3462966"/>
                  <a:gd name="connsiteY258" fmla="*/ 4055787 h 4498133"/>
                  <a:gd name="connsiteX259" fmla="*/ 674176 w 3462966"/>
                  <a:gd name="connsiteY259" fmla="*/ 4137004 h 4498133"/>
                  <a:gd name="connsiteX260" fmla="*/ 726706 w 3462966"/>
                  <a:gd name="connsiteY260" fmla="*/ 4197357 h 4498133"/>
                  <a:gd name="connsiteX261" fmla="*/ 797491 w 3462966"/>
                  <a:gd name="connsiteY261" fmla="*/ 4215985 h 4498133"/>
                  <a:gd name="connsiteX262" fmla="*/ 796746 w 3462966"/>
                  <a:gd name="connsiteY262" fmla="*/ 4207044 h 4498133"/>
                  <a:gd name="connsiteX263" fmla="*/ 794138 w 3462966"/>
                  <a:gd name="connsiteY263" fmla="*/ 4097885 h 4498133"/>
                  <a:gd name="connsiteX264" fmla="*/ 873865 w 3462966"/>
                  <a:gd name="connsiteY264" fmla="*/ 3993943 h 4498133"/>
                  <a:gd name="connsiteX265" fmla="*/ 988984 w 3462966"/>
                  <a:gd name="connsiteY265" fmla="*/ 4062866 h 4498133"/>
                  <a:gd name="connsiteX266" fmla="*/ 979670 w 3462966"/>
                  <a:gd name="connsiteY266" fmla="*/ 4160847 h 4498133"/>
                  <a:gd name="connsiteX267" fmla="*/ 992709 w 3462966"/>
                  <a:gd name="connsiteY267" fmla="*/ 4175004 h 4498133"/>
                  <a:gd name="connsiteX268" fmla="*/ 1003886 w 3462966"/>
                  <a:gd name="connsiteY268" fmla="*/ 4172769 h 4498133"/>
                  <a:gd name="connsiteX269" fmla="*/ 1088456 w 3462966"/>
                  <a:gd name="connsiteY269" fmla="*/ 4125082 h 4498133"/>
                  <a:gd name="connsiteX270" fmla="*/ 1135770 w 3462966"/>
                  <a:gd name="connsiteY270" fmla="*/ 4146317 h 4498133"/>
                  <a:gd name="connsiteX271" fmla="*/ 1135770 w 3462966"/>
                  <a:gd name="connsiteY271" fmla="*/ 4266280 h 4498133"/>
                  <a:gd name="connsiteX272" fmla="*/ 1075416 w 3462966"/>
                  <a:gd name="connsiteY272" fmla="*/ 4381026 h 4498133"/>
                  <a:gd name="connsiteX273" fmla="*/ 1098515 w 3462966"/>
                  <a:gd name="connsiteY273" fmla="*/ 4420144 h 4498133"/>
                  <a:gd name="connsiteX274" fmla="*/ 1150300 w 3462966"/>
                  <a:gd name="connsiteY274" fmla="*/ 4433184 h 4498133"/>
                  <a:gd name="connsiteX275" fmla="*/ 1189790 w 3462966"/>
                  <a:gd name="connsiteY275" fmla="*/ 4465223 h 4498133"/>
                  <a:gd name="connsiteX276" fmla="*/ 1314223 w 3462966"/>
                  <a:gd name="connsiteY276" fmla="*/ 4494655 h 4498133"/>
                  <a:gd name="connsiteX277" fmla="*/ 1370106 w 3462966"/>
                  <a:gd name="connsiteY277" fmla="*/ 4466714 h 4498133"/>
                  <a:gd name="connsiteX278" fmla="*/ 1459892 w 3462966"/>
                  <a:gd name="connsiteY278" fmla="*/ 4362026 h 4498133"/>
                  <a:gd name="connsiteX279" fmla="*/ 1490441 w 3462966"/>
                  <a:gd name="connsiteY279" fmla="*/ 4363516 h 4498133"/>
                  <a:gd name="connsiteX280" fmla="*/ 1527324 w 3462966"/>
                  <a:gd name="connsiteY280" fmla="*/ 4351595 h 4498133"/>
                  <a:gd name="connsiteX281" fmla="*/ 1534030 w 3462966"/>
                  <a:gd name="connsiteY281" fmla="*/ 4347124 h 4498133"/>
                  <a:gd name="connsiteX282" fmla="*/ 1581344 w 3462966"/>
                  <a:gd name="connsiteY282" fmla="*/ 4304653 h 4498133"/>
                  <a:gd name="connsiteX283" fmla="*/ 1615247 w 3462966"/>
                  <a:gd name="connsiteY283" fmla="*/ 4155631 h 4498133"/>
                  <a:gd name="connsiteX284" fmla="*/ 1573520 w 3462966"/>
                  <a:gd name="connsiteY284" fmla="*/ 4080375 h 4498133"/>
                  <a:gd name="connsiteX285" fmla="*/ 1599599 w 3462966"/>
                  <a:gd name="connsiteY285" fmla="*/ 4008100 h 4498133"/>
                  <a:gd name="connsiteX286" fmla="*/ 1502735 w 3462966"/>
                  <a:gd name="connsiteY286" fmla="*/ 3699253 h 4498133"/>
                  <a:gd name="connsiteX287" fmla="*/ 1469951 w 3462966"/>
                  <a:gd name="connsiteY287" fmla="*/ 3547251 h 4498133"/>
                  <a:gd name="connsiteX288" fmla="*/ 1442009 w 3462966"/>
                  <a:gd name="connsiteY288" fmla="*/ 3477211 h 4498133"/>
                  <a:gd name="connsiteX289" fmla="*/ 1364518 w 3462966"/>
                  <a:gd name="connsiteY289" fmla="*/ 3424308 h 4498133"/>
                  <a:gd name="connsiteX290" fmla="*/ 1383146 w 3462966"/>
                  <a:gd name="connsiteY290" fmla="*/ 3331170 h 4498133"/>
                  <a:gd name="connsiteX291" fmla="*/ 1375322 w 3462966"/>
                  <a:gd name="connsiteY291" fmla="*/ 3250326 h 4498133"/>
                  <a:gd name="connsiteX292" fmla="*/ 1472931 w 3462966"/>
                  <a:gd name="connsiteY292" fmla="*/ 3090500 h 4498133"/>
                  <a:gd name="connsiteX293" fmla="*/ 1539618 w 3462966"/>
                  <a:gd name="connsiteY293" fmla="*/ 2981715 h 4498133"/>
                  <a:gd name="connsiteX294" fmla="*/ 1513167 w 3462966"/>
                  <a:gd name="connsiteY294" fmla="*/ 2824870 h 4498133"/>
                  <a:gd name="connsiteX295" fmla="*/ 1334714 w 3462966"/>
                  <a:gd name="connsiteY295" fmla="*/ 2783144 h 4498133"/>
                  <a:gd name="connsiteX296" fmla="*/ 1277340 w 3462966"/>
                  <a:gd name="connsiteY296" fmla="*/ 2803262 h 4498133"/>
                  <a:gd name="connsiteX297" fmla="*/ 1240085 w 3462966"/>
                  <a:gd name="connsiteY297" fmla="*/ 2817419 h 4498133"/>
                  <a:gd name="connsiteX298" fmla="*/ 1283674 w 3462966"/>
                  <a:gd name="connsiteY298" fmla="*/ 2865478 h 4498133"/>
                  <a:gd name="connsiteX299" fmla="*/ 1257223 w 3462966"/>
                  <a:gd name="connsiteY299" fmla="*/ 2941479 h 4498133"/>
                  <a:gd name="connsiteX300" fmla="*/ 1148437 w 3462966"/>
                  <a:gd name="connsiteY300" fmla="*/ 3033127 h 4498133"/>
                  <a:gd name="connsiteX301" fmla="*/ 1086220 w 3462966"/>
                  <a:gd name="connsiteY301" fmla="*/ 3284601 h 4498133"/>
                  <a:gd name="connsiteX302" fmla="*/ 1114162 w 3462966"/>
                  <a:gd name="connsiteY302" fmla="*/ 3397857 h 4498133"/>
                  <a:gd name="connsiteX303" fmla="*/ 1177869 w 3462966"/>
                  <a:gd name="connsiteY303" fmla="*/ 3480191 h 4498133"/>
                  <a:gd name="connsiteX304" fmla="*/ 1182339 w 3462966"/>
                  <a:gd name="connsiteY304" fmla="*/ 3571840 h 4498133"/>
                  <a:gd name="connsiteX305" fmla="*/ 1116770 w 3462966"/>
                  <a:gd name="connsiteY305" fmla="*/ 3606860 h 4498133"/>
                  <a:gd name="connsiteX306" fmla="*/ 971101 w 3462966"/>
                  <a:gd name="connsiteY306" fmla="*/ 3454113 h 4498133"/>
                  <a:gd name="connsiteX307" fmla="*/ 905905 w 3462966"/>
                  <a:gd name="connsiteY307" fmla="*/ 3166874 h 4498133"/>
                  <a:gd name="connsiteX308" fmla="*/ 949121 w 3462966"/>
                  <a:gd name="connsiteY308" fmla="*/ 2985813 h 4498133"/>
                  <a:gd name="connsiteX309" fmla="*/ 921552 w 3462966"/>
                  <a:gd name="connsiteY309" fmla="*/ 2970911 h 4498133"/>
                  <a:gd name="connsiteX310" fmla="*/ 844061 w 3462966"/>
                  <a:gd name="connsiteY310" fmla="*/ 2801771 h 4498133"/>
                  <a:gd name="connsiteX311" fmla="*/ 915591 w 3462966"/>
                  <a:gd name="connsiteY311" fmla="*/ 2567435 h 4498133"/>
                  <a:gd name="connsiteX312" fmla="*/ 1045985 w 3462966"/>
                  <a:gd name="connsiteY312" fmla="*/ 2508572 h 4498133"/>
                  <a:gd name="connsiteX313" fmla="*/ 1091064 w 3462966"/>
                  <a:gd name="connsiteY313" fmla="*/ 2446355 h 4498133"/>
                  <a:gd name="connsiteX314" fmla="*/ 1209163 w 3462966"/>
                  <a:gd name="connsiteY314" fmla="*/ 2381158 h 4498133"/>
                  <a:gd name="connsiteX315" fmla="*/ 1286654 w 3462966"/>
                  <a:gd name="connsiteY315" fmla="*/ 2311118 h 4498133"/>
                  <a:gd name="connsiteX316" fmla="*/ 1435676 w 3462966"/>
                  <a:gd name="connsiteY316" fmla="*/ 2369982 h 4498133"/>
                  <a:gd name="connsiteX317" fmla="*/ 1556756 w 3462966"/>
                  <a:gd name="connsiteY317" fmla="*/ 2351354 h 4498133"/>
                  <a:gd name="connsiteX318" fmla="*/ 1530304 w 3462966"/>
                  <a:gd name="connsiteY318" fmla="*/ 2312609 h 4498133"/>
                  <a:gd name="connsiteX319" fmla="*/ 1511677 w 3462966"/>
                  <a:gd name="connsiteY319" fmla="*/ 2175882 h 4498133"/>
                  <a:gd name="connsiteX320" fmla="*/ 1570540 w 3462966"/>
                  <a:gd name="connsiteY320" fmla="*/ 2073429 h 4498133"/>
                  <a:gd name="connsiteX321" fmla="*/ 1640580 w 3462966"/>
                  <a:gd name="connsiteY321" fmla="*/ 2037664 h 4498133"/>
                  <a:gd name="connsiteX322" fmla="*/ 1623443 w 3462966"/>
                  <a:gd name="connsiteY322" fmla="*/ 1885662 h 4498133"/>
                  <a:gd name="connsiteX323" fmla="*/ 1522481 w 3462966"/>
                  <a:gd name="connsiteY323" fmla="*/ 1736641 h 4498133"/>
                  <a:gd name="connsiteX324" fmla="*/ 1455794 w 3462966"/>
                  <a:gd name="connsiteY324" fmla="*/ 1592090 h 4498133"/>
                  <a:gd name="connsiteX325" fmla="*/ 1347008 w 3462966"/>
                  <a:gd name="connsiteY325" fmla="*/ 1447539 h 4498133"/>
                  <a:gd name="connsiteX326" fmla="*/ 1236732 w 3462966"/>
                  <a:gd name="connsiteY326" fmla="*/ 1302989 h 4498133"/>
                  <a:gd name="connsiteX327" fmla="*/ 1312733 w 3462966"/>
                  <a:gd name="connsiteY327" fmla="*/ 1112241 h 4498133"/>
                  <a:gd name="connsiteX328" fmla="*/ 1515402 w 3462966"/>
                  <a:gd name="connsiteY328" fmla="*/ 1127516 h 4498133"/>
                  <a:gd name="connsiteX329" fmla="*/ 1632756 w 3462966"/>
                  <a:gd name="connsiteY329" fmla="*/ 1212458 h 4498133"/>
                  <a:gd name="connsiteX330" fmla="*/ 1685659 w 3462966"/>
                  <a:gd name="connsiteY330" fmla="*/ 1263498 h 4498133"/>
                  <a:gd name="connsiteX331" fmla="*/ 1730738 w 3462966"/>
                  <a:gd name="connsiteY331" fmla="*/ 1314165 h 4498133"/>
                  <a:gd name="connsiteX332" fmla="*/ 1778425 w 3462966"/>
                  <a:gd name="connsiteY332" fmla="*/ 1263498 h 4498133"/>
                  <a:gd name="connsiteX333" fmla="*/ 1831328 w 3462966"/>
                  <a:gd name="connsiteY333" fmla="*/ 1212458 h 4498133"/>
                  <a:gd name="connsiteX334" fmla="*/ 1948682 w 3462966"/>
                  <a:gd name="connsiteY334" fmla="*/ 1127516 h 4498133"/>
                  <a:gd name="connsiteX335" fmla="*/ 2151351 w 3462966"/>
                  <a:gd name="connsiteY335" fmla="*/ 1112241 h 4498133"/>
                  <a:gd name="connsiteX336" fmla="*/ 2227352 w 3462966"/>
                  <a:gd name="connsiteY336" fmla="*/ 1302989 h 4498133"/>
                  <a:gd name="connsiteX337" fmla="*/ 2117076 w 3462966"/>
                  <a:gd name="connsiteY337" fmla="*/ 1447539 h 4498133"/>
                  <a:gd name="connsiteX338" fmla="*/ 2008291 w 3462966"/>
                  <a:gd name="connsiteY338" fmla="*/ 1592090 h 4498133"/>
                  <a:gd name="connsiteX339" fmla="*/ 1941603 w 3462966"/>
                  <a:gd name="connsiteY339" fmla="*/ 1736641 h 4498133"/>
                  <a:gd name="connsiteX340" fmla="*/ 1840641 w 3462966"/>
                  <a:gd name="connsiteY340" fmla="*/ 1885662 h 4498133"/>
                  <a:gd name="connsiteX341" fmla="*/ 1823504 w 3462966"/>
                  <a:gd name="connsiteY341" fmla="*/ 2037664 h 4498133"/>
                  <a:gd name="connsiteX342" fmla="*/ 1893544 w 3462966"/>
                  <a:gd name="connsiteY342" fmla="*/ 2073429 h 4498133"/>
                  <a:gd name="connsiteX343" fmla="*/ 1952408 w 3462966"/>
                  <a:gd name="connsiteY343" fmla="*/ 2175882 h 4498133"/>
                  <a:gd name="connsiteX344" fmla="*/ 1933780 w 3462966"/>
                  <a:gd name="connsiteY344" fmla="*/ 2312609 h 4498133"/>
                  <a:gd name="connsiteX345" fmla="*/ 1907329 w 3462966"/>
                  <a:gd name="connsiteY345" fmla="*/ 2351354 h 4498133"/>
                  <a:gd name="connsiteX346" fmla="*/ 2028408 w 3462966"/>
                  <a:gd name="connsiteY346" fmla="*/ 2369982 h 4498133"/>
                  <a:gd name="connsiteX347" fmla="*/ 2177430 w 3462966"/>
                  <a:gd name="connsiteY347" fmla="*/ 2311118 h 4498133"/>
                  <a:gd name="connsiteX348" fmla="*/ 2254921 w 3462966"/>
                  <a:gd name="connsiteY348" fmla="*/ 2381158 h 4498133"/>
                  <a:gd name="connsiteX349" fmla="*/ 2373020 w 3462966"/>
                  <a:gd name="connsiteY349" fmla="*/ 2446355 h 4498133"/>
                  <a:gd name="connsiteX350" fmla="*/ 2418099 w 3462966"/>
                  <a:gd name="connsiteY350" fmla="*/ 2508572 h 4498133"/>
                  <a:gd name="connsiteX351" fmla="*/ 2548493 w 3462966"/>
                  <a:gd name="connsiteY351" fmla="*/ 2567435 h 4498133"/>
                  <a:gd name="connsiteX352" fmla="*/ 2620024 w 3462966"/>
                  <a:gd name="connsiteY352" fmla="*/ 2801771 h 4498133"/>
                  <a:gd name="connsiteX353" fmla="*/ 2542532 w 3462966"/>
                  <a:gd name="connsiteY353" fmla="*/ 2970911 h 4498133"/>
                  <a:gd name="connsiteX354" fmla="*/ 2514964 w 3462966"/>
                  <a:gd name="connsiteY354" fmla="*/ 2985813 h 4498133"/>
                  <a:gd name="connsiteX355" fmla="*/ 2558180 w 3462966"/>
                  <a:gd name="connsiteY355" fmla="*/ 3166874 h 4498133"/>
                  <a:gd name="connsiteX356" fmla="*/ 2492983 w 3462966"/>
                  <a:gd name="connsiteY356" fmla="*/ 3454113 h 4498133"/>
                  <a:gd name="connsiteX357" fmla="*/ 2347314 w 3462966"/>
                  <a:gd name="connsiteY357" fmla="*/ 3606860 h 4498133"/>
                  <a:gd name="connsiteX358" fmla="*/ 2281745 w 3462966"/>
                  <a:gd name="connsiteY358" fmla="*/ 3571840 h 4498133"/>
                  <a:gd name="connsiteX359" fmla="*/ 2286216 w 3462966"/>
                  <a:gd name="connsiteY359" fmla="*/ 3480191 h 4498133"/>
                  <a:gd name="connsiteX360" fmla="*/ 2349922 w 3462966"/>
                  <a:gd name="connsiteY360" fmla="*/ 3397857 h 4498133"/>
                  <a:gd name="connsiteX361" fmla="*/ 2377864 w 3462966"/>
                  <a:gd name="connsiteY361" fmla="*/ 3284601 h 4498133"/>
                  <a:gd name="connsiteX362" fmla="*/ 2315647 w 3462966"/>
                  <a:gd name="connsiteY362" fmla="*/ 3033127 h 4498133"/>
                  <a:gd name="connsiteX363" fmla="*/ 2206862 w 3462966"/>
                  <a:gd name="connsiteY363" fmla="*/ 2941479 h 4498133"/>
                  <a:gd name="connsiteX364" fmla="*/ 2180410 w 3462966"/>
                  <a:gd name="connsiteY364" fmla="*/ 2865478 h 4498133"/>
                  <a:gd name="connsiteX365" fmla="*/ 2223999 w 3462966"/>
                  <a:gd name="connsiteY365" fmla="*/ 2817419 h 4498133"/>
                  <a:gd name="connsiteX366" fmla="*/ 2186744 w 3462966"/>
                  <a:gd name="connsiteY366" fmla="*/ 2803262 h 4498133"/>
                  <a:gd name="connsiteX367" fmla="*/ 2129371 w 3462966"/>
                  <a:gd name="connsiteY367" fmla="*/ 2783144 h 4498133"/>
                  <a:gd name="connsiteX368" fmla="*/ 1950917 w 3462966"/>
                  <a:gd name="connsiteY368" fmla="*/ 2824870 h 4498133"/>
                  <a:gd name="connsiteX369" fmla="*/ 1924466 w 3462966"/>
                  <a:gd name="connsiteY369" fmla="*/ 2981715 h 4498133"/>
                  <a:gd name="connsiteX370" fmla="*/ 1991153 w 3462966"/>
                  <a:gd name="connsiteY370" fmla="*/ 3090500 h 4498133"/>
                  <a:gd name="connsiteX371" fmla="*/ 2088762 w 3462966"/>
                  <a:gd name="connsiteY371" fmla="*/ 3250326 h 4498133"/>
                  <a:gd name="connsiteX372" fmla="*/ 2080939 w 3462966"/>
                  <a:gd name="connsiteY372" fmla="*/ 3331170 h 4498133"/>
                  <a:gd name="connsiteX373" fmla="*/ 2099566 w 3462966"/>
                  <a:gd name="connsiteY373" fmla="*/ 3424308 h 4498133"/>
                  <a:gd name="connsiteX374" fmla="*/ 2022075 w 3462966"/>
                  <a:gd name="connsiteY374" fmla="*/ 3477211 h 4498133"/>
                  <a:gd name="connsiteX375" fmla="*/ 1994133 w 3462966"/>
                  <a:gd name="connsiteY375" fmla="*/ 3547251 h 4498133"/>
                  <a:gd name="connsiteX376" fmla="*/ 1961349 w 3462966"/>
                  <a:gd name="connsiteY376" fmla="*/ 3699253 h 4498133"/>
                  <a:gd name="connsiteX377" fmla="*/ 1864485 w 3462966"/>
                  <a:gd name="connsiteY377" fmla="*/ 4008100 h 4498133"/>
                  <a:gd name="connsiteX378" fmla="*/ 1890564 w 3462966"/>
                  <a:gd name="connsiteY378" fmla="*/ 4080375 h 4498133"/>
                  <a:gd name="connsiteX379" fmla="*/ 1848838 w 3462966"/>
                  <a:gd name="connsiteY379" fmla="*/ 4155631 h 4498133"/>
                  <a:gd name="connsiteX380" fmla="*/ 1882740 w 3462966"/>
                  <a:gd name="connsiteY380" fmla="*/ 4304653 h 4498133"/>
                  <a:gd name="connsiteX381" fmla="*/ 1930054 w 3462966"/>
                  <a:gd name="connsiteY381" fmla="*/ 4347124 h 4498133"/>
                  <a:gd name="connsiteX382" fmla="*/ 1936760 w 3462966"/>
                  <a:gd name="connsiteY382" fmla="*/ 4351595 h 4498133"/>
                  <a:gd name="connsiteX383" fmla="*/ 1973643 w 3462966"/>
                  <a:gd name="connsiteY383" fmla="*/ 4363516 h 4498133"/>
                  <a:gd name="connsiteX384" fmla="*/ 2004192 w 3462966"/>
                  <a:gd name="connsiteY384" fmla="*/ 4362026 h 4498133"/>
                  <a:gd name="connsiteX385" fmla="*/ 2093978 w 3462966"/>
                  <a:gd name="connsiteY385" fmla="*/ 4466714 h 4498133"/>
                  <a:gd name="connsiteX386" fmla="*/ 2149861 w 3462966"/>
                  <a:gd name="connsiteY386" fmla="*/ 4494655 h 4498133"/>
                  <a:gd name="connsiteX387" fmla="*/ 2274294 w 3462966"/>
                  <a:gd name="connsiteY387" fmla="*/ 4465223 h 4498133"/>
                  <a:gd name="connsiteX388" fmla="*/ 2313785 w 3462966"/>
                  <a:gd name="connsiteY388" fmla="*/ 4433184 h 4498133"/>
                  <a:gd name="connsiteX389" fmla="*/ 2365569 w 3462966"/>
                  <a:gd name="connsiteY389" fmla="*/ 4420144 h 4498133"/>
                  <a:gd name="connsiteX390" fmla="*/ 2388668 w 3462966"/>
                  <a:gd name="connsiteY390" fmla="*/ 4381026 h 4498133"/>
                  <a:gd name="connsiteX391" fmla="*/ 2328314 w 3462966"/>
                  <a:gd name="connsiteY391" fmla="*/ 4266280 h 4498133"/>
                  <a:gd name="connsiteX392" fmla="*/ 2328314 w 3462966"/>
                  <a:gd name="connsiteY392" fmla="*/ 4146317 h 4498133"/>
                  <a:gd name="connsiteX393" fmla="*/ 2375628 w 3462966"/>
                  <a:gd name="connsiteY393" fmla="*/ 4125082 h 4498133"/>
                  <a:gd name="connsiteX394" fmla="*/ 2460198 w 3462966"/>
                  <a:gd name="connsiteY394" fmla="*/ 4172769 h 4498133"/>
                  <a:gd name="connsiteX395" fmla="*/ 2471375 w 3462966"/>
                  <a:gd name="connsiteY395" fmla="*/ 4175004 h 4498133"/>
                  <a:gd name="connsiteX396" fmla="*/ 2484414 w 3462966"/>
                  <a:gd name="connsiteY396" fmla="*/ 4160847 h 4498133"/>
                  <a:gd name="connsiteX397" fmla="*/ 2475100 w 3462966"/>
                  <a:gd name="connsiteY397" fmla="*/ 4062866 h 4498133"/>
                  <a:gd name="connsiteX398" fmla="*/ 2590219 w 3462966"/>
                  <a:gd name="connsiteY398" fmla="*/ 3993943 h 4498133"/>
                  <a:gd name="connsiteX399" fmla="*/ 2669946 w 3462966"/>
                  <a:gd name="connsiteY399" fmla="*/ 4097885 h 4498133"/>
                  <a:gd name="connsiteX400" fmla="*/ 2667338 w 3462966"/>
                  <a:gd name="connsiteY400" fmla="*/ 4207044 h 4498133"/>
                  <a:gd name="connsiteX401" fmla="*/ 2666593 w 3462966"/>
                  <a:gd name="connsiteY401" fmla="*/ 4215985 h 4498133"/>
                  <a:gd name="connsiteX402" fmla="*/ 2737378 w 3462966"/>
                  <a:gd name="connsiteY402" fmla="*/ 4197357 h 4498133"/>
                  <a:gd name="connsiteX403" fmla="*/ 2789908 w 3462966"/>
                  <a:gd name="connsiteY403" fmla="*/ 4137004 h 4498133"/>
                  <a:gd name="connsiteX404" fmla="*/ 2808536 w 3462966"/>
                  <a:gd name="connsiteY404" fmla="*/ 4055787 h 4498133"/>
                  <a:gd name="connsiteX405" fmla="*/ 2773516 w 3462966"/>
                  <a:gd name="connsiteY405" fmla="*/ 3980904 h 4498133"/>
                  <a:gd name="connsiteX406" fmla="*/ 2772398 w 3462966"/>
                  <a:gd name="connsiteY406" fmla="*/ 3895961 h 4498133"/>
                  <a:gd name="connsiteX407" fmla="*/ 2734025 w 3462966"/>
                  <a:gd name="connsiteY407" fmla="*/ 3815117 h 4498133"/>
                  <a:gd name="connsiteX408" fmla="*/ 2675534 w 3462966"/>
                  <a:gd name="connsiteY408" fmla="*/ 3755136 h 4498133"/>
                  <a:gd name="connsiteX409" fmla="*/ 2672181 w 3462966"/>
                  <a:gd name="connsiteY409" fmla="*/ 3717881 h 4498133"/>
                  <a:gd name="connsiteX410" fmla="*/ 2732907 w 3462966"/>
                  <a:gd name="connsiteY410" fmla="*/ 3637782 h 4498133"/>
                  <a:gd name="connsiteX411" fmla="*/ 2851007 w 3462966"/>
                  <a:gd name="connsiteY411" fmla="*/ 3654174 h 4498133"/>
                  <a:gd name="connsiteX412" fmla="*/ 2958675 w 3462966"/>
                  <a:gd name="connsiteY412" fmla="*/ 3762960 h 4498133"/>
                  <a:gd name="connsiteX413" fmla="*/ 2975440 w 3462966"/>
                  <a:gd name="connsiteY413" fmla="*/ 3822941 h 4498133"/>
                  <a:gd name="connsiteX414" fmla="*/ 2990714 w 3462966"/>
                  <a:gd name="connsiteY414" fmla="*/ 3852745 h 4498133"/>
                  <a:gd name="connsiteX415" fmla="*/ 3021636 w 3462966"/>
                  <a:gd name="connsiteY415" fmla="*/ 3852745 h 4498133"/>
                  <a:gd name="connsiteX416" fmla="*/ 3027970 w 3462966"/>
                  <a:gd name="connsiteY416" fmla="*/ 3837098 h 4498133"/>
                  <a:gd name="connsiteX417" fmla="*/ 3029833 w 3462966"/>
                  <a:gd name="connsiteY417" fmla="*/ 3792019 h 4498133"/>
                  <a:gd name="connsiteX418" fmla="*/ 3026852 w 3462966"/>
                  <a:gd name="connsiteY418" fmla="*/ 3754764 h 4498133"/>
                  <a:gd name="connsiteX419" fmla="*/ 3032068 w 3462966"/>
                  <a:gd name="connsiteY419" fmla="*/ 3735018 h 4498133"/>
                  <a:gd name="connsiteX420" fmla="*/ 3070813 w 3462966"/>
                  <a:gd name="connsiteY420" fmla="*/ 3708194 h 4498133"/>
                  <a:gd name="connsiteX421" fmla="*/ 3032440 w 3462966"/>
                  <a:gd name="connsiteY421" fmla="*/ 3675782 h 4498133"/>
                  <a:gd name="connsiteX422" fmla="*/ 2776869 w 3462966"/>
                  <a:gd name="connsiteY422" fmla="*/ 3560291 h 4498133"/>
                  <a:gd name="connsiteX423" fmla="*/ 2761221 w 3462966"/>
                  <a:gd name="connsiteY423" fmla="*/ 3413505 h 4498133"/>
                  <a:gd name="connsiteX424" fmla="*/ 2828654 w 3462966"/>
                  <a:gd name="connsiteY424" fmla="*/ 3372151 h 4498133"/>
                  <a:gd name="connsiteX425" fmla="*/ 2888635 w 3462966"/>
                  <a:gd name="connsiteY425" fmla="*/ 3389661 h 4498133"/>
                  <a:gd name="connsiteX426" fmla="*/ 2892733 w 3462966"/>
                  <a:gd name="connsiteY426" fmla="*/ 3365818 h 4498133"/>
                  <a:gd name="connsiteX427" fmla="*/ 2817105 w 3462966"/>
                  <a:gd name="connsiteY427" fmla="*/ 3266346 h 4498133"/>
                  <a:gd name="connsiteX428" fmla="*/ 2852497 w 3462966"/>
                  <a:gd name="connsiteY428" fmla="*/ 3160541 h 4498133"/>
                  <a:gd name="connsiteX429" fmla="*/ 3062245 w 3462966"/>
                  <a:gd name="connsiteY429" fmla="*/ 3164266 h 4498133"/>
                  <a:gd name="connsiteX430" fmla="*/ 3231384 w 3462966"/>
                  <a:gd name="connsiteY430" fmla="*/ 3259640 h 4498133"/>
                  <a:gd name="connsiteX431" fmla="*/ 3289875 w 3462966"/>
                  <a:gd name="connsiteY431" fmla="*/ 3325209 h 4498133"/>
                  <a:gd name="connsiteX432" fmla="*/ 3298071 w 3462966"/>
                  <a:gd name="connsiteY432" fmla="*/ 3326327 h 4498133"/>
                  <a:gd name="connsiteX433" fmla="*/ 3308502 w 3462966"/>
                  <a:gd name="connsiteY433" fmla="*/ 3309562 h 4498133"/>
                  <a:gd name="connsiteX434" fmla="*/ 3187795 w 3462966"/>
                  <a:gd name="connsiteY434" fmla="*/ 3161286 h 4498133"/>
                  <a:gd name="connsiteX435" fmla="*/ 3066343 w 3462966"/>
                  <a:gd name="connsiteY435" fmla="*/ 3114344 h 4498133"/>
                  <a:gd name="connsiteX436" fmla="*/ 2895713 w 3462966"/>
                  <a:gd name="connsiteY436" fmla="*/ 3011519 h 4498133"/>
                  <a:gd name="connsiteX437" fmla="*/ 2953086 w 3462966"/>
                  <a:gd name="connsiteY437" fmla="*/ 2846105 h 4498133"/>
                  <a:gd name="connsiteX438" fmla="*/ 3016421 w 3462966"/>
                  <a:gd name="connsiteY438" fmla="*/ 2844243 h 4498133"/>
                  <a:gd name="connsiteX439" fmla="*/ 3206050 w 3462966"/>
                  <a:gd name="connsiteY439" fmla="*/ 2900871 h 4498133"/>
                  <a:gd name="connsiteX440" fmla="*/ 3380778 w 3462966"/>
                  <a:gd name="connsiteY440" fmla="*/ 2973891 h 4498133"/>
                  <a:gd name="connsiteX441" fmla="*/ 3429582 w 3462966"/>
                  <a:gd name="connsiteY441" fmla="*/ 2945205 h 4498133"/>
                  <a:gd name="connsiteX442" fmla="*/ 3440759 w 3462966"/>
                  <a:gd name="connsiteY442" fmla="*/ 2877400 h 4498133"/>
                  <a:gd name="connsiteX443" fmla="*/ 3438524 w 3462966"/>
                  <a:gd name="connsiteY443" fmla="*/ 2780536 h 4498133"/>
                  <a:gd name="connsiteX444" fmla="*/ 3442249 w 3462966"/>
                  <a:gd name="connsiteY444" fmla="*/ 2761536 h 449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Lst>
                <a:rect l="l" t="t" r="r" b="b"/>
                <a:pathLst>
                  <a:path w="3462966" h="4498133">
                    <a:moveTo>
                      <a:pt x="3440386" y="2761536"/>
                    </a:moveTo>
                    <a:cubicBezTo>
                      <a:pt x="3446720" y="2742163"/>
                      <a:pt x="3460504" y="2723163"/>
                      <a:pt x="3462740" y="2702300"/>
                    </a:cubicBezTo>
                    <a:cubicBezTo>
                      <a:pt x="3463857" y="2692613"/>
                      <a:pt x="3460877" y="2681809"/>
                      <a:pt x="3453053" y="2675476"/>
                    </a:cubicBezTo>
                    <a:cubicBezTo>
                      <a:pt x="3448210" y="2671750"/>
                      <a:pt x="3442249" y="2670260"/>
                      <a:pt x="3436288" y="2669142"/>
                    </a:cubicBezTo>
                    <a:cubicBezTo>
                      <a:pt x="3410210" y="2663554"/>
                      <a:pt x="3381151" y="2659829"/>
                      <a:pt x="3354327" y="2662436"/>
                    </a:cubicBezTo>
                    <a:cubicBezTo>
                      <a:pt x="3314836" y="2666162"/>
                      <a:pt x="3259698" y="2687398"/>
                      <a:pt x="3239580" y="2637848"/>
                    </a:cubicBezTo>
                    <a:cubicBezTo>
                      <a:pt x="3222070" y="2595377"/>
                      <a:pt x="3242561" y="2555886"/>
                      <a:pt x="3281679" y="2536513"/>
                    </a:cubicBezTo>
                    <a:cubicBezTo>
                      <a:pt x="3313718" y="2520494"/>
                      <a:pt x="3343150" y="2500376"/>
                      <a:pt x="3372954" y="2481375"/>
                    </a:cubicBezTo>
                    <a:cubicBezTo>
                      <a:pt x="3387484" y="2472062"/>
                      <a:pt x="3402386" y="2462375"/>
                      <a:pt x="3418033" y="2454552"/>
                    </a:cubicBezTo>
                    <a:cubicBezTo>
                      <a:pt x="3430328" y="2448591"/>
                      <a:pt x="3448583" y="2444865"/>
                      <a:pt x="3454916" y="2431453"/>
                    </a:cubicBezTo>
                    <a:cubicBezTo>
                      <a:pt x="3459759" y="2420649"/>
                      <a:pt x="3456034" y="2399786"/>
                      <a:pt x="3444857" y="2393453"/>
                    </a:cubicBezTo>
                    <a:cubicBezTo>
                      <a:pt x="3421759" y="2380413"/>
                      <a:pt x="3365503" y="2427355"/>
                      <a:pt x="3345385" y="2438904"/>
                    </a:cubicBezTo>
                    <a:cubicBezTo>
                      <a:pt x="3297326" y="2466473"/>
                      <a:pt x="3245168" y="2490317"/>
                      <a:pt x="3193011" y="2511552"/>
                    </a:cubicBezTo>
                    <a:cubicBezTo>
                      <a:pt x="3140853" y="2532788"/>
                      <a:pt x="3085343" y="2548808"/>
                      <a:pt x="3037656" y="2578985"/>
                    </a:cubicBezTo>
                    <a:cubicBezTo>
                      <a:pt x="3037656" y="2578985"/>
                      <a:pt x="2970224" y="2619220"/>
                      <a:pt x="2917694" y="2570788"/>
                    </a:cubicBezTo>
                    <a:cubicBezTo>
                      <a:pt x="2853987" y="2512297"/>
                      <a:pt x="2922537" y="2424375"/>
                      <a:pt x="2968361" y="2381531"/>
                    </a:cubicBezTo>
                    <a:cubicBezTo>
                      <a:pt x="2974695" y="2375570"/>
                      <a:pt x="2981028" y="2369609"/>
                      <a:pt x="2984754" y="2361786"/>
                    </a:cubicBezTo>
                    <a:cubicBezTo>
                      <a:pt x="2988479" y="2353962"/>
                      <a:pt x="2988106" y="2343903"/>
                      <a:pt x="2981773" y="2337570"/>
                    </a:cubicBezTo>
                    <a:cubicBezTo>
                      <a:pt x="2978793" y="2334589"/>
                      <a:pt x="2974322" y="2332727"/>
                      <a:pt x="2970224" y="2331609"/>
                    </a:cubicBezTo>
                    <a:cubicBezTo>
                      <a:pt x="2915086" y="2316334"/>
                      <a:pt x="2861811" y="2365139"/>
                      <a:pt x="2826418" y="2400904"/>
                    </a:cubicBezTo>
                    <a:cubicBezTo>
                      <a:pt x="2788790" y="2439277"/>
                      <a:pt x="2748182" y="2469081"/>
                      <a:pt x="2692299" y="2451571"/>
                    </a:cubicBezTo>
                    <a:cubicBezTo>
                      <a:pt x="2676279" y="2446355"/>
                      <a:pt x="2660632" y="2438532"/>
                      <a:pt x="2650200" y="2425120"/>
                    </a:cubicBezTo>
                    <a:cubicBezTo>
                      <a:pt x="2638279" y="2409473"/>
                      <a:pt x="2635671" y="2388982"/>
                      <a:pt x="2634553" y="2369237"/>
                    </a:cubicBezTo>
                    <a:cubicBezTo>
                      <a:pt x="2631573" y="2307393"/>
                      <a:pt x="2649083" y="2259706"/>
                      <a:pt x="2690064" y="2214627"/>
                    </a:cubicBezTo>
                    <a:cubicBezTo>
                      <a:pt x="2736633" y="2163215"/>
                      <a:pt x="2795124" y="2121861"/>
                      <a:pt x="2858458" y="2094292"/>
                    </a:cubicBezTo>
                    <a:cubicBezTo>
                      <a:pt x="2895341" y="2078272"/>
                      <a:pt x="2947871" y="2078272"/>
                      <a:pt x="2986989" y="2078645"/>
                    </a:cubicBezTo>
                    <a:cubicBezTo>
                      <a:pt x="3051813" y="2079390"/>
                      <a:pt x="3118873" y="2092802"/>
                      <a:pt x="3180717" y="2112547"/>
                    </a:cubicBezTo>
                    <a:cubicBezTo>
                      <a:pt x="3197854" y="2118136"/>
                      <a:pt x="3215737" y="2123351"/>
                      <a:pt x="3233619" y="2122606"/>
                    </a:cubicBezTo>
                    <a:cubicBezTo>
                      <a:pt x="3273855" y="2121116"/>
                      <a:pt x="3309248" y="2077900"/>
                      <a:pt x="3333836" y="2049586"/>
                    </a:cubicBezTo>
                    <a:cubicBezTo>
                      <a:pt x="3364013" y="2014193"/>
                      <a:pt x="3388602" y="1972467"/>
                      <a:pt x="3400151" y="1927016"/>
                    </a:cubicBezTo>
                    <a:cubicBezTo>
                      <a:pt x="3407602" y="1897584"/>
                      <a:pt x="3414680" y="1844309"/>
                      <a:pt x="3371837" y="1840211"/>
                    </a:cubicBezTo>
                    <a:cubicBezTo>
                      <a:pt x="3371837" y="1840211"/>
                      <a:pt x="3314836" y="1840211"/>
                      <a:pt x="3273483" y="1865172"/>
                    </a:cubicBezTo>
                    <a:cubicBezTo>
                      <a:pt x="3273483" y="1865172"/>
                      <a:pt x="3175128" y="1907643"/>
                      <a:pt x="3152403" y="1853623"/>
                    </a:cubicBezTo>
                    <a:cubicBezTo>
                      <a:pt x="3152403" y="1853623"/>
                      <a:pt x="3127441" y="1822701"/>
                      <a:pt x="3132657" y="1737758"/>
                    </a:cubicBezTo>
                    <a:cubicBezTo>
                      <a:pt x="3136755" y="1670326"/>
                      <a:pt x="3187050" y="1635679"/>
                      <a:pt x="3245913" y="1614816"/>
                    </a:cubicBezTo>
                    <a:cubicBezTo>
                      <a:pt x="3284286" y="1601404"/>
                      <a:pt x="3410210" y="1585384"/>
                      <a:pt x="3409837" y="1530619"/>
                    </a:cubicBezTo>
                    <a:cubicBezTo>
                      <a:pt x="3409837" y="1512736"/>
                      <a:pt x="3396798" y="1498207"/>
                      <a:pt x="3380405" y="1492246"/>
                    </a:cubicBezTo>
                    <a:cubicBezTo>
                      <a:pt x="3367739" y="1487775"/>
                      <a:pt x="3353954" y="1487402"/>
                      <a:pt x="3340542" y="1487775"/>
                    </a:cubicBezTo>
                    <a:cubicBezTo>
                      <a:pt x="3299934" y="1488893"/>
                      <a:pt x="3259698" y="1494481"/>
                      <a:pt x="3220207" y="1504912"/>
                    </a:cubicBezTo>
                    <a:cubicBezTo>
                      <a:pt x="3181089" y="1514971"/>
                      <a:pt x="3144951" y="1532854"/>
                      <a:pt x="3106579" y="1544776"/>
                    </a:cubicBezTo>
                    <a:cubicBezTo>
                      <a:pt x="3048460" y="1562658"/>
                      <a:pt x="2985126" y="1554835"/>
                      <a:pt x="2941537" y="1510128"/>
                    </a:cubicBezTo>
                    <a:cubicBezTo>
                      <a:pt x="2919929" y="1487775"/>
                      <a:pt x="2909125" y="1443069"/>
                      <a:pt x="2919929" y="1414382"/>
                    </a:cubicBezTo>
                    <a:cubicBezTo>
                      <a:pt x="2931106" y="1385323"/>
                      <a:pt x="2961655" y="1368930"/>
                      <a:pt x="2991087" y="1359617"/>
                    </a:cubicBezTo>
                    <a:cubicBezTo>
                      <a:pt x="3086833" y="1329067"/>
                      <a:pt x="3207913" y="1345832"/>
                      <a:pt x="3276835" y="1256047"/>
                    </a:cubicBezTo>
                    <a:cubicBezTo>
                      <a:pt x="3283169" y="1247850"/>
                      <a:pt x="3288385" y="1231458"/>
                      <a:pt x="3285777" y="1221027"/>
                    </a:cubicBezTo>
                    <a:cubicBezTo>
                      <a:pt x="3278698" y="1194203"/>
                      <a:pt x="3239207" y="1202772"/>
                      <a:pt x="3219090" y="1205007"/>
                    </a:cubicBezTo>
                    <a:cubicBezTo>
                      <a:pt x="3187795" y="1208732"/>
                      <a:pt x="3156128" y="1209850"/>
                      <a:pt x="3124461" y="1208732"/>
                    </a:cubicBezTo>
                    <a:cubicBezTo>
                      <a:pt x="3109559" y="1207987"/>
                      <a:pt x="3069696" y="1200536"/>
                      <a:pt x="3069696" y="1225870"/>
                    </a:cubicBezTo>
                    <a:cubicBezTo>
                      <a:pt x="3069696" y="1263125"/>
                      <a:pt x="3016793" y="1305596"/>
                      <a:pt x="2989969" y="1324224"/>
                    </a:cubicBezTo>
                    <a:cubicBezTo>
                      <a:pt x="2938557" y="1359989"/>
                      <a:pt x="2877831" y="1370421"/>
                      <a:pt x="2816359" y="1369303"/>
                    </a:cubicBezTo>
                    <a:cubicBezTo>
                      <a:pt x="2750417" y="1368185"/>
                      <a:pt x="2681122" y="1361479"/>
                      <a:pt x="2615926" y="1349930"/>
                    </a:cubicBezTo>
                    <a:cubicBezTo>
                      <a:pt x="2562650" y="1340616"/>
                      <a:pt x="2507512" y="1316028"/>
                      <a:pt x="2464669" y="1283243"/>
                    </a:cubicBezTo>
                    <a:cubicBezTo>
                      <a:pt x="2423688" y="1251949"/>
                      <a:pt x="2393511" y="1209850"/>
                      <a:pt x="2383825" y="1159183"/>
                    </a:cubicBezTo>
                    <a:cubicBezTo>
                      <a:pt x="2373393" y="1104417"/>
                      <a:pt x="2351413" y="1020220"/>
                      <a:pt x="2418845" y="991534"/>
                    </a:cubicBezTo>
                    <a:cubicBezTo>
                      <a:pt x="2436727" y="984083"/>
                      <a:pt x="2457590" y="983710"/>
                      <a:pt x="2475473" y="991534"/>
                    </a:cubicBezTo>
                    <a:cubicBezTo>
                      <a:pt x="2484787" y="995259"/>
                      <a:pt x="2492983" y="1001220"/>
                      <a:pt x="2501179" y="1006808"/>
                    </a:cubicBezTo>
                    <a:cubicBezTo>
                      <a:pt x="2535826" y="1030652"/>
                      <a:pt x="2568239" y="1062319"/>
                      <a:pt x="2607357" y="1078711"/>
                    </a:cubicBezTo>
                    <a:cubicBezTo>
                      <a:pt x="2649455" y="1096594"/>
                      <a:pt x="2702731" y="1097711"/>
                      <a:pt x="2747064" y="1089888"/>
                    </a:cubicBezTo>
                    <a:cubicBezTo>
                      <a:pt x="2755633" y="1088398"/>
                      <a:pt x="2764574" y="1086162"/>
                      <a:pt x="2771280" y="1080574"/>
                    </a:cubicBezTo>
                    <a:cubicBezTo>
                      <a:pt x="2787300" y="1067162"/>
                      <a:pt x="2785437" y="1040711"/>
                      <a:pt x="2793633" y="1022456"/>
                    </a:cubicBezTo>
                    <a:cubicBezTo>
                      <a:pt x="2813006" y="981475"/>
                      <a:pt x="2848772" y="972533"/>
                      <a:pt x="2890125" y="961729"/>
                    </a:cubicBezTo>
                    <a:cubicBezTo>
                      <a:pt x="2935949" y="949808"/>
                      <a:pt x="2984008" y="944964"/>
                      <a:pt x="3030578" y="954278"/>
                    </a:cubicBezTo>
                    <a:cubicBezTo>
                      <a:pt x="3051068" y="958376"/>
                      <a:pt x="3075656" y="967318"/>
                      <a:pt x="3096520" y="963220"/>
                    </a:cubicBezTo>
                    <a:cubicBezTo>
                      <a:pt x="3103971" y="961729"/>
                      <a:pt x="3111422" y="957259"/>
                      <a:pt x="3114029" y="950180"/>
                    </a:cubicBezTo>
                    <a:cubicBezTo>
                      <a:pt x="3115147" y="946455"/>
                      <a:pt x="3115147" y="942729"/>
                      <a:pt x="3115147" y="939004"/>
                    </a:cubicBezTo>
                    <a:cubicBezTo>
                      <a:pt x="3112912" y="912925"/>
                      <a:pt x="3093912" y="895042"/>
                      <a:pt x="3070441" y="886101"/>
                    </a:cubicBezTo>
                    <a:cubicBezTo>
                      <a:pt x="3055539" y="880513"/>
                      <a:pt x="3035421" y="872689"/>
                      <a:pt x="3027597" y="857414"/>
                    </a:cubicBezTo>
                    <a:cubicBezTo>
                      <a:pt x="3020146" y="842885"/>
                      <a:pt x="3037284" y="819041"/>
                      <a:pt x="3030578" y="810845"/>
                    </a:cubicBezTo>
                    <a:cubicBezTo>
                      <a:pt x="3028342" y="807865"/>
                      <a:pt x="3024244" y="807492"/>
                      <a:pt x="3020519" y="807120"/>
                    </a:cubicBezTo>
                    <a:cubicBezTo>
                      <a:pt x="3003754" y="806375"/>
                      <a:pt x="2987734" y="810473"/>
                      <a:pt x="2971342" y="813826"/>
                    </a:cubicBezTo>
                    <a:cubicBezTo>
                      <a:pt x="2924027" y="824630"/>
                      <a:pt x="2875968" y="832453"/>
                      <a:pt x="2827908" y="838042"/>
                    </a:cubicBezTo>
                    <a:cubicBezTo>
                      <a:pt x="2754143" y="846238"/>
                      <a:pt x="2690436" y="851826"/>
                      <a:pt x="2619651" y="823139"/>
                    </a:cubicBezTo>
                    <a:cubicBezTo>
                      <a:pt x="2595435" y="813453"/>
                      <a:pt x="2571592" y="800786"/>
                      <a:pt x="2553337" y="781786"/>
                    </a:cubicBezTo>
                    <a:cubicBezTo>
                      <a:pt x="2508258" y="735217"/>
                      <a:pt x="2520924" y="659588"/>
                      <a:pt x="2564141" y="616372"/>
                    </a:cubicBezTo>
                    <a:cubicBezTo>
                      <a:pt x="2564141" y="616372"/>
                      <a:pt x="2593200" y="576136"/>
                      <a:pt x="2668828" y="573901"/>
                    </a:cubicBezTo>
                    <a:cubicBezTo>
                      <a:pt x="2692299" y="573156"/>
                      <a:pt x="2717632" y="578372"/>
                      <a:pt x="2741104" y="579862"/>
                    </a:cubicBezTo>
                    <a:cubicBezTo>
                      <a:pt x="2784692" y="582842"/>
                      <a:pt x="2827908" y="583587"/>
                      <a:pt x="2871497" y="577999"/>
                    </a:cubicBezTo>
                    <a:cubicBezTo>
                      <a:pt x="2882674" y="576509"/>
                      <a:pt x="2894968" y="573901"/>
                      <a:pt x="2900929" y="564587"/>
                    </a:cubicBezTo>
                    <a:cubicBezTo>
                      <a:pt x="2907635" y="553783"/>
                      <a:pt x="2902792" y="539626"/>
                      <a:pt x="2896458" y="528450"/>
                    </a:cubicBezTo>
                    <a:cubicBezTo>
                      <a:pt x="2869634" y="479645"/>
                      <a:pt x="2824555" y="443135"/>
                      <a:pt x="2775751" y="415938"/>
                    </a:cubicBezTo>
                    <a:cubicBezTo>
                      <a:pt x="2752653" y="403272"/>
                      <a:pt x="2726574" y="389860"/>
                      <a:pt x="2716888" y="365271"/>
                    </a:cubicBezTo>
                    <a:cubicBezTo>
                      <a:pt x="2709809" y="347016"/>
                      <a:pt x="2713534" y="326153"/>
                      <a:pt x="2708319" y="307153"/>
                    </a:cubicBezTo>
                    <a:cubicBezTo>
                      <a:pt x="2700122" y="277721"/>
                      <a:pt x="2672181" y="258721"/>
                      <a:pt x="2645357" y="244936"/>
                    </a:cubicBezTo>
                    <a:cubicBezTo>
                      <a:pt x="2624122" y="234132"/>
                      <a:pt x="2600651" y="224818"/>
                      <a:pt x="2577180" y="227799"/>
                    </a:cubicBezTo>
                    <a:cubicBezTo>
                      <a:pt x="2513846" y="235995"/>
                      <a:pt x="2524650" y="311623"/>
                      <a:pt x="2550729" y="349624"/>
                    </a:cubicBezTo>
                    <a:cubicBezTo>
                      <a:pt x="2550729" y="349624"/>
                      <a:pt x="2610710" y="447978"/>
                      <a:pt x="2511238" y="509077"/>
                    </a:cubicBezTo>
                    <a:cubicBezTo>
                      <a:pt x="2511238" y="509077"/>
                      <a:pt x="2432629" y="555646"/>
                      <a:pt x="2357001" y="529940"/>
                    </a:cubicBezTo>
                    <a:cubicBezTo>
                      <a:pt x="2291059" y="507214"/>
                      <a:pt x="2248960" y="462880"/>
                      <a:pt x="2243744" y="389860"/>
                    </a:cubicBezTo>
                    <a:cubicBezTo>
                      <a:pt x="2237411" y="303427"/>
                      <a:pt x="2281000" y="222956"/>
                      <a:pt x="2311922" y="145092"/>
                    </a:cubicBezTo>
                    <a:cubicBezTo>
                      <a:pt x="2318255" y="128700"/>
                      <a:pt x="2324961" y="111562"/>
                      <a:pt x="2322353" y="94052"/>
                    </a:cubicBezTo>
                    <a:cubicBezTo>
                      <a:pt x="2321236" y="86974"/>
                      <a:pt x="2317137" y="79150"/>
                      <a:pt x="2310059" y="79150"/>
                    </a:cubicBezTo>
                    <a:cubicBezTo>
                      <a:pt x="2306706" y="79150"/>
                      <a:pt x="2303725" y="80640"/>
                      <a:pt x="2301118" y="82503"/>
                    </a:cubicBezTo>
                    <a:cubicBezTo>
                      <a:pt x="2266098" y="104856"/>
                      <a:pt x="2234058" y="166327"/>
                      <a:pt x="2184881" y="159622"/>
                    </a:cubicBezTo>
                    <a:cubicBezTo>
                      <a:pt x="2184881" y="159622"/>
                      <a:pt x="2106272" y="157759"/>
                      <a:pt x="2104037" y="79522"/>
                    </a:cubicBezTo>
                    <a:cubicBezTo>
                      <a:pt x="2104037" y="79522"/>
                      <a:pt x="2109253" y="-16224"/>
                      <a:pt x="2035859" y="2404"/>
                    </a:cubicBezTo>
                    <a:cubicBezTo>
                      <a:pt x="2035859" y="2404"/>
                      <a:pt x="1926329" y="10600"/>
                      <a:pt x="1936388" y="94425"/>
                    </a:cubicBezTo>
                    <a:cubicBezTo>
                      <a:pt x="1936388" y="94425"/>
                      <a:pt x="1940486" y="131680"/>
                      <a:pt x="2013879" y="160739"/>
                    </a:cubicBezTo>
                    <a:cubicBezTo>
                      <a:pt x="2013879" y="160739"/>
                      <a:pt x="2114096" y="193896"/>
                      <a:pt x="2125645" y="257976"/>
                    </a:cubicBezTo>
                    <a:cubicBezTo>
                      <a:pt x="2125645" y="257976"/>
                      <a:pt x="2157685" y="377938"/>
                      <a:pt x="2089507" y="406997"/>
                    </a:cubicBezTo>
                    <a:cubicBezTo>
                      <a:pt x="2089507" y="406997"/>
                      <a:pt x="2045918" y="428605"/>
                      <a:pt x="2003447" y="412213"/>
                    </a:cubicBezTo>
                    <a:cubicBezTo>
                      <a:pt x="2003447" y="412213"/>
                      <a:pt x="1969172" y="408115"/>
                      <a:pt x="2025055" y="439037"/>
                    </a:cubicBezTo>
                    <a:cubicBezTo>
                      <a:pt x="2025055" y="439037"/>
                      <a:pt x="2104782" y="490822"/>
                      <a:pt x="2114096" y="557881"/>
                    </a:cubicBezTo>
                    <a:cubicBezTo>
                      <a:pt x="2117821" y="583960"/>
                      <a:pt x="2122292" y="608176"/>
                      <a:pt x="2111860" y="633510"/>
                    </a:cubicBezTo>
                    <a:cubicBezTo>
                      <a:pt x="2094723" y="675236"/>
                      <a:pt x="2046291" y="690510"/>
                      <a:pt x="2004565" y="692746"/>
                    </a:cubicBezTo>
                    <a:cubicBezTo>
                      <a:pt x="1952408" y="695354"/>
                      <a:pt x="1914780" y="674863"/>
                      <a:pt x="1877152" y="640588"/>
                    </a:cubicBezTo>
                    <a:cubicBezTo>
                      <a:pt x="1877152" y="640588"/>
                      <a:pt x="1860759" y="624941"/>
                      <a:pt x="1868955" y="652137"/>
                    </a:cubicBezTo>
                    <a:cubicBezTo>
                      <a:pt x="1868955" y="652137"/>
                      <a:pt x="1883858" y="763903"/>
                      <a:pt x="1866720" y="827983"/>
                    </a:cubicBezTo>
                    <a:cubicBezTo>
                      <a:pt x="1867838" y="823885"/>
                      <a:pt x="1897642" y="837669"/>
                      <a:pt x="1899877" y="838787"/>
                    </a:cubicBezTo>
                    <a:cubicBezTo>
                      <a:pt x="1970663" y="886474"/>
                      <a:pt x="1907701" y="991906"/>
                      <a:pt x="1851818" y="1018730"/>
                    </a:cubicBezTo>
                    <a:cubicBezTo>
                      <a:pt x="1816798" y="1035495"/>
                      <a:pt x="1771719" y="1040711"/>
                      <a:pt x="1732601" y="1045181"/>
                    </a:cubicBezTo>
                    <a:cubicBezTo>
                      <a:pt x="1693110" y="1040711"/>
                      <a:pt x="1646541" y="1035868"/>
                      <a:pt x="1610776" y="1018730"/>
                    </a:cubicBezTo>
                    <a:cubicBezTo>
                      <a:pt x="1554893" y="991906"/>
                      <a:pt x="1491931" y="886474"/>
                      <a:pt x="1562717" y="838787"/>
                    </a:cubicBezTo>
                    <a:cubicBezTo>
                      <a:pt x="1564579" y="837669"/>
                      <a:pt x="1594756" y="823885"/>
                      <a:pt x="1595874" y="827983"/>
                    </a:cubicBezTo>
                    <a:cubicBezTo>
                      <a:pt x="1578364" y="763903"/>
                      <a:pt x="1593638" y="652137"/>
                      <a:pt x="1593638" y="652137"/>
                    </a:cubicBezTo>
                    <a:cubicBezTo>
                      <a:pt x="1601835" y="625313"/>
                      <a:pt x="1585442" y="640588"/>
                      <a:pt x="1585442" y="640588"/>
                    </a:cubicBezTo>
                    <a:cubicBezTo>
                      <a:pt x="1547814" y="674863"/>
                      <a:pt x="1510186" y="695354"/>
                      <a:pt x="1458029" y="692746"/>
                    </a:cubicBezTo>
                    <a:cubicBezTo>
                      <a:pt x="1416675" y="690883"/>
                      <a:pt x="1367871" y="675608"/>
                      <a:pt x="1350733" y="633510"/>
                    </a:cubicBezTo>
                    <a:cubicBezTo>
                      <a:pt x="1340302" y="607803"/>
                      <a:pt x="1344773" y="583587"/>
                      <a:pt x="1348498" y="557881"/>
                    </a:cubicBezTo>
                    <a:cubicBezTo>
                      <a:pt x="1357812" y="490449"/>
                      <a:pt x="1437539" y="439037"/>
                      <a:pt x="1437539" y="439037"/>
                    </a:cubicBezTo>
                    <a:cubicBezTo>
                      <a:pt x="1493422" y="408115"/>
                      <a:pt x="1459147" y="412213"/>
                      <a:pt x="1459147" y="412213"/>
                    </a:cubicBezTo>
                    <a:cubicBezTo>
                      <a:pt x="1416675" y="428605"/>
                      <a:pt x="1373087" y="406997"/>
                      <a:pt x="1373087" y="406997"/>
                    </a:cubicBezTo>
                    <a:cubicBezTo>
                      <a:pt x="1304909" y="377938"/>
                      <a:pt x="1336949" y="257976"/>
                      <a:pt x="1336949" y="257976"/>
                    </a:cubicBezTo>
                    <a:cubicBezTo>
                      <a:pt x="1348498" y="193896"/>
                      <a:pt x="1448715" y="160739"/>
                      <a:pt x="1448715" y="160739"/>
                    </a:cubicBezTo>
                    <a:cubicBezTo>
                      <a:pt x="1522108" y="131680"/>
                      <a:pt x="1526206" y="94425"/>
                      <a:pt x="1526206" y="94425"/>
                    </a:cubicBezTo>
                    <a:cubicBezTo>
                      <a:pt x="1536638" y="10600"/>
                      <a:pt x="1426734" y="2404"/>
                      <a:pt x="1426734" y="2404"/>
                    </a:cubicBezTo>
                    <a:cubicBezTo>
                      <a:pt x="1353341" y="-16224"/>
                      <a:pt x="1358557" y="79522"/>
                      <a:pt x="1358557" y="79522"/>
                    </a:cubicBezTo>
                    <a:cubicBezTo>
                      <a:pt x="1356322" y="157759"/>
                      <a:pt x="1277713" y="159622"/>
                      <a:pt x="1277713" y="159622"/>
                    </a:cubicBezTo>
                    <a:cubicBezTo>
                      <a:pt x="1228908" y="166327"/>
                      <a:pt x="1196496" y="104856"/>
                      <a:pt x="1161476" y="82503"/>
                    </a:cubicBezTo>
                    <a:cubicBezTo>
                      <a:pt x="1158868" y="80640"/>
                      <a:pt x="1155888" y="79150"/>
                      <a:pt x="1152535" y="79150"/>
                    </a:cubicBezTo>
                    <a:cubicBezTo>
                      <a:pt x="1145457" y="79150"/>
                      <a:pt x="1141358" y="87346"/>
                      <a:pt x="1140241" y="94052"/>
                    </a:cubicBezTo>
                    <a:cubicBezTo>
                      <a:pt x="1137633" y="111562"/>
                      <a:pt x="1144339" y="128700"/>
                      <a:pt x="1150672" y="145092"/>
                    </a:cubicBezTo>
                    <a:cubicBezTo>
                      <a:pt x="1181594" y="222956"/>
                      <a:pt x="1225183" y="303427"/>
                      <a:pt x="1218850" y="389860"/>
                    </a:cubicBezTo>
                    <a:cubicBezTo>
                      <a:pt x="1213634" y="462880"/>
                      <a:pt x="1171908" y="507214"/>
                      <a:pt x="1105593" y="529940"/>
                    </a:cubicBezTo>
                    <a:cubicBezTo>
                      <a:pt x="1029965" y="555646"/>
                      <a:pt x="951356" y="509077"/>
                      <a:pt x="951356" y="509077"/>
                    </a:cubicBezTo>
                    <a:cubicBezTo>
                      <a:pt x="851884" y="447978"/>
                      <a:pt x="911865" y="349624"/>
                      <a:pt x="911865" y="349624"/>
                    </a:cubicBezTo>
                    <a:cubicBezTo>
                      <a:pt x="937944" y="311623"/>
                      <a:pt x="948748" y="235995"/>
                      <a:pt x="885414" y="227799"/>
                    </a:cubicBezTo>
                    <a:cubicBezTo>
                      <a:pt x="861943" y="224818"/>
                      <a:pt x="838472" y="234132"/>
                      <a:pt x="817237" y="244936"/>
                    </a:cubicBezTo>
                    <a:cubicBezTo>
                      <a:pt x="790040" y="258721"/>
                      <a:pt x="762099" y="278094"/>
                      <a:pt x="754275" y="307153"/>
                    </a:cubicBezTo>
                    <a:cubicBezTo>
                      <a:pt x="749059" y="326153"/>
                      <a:pt x="752785" y="347016"/>
                      <a:pt x="745706" y="365271"/>
                    </a:cubicBezTo>
                    <a:cubicBezTo>
                      <a:pt x="736020" y="389860"/>
                      <a:pt x="709941" y="402899"/>
                      <a:pt x="686843" y="415938"/>
                    </a:cubicBezTo>
                    <a:cubicBezTo>
                      <a:pt x="638038" y="443135"/>
                      <a:pt x="592960" y="479645"/>
                      <a:pt x="566136" y="528450"/>
                    </a:cubicBezTo>
                    <a:cubicBezTo>
                      <a:pt x="560175" y="539626"/>
                      <a:pt x="554959" y="553783"/>
                      <a:pt x="561665" y="564587"/>
                    </a:cubicBezTo>
                    <a:cubicBezTo>
                      <a:pt x="567626" y="573901"/>
                      <a:pt x="579920" y="576509"/>
                      <a:pt x="591097" y="577999"/>
                    </a:cubicBezTo>
                    <a:cubicBezTo>
                      <a:pt x="634685" y="583587"/>
                      <a:pt x="677902" y="582842"/>
                      <a:pt x="721490" y="579862"/>
                    </a:cubicBezTo>
                    <a:cubicBezTo>
                      <a:pt x="744961" y="577999"/>
                      <a:pt x="770295" y="573156"/>
                      <a:pt x="793766" y="573901"/>
                    </a:cubicBezTo>
                    <a:cubicBezTo>
                      <a:pt x="869394" y="576136"/>
                      <a:pt x="898453" y="616372"/>
                      <a:pt x="898453" y="616372"/>
                    </a:cubicBezTo>
                    <a:cubicBezTo>
                      <a:pt x="941670" y="659588"/>
                      <a:pt x="953964" y="735217"/>
                      <a:pt x="909258" y="781786"/>
                    </a:cubicBezTo>
                    <a:cubicBezTo>
                      <a:pt x="891002" y="800786"/>
                      <a:pt x="867159" y="813080"/>
                      <a:pt x="842943" y="823139"/>
                    </a:cubicBezTo>
                    <a:cubicBezTo>
                      <a:pt x="772158" y="851826"/>
                      <a:pt x="708824" y="846238"/>
                      <a:pt x="634685" y="838042"/>
                    </a:cubicBezTo>
                    <a:cubicBezTo>
                      <a:pt x="586254" y="832453"/>
                      <a:pt x="538567" y="824630"/>
                      <a:pt x="491252" y="813826"/>
                    </a:cubicBezTo>
                    <a:cubicBezTo>
                      <a:pt x="475233" y="810100"/>
                      <a:pt x="458840" y="806375"/>
                      <a:pt x="442075" y="807120"/>
                    </a:cubicBezTo>
                    <a:cubicBezTo>
                      <a:pt x="438350" y="807120"/>
                      <a:pt x="434252" y="807865"/>
                      <a:pt x="432016" y="810845"/>
                    </a:cubicBezTo>
                    <a:cubicBezTo>
                      <a:pt x="425310" y="819041"/>
                      <a:pt x="442448" y="842885"/>
                      <a:pt x="434997" y="857414"/>
                    </a:cubicBezTo>
                    <a:cubicBezTo>
                      <a:pt x="427173" y="872689"/>
                      <a:pt x="407055" y="880513"/>
                      <a:pt x="392153" y="886101"/>
                    </a:cubicBezTo>
                    <a:cubicBezTo>
                      <a:pt x="368310" y="895042"/>
                      <a:pt x="349682" y="912552"/>
                      <a:pt x="347447" y="939004"/>
                    </a:cubicBezTo>
                    <a:cubicBezTo>
                      <a:pt x="347447" y="942729"/>
                      <a:pt x="347447" y="946455"/>
                      <a:pt x="348564" y="950180"/>
                    </a:cubicBezTo>
                    <a:cubicBezTo>
                      <a:pt x="351172" y="957259"/>
                      <a:pt x="358623" y="961729"/>
                      <a:pt x="366074" y="963220"/>
                    </a:cubicBezTo>
                    <a:cubicBezTo>
                      <a:pt x="387310" y="966945"/>
                      <a:pt x="411526" y="958376"/>
                      <a:pt x="432016" y="954278"/>
                    </a:cubicBezTo>
                    <a:cubicBezTo>
                      <a:pt x="478586" y="945337"/>
                      <a:pt x="526645" y="950180"/>
                      <a:pt x="572469" y="961729"/>
                    </a:cubicBezTo>
                    <a:cubicBezTo>
                      <a:pt x="613823" y="972533"/>
                      <a:pt x="649588" y="981475"/>
                      <a:pt x="668960" y="1022456"/>
                    </a:cubicBezTo>
                    <a:cubicBezTo>
                      <a:pt x="677529" y="1040338"/>
                      <a:pt x="675294" y="1067162"/>
                      <a:pt x="691314" y="1080574"/>
                    </a:cubicBezTo>
                    <a:cubicBezTo>
                      <a:pt x="698020" y="1086162"/>
                      <a:pt x="706961" y="1088025"/>
                      <a:pt x="715530" y="1089888"/>
                    </a:cubicBezTo>
                    <a:cubicBezTo>
                      <a:pt x="759864" y="1097711"/>
                      <a:pt x="813139" y="1096594"/>
                      <a:pt x="855237" y="1078711"/>
                    </a:cubicBezTo>
                    <a:cubicBezTo>
                      <a:pt x="894355" y="1061946"/>
                      <a:pt x="926767" y="1030652"/>
                      <a:pt x="961415" y="1006808"/>
                    </a:cubicBezTo>
                    <a:cubicBezTo>
                      <a:pt x="969611" y="1001220"/>
                      <a:pt x="977807" y="995632"/>
                      <a:pt x="987121" y="991534"/>
                    </a:cubicBezTo>
                    <a:cubicBezTo>
                      <a:pt x="1005004" y="984083"/>
                      <a:pt x="1025867" y="984083"/>
                      <a:pt x="1043749" y="991534"/>
                    </a:cubicBezTo>
                    <a:cubicBezTo>
                      <a:pt x="1110809" y="1020220"/>
                      <a:pt x="1089201" y="1104417"/>
                      <a:pt x="1078769" y="1159183"/>
                    </a:cubicBezTo>
                    <a:cubicBezTo>
                      <a:pt x="1069083" y="1209850"/>
                      <a:pt x="1038534" y="1251949"/>
                      <a:pt x="997925" y="1283243"/>
                    </a:cubicBezTo>
                    <a:cubicBezTo>
                      <a:pt x="955082" y="1316028"/>
                      <a:pt x="899944" y="1340989"/>
                      <a:pt x="846668" y="1349930"/>
                    </a:cubicBezTo>
                    <a:cubicBezTo>
                      <a:pt x="781472" y="1361107"/>
                      <a:pt x="712177" y="1368185"/>
                      <a:pt x="646235" y="1369303"/>
                    </a:cubicBezTo>
                    <a:cubicBezTo>
                      <a:pt x="584763" y="1370421"/>
                      <a:pt x="524037" y="1359617"/>
                      <a:pt x="472625" y="1324224"/>
                    </a:cubicBezTo>
                    <a:cubicBezTo>
                      <a:pt x="445801" y="1305596"/>
                      <a:pt x="392898" y="1263125"/>
                      <a:pt x="392898" y="1225870"/>
                    </a:cubicBezTo>
                    <a:cubicBezTo>
                      <a:pt x="392898" y="1200536"/>
                      <a:pt x="353035" y="1207987"/>
                      <a:pt x="338133" y="1208732"/>
                    </a:cubicBezTo>
                    <a:cubicBezTo>
                      <a:pt x="306466" y="1210223"/>
                      <a:pt x="275171" y="1208732"/>
                      <a:pt x="243504" y="1205007"/>
                    </a:cubicBezTo>
                    <a:cubicBezTo>
                      <a:pt x="223386" y="1202399"/>
                      <a:pt x="183896" y="1194203"/>
                      <a:pt x="176817" y="1221027"/>
                    </a:cubicBezTo>
                    <a:cubicBezTo>
                      <a:pt x="174209" y="1231458"/>
                      <a:pt x="179425" y="1247478"/>
                      <a:pt x="185758" y="1256047"/>
                    </a:cubicBezTo>
                    <a:cubicBezTo>
                      <a:pt x="254681" y="1346205"/>
                      <a:pt x="375761" y="1329440"/>
                      <a:pt x="471507" y="1359617"/>
                    </a:cubicBezTo>
                    <a:cubicBezTo>
                      <a:pt x="500939" y="1368930"/>
                      <a:pt x="531488" y="1385695"/>
                      <a:pt x="542665" y="1414382"/>
                    </a:cubicBezTo>
                    <a:cubicBezTo>
                      <a:pt x="553469" y="1443069"/>
                      <a:pt x="542665" y="1487775"/>
                      <a:pt x="521057" y="1510128"/>
                    </a:cubicBezTo>
                    <a:cubicBezTo>
                      <a:pt x="477095" y="1555207"/>
                      <a:pt x="414134" y="1563031"/>
                      <a:pt x="356015" y="1544776"/>
                    </a:cubicBezTo>
                    <a:cubicBezTo>
                      <a:pt x="317642" y="1532854"/>
                      <a:pt x="281505" y="1514971"/>
                      <a:pt x="242387" y="1504912"/>
                    </a:cubicBezTo>
                    <a:cubicBezTo>
                      <a:pt x="202896" y="1494854"/>
                      <a:pt x="162660" y="1488893"/>
                      <a:pt x="122052" y="1487775"/>
                    </a:cubicBezTo>
                    <a:cubicBezTo>
                      <a:pt x="108640" y="1487775"/>
                      <a:pt x="94855" y="1487775"/>
                      <a:pt x="82189" y="1492246"/>
                    </a:cubicBezTo>
                    <a:cubicBezTo>
                      <a:pt x="65796" y="1498207"/>
                      <a:pt x="53129" y="1512364"/>
                      <a:pt x="52757" y="1530619"/>
                    </a:cubicBezTo>
                    <a:cubicBezTo>
                      <a:pt x="52757" y="1585384"/>
                      <a:pt x="178307" y="1601404"/>
                      <a:pt x="216680" y="1614816"/>
                    </a:cubicBezTo>
                    <a:cubicBezTo>
                      <a:pt x="275544" y="1635306"/>
                      <a:pt x="325839" y="1670326"/>
                      <a:pt x="329937" y="1737758"/>
                    </a:cubicBezTo>
                    <a:cubicBezTo>
                      <a:pt x="335152" y="1822701"/>
                      <a:pt x="310191" y="1853623"/>
                      <a:pt x="310191" y="1853623"/>
                    </a:cubicBezTo>
                    <a:cubicBezTo>
                      <a:pt x="287466" y="1907270"/>
                      <a:pt x="189111" y="1865172"/>
                      <a:pt x="189111" y="1865172"/>
                    </a:cubicBezTo>
                    <a:cubicBezTo>
                      <a:pt x="147758" y="1840211"/>
                      <a:pt x="90757" y="1840211"/>
                      <a:pt x="90757" y="1840211"/>
                    </a:cubicBezTo>
                    <a:cubicBezTo>
                      <a:pt x="47914" y="1844309"/>
                      <a:pt x="55365" y="1897584"/>
                      <a:pt x="62443" y="1927016"/>
                    </a:cubicBezTo>
                    <a:cubicBezTo>
                      <a:pt x="73620" y="1972840"/>
                      <a:pt x="98208" y="2014193"/>
                      <a:pt x="128758" y="2049586"/>
                    </a:cubicBezTo>
                    <a:cubicBezTo>
                      <a:pt x="152974" y="2077900"/>
                      <a:pt x="188366" y="2121116"/>
                      <a:pt x="228975" y="2122606"/>
                    </a:cubicBezTo>
                    <a:cubicBezTo>
                      <a:pt x="247230" y="2123351"/>
                      <a:pt x="264740" y="2118136"/>
                      <a:pt x="281877" y="2112547"/>
                    </a:cubicBezTo>
                    <a:cubicBezTo>
                      <a:pt x="343721" y="2092802"/>
                      <a:pt x="410408" y="2079390"/>
                      <a:pt x="475605" y="2078645"/>
                    </a:cubicBezTo>
                    <a:cubicBezTo>
                      <a:pt x="514723" y="2078272"/>
                      <a:pt x="567253" y="2078645"/>
                      <a:pt x="604136" y="2094292"/>
                    </a:cubicBezTo>
                    <a:cubicBezTo>
                      <a:pt x="667843" y="2121861"/>
                      <a:pt x="725961" y="2163587"/>
                      <a:pt x="772530" y="2214627"/>
                    </a:cubicBezTo>
                    <a:cubicBezTo>
                      <a:pt x="813139" y="2259334"/>
                      <a:pt x="831021" y="2307393"/>
                      <a:pt x="828041" y="2369237"/>
                    </a:cubicBezTo>
                    <a:cubicBezTo>
                      <a:pt x="826923" y="2388982"/>
                      <a:pt x="824315" y="2409473"/>
                      <a:pt x="812394" y="2425120"/>
                    </a:cubicBezTo>
                    <a:cubicBezTo>
                      <a:pt x="802335" y="2438532"/>
                      <a:pt x="786315" y="2446355"/>
                      <a:pt x="770295" y="2451571"/>
                    </a:cubicBezTo>
                    <a:cubicBezTo>
                      <a:pt x="714412" y="2469081"/>
                      <a:pt x="673804" y="2439277"/>
                      <a:pt x="636176" y="2400904"/>
                    </a:cubicBezTo>
                    <a:cubicBezTo>
                      <a:pt x="600783" y="2365139"/>
                      <a:pt x="547508" y="2316334"/>
                      <a:pt x="492370" y="2331609"/>
                    </a:cubicBezTo>
                    <a:cubicBezTo>
                      <a:pt x="488272" y="2332727"/>
                      <a:pt x="483801" y="2334589"/>
                      <a:pt x="480821" y="2337570"/>
                    </a:cubicBezTo>
                    <a:cubicBezTo>
                      <a:pt x="474487" y="2343531"/>
                      <a:pt x="474487" y="2353962"/>
                      <a:pt x="477840" y="2361786"/>
                    </a:cubicBezTo>
                    <a:cubicBezTo>
                      <a:pt x="481566" y="2369609"/>
                      <a:pt x="487899" y="2375570"/>
                      <a:pt x="494233" y="2381531"/>
                    </a:cubicBezTo>
                    <a:cubicBezTo>
                      <a:pt x="540429" y="2424375"/>
                      <a:pt x="608607" y="2512297"/>
                      <a:pt x="545273" y="2570788"/>
                    </a:cubicBezTo>
                    <a:cubicBezTo>
                      <a:pt x="492370" y="2619593"/>
                      <a:pt x="425310" y="2578985"/>
                      <a:pt x="425310" y="2578985"/>
                    </a:cubicBezTo>
                    <a:cubicBezTo>
                      <a:pt x="377251" y="2548808"/>
                      <a:pt x="322113" y="2532788"/>
                      <a:pt x="269956" y="2511552"/>
                    </a:cubicBezTo>
                    <a:cubicBezTo>
                      <a:pt x="217798" y="2490317"/>
                      <a:pt x="165641" y="2466473"/>
                      <a:pt x="117581" y="2438904"/>
                    </a:cubicBezTo>
                    <a:cubicBezTo>
                      <a:pt x="97836" y="2427355"/>
                      <a:pt x="41580" y="2380413"/>
                      <a:pt x="18109" y="2393453"/>
                    </a:cubicBezTo>
                    <a:cubicBezTo>
                      <a:pt x="6933" y="2399786"/>
                      <a:pt x="3207" y="2421022"/>
                      <a:pt x="8050" y="2431453"/>
                    </a:cubicBezTo>
                    <a:cubicBezTo>
                      <a:pt x="14384" y="2444865"/>
                      <a:pt x="32639" y="2448591"/>
                      <a:pt x="44933" y="2454552"/>
                    </a:cubicBezTo>
                    <a:cubicBezTo>
                      <a:pt x="60580" y="2462375"/>
                      <a:pt x="75110" y="2472062"/>
                      <a:pt x="90012" y="2481375"/>
                    </a:cubicBezTo>
                    <a:cubicBezTo>
                      <a:pt x="120189" y="2500376"/>
                      <a:pt x="149621" y="2520494"/>
                      <a:pt x="181288" y="2536513"/>
                    </a:cubicBezTo>
                    <a:cubicBezTo>
                      <a:pt x="220033" y="2555886"/>
                      <a:pt x="240896" y="2595004"/>
                      <a:pt x="223386" y="2637848"/>
                    </a:cubicBezTo>
                    <a:cubicBezTo>
                      <a:pt x="203268" y="2687025"/>
                      <a:pt x="148131" y="2665790"/>
                      <a:pt x="108640" y="2662436"/>
                    </a:cubicBezTo>
                    <a:cubicBezTo>
                      <a:pt x="82189" y="2660201"/>
                      <a:pt x="52757" y="2663554"/>
                      <a:pt x="26678" y="2669142"/>
                    </a:cubicBezTo>
                    <a:cubicBezTo>
                      <a:pt x="20717" y="2670260"/>
                      <a:pt x="14756" y="2671750"/>
                      <a:pt x="9913" y="2675476"/>
                    </a:cubicBezTo>
                    <a:cubicBezTo>
                      <a:pt x="2090" y="2681437"/>
                      <a:pt x="-891" y="2692241"/>
                      <a:pt x="227" y="2702300"/>
                    </a:cubicBezTo>
                    <a:cubicBezTo>
                      <a:pt x="2462" y="2723163"/>
                      <a:pt x="15874" y="2741790"/>
                      <a:pt x="22580" y="2761536"/>
                    </a:cubicBezTo>
                    <a:cubicBezTo>
                      <a:pt x="24815" y="2767869"/>
                      <a:pt x="25560" y="2774203"/>
                      <a:pt x="26306" y="2780536"/>
                    </a:cubicBezTo>
                    <a:cubicBezTo>
                      <a:pt x="29658" y="2813693"/>
                      <a:pt x="27423" y="2844615"/>
                      <a:pt x="24070" y="2877400"/>
                    </a:cubicBezTo>
                    <a:cubicBezTo>
                      <a:pt x="21462" y="2900498"/>
                      <a:pt x="21835" y="2925832"/>
                      <a:pt x="35247" y="2945205"/>
                    </a:cubicBezTo>
                    <a:cubicBezTo>
                      <a:pt x="46051" y="2961225"/>
                      <a:pt x="64679" y="2970911"/>
                      <a:pt x="84051" y="2973891"/>
                    </a:cubicBezTo>
                    <a:cubicBezTo>
                      <a:pt x="151856" y="2984695"/>
                      <a:pt x="202896" y="2929185"/>
                      <a:pt x="258779" y="2900871"/>
                    </a:cubicBezTo>
                    <a:cubicBezTo>
                      <a:pt x="318015" y="2870694"/>
                      <a:pt x="382467" y="2851321"/>
                      <a:pt x="448409" y="2844243"/>
                    </a:cubicBezTo>
                    <a:cubicBezTo>
                      <a:pt x="469644" y="2842007"/>
                      <a:pt x="490880" y="2840890"/>
                      <a:pt x="511743" y="2846105"/>
                    </a:cubicBezTo>
                    <a:cubicBezTo>
                      <a:pt x="582155" y="2863243"/>
                      <a:pt x="592214" y="2953401"/>
                      <a:pt x="569116" y="3011519"/>
                    </a:cubicBezTo>
                    <a:cubicBezTo>
                      <a:pt x="541920" y="3080814"/>
                      <a:pt x="462566" y="3098697"/>
                      <a:pt x="398487" y="3114344"/>
                    </a:cubicBezTo>
                    <a:cubicBezTo>
                      <a:pt x="356388" y="3124776"/>
                      <a:pt x="315780" y="3141168"/>
                      <a:pt x="277034" y="3161286"/>
                    </a:cubicBezTo>
                    <a:cubicBezTo>
                      <a:pt x="221896" y="3190345"/>
                      <a:pt x="149248" y="3238032"/>
                      <a:pt x="156327" y="3309562"/>
                    </a:cubicBezTo>
                    <a:cubicBezTo>
                      <a:pt x="157072" y="3316640"/>
                      <a:pt x="159680" y="3324837"/>
                      <a:pt x="166758" y="3326327"/>
                    </a:cubicBezTo>
                    <a:cubicBezTo>
                      <a:pt x="169366" y="3326700"/>
                      <a:pt x="172347" y="3326327"/>
                      <a:pt x="174954" y="3325209"/>
                    </a:cubicBezTo>
                    <a:cubicBezTo>
                      <a:pt x="203268" y="3314405"/>
                      <a:pt x="213700" y="3280503"/>
                      <a:pt x="233445" y="3259640"/>
                    </a:cubicBezTo>
                    <a:cubicBezTo>
                      <a:pt x="277779" y="3212698"/>
                      <a:pt x="341858" y="3182894"/>
                      <a:pt x="402585" y="3164266"/>
                    </a:cubicBezTo>
                    <a:cubicBezTo>
                      <a:pt x="469644" y="3143776"/>
                      <a:pt x="544900" y="3138188"/>
                      <a:pt x="612332" y="3160541"/>
                    </a:cubicBezTo>
                    <a:cubicBezTo>
                      <a:pt x="654431" y="3174698"/>
                      <a:pt x="657039" y="3229090"/>
                      <a:pt x="647725" y="3266346"/>
                    </a:cubicBezTo>
                    <a:cubicBezTo>
                      <a:pt x="636176" y="3310680"/>
                      <a:pt x="572096" y="3365818"/>
                      <a:pt x="572096" y="3365818"/>
                    </a:cubicBezTo>
                    <a:cubicBezTo>
                      <a:pt x="544155" y="3393759"/>
                      <a:pt x="576195" y="3389661"/>
                      <a:pt x="576195" y="3389661"/>
                    </a:cubicBezTo>
                    <a:cubicBezTo>
                      <a:pt x="610470" y="3375131"/>
                      <a:pt x="636176" y="3372151"/>
                      <a:pt x="636176" y="3372151"/>
                    </a:cubicBezTo>
                    <a:cubicBezTo>
                      <a:pt x="682745" y="3377367"/>
                      <a:pt x="703608" y="3413505"/>
                      <a:pt x="703608" y="3413505"/>
                    </a:cubicBezTo>
                    <a:cubicBezTo>
                      <a:pt x="758373" y="3499564"/>
                      <a:pt x="687961" y="3560291"/>
                      <a:pt x="687961" y="3560291"/>
                    </a:cubicBezTo>
                    <a:cubicBezTo>
                      <a:pt x="627607" y="3631448"/>
                      <a:pt x="523292" y="3670939"/>
                      <a:pt x="432016" y="3675782"/>
                    </a:cubicBezTo>
                    <a:cubicBezTo>
                      <a:pt x="417114" y="3676527"/>
                      <a:pt x="363839" y="3682488"/>
                      <a:pt x="393643" y="3708194"/>
                    </a:cubicBezTo>
                    <a:cubicBezTo>
                      <a:pt x="405565" y="3718626"/>
                      <a:pt x="424193" y="3721606"/>
                      <a:pt x="432389" y="3735018"/>
                    </a:cubicBezTo>
                    <a:cubicBezTo>
                      <a:pt x="436114" y="3740979"/>
                      <a:pt x="437232" y="3748058"/>
                      <a:pt x="437605" y="3754764"/>
                    </a:cubicBezTo>
                    <a:cubicBezTo>
                      <a:pt x="437977" y="3767431"/>
                      <a:pt x="435369" y="3779725"/>
                      <a:pt x="434252" y="3792019"/>
                    </a:cubicBezTo>
                    <a:cubicBezTo>
                      <a:pt x="432761" y="3806921"/>
                      <a:pt x="433507" y="3822196"/>
                      <a:pt x="436114" y="3837098"/>
                    </a:cubicBezTo>
                    <a:cubicBezTo>
                      <a:pt x="437232" y="3842686"/>
                      <a:pt x="438350" y="3848647"/>
                      <a:pt x="442448" y="3852745"/>
                    </a:cubicBezTo>
                    <a:cubicBezTo>
                      <a:pt x="449899" y="3861314"/>
                      <a:pt x="464429" y="3860196"/>
                      <a:pt x="473370" y="3852745"/>
                    </a:cubicBezTo>
                    <a:cubicBezTo>
                      <a:pt x="482311" y="3845667"/>
                      <a:pt x="486409" y="3834117"/>
                      <a:pt x="488644" y="3822941"/>
                    </a:cubicBezTo>
                    <a:cubicBezTo>
                      <a:pt x="493115" y="3802823"/>
                      <a:pt x="497586" y="3781960"/>
                      <a:pt x="505409" y="3762960"/>
                    </a:cubicBezTo>
                    <a:cubicBezTo>
                      <a:pt x="532233" y="3697763"/>
                      <a:pt x="613077" y="3654174"/>
                      <a:pt x="613077" y="3654174"/>
                    </a:cubicBezTo>
                    <a:cubicBezTo>
                      <a:pt x="677157" y="3619154"/>
                      <a:pt x="731177" y="3637782"/>
                      <a:pt x="731177" y="3637782"/>
                    </a:cubicBezTo>
                    <a:cubicBezTo>
                      <a:pt x="768805" y="3651566"/>
                      <a:pt x="789295" y="3677645"/>
                      <a:pt x="791903" y="3717881"/>
                    </a:cubicBezTo>
                    <a:cubicBezTo>
                      <a:pt x="792648" y="3730548"/>
                      <a:pt x="792276" y="3743214"/>
                      <a:pt x="788550" y="3755136"/>
                    </a:cubicBezTo>
                    <a:cubicBezTo>
                      <a:pt x="779236" y="3783078"/>
                      <a:pt x="747942" y="3793509"/>
                      <a:pt x="730059" y="3815117"/>
                    </a:cubicBezTo>
                    <a:cubicBezTo>
                      <a:pt x="711059" y="3838215"/>
                      <a:pt x="696529" y="3866157"/>
                      <a:pt x="691686" y="3895961"/>
                    </a:cubicBezTo>
                    <a:cubicBezTo>
                      <a:pt x="686843" y="3924276"/>
                      <a:pt x="697275" y="3953335"/>
                      <a:pt x="690569" y="3980904"/>
                    </a:cubicBezTo>
                    <a:cubicBezTo>
                      <a:pt x="683863" y="4008100"/>
                      <a:pt x="661509" y="4028218"/>
                      <a:pt x="655548" y="4055787"/>
                    </a:cubicBezTo>
                    <a:cubicBezTo>
                      <a:pt x="649215" y="4084846"/>
                      <a:pt x="657411" y="4113160"/>
                      <a:pt x="674176" y="4137004"/>
                    </a:cubicBezTo>
                    <a:cubicBezTo>
                      <a:pt x="689823" y="4158984"/>
                      <a:pt x="707333" y="4179102"/>
                      <a:pt x="726706" y="4197357"/>
                    </a:cubicBezTo>
                    <a:cubicBezTo>
                      <a:pt x="736393" y="4206671"/>
                      <a:pt x="791903" y="4253986"/>
                      <a:pt x="797491" y="4215985"/>
                    </a:cubicBezTo>
                    <a:cubicBezTo>
                      <a:pt x="797864" y="4213005"/>
                      <a:pt x="797491" y="4210024"/>
                      <a:pt x="796746" y="4207044"/>
                    </a:cubicBezTo>
                    <a:cubicBezTo>
                      <a:pt x="790040" y="4169788"/>
                      <a:pt x="788550" y="4135513"/>
                      <a:pt x="794138" y="4097885"/>
                    </a:cubicBezTo>
                    <a:cubicBezTo>
                      <a:pt x="800844" y="4050944"/>
                      <a:pt x="823570" y="4004375"/>
                      <a:pt x="873865" y="3993943"/>
                    </a:cubicBezTo>
                    <a:cubicBezTo>
                      <a:pt x="918571" y="3984629"/>
                      <a:pt x="980043" y="4014806"/>
                      <a:pt x="988984" y="4062866"/>
                    </a:cubicBezTo>
                    <a:cubicBezTo>
                      <a:pt x="995317" y="4096023"/>
                      <a:pt x="968121" y="4126200"/>
                      <a:pt x="979670" y="4160847"/>
                    </a:cubicBezTo>
                    <a:cubicBezTo>
                      <a:pt x="981905" y="4167180"/>
                      <a:pt x="986004" y="4173886"/>
                      <a:pt x="992709" y="4175004"/>
                    </a:cubicBezTo>
                    <a:cubicBezTo>
                      <a:pt x="996435" y="4175749"/>
                      <a:pt x="1000533" y="4174259"/>
                      <a:pt x="1003886" y="4172769"/>
                    </a:cubicBezTo>
                    <a:cubicBezTo>
                      <a:pt x="1035181" y="4157122"/>
                      <a:pt x="1048592" y="4124337"/>
                      <a:pt x="1088456" y="4125082"/>
                    </a:cubicBezTo>
                    <a:cubicBezTo>
                      <a:pt x="1107456" y="4125082"/>
                      <a:pt x="1121986" y="4134023"/>
                      <a:pt x="1135770" y="4146317"/>
                    </a:cubicBezTo>
                    <a:cubicBezTo>
                      <a:pt x="1206183" y="4208534"/>
                      <a:pt x="1135770" y="4266280"/>
                      <a:pt x="1135770" y="4266280"/>
                    </a:cubicBezTo>
                    <a:cubicBezTo>
                      <a:pt x="1108201" y="4293849"/>
                      <a:pt x="1072436" y="4339673"/>
                      <a:pt x="1075416" y="4381026"/>
                    </a:cubicBezTo>
                    <a:cubicBezTo>
                      <a:pt x="1076534" y="4396674"/>
                      <a:pt x="1084358" y="4412693"/>
                      <a:pt x="1098515" y="4420144"/>
                    </a:cubicBezTo>
                    <a:cubicBezTo>
                      <a:pt x="1114534" y="4428713"/>
                      <a:pt x="1133907" y="4425733"/>
                      <a:pt x="1150300" y="4433184"/>
                    </a:cubicBezTo>
                    <a:cubicBezTo>
                      <a:pt x="1165574" y="4440262"/>
                      <a:pt x="1178614" y="4452929"/>
                      <a:pt x="1189790" y="4465223"/>
                    </a:cubicBezTo>
                    <a:cubicBezTo>
                      <a:pt x="1218850" y="4496890"/>
                      <a:pt x="1275105" y="4503224"/>
                      <a:pt x="1314223" y="4494655"/>
                    </a:cubicBezTo>
                    <a:cubicBezTo>
                      <a:pt x="1334714" y="4490184"/>
                      <a:pt x="1354832" y="4481616"/>
                      <a:pt x="1370106" y="4466714"/>
                    </a:cubicBezTo>
                    <a:cubicBezTo>
                      <a:pt x="1401401" y="4435419"/>
                      <a:pt x="1402891" y="4361653"/>
                      <a:pt x="1459892" y="4362026"/>
                    </a:cubicBezTo>
                    <a:cubicBezTo>
                      <a:pt x="1469951" y="4362026"/>
                      <a:pt x="1480382" y="4363889"/>
                      <a:pt x="1490441" y="4363516"/>
                    </a:cubicBezTo>
                    <a:cubicBezTo>
                      <a:pt x="1503480" y="4362771"/>
                      <a:pt x="1516147" y="4358301"/>
                      <a:pt x="1527324" y="4351595"/>
                    </a:cubicBezTo>
                    <a:cubicBezTo>
                      <a:pt x="1529559" y="4350104"/>
                      <a:pt x="1531795" y="4348614"/>
                      <a:pt x="1534030" y="4347124"/>
                    </a:cubicBezTo>
                    <a:cubicBezTo>
                      <a:pt x="1550795" y="4335575"/>
                      <a:pt x="1567932" y="4319927"/>
                      <a:pt x="1581344" y="4304653"/>
                    </a:cubicBezTo>
                    <a:cubicBezTo>
                      <a:pt x="1614874" y="4265907"/>
                      <a:pt x="1624188" y="4205181"/>
                      <a:pt x="1615247" y="4155631"/>
                    </a:cubicBezTo>
                    <a:cubicBezTo>
                      <a:pt x="1609658" y="4123964"/>
                      <a:pt x="1578364" y="4110180"/>
                      <a:pt x="1573520" y="4080375"/>
                    </a:cubicBezTo>
                    <a:cubicBezTo>
                      <a:pt x="1568677" y="4051316"/>
                      <a:pt x="1585070" y="4031198"/>
                      <a:pt x="1599599" y="4008100"/>
                    </a:cubicBezTo>
                    <a:cubicBezTo>
                      <a:pt x="1667404" y="3898197"/>
                      <a:pt x="1580226" y="3775999"/>
                      <a:pt x="1502735" y="3699253"/>
                    </a:cubicBezTo>
                    <a:cubicBezTo>
                      <a:pt x="1439029" y="3655664"/>
                      <a:pt x="1469951" y="3547251"/>
                      <a:pt x="1469951" y="3547251"/>
                    </a:cubicBezTo>
                    <a:cubicBezTo>
                      <a:pt x="1490069" y="3477211"/>
                      <a:pt x="1442009" y="3477211"/>
                      <a:pt x="1442009" y="3477211"/>
                    </a:cubicBezTo>
                    <a:cubicBezTo>
                      <a:pt x="1387616" y="3469388"/>
                      <a:pt x="1364518" y="3424308"/>
                      <a:pt x="1364518" y="3424308"/>
                    </a:cubicBezTo>
                    <a:cubicBezTo>
                      <a:pt x="1341420" y="3402701"/>
                      <a:pt x="1383146" y="3331170"/>
                      <a:pt x="1383146" y="3331170"/>
                    </a:cubicBezTo>
                    <a:cubicBezTo>
                      <a:pt x="1390969" y="3301739"/>
                      <a:pt x="1375322" y="3250326"/>
                      <a:pt x="1375322" y="3250326"/>
                    </a:cubicBezTo>
                    <a:cubicBezTo>
                      <a:pt x="1370851" y="3140050"/>
                      <a:pt x="1472931" y="3090500"/>
                      <a:pt x="1472931" y="3090500"/>
                    </a:cubicBezTo>
                    <a:cubicBezTo>
                      <a:pt x="1548932" y="3042441"/>
                      <a:pt x="1539618" y="2981715"/>
                      <a:pt x="1539618" y="2981715"/>
                    </a:cubicBezTo>
                    <a:cubicBezTo>
                      <a:pt x="1550422" y="2848341"/>
                      <a:pt x="1513167" y="2824870"/>
                      <a:pt x="1513167" y="2824870"/>
                    </a:cubicBezTo>
                    <a:cubicBezTo>
                      <a:pt x="1443127" y="2745888"/>
                      <a:pt x="1334714" y="2783144"/>
                      <a:pt x="1334714" y="2783144"/>
                    </a:cubicBezTo>
                    <a:cubicBezTo>
                      <a:pt x="1313106" y="2801771"/>
                      <a:pt x="1277340" y="2803262"/>
                      <a:pt x="1277340" y="2803262"/>
                    </a:cubicBezTo>
                    <a:cubicBezTo>
                      <a:pt x="1221457" y="2793948"/>
                      <a:pt x="1240085" y="2817419"/>
                      <a:pt x="1240085" y="2817419"/>
                    </a:cubicBezTo>
                    <a:cubicBezTo>
                      <a:pt x="1269517" y="2828223"/>
                      <a:pt x="1283674" y="2865478"/>
                      <a:pt x="1283674" y="2865478"/>
                    </a:cubicBezTo>
                    <a:cubicBezTo>
                      <a:pt x="1300811" y="2922851"/>
                      <a:pt x="1257223" y="2941479"/>
                      <a:pt x="1257223" y="2941479"/>
                    </a:cubicBezTo>
                    <a:cubicBezTo>
                      <a:pt x="1195006" y="2964577"/>
                      <a:pt x="1148437" y="3033127"/>
                      <a:pt x="1148437" y="3033127"/>
                    </a:cubicBezTo>
                    <a:cubicBezTo>
                      <a:pt x="1092554" y="3087520"/>
                      <a:pt x="1086220" y="3284601"/>
                      <a:pt x="1086220" y="3284601"/>
                    </a:cubicBezTo>
                    <a:cubicBezTo>
                      <a:pt x="1081750" y="3346818"/>
                      <a:pt x="1114162" y="3397857"/>
                      <a:pt x="1114162" y="3397857"/>
                    </a:cubicBezTo>
                    <a:lnTo>
                      <a:pt x="1177869" y="3480191"/>
                    </a:lnTo>
                    <a:cubicBezTo>
                      <a:pt x="1197987" y="3534585"/>
                      <a:pt x="1182339" y="3571840"/>
                      <a:pt x="1182339" y="3571840"/>
                    </a:cubicBezTo>
                    <a:cubicBezTo>
                      <a:pt x="1171535" y="3638527"/>
                      <a:pt x="1116770" y="3606860"/>
                      <a:pt x="1116770" y="3606860"/>
                    </a:cubicBezTo>
                    <a:cubicBezTo>
                      <a:pt x="1038906" y="3581154"/>
                      <a:pt x="971101" y="3454113"/>
                      <a:pt x="971101" y="3454113"/>
                    </a:cubicBezTo>
                    <a:cubicBezTo>
                      <a:pt x="898081" y="3336013"/>
                      <a:pt x="905905" y="3166874"/>
                      <a:pt x="905905" y="3166874"/>
                    </a:cubicBezTo>
                    <a:cubicBezTo>
                      <a:pt x="913728" y="3067402"/>
                      <a:pt x="949121" y="2985813"/>
                      <a:pt x="949121" y="2985813"/>
                    </a:cubicBezTo>
                    <a:lnTo>
                      <a:pt x="921552" y="2970911"/>
                    </a:lnTo>
                    <a:cubicBezTo>
                      <a:pt x="861198" y="2927322"/>
                      <a:pt x="844061" y="2801771"/>
                      <a:pt x="844061" y="2801771"/>
                    </a:cubicBezTo>
                    <a:cubicBezTo>
                      <a:pt x="822453" y="2626299"/>
                      <a:pt x="915591" y="2567435"/>
                      <a:pt x="915591" y="2567435"/>
                    </a:cubicBezTo>
                    <a:cubicBezTo>
                      <a:pt x="969984" y="2514533"/>
                      <a:pt x="1045985" y="2508572"/>
                      <a:pt x="1045985" y="2508572"/>
                    </a:cubicBezTo>
                    <a:cubicBezTo>
                      <a:pt x="1050455" y="2460513"/>
                      <a:pt x="1091064" y="2446355"/>
                      <a:pt x="1091064" y="2446355"/>
                    </a:cubicBezTo>
                    <a:cubicBezTo>
                      <a:pt x="1161104" y="2446355"/>
                      <a:pt x="1209163" y="2381158"/>
                      <a:pt x="1209163" y="2381158"/>
                    </a:cubicBezTo>
                    <a:cubicBezTo>
                      <a:pt x="1237105" y="2303668"/>
                      <a:pt x="1286654" y="2311118"/>
                      <a:pt x="1286654" y="2311118"/>
                    </a:cubicBezTo>
                    <a:cubicBezTo>
                      <a:pt x="1338067" y="2312609"/>
                      <a:pt x="1435676" y="2369982"/>
                      <a:pt x="1435676" y="2369982"/>
                    </a:cubicBezTo>
                    <a:cubicBezTo>
                      <a:pt x="1544461" y="2397924"/>
                      <a:pt x="1556756" y="2351354"/>
                      <a:pt x="1556756" y="2351354"/>
                    </a:cubicBezTo>
                    <a:cubicBezTo>
                      <a:pt x="1592521" y="2309628"/>
                      <a:pt x="1530304" y="2312609"/>
                      <a:pt x="1530304" y="2312609"/>
                    </a:cubicBezTo>
                    <a:cubicBezTo>
                      <a:pt x="1466598" y="2289510"/>
                      <a:pt x="1511677" y="2175882"/>
                      <a:pt x="1511677" y="2175882"/>
                    </a:cubicBezTo>
                    <a:cubicBezTo>
                      <a:pt x="1547442" y="2049958"/>
                      <a:pt x="1570540" y="2073429"/>
                      <a:pt x="1570540" y="2073429"/>
                    </a:cubicBezTo>
                    <a:cubicBezTo>
                      <a:pt x="1640580" y="2092057"/>
                      <a:pt x="1640580" y="2037664"/>
                      <a:pt x="1640580" y="2037664"/>
                    </a:cubicBezTo>
                    <a:cubicBezTo>
                      <a:pt x="1642070" y="2000409"/>
                      <a:pt x="1623443" y="1885662"/>
                      <a:pt x="1623443" y="1885662"/>
                    </a:cubicBezTo>
                    <a:cubicBezTo>
                      <a:pt x="1611148" y="1795504"/>
                      <a:pt x="1522481" y="1736641"/>
                      <a:pt x="1522481" y="1736641"/>
                    </a:cubicBezTo>
                    <a:cubicBezTo>
                      <a:pt x="1469578" y="1694915"/>
                      <a:pt x="1455794" y="1592090"/>
                      <a:pt x="1455794" y="1592090"/>
                    </a:cubicBezTo>
                    <a:cubicBezTo>
                      <a:pt x="1437166" y="1503422"/>
                      <a:pt x="1347008" y="1447539"/>
                      <a:pt x="1347008" y="1447539"/>
                    </a:cubicBezTo>
                    <a:cubicBezTo>
                      <a:pt x="1228908" y="1385323"/>
                      <a:pt x="1236732" y="1302989"/>
                      <a:pt x="1236732" y="1302989"/>
                    </a:cubicBezTo>
                    <a:cubicBezTo>
                      <a:pt x="1227418" y="1180418"/>
                      <a:pt x="1312733" y="1112241"/>
                      <a:pt x="1312733" y="1112241"/>
                    </a:cubicBezTo>
                    <a:cubicBezTo>
                      <a:pt x="1364891" y="1058221"/>
                      <a:pt x="1463245" y="1096966"/>
                      <a:pt x="1515402" y="1127516"/>
                    </a:cubicBezTo>
                    <a:cubicBezTo>
                      <a:pt x="1557128" y="1152104"/>
                      <a:pt x="1596619" y="1180418"/>
                      <a:pt x="1632756" y="1212458"/>
                    </a:cubicBezTo>
                    <a:cubicBezTo>
                      <a:pt x="1651012" y="1228478"/>
                      <a:pt x="1668894" y="1245615"/>
                      <a:pt x="1685659" y="1263498"/>
                    </a:cubicBezTo>
                    <a:cubicBezTo>
                      <a:pt x="1693855" y="1272439"/>
                      <a:pt x="1731111" y="1302989"/>
                      <a:pt x="1730738" y="1314165"/>
                    </a:cubicBezTo>
                    <a:cubicBezTo>
                      <a:pt x="1730738" y="1302989"/>
                      <a:pt x="1770229" y="1272439"/>
                      <a:pt x="1778425" y="1263498"/>
                    </a:cubicBezTo>
                    <a:cubicBezTo>
                      <a:pt x="1795190" y="1245615"/>
                      <a:pt x="1812700" y="1228478"/>
                      <a:pt x="1831328" y="1212458"/>
                    </a:cubicBezTo>
                    <a:cubicBezTo>
                      <a:pt x="1867465" y="1180418"/>
                      <a:pt x="1906956" y="1151732"/>
                      <a:pt x="1948682" y="1127516"/>
                    </a:cubicBezTo>
                    <a:cubicBezTo>
                      <a:pt x="2000839" y="1096966"/>
                      <a:pt x="2099566" y="1058221"/>
                      <a:pt x="2151351" y="1112241"/>
                    </a:cubicBezTo>
                    <a:cubicBezTo>
                      <a:pt x="2151351" y="1112241"/>
                      <a:pt x="2236666" y="1180418"/>
                      <a:pt x="2227352" y="1302989"/>
                    </a:cubicBezTo>
                    <a:cubicBezTo>
                      <a:pt x="2227352" y="1302989"/>
                      <a:pt x="2235176" y="1385323"/>
                      <a:pt x="2117076" y="1447539"/>
                    </a:cubicBezTo>
                    <a:cubicBezTo>
                      <a:pt x="2117076" y="1447539"/>
                      <a:pt x="2026918" y="1503422"/>
                      <a:pt x="2008291" y="1592090"/>
                    </a:cubicBezTo>
                    <a:cubicBezTo>
                      <a:pt x="2008291" y="1592090"/>
                      <a:pt x="1994133" y="1694542"/>
                      <a:pt x="1941603" y="1736641"/>
                    </a:cubicBezTo>
                    <a:cubicBezTo>
                      <a:pt x="1941603" y="1736641"/>
                      <a:pt x="1852936" y="1795504"/>
                      <a:pt x="1840641" y="1885662"/>
                    </a:cubicBezTo>
                    <a:cubicBezTo>
                      <a:pt x="1840641" y="1885662"/>
                      <a:pt x="1822014" y="2000409"/>
                      <a:pt x="1823504" y="2037664"/>
                    </a:cubicBezTo>
                    <a:cubicBezTo>
                      <a:pt x="1823504" y="2037664"/>
                      <a:pt x="1823504" y="2092057"/>
                      <a:pt x="1893544" y="2073429"/>
                    </a:cubicBezTo>
                    <a:cubicBezTo>
                      <a:pt x="1893544" y="2073429"/>
                      <a:pt x="1916642" y="2050331"/>
                      <a:pt x="1952408" y="2175882"/>
                    </a:cubicBezTo>
                    <a:cubicBezTo>
                      <a:pt x="1952408" y="2175882"/>
                      <a:pt x="1997486" y="2289138"/>
                      <a:pt x="1933780" y="2312609"/>
                    </a:cubicBezTo>
                    <a:cubicBezTo>
                      <a:pt x="1933780" y="2312609"/>
                      <a:pt x="1871563" y="2309628"/>
                      <a:pt x="1907329" y="2351354"/>
                    </a:cubicBezTo>
                    <a:cubicBezTo>
                      <a:pt x="1907329" y="2351354"/>
                      <a:pt x="1919623" y="2397924"/>
                      <a:pt x="2028408" y="2369982"/>
                    </a:cubicBezTo>
                    <a:cubicBezTo>
                      <a:pt x="2028408" y="2369982"/>
                      <a:pt x="2126018" y="2312609"/>
                      <a:pt x="2177430" y="2311118"/>
                    </a:cubicBezTo>
                    <a:cubicBezTo>
                      <a:pt x="2177430" y="2311118"/>
                      <a:pt x="2226980" y="2303295"/>
                      <a:pt x="2254921" y="2381158"/>
                    </a:cubicBezTo>
                    <a:cubicBezTo>
                      <a:pt x="2254921" y="2381158"/>
                      <a:pt x="2302980" y="2446355"/>
                      <a:pt x="2373020" y="2446355"/>
                    </a:cubicBezTo>
                    <a:cubicBezTo>
                      <a:pt x="2373020" y="2446355"/>
                      <a:pt x="2413256" y="2460513"/>
                      <a:pt x="2418099" y="2508572"/>
                    </a:cubicBezTo>
                    <a:cubicBezTo>
                      <a:pt x="2418099" y="2508572"/>
                      <a:pt x="2494100" y="2514905"/>
                      <a:pt x="2548493" y="2567435"/>
                    </a:cubicBezTo>
                    <a:cubicBezTo>
                      <a:pt x="2548493" y="2567435"/>
                      <a:pt x="2641632" y="2626299"/>
                      <a:pt x="2620024" y="2801771"/>
                    </a:cubicBezTo>
                    <a:cubicBezTo>
                      <a:pt x="2620024" y="2801771"/>
                      <a:pt x="2602886" y="2927695"/>
                      <a:pt x="2542532" y="2970911"/>
                    </a:cubicBezTo>
                    <a:lnTo>
                      <a:pt x="2514964" y="2985813"/>
                    </a:lnTo>
                    <a:cubicBezTo>
                      <a:pt x="2514964" y="2985813"/>
                      <a:pt x="2550356" y="3067402"/>
                      <a:pt x="2558180" y="3166874"/>
                    </a:cubicBezTo>
                    <a:cubicBezTo>
                      <a:pt x="2558180" y="3166874"/>
                      <a:pt x="2566003" y="3336013"/>
                      <a:pt x="2492983" y="3454113"/>
                    </a:cubicBezTo>
                    <a:cubicBezTo>
                      <a:pt x="2492983" y="3454113"/>
                      <a:pt x="2425178" y="3581154"/>
                      <a:pt x="2347314" y="3606860"/>
                    </a:cubicBezTo>
                    <a:cubicBezTo>
                      <a:pt x="2347314" y="3606860"/>
                      <a:pt x="2292922" y="3638899"/>
                      <a:pt x="2281745" y="3571840"/>
                    </a:cubicBezTo>
                    <a:cubicBezTo>
                      <a:pt x="2281745" y="3571840"/>
                      <a:pt x="2266098" y="3534585"/>
                      <a:pt x="2286216" y="3480191"/>
                    </a:cubicBezTo>
                    <a:lnTo>
                      <a:pt x="2349922" y="3397857"/>
                    </a:lnTo>
                    <a:cubicBezTo>
                      <a:pt x="2349922" y="3397857"/>
                      <a:pt x="2382707" y="3346445"/>
                      <a:pt x="2377864" y="3284601"/>
                    </a:cubicBezTo>
                    <a:cubicBezTo>
                      <a:pt x="2377864" y="3284601"/>
                      <a:pt x="2371530" y="3087520"/>
                      <a:pt x="2315647" y="3033127"/>
                    </a:cubicBezTo>
                    <a:cubicBezTo>
                      <a:pt x="2315647" y="3033127"/>
                      <a:pt x="2269078" y="2964950"/>
                      <a:pt x="2206862" y="2941479"/>
                    </a:cubicBezTo>
                    <a:cubicBezTo>
                      <a:pt x="2206862" y="2941479"/>
                      <a:pt x="2163273" y="2922851"/>
                      <a:pt x="2180410" y="2865478"/>
                    </a:cubicBezTo>
                    <a:cubicBezTo>
                      <a:pt x="2180410" y="2865478"/>
                      <a:pt x="2194567" y="2828223"/>
                      <a:pt x="2223999" y="2817419"/>
                    </a:cubicBezTo>
                    <a:cubicBezTo>
                      <a:pt x="2223999" y="2817419"/>
                      <a:pt x="2242627" y="2794320"/>
                      <a:pt x="2186744" y="2803262"/>
                    </a:cubicBezTo>
                    <a:cubicBezTo>
                      <a:pt x="2186744" y="2803262"/>
                      <a:pt x="2150979" y="2801771"/>
                      <a:pt x="2129371" y="2783144"/>
                    </a:cubicBezTo>
                    <a:cubicBezTo>
                      <a:pt x="2129371" y="2783144"/>
                      <a:pt x="2020585" y="2745888"/>
                      <a:pt x="1950917" y="2824870"/>
                    </a:cubicBezTo>
                    <a:cubicBezTo>
                      <a:pt x="1950917" y="2824870"/>
                      <a:pt x="1913662" y="2847968"/>
                      <a:pt x="1924466" y="2981715"/>
                    </a:cubicBezTo>
                    <a:cubicBezTo>
                      <a:pt x="1924466" y="2981715"/>
                      <a:pt x="1915152" y="3042069"/>
                      <a:pt x="1991153" y="3090500"/>
                    </a:cubicBezTo>
                    <a:cubicBezTo>
                      <a:pt x="1991153" y="3090500"/>
                      <a:pt x="2093605" y="3140050"/>
                      <a:pt x="2088762" y="3250326"/>
                    </a:cubicBezTo>
                    <a:cubicBezTo>
                      <a:pt x="2088762" y="3250326"/>
                      <a:pt x="2073115" y="3301739"/>
                      <a:pt x="2080939" y="3331170"/>
                    </a:cubicBezTo>
                    <a:cubicBezTo>
                      <a:pt x="2080939" y="3331170"/>
                      <a:pt x="2122665" y="3402701"/>
                      <a:pt x="2099566" y="3424308"/>
                    </a:cubicBezTo>
                    <a:cubicBezTo>
                      <a:pt x="2099566" y="3424308"/>
                      <a:pt x="2076468" y="3469388"/>
                      <a:pt x="2022075" y="3477211"/>
                    </a:cubicBezTo>
                    <a:cubicBezTo>
                      <a:pt x="2022075" y="3477211"/>
                      <a:pt x="1974016" y="3477211"/>
                      <a:pt x="1994133" y="3547251"/>
                    </a:cubicBezTo>
                    <a:cubicBezTo>
                      <a:pt x="1994133" y="3547251"/>
                      <a:pt x="2025055" y="3656037"/>
                      <a:pt x="1961349" y="3699253"/>
                    </a:cubicBezTo>
                    <a:cubicBezTo>
                      <a:pt x="1883485" y="3775999"/>
                      <a:pt x="1796308" y="3898197"/>
                      <a:pt x="1864485" y="4008100"/>
                    </a:cubicBezTo>
                    <a:cubicBezTo>
                      <a:pt x="1878642" y="4031198"/>
                      <a:pt x="1895407" y="4051316"/>
                      <a:pt x="1890564" y="4080375"/>
                    </a:cubicBezTo>
                    <a:cubicBezTo>
                      <a:pt x="1885348" y="4110180"/>
                      <a:pt x="1854426" y="4123964"/>
                      <a:pt x="1848838" y="4155631"/>
                    </a:cubicBezTo>
                    <a:cubicBezTo>
                      <a:pt x="1839896" y="4205181"/>
                      <a:pt x="1848838" y="4265907"/>
                      <a:pt x="1882740" y="4304653"/>
                    </a:cubicBezTo>
                    <a:cubicBezTo>
                      <a:pt x="1896152" y="4319927"/>
                      <a:pt x="1913289" y="4335575"/>
                      <a:pt x="1930054" y="4347124"/>
                    </a:cubicBezTo>
                    <a:cubicBezTo>
                      <a:pt x="1932290" y="4348614"/>
                      <a:pt x="1934525" y="4350104"/>
                      <a:pt x="1936760" y="4351595"/>
                    </a:cubicBezTo>
                    <a:cubicBezTo>
                      <a:pt x="1947937" y="4358301"/>
                      <a:pt x="1960604" y="4362771"/>
                      <a:pt x="1973643" y="4363516"/>
                    </a:cubicBezTo>
                    <a:cubicBezTo>
                      <a:pt x="1983702" y="4363889"/>
                      <a:pt x="1994133" y="4362026"/>
                      <a:pt x="2004192" y="4362026"/>
                    </a:cubicBezTo>
                    <a:cubicBezTo>
                      <a:pt x="2061193" y="4362026"/>
                      <a:pt x="2062683" y="4435419"/>
                      <a:pt x="2093978" y="4466714"/>
                    </a:cubicBezTo>
                    <a:cubicBezTo>
                      <a:pt x="2108880" y="4481616"/>
                      <a:pt x="2128998" y="4490184"/>
                      <a:pt x="2149861" y="4494655"/>
                    </a:cubicBezTo>
                    <a:cubicBezTo>
                      <a:pt x="2189352" y="4503224"/>
                      <a:pt x="2245235" y="4496890"/>
                      <a:pt x="2274294" y="4465223"/>
                    </a:cubicBezTo>
                    <a:cubicBezTo>
                      <a:pt x="2285470" y="4452929"/>
                      <a:pt x="2298510" y="4440262"/>
                      <a:pt x="2313785" y="4433184"/>
                    </a:cubicBezTo>
                    <a:cubicBezTo>
                      <a:pt x="2330177" y="4425733"/>
                      <a:pt x="2349550" y="4428341"/>
                      <a:pt x="2365569" y="4420144"/>
                    </a:cubicBezTo>
                    <a:cubicBezTo>
                      <a:pt x="2379726" y="4412693"/>
                      <a:pt x="2387550" y="4396674"/>
                      <a:pt x="2388668" y="4381026"/>
                    </a:cubicBezTo>
                    <a:cubicBezTo>
                      <a:pt x="2391276" y="4339673"/>
                      <a:pt x="2355510" y="4293849"/>
                      <a:pt x="2328314" y="4266280"/>
                    </a:cubicBezTo>
                    <a:cubicBezTo>
                      <a:pt x="2328314" y="4266280"/>
                      <a:pt x="2257902" y="4208161"/>
                      <a:pt x="2328314" y="4146317"/>
                    </a:cubicBezTo>
                    <a:cubicBezTo>
                      <a:pt x="2342099" y="4134396"/>
                      <a:pt x="2356628" y="4125455"/>
                      <a:pt x="2375628" y="4125082"/>
                    </a:cubicBezTo>
                    <a:cubicBezTo>
                      <a:pt x="2415492" y="4124337"/>
                      <a:pt x="2428903" y="4157122"/>
                      <a:pt x="2460198" y="4172769"/>
                    </a:cubicBezTo>
                    <a:cubicBezTo>
                      <a:pt x="2463551" y="4174632"/>
                      <a:pt x="2467649" y="4175749"/>
                      <a:pt x="2471375" y="4175004"/>
                    </a:cubicBezTo>
                    <a:cubicBezTo>
                      <a:pt x="2478081" y="4173886"/>
                      <a:pt x="2482179" y="4167180"/>
                      <a:pt x="2484414" y="4160847"/>
                    </a:cubicBezTo>
                    <a:cubicBezTo>
                      <a:pt x="2496336" y="4126200"/>
                      <a:pt x="2469139" y="4096395"/>
                      <a:pt x="2475100" y="4062866"/>
                    </a:cubicBezTo>
                    <a:cubicBezTo>
                      <a:pt x="2484042" y="4014806"/>
                      <a:pt x="2545140" y="3984629"/>
                      <a:pt x="2590219" y="3993943"/>
                    </a:cubicBezTo>
                    <a:cubicBezTo>
                      <a:pt x="2640514" y="4004375"/>
                      <a:pt x="2663240" y="4050944"/>
                      <a:pt x="2669946" y="4097885"/>
                    </a:cubicBezTo>
                    <a:cubicBezTo>
                      <a:pt x="2675534" y="4135513"/>
                      <a:pt x="2674044" y="4169788"/>
                      <a:pt x="2667338" y="4207044"/>
                    </a:cubicBezTo>
                    <a:cubicBezTo>
                      <a:pt x="2666593" y="4210024"/>
                      <a:pt x="2666220" y="4213005"/>
                      <a:pt x="2666593" y="4215985"/>
                    </a:cubicBezTo>
                    <a:cubicBezTo>
                      <a:pt x="2672181" y="4253986"/>
                      <a:pt x="2727692" y="4206671"/>
                      <a:pt x="2737378" y="4197357"/>
                    </a:cubicBezTo>
                    <a:cubicBezTo>
                      <a:pt x="2756751" y="4179102"/>
                      <a:pt x="2774633" y="4158612"/>
                      <a:pt x="2789908" y="4137004"/>
                    </a:cubicBezTo>
                    <a:cubicBezTo>
                      <a:pt x="2807045" y="4112788"/>
                      <a:pt x="2814869" y="4084846"/>
                      <a:pt x="2808536" y="4055787"/>
                    </a:cubicBezTo>
                    <a:cubicBezTo>
                      <a:pt x="2802575" y="4027845"/>
                      <a:pt x="2780222" y="4008100"/>
                      <a:pt x="2773516" y="3980904"/>
                    </a:cubicBezTo>
                    <a:cubicBezTo>
                      <a:pt x="2766437" y="3953335"/>
                      <a:pt x="2776869" y="3924276"/>
                      <a:pt x="2772398" y="3895961"/>
                    </a:cubicBezTo>
                    <a:cubicBezTo>
                      <a:pt x="2767182" y="3866157"/>
                      <a:pt x="2753025" y="3838215"/>
                      <a:pt x="2734025" y="3815117"/>
                    </a:cubicBezTo>
                    <a:cubicBezTo>
                      <a:pt x="2716142" y="3793509"/>
                      <a:pt x="2684848" y="3783078"/>
                      <a:pt x="2675534" y="3755136"/>
                    </a:cubicBezTo>
                    <a:cubicBezTo>
                      <a:pt x="2671436" y="3743214"/>
                      <a:pt x="2671063" y="3730175"/>
                      <a:pt x="2672181" y="3717881"/>
                    </a:cubicBezTo>
                    <a:cubicBezTo>
                      <a:pt x="2675161" y="3678018"/>
                      <a:pt x="2695652" y="3651566"/>
                      <a:pt x="2732907" y="3637782"/>
                    </a:cubicBezTo>
                    <a:cubicBezTo>
                      <a:pt x="2732907" y="3637782"/>
                      <a:pt x="2786555" y="3619154"/>
                      <a:pt x="2851007" y="3654174"/>
                    </a:cubicBezTo>
                    <a:cubicBezTo>
                      <a:pt x="2851007" y="3654174"/>
                      <a:pt x="2931851" y="3697763"/>
                      <a:pt x="2958675" y="3762960"/>
                    </a:cubicBezTo>
                    <a:cubicBezTo>
                      <a:pt x="2966498" y="3782332"/>
                      <a:pt x="2970969" y="3802823"/>
                      <a:pt x="2975440" y="3822941"/>
                    </a:cubicBezTo>
                    <a:cubicBezTo>
                      <a:pt x="2977675" y="3834117"/>
                      <a:pt x="2982146" y="3845667"/>
                      <a:pt x="2990714" y="3852745"/>
                    </a:cubicBezTo>
                    <a:cubicBezTo>
                      <a:pt x="2999656" y="3859824"/>
                      <a:pt x="3014185" y="3861314"/>
                      <a:pt x="3021636" y="3852745"/>
                    </a:cubicBezTo>
                    <a:cubicBezTo>
                      <a:pt x="3025362" y="3848275"/>
                      <a:pt x="3026852" y="3842686"/>
                      <a:pt x="3027970" y="3837098"/>
                    </a:cubicBezTo>
                    <a:cubicBezTo>
                      <a:pt x="3030578" y="3822196"/>
                      <a:pt x="3031323" y="3806921"/>
                      <a:pt x="3029833" y="3792019"/>
                    </a:cubicBezTo>
                    <a:cubicBezTo>
                      <a:pt x="3028715" y="3779725"/>
                      <a:pt x="3026107" y="3767058"/>
                      <a:pt x="3026852" y="3754764"/>
                    </a:cubicBezTo>
                    <a:cubicBezTo>
                      <a:pt x="3026852" y="3748058"/>
                      <a:pt x="3028342" y="3740979"/>
                      <a:pt x="3032068" y="3735018"/>
                    </a:cubicBezTo>
                    <a:cubicBezTo>
                      <a:pt x="3040637" y="3721606"/>
                      <a:pt x="3058892" y="3718626"/>
                      <a:pt x="3070813" y="3708194"/>
                    </a:cubicBezTo>
                    <a:cubicBezTo>
                      <a:pt x="3100618" y="3682488"/>
                      <a:pt x="3047343" y="3676527"/>
                      <a:pt x="3032440" y="3675782"/>
                    </a:cubicBezTo>
                    <a:cubicBezTo>
                      <a:pt x="2941165" y="3670939"/>
                      <a:pt x="2836850" y="3631448"/>
                      <a:pt x="2776869" y="3560291"/>
                    </a:cubicBezTo>
                    <a:cubicBezTo>
                      <a:pt x="2776869" y="3560291"/>
                      <a:pt x="2706456" y="3499192"/>
                      <a:pt x="2761221" y="3413505"/>
                    </a:cubicBezTo>
                    <a:cubicBezTo>
                      <a:pt x="2761221" y="3413505"/>
                      <a:pt x="2782084" y="3377367"/>
                      <a:pt x="2828654" y="3372151"/>
                    </a:cubicBezTo>
                    <a:cubicBezTo>
                      <a:pt x="2828654" y="3372151"/>
                      <a:pt x="2854360" y="3375131"/>
                      <a:pt x="2888635" y="3389661"/>
                    </a:cubicBezTo>
                    <a:cubicBezTo>
                      <a:pt x="2888635" y="3389661"/>
                      <a:pt x="2920674" y="3393759"/>
                      <a:pt x="2892733" y="3365818"/>
                    </a:cubicBezTo>
                    <a:cubicBezTo>
                      <a:pt x="2892733" y="3365818"/>
                      <a:pt x="2828654" y="3311052"/>
                      <a:pt x="2817105" y="3266346"/>
                    </a:cubicBezTo>
                    <a:cubicBezTo>
                      <a:pt x="2807418" y="3229090"/>
                      <a:pt x="2810399" y="3174698"/>
                      <a:pt x="2852497" y="3160541"/>
                    </a:cubicBezTo>
                    <a:cubicBezTo>
                      <a:pt x="2919929" y="3138188"/>
                      <a:pt x="2995185" y="3143776"/>
                      <a:pt x="3062245" y="3164266"/>
                    </a:cubicBezTo>
                    <a:cubicBezTo>
                      <a:pt x="3122971" y="3182894"/>
                      <a:pt x="3187050" y="3212698"/>
                      <a:pt x="3231384" y="3259640"/>
                    </a:cubicBezTo>
                    <a:cubicBezTo>
                      <a:pt x="3251129" y="3280503"/>
                      <a:pt x="3261561" y="3314405"/>
                      <a:pt x="3289875" y="3325209"/>
                    </a:cubicBezTo>
                    <a:cubicBezTo>
                      <a:pt x="3292483" y="3326327"/>
                      <a:pt x="3295463" y="3327072"/>
                      <a:pt x="3298071" y="3326327"/>
                    </a:cubicBezTo>
                    <a:cubicBezTo>
                      <a:pt x="3305150" y="3325209"/>
                      <a:pt x="3307757" y="3316640"/>
                      <a:pt x="3308502" y="3309562"/>
                    </a:cubicBezTo>
                    <a:cubicBezTo>
                      <a:pt x="3315581" y="3237659"/>
                      <a:pt x="3242933" y="3189972"/>
                      <a:pt x="3187795" y="3161286"/>
                    </a:cubicBezTo>
                    <a:cubicBezTo>
                      <a:pt x="3149422" y="3141168"/>
                      <a:pt x="3108814" y="3124776"/>
                      <a:pt x="3066343" y="3114344"/>
                    </a:cubicBezTo>
                    <a:cubicBezTo>
                      <a:pt x="3002636" y="3098697"/>
                      <a:pt x="2922910" y="3080814"/>
                      <a:pt x="2895713" y="3011519"/>
                    </a:cubicBezTo>
                    <a:cubicBezTo>
                      <a:pt x="2872988" y="2953401"/>
                      <a:pt x="2883046" y="2863243"/>
                      <a:pt x="2953086" y="2846105"/>
                    </a:cubicBezTo>
                    <a:cubicBezTo>
                      <a:pt x="2973577" y="2840890"/>
                      <a:pt x="2995185" y="2842007"/>
                      <a:pt x="3016421" y="2844243"/>
                    </a:cubicBezTo>
                    <a:cubicBezTo>
                      <a:pt x="3082362" y="2851321"/>
                      <a:pt x="3146814" y="2870694"/>
                      <a:pt x="3206050" y="2900871"/>
                    </a:cubicBezTo>
                    <a:cubicBezTo>
                      <a:pt x="3261933" y="2929185"/>
                      <a:pt x="3312973" y="2984695"/>
                      <a:pt x="3380778" y="2973891"/>
                    </a:cubicBezTo>
                    <a:cubicBezTo>
                      <a:pt x="3399778" y="2970911"/>
                      <a:pt x="3418778" y="2961225"/>
                      <a:pt x="3429582" y="2945205"/>
                    </a:cubicBezTo>
                    <a:cubicBezTo>
                      <a:pt x="3442994" y="2925832"/>
                      <a:pt x="3443367" y="2900871"/>
                      <a:pt x="3440759" y="2877400"/>
                    </a:cubicBezTo>
                    <a:cubicBezTo>
                      <a:pt x="3437034" y="2844615"/>
                      <a:pt x="3435171" y="2813321"/>
                      <a:pt x="3438524" y="2780536"/>
                    </a:cubicBezTo>
                    <a:cubicBezTo>
                      <a:pt x="3439269" y="2774203"/>
                      <a:pt x="3440014" y="2767497"/>
                      <a:pt x="3442249" y="2761536"/>
                    </a:cubicBezTo>
                    <a:close/>
                  </a:path>
                </a:pathLst>
              </a:custGeom>
              <a:solidFill>
                <a:schemeClr val="accent4">
                  <a:lumMod val="20000"/>
                  <a:lumOff val="80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9" name="Freeform: Shape 48">
                <a:extLst>
                  <a:ext uri="{FF2B5EF4-FFF2-40B4-BE49-F238E27FC236}">
                    <a16:creationId xmlns:a16="http://schemas.microsoft.com/office/drawing/2014/main" id="{81AF98E1-27A6-A7BD-D7CF-90D6C9F150E2}"/>
                  </a:ext>
                </a:extLst>
              </p:cNvPr>
              <p:cNvSpPr/>
              <p:nvPr/>
            </p:nvSpPr>
            <p:spPr>
              <a:xfrm>
                <a:off x="2630235" y="2936021"/>
                <a:ext cx="366618" cy="896845"/>
              </a:xfrm>
              <a:custGeom>
                <a:avLst/>
                <a:gdLst>
                  <a:gd name="connsiteX0" fmla="*/ 62744 w 366618"/>
                  <a:gd name="connsiteY0" fmla="*/ 891148 h 896845"/>
                  <a:gd name="connsiteX1" fmla="*/ 9096 w 366618"/>
                  <a:gd name="connsiteY1" fmla="*/ 537595 h 896845"/>
                  <a:gd name="connsiteX2" fmla="*/ 189040 w 366618"/>
                  <a:gd name="connsiteY2" fmla="*/ 37255 h 896845"/>
                  <a:gd name="connsiteX3" fmla="*/ 287021 w 366618"/>
                  <a:gd name="connsiteY3" fmla="*/ 37255 h 896845"/>
                  <a:gd name="connsiteX4" fmla="*/ 366375 w 366618"/>
                  <a:gd name="connsiteY4" fmla="*/ 250356 h 896845"/>
                  <a:gd name="connsiteX5" fmla="*/ 301178 w 366618"/>
                  <a:gd name="connsiteY5" fmla="*/ 426201 h 896845"/>
                  <a:gd name="connsiteX6" fmla="*/ 113784 w 366618"/>
                  <a:gd name="connsiteY6" fmla="*/ 828187 h 896845"/>
                  <a:gd name="connsiteX7" fmla="*/ 63489 w 366618"/>
                  <a:gd name="connsiteY7" fmla="*/ 891148 h 896845"/>
                  <a:gd name="connsiteX8" fmla="*/ 63489 w 366618"/>
                  <a:gd name="connsiteY8" fmla="*/ 891148 h 8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8" h="896845">
                    <a:moveTo>
                      <a:pt x="62744" y="891148"/>
                    </a:moveTo>
                    <a:cubicBezTo>
                      <a:pt x="62744" y="891148"/>
                      <a:pt x="-28532" y="873638"/>
                      <a:pt x="9096" y="537595"/>
                    </a:cubicBezTo>
                    <a:cubicBezTo>
                      <a:pt x="9096" y="537595"/>
                      <a:pt x="48959" y="284631"/>
                      <a:pt x="189040" y="37255"/>
                    </a:cubicBezTo>
                    <a:cubicBezTo>
                      <a:pt x="189040" y="37255"/>
                      <a:pt x="229275" y="-46569"/>
                      <a:pt x="287021" y="37255"/>
                    </a:cubicBezTo>
                    <a:cubicBezTo>
                      <a:pt x="287021" y="37255"/>
                      <a:pt x="364885" y="132256"/>
                      <a:pt x="366375" y="250356"/>
                    </a:cubicBezTo>
                    <a:cubicBezTo>
                      <a:pt x="366375" y="250356"/>
                      <a:pt x="374199" y="326357"/>
                      <a:pt x="301178" y="426201"/>
                    </a:cubicBezTo>
                    <a:cubicBezTo>
                      <a:pt x="215864" y="549144"/>
                      <a:pt x="123470" y="674695"/>
                      <a:pt x="113784" y="828187"/>
                    </a:cubicBezTo>
                    <a:cubicBezTo>
                      <a:pt x="111176" y="852403"/>
                      <a:pt x="101490" y="916109"/>
                      <a:pt x="63489" y="891148"/>
                    </a:cubicBezTo>
                    <a:lnTo>
                      <a:pt x="63489" y="891148"/>
                    </a:lnTo>
                    <a:close/>
                  </a:path>
                </a:pathLst>
              </a:custGeom>
              <a:solidFill>
                <a:schemeClr val="accent4">
                  <a:lumMod val="75000"/>
                  <a:alpha val="35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0" name="Freeform: Shape 49">
                <a:extLst>
                  <a:ext uri="{FF2B5EF4-FFF2-40B4-BE49-F238E27FC236}">
                    <a16:creationId xmlns:a16="http://schemas.microsoft.com/office/drawing/2014/main" id="{3CEBB63B-AB58-84C4-34D6-BE2347D08B8E}"/>
                  </a:ext>
                </a:extLst>
              </p:cNvPr>
              <p:cNvSpPr/>
              <p:nvPr/>
            </p:nvSpPr>
            <p:spPr>
              <a:xfrm>
                <a:off x="3957182" y="2936021"/>
                <a:ext cx="366618" cy="896845"/>
              </a:xfrm>
              <a:custGeom>
                <a:avLst/>
                <a:gdLst>
                  <a:gd name="connsiteX0" fmla="*/ 303875 w 366618"/>
                  <a:gd name="connsiteY0" fmla="*/ 891148 h 896845"/>
                  <a:gd name="connsiteX1" fmla="*/ 357523 w 366618"/>
                  <a:gd name="connsiteY1" fmla="*/ 537595 h 896845"/>
                  <a:gd name="connsiteX2" fmla="*/ 177579 w 366618"/>
                  <a:gd name="connsiteY2" fmla="*/ 37255 h 896845"/>
                  <a:gd name="connsiteX3" fmla="*/ 79597 w 366618"/>
                  <a:gd name="connsiteY3" fmla="*/ 37255 h 896845"/>
                  <a:gd name="connsiteX4" fmla="*/ 244 w 366618"/>
                  <a:gd name="connsiteY4" fmla="*/ 250356 h 896845"/>
                  <a:gd name="connsiteX5" fmla="*/ 65441 w 366618"/>
                  <a:gd name="connsiteY5" fmla="*/ 426201 h 896845"/>
                  <a:gd name="connsiteX6" fmla="*/ 252835 w 366618"/>
                  <a:gd name="connsiteY6" fmla="*/ 828187 h 896845"/>
                  <a:gd name="connsiteX7" fmla="*/ 303130 w 366618"/>
                  <a:gd name="connsiteY7" fmla="*/ 891148 h 896845"/>
                  <a:gd name="connsiteX8" fmla="*/ 303130 w 366618"/>
                  <a:gd name="connsiteY8" fmla="*/ 891148 h 8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8" h="896845">
                    <a:moveTo>
                      <a:pt x="303875" y="891148"/>
                    </a:moveTo>
                    <a:cubicBezTo>
                      <a:pt x="303875" y="891148"/>
                      <a:pt x="395150" y="873638"/>
                      <a:pt x="357523" y="537595"/>
                    </a:cubicBezTo>
                    <a:cubicBezTo>
                      <a:pt x="357523" y="537595"/>
                      <a:pt x="317659" y="284631"/>
                      <a:pt x="177579" y="37255"/>
                    </a:cubicBezTo>
                    <a:cubicBezTo>
                      <a:pt x="177579" y="37255"/>
                      <a:pt x="137343" y="-46569"/>
                      <a:pt x="79597" y="37255"/>
                    </a:cubicBezTo>
                    <a:cubicBezTo>
                      <a:pt x="79597" y="37255"/>
                      <a:pt x="1734" y="132256"/>
                      <a:pt x="244" y="250356"/>
                    </a:cubicBezTo>
                    <a:cubicBezTo>
                      <a:pt x="244" y="250356"/>
                      <a:pt x="-7580" y="326357"/>
                      <a:pt x="65441" y="426201"/>
                    </a:cubicBezTo>
                    <a:cubicBezTo>
                      <a:pt x="150755" y="549144"/>
                      <a:pt x="243148" y="674695"/>
                      <a:pt x="252835" y="828187"/>
                    </a:cubicBezTo>
                    <a:cubicBezTo>
                      <a:pt x="255443" y="852403"/>
                      <a:pt x="265129" y="916109"/>
                      <a:pt x="303130" y="891148"/>
                    </a:cubicBezTo>
                    <a:lnTo>
                      <a:pt x="303130" y="891148"/>
                    </a:lnTo>
                    <a:close/>
                  </a:path>
                </a:pathLst>
              </a:custGeom>
              <a:solidFill>
                <a:schemeClr val="accent4">
                  <a:lumMod val="75000"/>
                  <a:alpha val="35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1" name="Group 10">
              <a:extLst>
                <a:ext uri="{FF2B5EF4-FFF2-40B4-BE49-F238E27FC236}">
                  <a16:creationId xmlns:a16="http://schemas.microsoft.com/office/drawing/2014/main" id="{A8B2B14C-CEB4-C51A-4869-173825EF64A7}"/>
                </a:ext>
              </a:extLst>
            </p:cNvPr>
            <p:cNvGrpSpPr/>
            <p:nvPr/>
          </p:nvGrpSpPr>
          <p:grpSpPr>
            <a:xfrm>
              <a:off x="6524357" y="2224697"/>
              <a:ext cx="1334884" cy="2522949"/>
              <a:chOff x="778075" y="1807884"/>
              <a:chExt cx="2086833" cy="3944143"/>
            </a:xfrm>
          </p:grpSpPr>
          <p:grpSp>
            <p:nvGrpSpPr>
              <p:cNvPr id="28" name="Group 27">
                <a:extLst>
                  <a:ext uri="{FF2B5EF4-FFF2-40B4-BE49-F238E27FC236}">
                    <a16:creationId xmlns:a16="http://schemas.microsoft.com/office/drawing/2014/main" id="{6369FFEE-0A70-1CEE-CABB-5C6AF7BFACC3}"/>
                  </a:ext>
                </a:extLst>
              </p:cNvPr>
              <p:cNvGrpSpPr/>
              <p:nvPr/>
            </p:nvGrpSpPr>
            <p:grpSpPr>
              <a:xfrm>
                <a:off x="1329628" y="3078660"/>
                <a:ext cx="959077" cy="1606964"/>
                <a:chOff x="1329628" y="3037666"/>
                <a:chExt cx="959077" cy="1669600"/>
              </a:xfrm>
            </p:grpSpPr>
            <p:cxnSp>
              <p:nvCxnSpPr>
                <p:cNvPr id="37" name="Straight Connector 36">
                  <a:extLst>
                    <a:ext uri="{FF2B5EF4-FFF2-40B4-BE49-F238E27FC236}">
                      <a16:creationId xmlns:a16="http://schemas.microsoft.com/office/drawing/2014/main" id="{DA23527A-1DD6-2F89-C76C-2067DE98C209}"/>
                    </a:ext>
                  </a:extLst>
                </p:cNvPr>
                <p:cNvCxnSpPr>
                  <a:cxnSpLocks/>
                </p:cNvCxnSpPr>
                <p:nvPr/>
              </p:nvCxnSpPr>
              <p:spPr>
                <a:xfrm>
                  <a:off x="2024761" y="3037666"/>
                  <a:ext cx="263944" cy="1669600"/>
                </a:xfrm>
                <a:prstGeom prst="line">
                  <a:avLst/>
                </a:prstGeom>
                <a:ln w="63500" cap="rnd">
                  <a:solidFill>
                    <a:schemeClr val="tx1">
                      <a:lumMod val="25000"/>
                      <a:lumOff val="75000"/>
                    </a:schemeClr>
                  </a:solidFill>
                  <a:round/>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E91178E9-9FB6-4D9B-D1C6-10072B46F7EA}"/>
                    </a:ext>
                  </a:extLst>
                </p:cNvPr>
                <p:cNvCxnSpPr>
                  <a:cxnSpLocks/>
                </p:cNvCxnSpPr>
                <p:nvPr/>
              </p:nvCxnSpPr>
              <p:spPr>
                <a:xfrm flipH="1">
                  <a:off x="1329628" y="3037666"/>
                  <a:ext cx="263944" cy="1669600"/>
                </a:xfrm>
                <a:prstGeom prst="line">
                  <a:avLst/>
                </a:prstGeom>
                <a:ln w="63500" cap="rnd">
                  <a:solidFill>
                    <a:schemeClr val="tx1">
                      <a:lumMod val="25000"/>
                      <a:lumOff val="75000"/>
                    </a:schemeClr>
                  </a:solidFill>
                  <a:round/>
                </a:ln>
              </p:spPr>
              <p:style>
                <a:lnRef idx="2">
                  <a:schemeClr val="accent1"/>
                </a:lnRef>
                <a:fillRef idx="0">
                  <a:schemeClr val="accent1"/>
                </a:fillRef>
                <a:effectRef idx="1">
                  <a:schemeClr val="accent1"/>
                </a:effectRef>
                <a:fontRef idx="minor">
                  <a:schemeClr val="tx1"/>
                </a:fontRef>
              </p:style>
            </p:cxnSp>
          </p:grpSp>
          <p:grpSp>
            <p:nvGrpSpPr>
              <p:cNvPr id="29" name="Group 28">
                <a:extLst>
                  <a:ext uri="{FF2B5EF4-FFF2-40B4-BE49-F238E27FC236}">
                    <a16:creationId xmlns:a16="http://schemas.microsoft.com/office/drawing/2014/main" id="{19F26217-6ACE-1C33-3640-34F4339661D8}"/>
                  </a:ext>
                </a:extLst>
              </p:cNvPr>
              <p:cNvGrpSpPr/>
              <p:nvPr/>
            </p:nvGrpSpPr>
            <p:grpSpPr>
              <a:xfrm>
                <a:off x="1329628" y="3078660"/>
                <a:ext cx="959077" cy="1606964"/>
                <a:chOff x="1329628" y="3037666"/>
                <a:chExt cx="959077" cy="1669600"/>
              </a:xfrm>
            </p:grpSpPr>
            <p:cxnSp>
              <p:nvCxnSpPr>
                <p:cNvPr id="35" name="Straight Connector 34">
                  <a:extLst>
                    <a:ext uri="{FF2B5EF4-FFF2-40B4-BE49-F238E27FC236}">
                      <a16:creationId xmlns:a16="http://schemas.microsoft.com/office/drawing/2014/main" id="{2204F5C1-26DE-BF77-CA2C-1DCDAFE3DDCD}"/>
                    </a:ext>
                  </a:extLst>
                </p:cNvPr>
                <p:cNvCxnSpPr>
                  <a:cxnSpLocks/>
                </p:cNvCxnSpPr>
                <p:nvPr/>
              </p:nvCxnSpPr>
              <p:spPr>
                <a:xfrm>
                  <a:off x="2024761" y="3037666"/>
                  <a:ext cx="263944" cy="1669600"/>
                </a:xfrm>
                <a:prstGeom prst="line">
                  <a:avLst/>
                </a:prstGeom>
                <a:ln w="9525" cap="rnd">
                  <a:solidFill>
                    <a:schemeClr val="tx1">
                      <a:lumMod val="50000"/>
                      <a:lumOff val="50000"/>
                    </a:schemeClr>
                  </a:solidFill>
                  <a:prstDash val="dash"/>
                  <a:round/>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774F0D00-7A18-C218-8374-A9EEAF1B0073}"/>
                    </a:ext>
                  </a:extLst>
                </p:cNvPr>
                <p:cNvCxnSpPr>
                  <a:cxnSpLocks/>
                </p:cNvCxnSpPr>
                <p:nvPr/>
              </p:nvCxnSpPr>
              <p:spPr>
                <a:xfrm flipH="1">
                  <a:off x="1329628" y="3037666"/>
                  <a:ext cx="263944" cy="1669600"/>
                </a:xfrm>
                <a:prstGeom prst="line">
                  <a:avLst/>
                </a:prstGeom>
                <a:ln w="9525" cap="rnd">
                  <a:solidFill>
                    <a:schemeClr val="tx1">
                      <a:lumMod val="50000"/>
                      <a:lumOff val="50000"/>
                    </a:schemeClr>
                  </a:solidFill>
                  <a:prstDash val="dash"/>
                  <a:round/>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91032F1E-776D-A200-0812-58AC2F3D0910}"/>
                  </a:ext>
                </a:extLst>
              </p:cNvPr>
              <p:cNvGrpSpPr/>
              <p:nvPr/>
            </p:nvGrpSpPr>
            <p:grpSpPr>
              <a:xfrm>
                <a:off x="1010110" y="1807884"/>
                <a:ext cx="1576511" cy="1309619"/>
                <a:chOff x="1010110" y="1807884"/>
                <a:chExt cx="1576511" cy="1309619"/>
              </a:xfrm>
            </p:grpSpPr>
            <p:sp>
              <p:nvSpPr>
                <p:cNvPr id="33" name="Arrow: Down 32">
                  <a:extLst>
                    <a:ext uri="{FF2B5EF4-FFF2-40B4-BE49-F238E27FC236}">
                      <a16:creationId xmlns:a16="http://schemas.microsoft.com/office/drawing/2014/main" id="{4DDE59BF-94A0-8DBD-2A24-C399F9E5C90F}"/>
                    </a:ext>
                  </a:extLst>
                </p:cNvPr>
                <p:cNvSpPr/>
                <p:nvPr/>
              </p:nvSpPr>
              <p:spPr>
                <a:xfrm rot="19679952">
                  <a:off x="1010110" y="1807884"/>
                  <a:ext cx="477535" cy="1309618"/>
                </a:xfrm>
                <a:prstGeom prst="downArrow">
                  <a:avLst/>
                </a:prstGeom>
                <a:gradFill>
                  <a:gsLst>
                    <a:gs pos="100000">
                      <a:schemeClr val="accent5"/>
                    </a:gs>
                    <a:gs pos="20000">
                      <a:schemeClr val="bg1"/>
                    </a:gs>
                    <a:gs pos="44000">
                      <a:schemeClr val="accent5">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Down 33">
                  <a:extLst>
                    <a:ext uri="{FF2B5EF4-FFF2-40B4-BE49-F238E27FC236}">
                      <a16:creationId xmlns:a16="http://schemas.microsoft.com/office/drawing/2014/main" id="{66CD8B47-6CF1-C9FA-EA32-F49CEF586D2D}"/>
                    </a:ext>
                  </a:extLst>
                </p:cNvPr>
                <p:cNvSpPr/>
                <p:nvPr/>
              </p:nvSpPr>
              <p:spPr>
                <a:xfrm rot="1920048" flipH="1">
                  <a:off x="2109086" y="1807885"/>
                  <a:ext cx="477535" cy="1309618"/>
                </a:xfrm>
                <a:prstGeom prst="downArrow">
                  <a:avLst/>
                </a:prstGeom>
                <a:gradFill>
                  <a:gsLst>
                    <a:gs pos="100000">
                      <a:schemeClr val="accent5"/>
                    </a:gs>
                    <a:gs pos="20000">
                      <a:schemeClr val="bg1"/>
                    </a:gs>
                    <a:gs pos="44000">
                      <a:schemeClr val="accent5">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Arrow: Down 30">
                <a:extLst>
                  <a:ext uri="{FF2B5EF4-FFF2-40B4-BE49-F238E27FC236}">
                    <a16:creationId xmlns:a16="http://schemas.microsoft.com/office/drawing/2014/main" id="{2F4AEDCA-F256-D783-EC14-4ECBD55E1F77}"/>
                  </a:ext>
                </a:extLst>
              </p:cNvPr>
              <p:cNvSpPr/>
              <p:nvPr/>
            </p:nvSpPr>
            <p:spPr>
              <a:xfrm rot="1920048" flipV="1">
                <a:off x="778075" y="4647069"/>
                <a:ext cx="477535" cy="1104956"/>
              </a:xfrm>
              <a:prstGeom prst="downArrow">
                <a:avLst/>
              </a:prstGeom>
              <a:gradFill>
                <a:gsLst>
                  <a:gs pos="100000">
                    <a:schemeClr val="accent5"/>
                  </a:gs>
                  <a:gs pos="25000">
                    <a:schemeClr val="bg1"/>
                  </a:gs>
                  <a:gs pos="54000">
                    <a:schemeClr val="accent5">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Arrow: Down 31">
                <a:extLst>
                  <a:ext uri="{FF2B5EF4-FFF2-40B4-BE49-F238E27FC236}">
                    <a16:creationId xmlns:a16="http://schemas.microsoft.com/office/drawing/2014/main" id="{6D4694CB-D594-8722-1ECE-AF12434AC0E0}"/>
                  </a:ext>
                </a:extLst>
              </p:cNvPr>
              <p:cNvSpPr/>
              <p:nvPr/>
            </p:nvSpPr>
            <p:spPr>
              <a:xfrm rot="19679952" flipH="1" flipV="1">
                <a:off x="2387373" y="4647071"/>
                <a:ext cx="477535" cy="1104956"/>
              </a:xfrm>
              <a:prstGeom prst="downArrow">
                <a:avLst/>
              </a:prstGeom>
              <a:gradFill>
                <a:gsLst>
                  <a:gs pos="100000">
                    <a:schemeClr val="accent5"/>
                  </a:gs>
                  <a:gs pos="25000">
                    <a:schemeClr val="bg1"/>
                  </a:gs>
                  <a:gs pos="54000">
                    <a:schemeClr val="accent5">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52" name="Group 51">
            <a:extLst>
              <a:ext uri="{FF2B5EF4-FFF2-40B4-BE49-F238E27FC236}">
                <a16:creationId xmlns:a16="http://schemas.microsoft.com/office/drawing/2014/main" id="{65427576-B622-4DEA-31F8-0D062BF1AC58}"/>
              </a:ext>
            </a:extLst>
          </p:cNvPr>
          <p:cNvGrpSpPr/>
          <p:nvPr/>
        </p:nvGrpSpPr>
        <p:grpSpPr>
          <a:xfrm>
            <a:off x="8180453" y="2752129"/>
            <a:ext cx="1639694" cy="2522948"/>
            <a:chOff x="8178301" y="2224697"/>
            <a:chExt cx="1639694" cy="2522948"/>
          </a:xfrm>
        </p:grpSpPr>
        <p:grpSp>
          <p:nvGrpSpPr>
            <p:cNvPr id="10" name="Group 9">
              <a:extLst>
                <a:ext uri="{FF2B5EF4-FFF2-40B4-BE49-F238E27FC236}">
                  <a16:creationId xmlns:a16="http://schemas.microsoft.com/office/drawing/2014/main" id="{08EE296D-0CEB-7DE5-C6D1-3F2A5CF49E95}"/>
                </a:ext>
              </a:extLst>
            </p:cNvPr>
            <p:cNvGrpSpPr/>
            <p:nvPr/>
          </p:nvGrpSpPr>
          <p:grpSpPr>
            <a:xfrm>
              <a:off x="8178301" y="2461766"/>
              <a:ext cx="1639694" cy="2048813"/>
              <a:chOff x="1596050" y="1470352"/>
              <a:chExt cx="3752993" cy="4689399"/>
            </a:xfrm>
          </p:grpSpPr>
          <p:sp>
            <p:nvSpPr>
              <p:cNvPr id="39" name="Freeform: Shape 38">
                <a:extLst>
                  <a:ext uri="{FF2B5EF4-FFF2-40B4-BE49-F238E27FC236}">
                    <a16:creationId xmlns:a16="http://schemas.microsoft.com/office/drawing/2014/main" id="{3CEB9025-E687-E096-4BBD-6509D8166AD3}"/>
                  </a:ext>
                </a:extLst>
              </p:cNvPr>
              <p:cNvSpPr/>
              <p:nvPr/>
            </p:nvSpPr>
            <p:spPr>
              <a:xfrm>
                <a:off x="1596050" y="1470352"/>
                <a:ext cx="3752993" cy="4689399"/>
              </a:xfrm>
              <a:custGeom>
                <a:avLst/>
                <a:gdLst>
                  <a:gd name="connsiteX0" fmla="*/ 3727157 w 3752993"/>
                  <a:gd name="connsiteY0" fmla="*/ 2673487 h 4689399"/>
                  <a:gd name="connsiteX1" fmla="*/ 3669038 w 3752993"/>
                  <a:gd name="connsiteY1" fmla="*/ 2654114 h 4689399"/>
                  <a:gd name="connsiteX2" fmla="*/ 3622097 w 3752993"/>
                  <a:gd name="connsiteY2" fmla="*/ 2665291 h 4689399"/>
                  <a:gd name="connsiteX3" fmla="*/ 3610548 w 3752993"/>
                  <a:gd name="connsiteY3" fmla="*/ 2657840 h 4689399"/>
                  <a:gd name="connsiteX4" fmla="*/ 3618371 w 3752993"/>
                  <a:gd name="connsiteY4" fmla="*/ 2641820 h 4689399"/>
                  <a:gd name="connsiteX5" fmla="*/ 3637744 w 3752993"/>
                  <a:gd name="connsiteY5" fmla="*/ 2638467 h 4689399"/>
                  <a:gd name="connsiteX6" fmla="*/ 3710765 w 3752993"/>
                  <a:gd name="connsiteY6" fmla="*/ 2619467 h 4689399"/>
                  <a:gd name="connsiteX7" fmla="*/ 3752863 w 3752993"/>
                  <a:gd name="connsiteY7" fmla="*/ 2560976 h 4689399"/>
                  <a:gd name="connsiteX8" fmla="*/ 3734235 w 3752993"/>
                  <a:gd name="connsiteY8" fmla="*/ 2487956 h 4689399"/>
                  <a:gd name="connsiteX9" fmla="*/ 3726039 w 3752993"/>
                  <a:gd name="connsiteY9" fmla="*/ 2343405 h 4689399"/>
                  <a:gd name="connsiteX10" fmla="*/ 3736843 w 3752993"/>
                  <a:gd name="connsiteY10" fmla="*/ 2275227 h 4689399"/>
                  <a:gd name="connsiteX11" fmla="*/ 3620234 w 3752993"/>
                  <a:gd name="connsiteY11" fmla="*/ 2224933 h 4689399"/>
                  <a:gd name="connsiteX12" fmla="*/ 3532684 w 3752993"/>
                  <a:gd name="connsiteY12" fmla="*/ 2334463 h 4689399"/>
                  <a:gd name="connsiteX13" fmla="*/ 3509958 w 3752993"/>
                  <a:gd name="connsiteY13" fmla="*/ 2419033 h 4689399"/>
                  <a:gd name="connsiteX14" fmla="*/ 3458918 w 3752993"/>
                  <a:gd name="connsiteY14" fmla="*/ 2464857 h 4689399"/>
                  <a:gd name="connsiteX15" fmla="*/ 3338584 w 3752993"/>
                  <a:gd name="connsiteY15" fmla="*/ 2505838 h 4689399"/>
                  <a:gd name="connsiteX16" fmla="*/ 3191052 w 3752993"/>
                  <a:gd name="connsiteY16" fmla="*/ 2567309 h 4689399"/>
                  <a:gd name="connsiteX17" fmla="*/ 3152679 w 3752993"/>
                  <a:gd name="connsiteY17" fmla="*/ 2595624 h 4689399"/>
                  <a:gd name="connsiteX18" fmla="*/ 3167209 w 3752993"/>
                  <a:gd name="connsiteY18" fmla="*/ 2552407 h 4689399"/>
                  <a:gd name="connsiteX19" fmla="*/ 3302818 w 3752993"/>
                  <a:gd name="connsiteY19" fmla="*/ 2490936 h 4689399"/>
                  <a:gd name="connsiteX20" fmla="*/ 3391859 w 3752993"/>
                  <a:gd name="connsiteY20" fmla="*/ 2454798 h 4689399"/>
                  <a:gd name="connsiteX21" fmla="*/ 3381055 w 3752993"/>
                  <a:gd name="connsiteY21" fmla="*/ 2402641 h 4689399"/>
                  <a:gd name="connsiteX22" fmla="*/ 3295740 w 3752993"/>
                  <a:gd name="connsiteY22" fmla="*/ 2418288 h 4689399"/>
                  <a:gd name="connsiteX23" fmla="*/ 3219739 w 3752993"/>
                  <a:gd name="connsiteY23" fmla="*/ 2393327 h 4689399"/>
                  <a:gd name="connsiteX24" fmla="*/ 3158268 w 3752993"/>
                  <a:gd name="connsiteY24" fmla="*/ 2347503 h 4689399"/>
                  <a:gd name="connsiteX25" fmla="*/ 2952990 w 3752993"/>
                  <a:gd name="connsiteY25" fmla="*/ 2379543 h 4689399"/>
                  <a:gd name="connsiteX26" fmla="*/ 2908657 w 3752993"/>
                  <a:gd name="connsiteY26" fmla="*/ 2417543 h 4689399"/>
                  <a:gd name="connsiteX27" fmla="*/ 2893382 w 3752993"/>
                  <a:gd name="connsiteY27" fmla="*/ 2434680 h 4689399"/>
                  <a:gd name="connsiteX28" fmla="*/ 2873637 w 3752993"/>
                  <a:gd name="connsiteY28" fmla="*/ 2432445 h 4689399"/>
                  <a:gd name="connsiteX29" fmla="*/ 2898598 w 3752993"/>
                  <a:gd name="connsiteY29" fmla="*/ 2398543 h 4689399"/>
                  <a:gd name="connsiteX30" fmla="*/ 2979814 w 3752993"/>
                  <a:gd name="connsiteY30" fmla="*/ 2332228 h 4689399"/>
                  <a:gd name="connsiteX31" fmla="*/ 3143738 w 3752993"/>
                  <a:gd name="connsiteY31" fmla="*/ 2300189 h 4689399"/>
                  <a:gd name="connsiteX32" fmla="*/ 3223837 w 3752993"/>
                  <a:gd name="connsiteY32" fmla="*/ 2312483 h 4689399"/>
                  <a:gd name="connsiteX33" fmla="*/ 3355721 w 3752993"/>
                  <a:gd name="connsiteY33" fmla="*/ 2347503 h 4689399"/>
                  <a:gd name="connsiteX34" fmla="*/ 3436565 w 3752993"/>
                  <a:gd name="connsiteY34" fmla="*/ 2376190 h 4689399"/>
                  <a:gd name="connsiteX35" fmla="*/ 3496174 w 3752993"/>
                  <a:gd name="connsiteY35" fmla="*/ 2285286 h 4689399"/>
                  <a:gd name="connsiteX36" fmla="*/ 3546468 w 3752993"/>
                  <a:gd name="connsiteY36" fmla="*/ 2235737 h 4689399"/>
                  <a:gd name="connsiteX37" fmla="*/ 3620607 w 3752993"/>
                  <a:gd name="connsiteY37" fmla="*/ 2158618 h 4689399"/>
                  <a:gd name="connsiteX38" fmla="*/ 3648548 w 3752993"/>
                  <a:gd name="connsiteY38" fmla="*/ 2035675 h 4689399"/>
                  <a:gd name="connsiteX39" fmla="*/ 3657862 w 3752993"/>
                  <a:gd name="connsiteY39" fmla="*/ 1915341 h 4689399"/>
                  <a:gd name="connsiteX40" fmla="*/ 3645940 w 3752993"/>
                  <a:gd name="connsiteY40" fmla="*/ 1860948 h 4689399"/>
                  <a:gd name="connsiteX41" fmla="*/ 3610548 w 3752993"/>
                  <a:gd name="connsiteY41" fmla="*/ 1818849 h 4689399"/>
                  <a:gd name="connsiteX42" fmla="*/ 3537900 w 3752993"/>
                  <a:gd name="connsiteY42" fmla="*/ 1815124 h 4689399"/>
                  <a:gd name="connsiteX43" fmla="*/ 3471585 w 3752993"/>
                  <a:gd name="connsiteY43" fmla="*/ 1850516 h 4689399"/>
                  <a:gd name="connsiteX44" fmla="*/ 3411231 w 3752993"/>
                  <a:gd name="connsiteY44" fmla="*/ 1884419 h 4689399"/>
                  <a:gd name="connsiteX45" fmla="*/ 3403035 w 3752993"/>
                  <a:gd name="connsiteY45" fmla="*/ 1883674 h 4689399"/>
                  <a:gd name="connsiteX46" fmla="*/ 3422036 w 3752993"/>
                  <a:gd name="connsiteY46" fmla="*/ 1824438 h 4689399"/>
                  <a:gd name="connsiteX47" fmla="*/ 3477173 w 3752993"/>
                  <a:gd name="connsiteY47" fmla="*/ 1787182 h 4689399"/>
                  <a:gd name="connsiteX48" fmla="*/ 3548704 w 3752993"/>
                  <a:gd name="connsiteY48" fmla="*/ 1760358 h 4689399"/>
                  <a:gd name="connsiteX49" fmla="*/ 3631783 w 3752993"/>
                  <a:gd name="connsiteY49" fmla="*/ 1705966 h 4689399"/>
                  <a:gd name="connsiteX50" fmla="*/ 3640352 w 3752993"/>
                  <a:gd name="connsiteY50" fmla="*/ 1643749 h 4689399"/>
                  <a:gd name="connsiteX51" fmla="*/ 3598998 w 3752993"/>
                  <a:gd name="connsiteY51" fmla="*/ 1505532 h 4689399"/>
                  <a:gd name="connsiteX52" fmla="*/ 3514056 w 3752993"/>
                  <a:gd name="connsiteY52" fmla="*/ 1464178 h 4689399"/>
                  <a:gd name="connsiteX53" fmla="*/ 3286426 w 3752993"/>
                  <a:gd name="connsiteY53" fmla="*/ 1538689 h 4689399"/>
                  <a:gd name="connsiteX54" fmla="*/ 3205582 w 3752993"/>
                  <a:gd name="connsiteY54" fmla="*/ 1550983 h 4689399"/>
                  <a:gd name="connsiteX55" fmla="*/ 3252151 w 3752993"/>
                  <a:gd name="connsiteY55" fmla="*/ 1515963 h 4689399"/>
                  <a:gd name="connsiteX56" fmla="*/ 3435447 w 3752993"/>
                  <a:gd name="connsiteY56" fmla="*/ 1467159 h 4689399"/>
                  <a:gd name="connsiteX57" fmla="*/ 3547214 w 3752993"/>
                  <a:gd name="connsiteY57" fmla="*/ 1357628 h 4689399"/>
                  <a:gd name="connsiteX58" fmla="*/ 3486115 w 3752993"/>
                  <a:gd name="connsiteY58" fmla="*/ 1206371 h 4689399"/>
                  <a:gd name="connsiteX59" fmla="*/ 3366153 w 3752993"/>
                  <a:gd name="connsiteY59" fmla="*/ 1184763 h 4689399"/>
                  <a:gd name="connsiteX60" fmla="*/ 3186209 w 3752993"/>
                  <a:gd name="connsiteY60" fmla="*/ 1199293 h 4689399"/>
                  <a:gd name="connsiteX61" fmla="*/ 3091208 w 3752993"/>
                  <a:gd name="connsiteY61" fmla="*/ 1296902 h 4689399"/>
                  <a:gd name="connsiteX62" fmla="*/ 2958206 w 3752993"/>
                  <a:gd name="connsiteY62" fmla="*/ 1346451 h 4689399"/>
                  <a:gd name="connsiteX63" fmla="*/ 2882950 w 3752993"/>
                  <a:gd name="connsiteY63" fmla="*/ 1344961 h 4689399"/>
                  <a:gd name="connsiteX64" fmla="*/ 2757400 w 3752993"/>
                  <a:gd name="connsiteY64" fmla="*/ 1321863 h 4689399"/>
                  <a:gd name="connsiteX65" fmla="*/ 2646752 w 3752993"/>
                  <a:gd name="connsiteY65" fmla="*/ 1266352 h 4689399"/>
                  <a:gd name="connsiteX66" fmla="*/ 2640791 w 3752993"/>
                  <a:gd name="connsiteY66" fmla="*/ 1249960 h 4689399"/>
                  <a:gd name="connsiteX67" fmla="*/ 2655320 w 3752993"/>
                  <a:gd name="connsiteY67" fmla="*/ 1245862 h 4689399"/>
                  <a:gd name="connsiteX68" fmla="*/ 2701889 w 3752993"/>
                  <a:gd name="connsiteY68" fmla="*/ 1263744 h 4689399"/>
                  <a:gd name="connsiteX69" fmla="*/ 2936971 w 3752993"/>
                  <a:gd name="connsiteY69" fmla="*/ 1318882 h 4689399"/>
                  <a:gd name="connsiteX70" fmla="*/ 3023031 w 3752993"/>
                  <a:gd name="connsiteY70" fmla="*/ 1300255 h 4689399"/>
                  <a:gd name="connsiteX71" fmla="*/ 3052090 w 3752993"/>
                  <a:gd name="connsiteY71" fmla="*/ 1250705 h 4689399"/>
                  <a:gd name="connsiteX72" fmla="*/ 3088228 w 3752993"/>
                  <a:gd name="connsiteY72" fmla="*/ 1191842 h 4689399"/>
                  <a:gd name="connsiteX73" fmla="*/ 3115424 w 3752993"/>
                  <a:gd name="connsiteY73" fmla="*/ 1162782 h 4689399"/>
                  <a:gd name="connsiteX74" fmla="*/ 3217876 w 3752993"/>
                  <a:gd name="connsiteY74" fmla="*/ 1163155 h 4689399"/>
                  <a:gd name="connsiteX75" fmla="*/ 3370996 w 3752993"/>
                  <a:gd name="connsiteY75" fmla="*/ 1156822 h 4689399"/>
                  <a:gd name="connsiteX76" fmla="*/ 3360564 w 3752993"/>
                  <a:gd name="connsiteY76" fmla="*/ 1018232 h 4689399"/>
                  <a:gd name="connsiteX77" fmla="*/ 3313995 w 3752993"/>
                  <a:gd name="connsiteY77" fmla="*/ 934407 h 4689399"/>
                  <a:gd name="connsiteX78" fmla="*/ 3288289 w 3752993"/>
                  <a:gd name="connsiteY78" fmla="*/ 842386 h 4689399"/>
                  <a:gd name="connsiteX79" fmla="*/ 3129953 w 3752993"/>
                  <a:gd name="connsiteY79" fmla="*/ 794700 h 4689399"/>
                  <a:gd name="connsiteX80" fmla="*/ 2989128 w 3752993"/>
                  <a:gd name="connsiteY80" fmla="*/ 815562 h 4689399"/>
                  <a:gd name="connsiteX81" fmla="*/ 2791302 w 3752993"/>
                  <a:gd name="connsiteY81" fmla="*/ 810347 h 4689399"/>
                  <a:gd name="connsiteX82" fmla="*/ 2808812 w 3752993"/>
                  <a:gd name="connsiteY82" fmla="*/ 796935 h 4689399"/>
                  <a:gd name="connsiteX83" fmla="*/ 2975344 w 3752993"/>
                  <a:gd name="connsiteY83" fmla="*/ 796935 h 4689399"/>
                  <a:gd name="connsiteX84" fmla="*/ 3142993 w 3752993"/>
                  <a:gd name="connsiteY84" fmla="*/ 735836 h 4689399"/>
                  <a:gd name="connsiteX85" fmla="*/ 3144856 w 3752993"/>
                  <a:gd name="connsiteY85" fmla="*/ 732110 h 4689399"/>
                  <a:gd name="connsiteX86" fmla="*/ 3055443 w 3752993"/>
                  <a:gd name="connsiteY86" fmla="*/ 516029 h 4689399"/>
                  <a:gd name="connsiteX87" fmla="*/ 2987638 w 3752993"/>
                  <a:gd name="connsiteY87" fmla="*/ 482127 h 4689399"/>
                  <a:gd name="connsiteX88" fmla="*/ 2974226 w 3752993"/>
                  <a:gd name="connsiteY88" fmla="*/ 381910 h 4689399"/>
                  <a:gd name="connsiteX89" fmla="*/ 2879970 w 3752993"/>
                  <a:gd name="connsiteY89" fmla="*/ 284674 h 4689399"/>
                  <a:gd name="connsiteX90" fmla="*/ 2730949 w 3752993"/>
                  <a:gd name="connsiteY90" fmla="*/ 210163 h 4689399"/>
                  <a:gd name="connsiteX91" fmla="*/ 2619182 w 3752993"/>
                  <a:gd name="connsiteY91" fmla="*/ 238104 h 4689399"/>
                  <a:gd name="connsiteX92" fmla="*/ 2533123 w 3752993"/>
                  <a:gd name="connsiteY92" fmla="*/ 384891 h 4689399"/>
                  <a:gd name="connsiteX93" fmla="*/ 2532005 w 3752993"/>
                  <a:gd name="connsiteY93" fmla="*/ 526833 h 4689399"/>
                  <a:gd name="connsiteX94" fmla="*/ 2499965 w 3752993"/>
                  <a:gd name="connsiteY94" fmla="*/ 526833 h 4689399"/>
                  <a:gd name="connsiteX95" fmla="*/ 2512260 w 3752993"/>
                  <a:gd name="connsiteY95" fmla="*/ 374832 h 4689399"/>
                  <a:gd name="connsiteX96" fmla="*/ 2570378 w 3752993"/>
                  <a:gd name="connsiteY96" fmla="*/ 223575 h 4689399"/>
                  <a:gd name="connsiteX97" fmla="*/ 2570378 w 3752993"/>
                  <a:gd name="connsiteY97" fmla="*/ 118142 h 4689399"/>
                  <a:gd name="connsiteX98" fmla="*/ 2450416 w 3752993"/>
                  <a:gd name="connsiteY98" fmla="*/ 22768 h 4689399"/>
                  <a:gd name="connsiteX99" fmla="*/ 2361375 w 3752993"/>
                  <a:gd name="connsiteY99" fmla="*/ 115907 h 4689399"/>
                  <a:gd name="connsiteX100" fmla="*/ 2323003 w 3752993"/>
                  <a:gd name="connsiteY100" fmla="*/ 51828 h 4689399"/>
                  <a:gd name="connsiteX101" fmla="*/ 2172118 w 3752993"/>
                  <a:gd name="connsiteY101" fmla="*/ 4141 h 4689399"/>
                  <a:gd name="connsiteX102" fmla="*/ 1931821 w 3752993"/>
                  <a:gd name="connsiteY102" fmla="*/ 155398 h 4689399"/>
                  <a:gd name="connsiteX103" fmla="*/ 1951567 w 3752993"/>
                  <a:gd name="connsiteY103" fmla="*/ 278713 h 4689399"/>
                  <a:gd name="connsiteX104" fmla="*/ 2081960 w 3752993"/>
                  <a:gd name="connsiteY104" fmla="*/ 321184 h 4689399"/>
                  <a:gd name="connsiteX105" fmla="*/ 2162805 w 3752993"/>
                  <a:gd name="connsiteY105" fmla="*/ 423636 h 4689399"/>
                  <a:gd name="connsiteX106" fmla="*/ 2049548 w 3752993"/>
                  <a:gd name="connsiteY106" fmla="*/ 396440 h 4689399"/>
                  <a:gd name="connsiteX107" fmla="*/ 1950076 w 3752993"/>
                  <a:gd name="connsiteY107" fmla="*/ 343537 h 4689399"/>
                  <a:gd name="connsiteX108" fmla="*/ 1930703 w 3752993"/>
                  <a:gd name="connsiteY108" fmla="*/ 342792 h 4689399"/>
                  <a:gd name="connsiteX109" fmla="*/ 1913194 w 3752993"/>
                  <a:gd name="connsiteY109" fmla="*/ 407616 h 4689399"/>
                  <a:gd name="connsiteX110" fmla="*/ 1943370 w 3752993"/>
                  <a:gd name="connsiteY110" fmla="*/ 457538 h 4689399"/>
                  <a:gd name="connsiteX111" fmla="*/ 2076372 w 3752993"/>
                  <a:gd name="connsiteY111" fmla="*/ 589422 h 4689399"/>
                  <a:gd name="connsiteX112" fmla="*/ 2158706 w 3752993"/>
                  <a:gd name="connsiteY112" fmla="*/ 703051 h 4689399"/>
                  <a:gd name="connsiteX113" fmla="*/ 2131137 w 3752993"/>
                  <a:gd name="connsiteY113" fmla="*/ 704542 h 4689399"/>
                  <a:gd name="connsiteX114" fmla="*/ 2090902 w 3752993"/>
                  <a:gd name="connsiteY114" fmla="*/ 678463 h 4689399"/>
                  <a:gd name="connsiteX115" fmla="*/ 2019744 w 3752993"/>
                  <a:gd name="connsiteY115" fmla="*/ 607305 h 4689399"/>
                  <a:gd name="connsiteX116" fmla="*/ 1959390 w 3752993"/>
                  <a:gd name="connsiteY116" fmla="*/ 537638 h 4689399"/>
                  <a:gd name="connsiteX117" fmla="*/ 1947468 w 3752993"/>
                  <a:gd name="connsiteY117" fmla="*/ 532049 h 4689399"/>
                  <a:gd name="connsiteX118" fmla="*/ 1937037 w 3752993"/>
                  <a:gd name="connsiteY118" fmla="*/ 533912 h 4689399"/>
                  <a:gd name="connsiteX119" fmla="*/ 1902389 w 3752993"/>
                  <a:gd name="connsiteY119" fmla="*/ 567069 h 4689399"/>
                  <a:gd name="connsiteX120" fmla="*/ 1894193 w 3752993"/>
                  <a:gd name="connsiteY120" fmla="*/ 690384 h 4689399"/>
                  <a:gd name="connsiteX121" fmla="*/ 1908723 w 3752993"/>
                  <a:gd name="connsiteY121" fmla="*/ 787621 h 4689399"/>
                  <a:gd name="connsiteX122" fmla="*/ 1889723 w 3752993"/>
                  <a:gd name="connsiteY122" fmla="*/ 958996 h 4689399"/>
                  <a:gd name="connsiteX123" fmla="*/ 1909841 w 3752993"/>
                  <a:gd name="connsiteY123" fmla="*/ 1042820 h 4689399"/>
                  <a:gd name="connsiteX124" fmla="*/ 2021979 w 3752993"/>
                  <a:gd name="connsiteY124" fmla="*/ 1069271 h 4689399"/>
                  <a:gd name="connsiteX125" fmla="*/ 1995900 w 3752993"/>
                  <a:gd name="connsiteY125" fmla="*/ 1097213 h 4689399"/>
                  <a:gd name="connsiteX126" fmla="*/ 1921390 w 3752993"/>
                  <a:gd name="connsiteY126" fmla="*/ 1115841 h 4689399"/>
                  <a:gd name="connsiteX127" fmla="*/ 1876683 w 3752993"/>
                  <a:gd name="connsiteY127" fmla="*/ 1116586 h 4689399"/>
                  <a:gd name="connsiteX128" fmla="*/ 1876683 w 3752993"/>
                  <a:gd name="connsiteY128" fmla="*/ 1372903 h 4689399"/>
                  <a:gd name="connsiteX129" fmla="*/ 1876683 w 3752993"/>
                  <a:gd name="connsiteY129" fmla="*/ 1877340 h 4689399"/>
                  <a:gd name="connsiteX130" fmla="*/ 1904252 w 3752993"/>
                  <a:gd name="connsiteY130" fmla="*/ 1858340 h 4689399"/>
                  <a:gd name="connsiteX131" fmla="*/ 1926605 w 3752993"/>
                  <a:gd name="connsiteY131" fmla="*/ 1613200 h 4689399"/>
                  <a:gd name="connsiteX132" fmla="*/ 1900154 w 3752993"/>
                  <a:gd name="connsiteY132" fmla="*/ 1562905 h 4689399"/>
                  <a:gd name="connsiteX133" fmla="*/ 1900154 w 3752993"/>
                  <a:gd name="connsiteY133" fmla="*/ 1504414 h 4689399"/>
                  <a:gd name="connsiteX134" fmla="*/ 1904252 w 3752993"/>
                  <a:gd name="connsiteY134" fmla="*/ 1452257 h 4689399"/>
                  <a:gd name="connsiteX135" fmla="*/ 1988449 w 3752993"/>
                  <a:gd name="connsiteY135" fmla="*/ 1340118 h 4689399"/>
                  <a:gd name="connsiteX136" fmla="*/ 2102451 w 3752993"/>
                  <a:gd name="connsiteY136" fmla="*/ 1248842 h 4689399"/>
                  <a:gd name="connsiteX137" fmla="*/ 2118843 w 3752993"/>
                  <a:gd name="connsiteY137" fmla="*/ 1239528 h 4689399"/>
                  <a:gd name="connsiteX138" fmla="*/ 2130765 w 3752993"/>
                  <a:gd name="connsiteY138" fmla="*/ 1242881 h 4689399"/>
                  <a:gd name="connsiteX139" fmla="*/ 2131510 w 3752993"/>
                  <a:gd name="connsiteY139" fmla="*/ 1248842 h 4689399"/>
                  <a:gd name="connsiteX140" fmla="*/ 2121078 w 3752993"/>
                  <a:gd name="connsiteY140" fmla="*/ 1270823 h 4689399"/>
                  <a:gd name="connsiteX141" fmla="*/ 2000371 w 3752993"/>
                  <a:gd name="connsiteY141" fmla="*/ 1401589 h 4689399"/>
                  <a:gd name="connsiteX142" fmla="*/ 2048430 w 3752993"/>
                  <a:gd name="connsiteY142" fmla="*/ 1667220 h 4689399"/>
                  <a:gd name="connsiteX143" fmla="*/ 2061097 w 3752993"/>
                  <a:gd name="connsiteY143" fmla="*/ 1785692 h 4689399"/>
                  <a:gd name="connsiteX144" fmla="*/ 2047685 w 3752993"/>
                  <a:gd name="connsiteY144" fmla="*/ 1803947 h 4689399"/>
                  <a:gd name="connsiteX145" fmla="*/ 2037254 w 3752993"/>
                  <a:gd name="connsiteY145" fmla="*/ 1815869 h 4689399"/>
                  <a:gd name="connsiteX146" fmla="*/ 1985469 w 3752993"/>
                  <a:gd name="connsiteY146" fmla="*/ 1838595 h 4689399"/>
                  <a:gd name="connsiteX147" fmla="*/ 1919154 w 3752993"/>
                  <a:gd name="connsiteY147" fmla="*/ 1914223 h 4689399"/>
                  <a:gd name="connsiteX148" fmla="*/ 1910958 w 3752993"/>
                  <a:gd name="connsiteY148" fmla="*/ 1970479 h 4689399"/>
                  <a:gd name="connsiteX149" fmla="*/ 1910958 w 3752993"/>
                  <a:gd name="connsiteY149" fmla="*/ 2367993 h 4689399"/>
                  <a:gd name="connsiteX150" fmla="*/ 1934802 w 3752993"/>
                  <a:gd name="connsiteY150" fmla="*/ 2416798 h 4689399"/>
                  <a:gd name="connsiteX151" fmla="*/ 1931821 w 3752993"/>
                  <a:gd name="connsiteY151" fmla="*/ 2458151 h 4689399"/>
                  <a:gd name="connsiteX152" fmla="*/ 1967959 w 3752993"/>
                  <a:gd name="connsiteY152" fmla="*/ 2549427 h 4689399"/>
                  <a:gd name="connsiteX153" fmla="*/ 2014156 w 3752993"/>
                  <a:gd name="connsiteY153" fmla="*/ 2547937 h 4689399"/>
                  <a:gd name="connsiteX154" fmla="*/ 2054019 w 3752993"/>
                  <a:gd name="connsiteY154" fmla="*/ 2524093 h 4689399"/>
                  <a:gd name="connsiteX155" fmla="*/ 2039489 w 3752993"/>
                  <a:gd name="connsiteY155" fmla="*/ 2556878 h 4689399"/>
                  <a:gd name="connsiteX156" fmla="*/ 1990685 w 3752993"/>
                  <a:gd name="connsiteY156" fmla="*/ 2571780 h 4689399"/>
                  <a:gd name="connsiteX157" fmla="*/ 1887860 w 3752993"/>
                  <a:gd name="connsiteY157" fmla="*/ 2573643 h 4689399"/>
                  <a:gd name="connsiteX158" fmla="*/ 1762682 w 3752993"/>
                  <a:gd name="connsiteY158" fmla="*/ 2571780 h 4689399"/>
                  <a:gd name="connsiteX159" fmla="*/ 1714250 w 3752993"/>
                  <a:gd name="connsiteY159" fmla="*/ 2556878 h 4689399"/>
                  <a:gd name="connsiteX160" fmla="*/ 1699720 w 3752993"/>
                  <a:gd name="connsiteY160" fmla="*/ 2524093 h 4689399"/>
                  <a:gd name="connsiteX161" fmla="*/ 1739584 w 3752993"/>
                  <a:gd name="connsiteY161" fmla="*/ 2547937 h 4689399"/>
                  <a:gd name="connsiteX162" fmla="*/ 1785780 w 3752993"/>
                  <a:gd name="connsiteY162" fmla="*/ 2549427 h 4689399"/>
                  <a:gd name="connsiteX163" fmla="*/ 1821918 w 3752993"/>
                  <a:gd name="connsiteY163" fmla="*/ 2458151 h 4689399"/>
                  <a:gd name="connsiteX164" fmla="*/ 1818937 w 3752993"/>
                  <a:gd name="connsiteY164" fmla="*/ 2416798 h 4689399"/>
                  <a:gd name="connsiteX165" fmla="*/ 1842781 w 3752993"/>
                  <a:gd name="connsiteY165" fmla="*/ 2367993 h 4689399"/>
                  <a:gd name="connsiteX166" fmla="*/ 1842781 w 3752993"/>
                  <a:gd name="connsiteY166" fmla="*/ 1970479 h 4689399"/>
                  <a:gd name="connsiteX167" fmla="*/ 1834585 w 3752993"/>
                  <a:gd name="connsiteY167" fmla="*/ 1914223 h 4689399"/>
                  <a:gd name="connsiteX168" fmla="*/ 1768270 w 3752993"/>
                  <a:gd name="connsiteY168" fmla="*/ 1838595 h 4689399"/>
                  <a:gd name="connsiteX169" fmla="*/ 1716485 w 3752993"/>
                  <a:gd name="connsiteY169" fmla="*/ 1815869 h 4689399"/>
                  <a:gd name="connsiteX170" fmla="*/ 1706054 w 3752993"/>
                  <a:gd name="connsiteY170" fmla="*/ 1803947 h 4689399"/>
                  <a:gd name="connsiteX171" fmla="*/ 1692642 w 3752993"/>
                  <a:gd name="connsiteY171" fmla="*/ 1785692 h 4689399"/>
                  <a:gd name="connsiteX172" fmla="*/ 1705309 w 3752993"/>
                  <a:gd name="connsiteY172" fmla="*/ 1667220 h 4689399"/>
                  <a:gd name="connsiteX173" fmla="*/ 1753368 w 3752993"/>
                  <a:gd name="connsiteY173" fmla="*/ 1401589 h 4689399"/>
                  <a:gd name="connsiteX174" fmla="*/ 1632661 w 3752993"/>
                  <a:gd name="connsiteY174" fmla="*/ 1270823 h 4689399"/>
                  <a:gd name="connsiteX175" fmla="*/ 1622229 w 3752993"/>
                  <a:gd name="connsiteY175" fmla="*/ 1248842 h 4689399"/>
                  <a:gd name="connsiteX176" fmla="*/ 1622974 w 3752993"/>
                  <a:gd name="connsiteY176" fmla="*/ 1242881 h 4689399"/>
                  <a:gd name="connsiteX177" fmla="*/ 1634896 w 3752993"/>
                  <a:gd name="connsiteY177" fmla="*/ 1239528 h 4689399"/>
                  <a:gd name="connsiteX178" fmla="*/ 1651288 w 3752993"/>
                  <a:gd name="connsiteY178" fmla="*/ 1248842 h 4689399"/>
                  <a:gd name="connsiteX179" fmla="*/ 1765290 w 3752993"/>
                  <a:gd name="connsiteY179" fmla="*/ 1340118 h 4689399"/>
                  <a:gd name="connsiteX180" fmla="*/ 1849487 w 3752993"/>
                  <a:gd name="connsiteY180" fmla="*/ 1452257 h 4689399"/>
                  <a:gd name="connsiteX181" fmla="*/ 1853585 w 3752993"/>
                  <a:gd name="connsiteY181" fmla="*/ 1504414 h 4689399"/>
                  <a:gd name="connsiteX182" fmla="*/ 1853585 w 3752993"/>
                  <a:gd name="connsiteY182" fmla="*/ 1562905 h 4689399"/>
                  <a:gd name="connsiteX183" fmla="*/ 1827134 w 3752993"/>
                  <a:gd name="connsiteY183" fmla="*/ 1613200 h 4689399"/>
                  <a:gd name="connsiteX184" fmla="*/ 1849487 w 3752993"/>
                  <a:gd name="connsiteY184" fmla="*/ 1858340 h 4689399"/>
                  <a:gd name="connsiteX185" fmla="*/ 1877056 w 3752993"/>
                  <a:gd name="connsiteY185" fmla="*/ 1877340 h 4689399"/>
                  <a:gd name="connsiteX186" fmla="*/ 1877056 w 3752993"/>
                  <a:gd name="connsiteY186" fmla="*/ 1372903 h 4689399"/>
                  <a:gd name="connsiteX187" fmla="*/ 1877056 w 3752993"/>
                  <a:gd name="connsiteY187" fmla="*/ 1116586 h 4689399"/>
                  <a:gd name="connsiteX188" fmla="*/ 1832349 w 3752993"/>
                  <a:gd name="connsiteY188" fmla="*/ 1115841 h 4689399"/>
                  <a:gd name="connsiteX189" fmla="*/ 1757839 w 3752993"/>
                  <a:gd name="connsiteY189" fmla="*/ 1097213 h 4689399"/>
                  <a:gd name="connsiteX190" fmla="*/ 1731760 w 3752993"/>
                  <a:gd name="connsiteY190" fmla="*/ 1069271 h 4689399"/>
                  <a:gd name="connsiteX191" fmla="*/ 1843899 w 3752993"/>
                  <a:gd name="connsiteY191" fmla="*/ 1042820 h 4689399"/>
                  <a:gd name="connsiteX192" fmla="*/ 1864016 w 3752993"/>
                  <a:gd name="connsiteY192" fmla="*/ 958996 h 4689399"/>
                  <a:gd name="connsiteX193" fmla="*/ 1845016 w 3752993"/>
                  <a:gd name="connsiteY193" fmla="*/ 787621 h 4689399"/>
                  <a:gd name="connsiteX194" fmla="*/ 1859546 w 3752993"/>
                  <a:gd name="connsiteY194" fmla="*/ 690384 h 4689399"/>
                  <a:gd name="connsiteX195" fmla="*/ 1851350 w 3752993"/>
                  <a:gd name="connsiteY195" fmla="*/ 567069 h 4689399"/>
                  <a:gd name="connsiteX196" fmla="*/ 1816702 w 3752993"/>
                  <a:gd name="connsiteY196" fmla="*/ 533912 h 4689399"/>
                  <a:gd name="connsiteX197" fmla="*/ 1806271 w 3752993"/>
                  <a:gd name="connsiteY197" fmla="*/ 532049 h 4689399"/>
                  <a:gd name="connsiteX198" fmla="*/ 1794349 w 3752993"/>
                  <a:gd name="connsiteY198" fmla="*/ 537638 h 4689399"/>
                  <a:gd name="connsiteX199" fmla="*/ 1733995 w 3752993"/>
                  <a:gd name="connsiteY199" fmla="*/ 607305 h 4689399"/>
                  <a:gd name="connsiteX200" fmla="*/ 1662838 w 3752993"/>
                  <a:gd name="connsiteY200" fmla="*/ 678463 h 4689399"/>
                  <a:gd name="connsiteX201" fmla="*/ 1622602 w 3752993"/>
                  <a:gd name="connsiteY201" fmla="*/ 704542 h 4689399"/>
                  <a:gd name="connsiteX202" fmla="*/ 1594660 w 3752993"/>
                  <a:gd name="connsiteY202" fmla="*/ 703051 h 4689399"/>
                  <a:gd name="connsiteX203" fmla="*/ 1676995 w 3752993"/>
                  <a:gd name="connsiteY203" fmla="*/ 589422 h 4689399"/>
                  <a:gd name="connsiteX204" fmla="*/ 1809996 w 3752993"/>
                  <a:gd name="connsiteY204" fmla="*/ 457538 h 4689399"/>
                  <a:gd name="connsiteX205" fmla="*/ 1840173 w 3752993"/>
                  <a:gd name="connsiteY205" fmla="*/ 407616 h 4689399"/>
                  <a:gd name="connsiteX206" fmla="*/ 1822663 w 3752993"/>
                  <a:gd name="connsiteY206" fmla="*/ 342792 h 4689399"/>
                  <a:gd name="connsiteX207" fmla="*/ 1803290 w 3752993"/>
                  <a:gd name="connsiteY207" fmla="*/ 343537 h 4689399"/>
                  <a:gd name="connsiteX208" fmla="*/ 1703818 w 3752993"/>
                  <a:gd name="connsiteY208" fmla="*/ 396440 h 4689399"/>
                  <a:gd name="connsiteX209" fmla="*/ 1590562 w 3752993"/>
                  <a:gd name="connsiteY209" fmla="*/ 423636 h 4689399"/>
                  <a:gd name="connsiteX210" fmla="*/ 1671406 w 3752993"/>
                  <a:gd name="connsiteY210" fmla="*/ 321184 h 4689399"/>
                  <a:gd name="connsiteX211" fmla="*/ 1801800 w 3752993"/>
                  <a:gd name="connsiteY211" fmla="*/ 278713 h 4689399"/>
                  <a:gd name="connsiteX212" fmla="*/ 1821545 w 3752993"/>
                  <a:gd name="connsiteY212" fmla="*/ 155398 h 4689399"/>
                  <a:gd name="connsiteX213" fmla="*/ 1581248 w 3752993"/>
                  <a:gd name="connsiteY213" fmla="*/ 4141 h 4689399"/>
                  <a:gd name="connsiteX214" fmla="*/ 1430364 w 3752993"/>
                  <a:gd name="connsiteY214" fmla="*/ 51828 h 4689399"/>
                  <a:gd name="connsiteX215" fmla="*/ 1391991 w 3752993"/>
                  <a:gd name="connsiteY215" fmla="*/ 115907 h 4689399"/>
                  <a:gd name="connsiteX216" fmla="*/ 1302951 w 3752993"/>
                  <a:gd name="connsiteY216" fmla="*/ 22768 h 4689399"/>
                  <a:gd name="connsiteX217" fmla="*/ 1182989 w 3752993"/>
                  <a:gd name="connsiteY217" fmla="*/ 118142 h 4689399"/>
                  <a:gd name="connsiteX218" fmla="*/ 1182989 w 3752993"/>
                  <a:gd name="connsiteY218" fmla="*/ 223575 h 4689399"/>
                  <a:gd name="connsiteX219" fmla="*/ 1241107 w 3752993"/>
                  <a:gd name="connsiteY219" fmla="*/ 374832 h 4689399"/>
                  <a:gd name="connsiteX220" fmla="*/ 1253401 w 3752993"/>
                  <a:gd name="connsiteY220" fmla="*/ 526833 h 4689399"/>
                  <a:gd name="connsiteX221" fmla="*/ 1221362 w 3752993"/>
                  <a:gd name="connsiteY221" fmla="*/ 526833 h 4689399"/>
                  <a:gd name="connsiteX222" fmla="*/ 1220244 w 3752993"/>
                  <a:gd name="connsiteY222" fmla="*/ 384891 h 4689399"/>
                  <a:gd name="connsiteX223" fmla="*/ 1134184 w 3752993"/>
                  <a:gd name="connsiteY223" fmla="*/ 238104 h 4689399"/>
                  <a:gd name="connsiteX224" fmla="*/ 1022418 w 3752993"/>
                  <a:gd name="connsiteY224" fmla="*/ 210163 h 4689399"/>
                  <a:gd name="connsiteX225" fmla="*/ 873396 w 3752993"/>
                  <a:gd name="connsiteY225" fmla="*/ 284674 h 4689399"/>
                  <a:gd name="connsiteX226" fmla="*/ 779140 w 3752993"/>
                  <a:gd name="connsiteY226" fmla="*/ 381910 h 4689399"/>
                  <a:gd name="connsiteX227" fmla="*/ 765728 w 3752993"/>
                  <a:gd name="connsiteY227" fmla="*/ 482127 h 4689399"/>
                  <a:gd name="connsiteX228" fmla="*/ 697924 w 3752993"/>
                  <a:gd name="connsiteY228" fmla="*/ 516029 h 4689399"/>
                  <a:gd name="connsiteX229" fmla="*/ 608511 w 3752993"/>
                  <a:gd name="connsiteY229" fmla="*/ 732110 h 4689399"/>
                  <a:gd name="connsiteX230" fmla="*/ 610374 w 3752993"/>
                  <a:gd name="connsiteY230" fmla="*/ 735836 h 4689399"/>
                  <a:gd name="connsiteX231" fmla="*/ 778023 w 3752993"/>
                  <a:gd name="connsiteY231" fmla="*/ 796935 h 4689399"/>
                  <a:gd name="connsiteX232" fmla="*/ 944554 w 3752993"/>
                  <a:gd name="connsiteY232" fmla="*/ 796935 h 4689399"/>
                  <a:gd name="connsiteX233" fmla="*/ 962064 w 3752993"/>
                  <a:gd name="connsiteY233" fmla="*/ 810347 h 4689399"/>
                  <a:gd name="connsiteX234" fmla="*/ 764238 w 3752993"/>
                  <a:gd name="connsiteY234" fmla="*/ 815562 h 4689399"/>
                  <a:gd name="connsiteX235" fmla="*/ 623413 w 3752993"/>
                  <a:gd name="connsiteY235" fmla="*/ 794700 h 4689399"/>
                  <a:gd name="connsiteX236" fmla="*/ 465078 w 3752993"/>
                  <a:gd name="connsiteY236" fmla="*/ 842386 h 4689399"/>
                  <a:gd name="connsiteX237" fmla="*/ 439372 w 3752993"/>
                  <a:gd name="connsiteY237" fmla="*/ 934407 h 4689399"/>
                  <a:gd name="connsiteX238" fmla="*/ 392802 w 3752993"/>
                  <a:gd name="connsiteY238" fmla="*/ 1018232 h 4689399"/>
                  <a:gd name="connsiteX239" fmla="*/ 382371 w 3752993"/>
                  <a:gd name="connsiteY239" fmla="*/ 1156822 h 4689399"/>
                  <a:gd name="connsiteX240" fmla="*/ 535490 w 3752993"/>
                  <a:gd name="connsiteY240" fmla="*/ 1163155 h 4689399"/>
                  <a:gd name="connsiteX241" fmla="*/ 637943 w 3752993"/>
                  <a:gd name="connsiteY241" fmla="*/ 1162782 h 4689399"/>
                  <a:gd name="connsiteX242" fmla="*/ 665139 w 3752993"/>
                  <a:gd name="connsiteY242" fmla="*/ 1191842 h 4689399"/>
                  <a:gd name="connsiteX243" fmla="*/ 701277 w 3752993"/>
                  <a:gd name="connsiteY243" fmla="*/ 1250705 h 4689399"/>
                  <a:gd name="connsiteX244" fmla="*/ 730336 w 3752993"/>
                  <a:gd name="connsiteY244" fmla="*/ 1300255 h 4689399"/>
                  <a:gd name="connsiteX245" fmla="*/ 816396 w 3752993"/>
                  <a:gd name="connsiteY245" fmla="*/ 1318882 h 4689399"/>
                  <a:gd name="connsiteX246" fmla="*/ 1051477 w 3752993"/>
                  <a:gd name="connsiteY246" fmla="*/ 1263744 h 4689399"/>
                  <a:gd name="connsiteX247" fmla="*/ 1098046 w 3752993"/>
                  <a:gd name="connsiteY247" fmla="*/ 1245862 h 4689399"/>
                  <a:gd name="connsiteX248" fmla="*/ 1112576 w 3752993"/>
                  <a:gd name="connsiteY248" fmla="*/ 1249960 h 4689399"/>
                  <a:gd name="connsiteX249" fmla="*/ 1106615 w 3752993"/>
                  <a:gd name="connsiteY249" fmla="*/ 1266352 h 4689399"/>
                  <a:gd name="connsiteX250" fmla="*/ 995967 w 3752993"/>
                  <a:gd name="connsiteY250" fmla="*/ 1321863 h 4689399"/>
                  <a:gd name="connsiteX251" fmla="*/ 870416 w 3752993"/>
                  <a:gd name="connsiteY251" fmla="*/ 1344961 h 4689399"/>
                  <a:gd name="connsiteX252" fmla="*/ 795160 w 3752993"/>
                  <a:gd name="connsiteY252" fmla="*/ 1346451 h 4689399"/>
                  <a:gd name="connsiteX253" fmla="*/ 662159 w 3752993"/>
                  <a:gd name="connsiteY253" fmla="*/ 1296902 h 4689399"/>
                  <a:gd name="connsiteX254" fmla="*/ 566785 w 3752993"/>
                  <a:gd name="connsiteY254" fmla="*/ 1199293 h 4689399"/>
                  <a:gd name="connsiteX255" fmla="*/ 386841 w 3752993"/>
                  <a:gd name="connsiteY255" fmla="*/ 1184763 h 4689399"/>
                  <a:gd name="connsiteX256" fmla="*/ 266879 w 3752993"/>
                  <a:gd name="connsiteY256" fmla="*/ 1206371 h 4689399"/>
                  <a:gd name="connsiteX257" fmla="*/ 205780 w 3752993"/>
                  <a:gd name="connsiteY257" fmla="*/ 1357628 h 4689399"/>
                  <a:gd name="connsiteX258" fmla="*/ 317547 w 3752993"/>
                  <a:gd name="connsiteY258" fmla="*/ 1467159 h 4689399"/>
                  <a:gd name="connsiteX259" fmla="*/ 500843 w 3752993"/>
                  <a:gd name="connsiteY259" fmla="*/ 1515963 h 4689399"/>
                  <a:gd name="connsiteX260" fmla="*/ 547412 w 3752993"/>
                  <a:gd name="connsiteY260" fmla="*/ 1550983 h 4689399"/>
                  <a:gd name="connsiteX261" fmla="*/ 466568 w 3752993"/>
                  <a:gd name="connsiteY261" fmla="*/ 1538689 h 4689399"/>
                  <a:gd name="connsiteX262" fmla="*/ 238938 w 3752993"/>
                  <a:gd name="connsiteY262" fmla="*/ 1464178 h 4689399"/>
                  <a:gd name="connsiteX263" fmla="*/ 153996 w 3752993"/>
                  <a:gd name="connsiteY263" fmla="*/ 1505532 h 4689399"/>
                  <a:gd name="connsiteX264" fmla="*/ 112642 w 3752993"/>
                  <a:gd name="connsiteY264" fmla="*/ 1643749 h 4689399"/>
                  <a:gd name="connsiteX265" fmla="*/ 121211 w 3752993"/>
                  <a:gd name="connsiteY265" fmla="*/ 1705966 h 4689399"/>
                  <a:gd name="connsiteX266" fmla="*/ 204290 w 3752993"/>
                  <a:gd name="connsiteY266" fmla="*/ 1760358 h 4689399"/>
                  <a:gd name="connsiteX267" fmla="*/ 275821 w 3752993"/>
                  <a:gd name="connsiteY267" fmla="*/ 1787182 h 4689399"/>
                  <a:gd name="connsiteX268" fmla="*/ 330958 w 3752993"/>
                  <a:gd name="connsiteY268" fmla="*/ 1824438 h 4689399"/>
                  <a:gd name="connsiteX269" fmla="*/ 349959 w 3752993"/>
                  <a:gd name="connsiteY269" fmla="*/ 1883674 h 4689399"/>
                  <a:gd name="connsiteX270" fmla="*/ 341763 w 3752993"/>
                  <a:gd name="connsiteY270" fmla="*/ 1884419 h 4689399"/>
                  <a:gd name="connsiteX271" fmla="*/ 281409 w 3752993"/>
                  <a:gd name="connsiteY271" fmla="*/ 1850516 h 4689399"/>
                  <a:gd name="connsiteX272" fmla="*/ 215094 w 3752993"/>
                  <a:gd name="connsiteY272" fmla="*/ 1815124 h 4689399"/>
                  <a:gd name="connsiteX273" fmla="*/ 142446 w 3752993"/>
                  <a:gd name="connsiteY273" fmla="*/ 1818849 h 4689399"/>
                  <a:gd name="connsiteX274" fmla="*/ 107054 w 3752993"/>
                  <a:gd name="connsiteY274" fmla="*/ 1860948 h 4689399"/>
                  <a:gd name="connsiteX275" fmla="*/ 95132 w 3752993"/>
                  <a:gd name="connsiteY275" fmla="*/ 1915341 h 4689399"/>
                  <a:gd name="connsiteX276" fmla="*/ 104446 w 3752993"/>
                  <a:gd name="connsiteY276" fmla="*/ 2035675 h 4689399"/>
                  <a:gd name="connsiteX277" fmla="*/ 132387 w 3752993"/>
                  <a:gd name="connsiteY277" fmla="*/ 2158618 h 4689399"/>
                  <a:gd name="connsiteX278" fmla="*/ 206526 w 3752993"/>
                  <a:gd name="connsiteY278" fmla="*/ 2235737 h 4689399"/>
                  <a:gd name="connsiteX279" fmla="*/ 256820 w 3752993"/>
                  <a:gd name="connsiteY279" fmla="*/ 2285286 h 4689399"/>
                  <a:gd name="connsiteX280" fmla="*/ 316429 w 3752993"/>
                  <a:gd name="connsiteY280" fmla="*/ 2376190 h 4689399"/>
                  <a:gd name="connsiteX281" fmla="*/ 397273 w 3752993"/>
                  <a:gd name="connsiteY281" fmla="*/ 2347503 h 4689399"/>
                  <a:gd name="connsiteX282" fmla="*/ 529157 w 3752993"/>
                  <a:gd name="connsiteY282" fmla="*/ 2312483 h 4689399"/>
                  <a:gd name="connsiteX283" fmla="*/ 608883 w 3752993"/>
                  <a:gd name="connsiteY283" fmla="*/ 2300189 h 4689399"/>
                  <a:gd name="connsiteX284" fmla="*/ 772807 w 3752993"/>
                  <a:gd name="connsiteY284" fmla="*/ 2332228 h 4689399"/>
                  <a:gd name="connsiteX285" fmla="*/ 854024 w 3752993"/>
                  <a:gd name="connsiteY285" fmla="*/ 2398543 h 4689399"/>
                  <a:gd name="connsiteX286" fmla="*/ 878985 w 3752993"/>
                  <a:gd name="connsiteY286" fmla="*/ 2432445 h 4689399"/>
                  <a:gd name="connsiteX287" fmla="*/ 859239 w 3752993"/>
                  <a:gd name="connsiteY287" fmla="*/ 2434680 h 4689399"/>
                  <a:gd name="connsiteX288" fmla="*/ 843965 w 3752993"/>
                  <a:gd name="connsiteY288" fmla="*/ 2417543 h 4689399"/>
                  <a:gd name="connsiteX289" fmla="*/ 799631 w 3752993"/>
                  <a:gd name="connsiteY289" fmla="*/ 2379543 h 4689399"/>
                  <a:gd name="connsiteX290" fmla="*/ 594354 w 3752993"/>
                  <a:gd name="connsiteY290" fmla="*/ 2347503 h 4689399"/>
                  <a:gd name="connsiteX291" fmla="*/ 532883 w 3752993"/>
                  <a:gd name="connsiteY291" fmla="*/ 2393327 h 4689399"/>
                  <a:gd name="connsiteX292" fmla="*/ 456882 w 3752993"/>
                  <a:gd name="connsiteY292" fmla="*/ 2418288 h 4689399"/>
                  <a:gd name="connsiteX293" fmla="*/ 371567 w 3752993"/>
                  <a:gd name="connsiteY293" fmla="*/ 2402641 h 4689399"/>
                  <a:gd name="connsiteX294" fmla="*/ 360763 w 3752993"/>
                  <a:gd name="connsiteY294" fmla="*/ 2454798 h 4689399"/>
                  <a:gd name="connsiteX295" fmla="*/ 449803 w 3752993"/>
                  <a:gd name="connsiteY295" fmla="*/ 2490936 h 4689399"/>
                  <a:gd name="connsiteX296" fmla="*/ 585785 w 3752993"/>
                  <a:gd name="connsiteY296" fmla="*/ 2552407 h 4689399"/>
                  <a:gd name="connsiteX297" fmla="*/ 600315 w 3752993"/>
                  <a:gd name="connsiteY297" fmla="*/ 2595624 h 4689399"/>
                  <a:gd name="connsiteX298" fmla="*/ 561942 w 3752993"/>
                  <a:gd name="connsiteY298" fmla="*/ 2567309 h 4689399"/>
                  <a:gd name="connsiteX299" fmla="*/ 414410 w 3752993"/>
                  <a:gd name="connsiteY299" fmla="*/ 2505838 h 4689399"/>
                  <a:gd name="connsiteX300" fmla="*/ 294076 w 3752993"/>
                  <a:gd name="connsiteY300" fmla="*/ 2464857 h 4689399"/>
                  <a:gd name="connsiteX301" fmla="*/ 243036 w 3752993"/>
                  <a:gd name="connsiteY301" fmla="*/ 2419033 h 4689399"/>
                  <a:gd name="connsiteX302" fmla="*/ 220310 w 3752993"/>
                  <a:gd name="connsiteY302" fmla="*/ 2334463 h 4689399"/>
                  <a:gd name="connsiteX303" fmla="*/ 132760 w 3752993"/>
                  <a:gd name="connsiteY303" fmla="*/ 2224933 h 4689399"/>
                  <a:gd name="connsiteX304" fmla="*/ 16151 w 3752993"/>
                  <a:gd name="connsiteY304" fmla="*/ 2275227 h 4689399"/>
                  <a:gd name="connsiteX305" fmla="*/ 26955 w 3752993"/>
                  <a:gd name="connsiteY305" fmla="*/ 2343405 h 4689399"/>
                  <a:gd name="connsiteX306" fmla="*/ 18759 w 3752993"/>
                  <a:gd name="connsiteY306" fmla="*/ 2487956 h 4689399"/>
                  <a:gd name="connsiteX307" fmla="*/ 131 w 3752993"/>
                  <a:gd name="connsiteY307" fmla="*/ 2560976 h 4689399"/>
                  <a:gd name="connsiteX308" fmla="*/ 42229 w 3752993"/>
                  <a:gd name="connsiteY308" fmla="*/ 2619467 h 4689399"/>
                  <a:gd name="connsiteX309" fmla="*/ 115250 w 3752993"/>
                  <a:gd name="connsiteY309" fmla="*/ 2638467 h 4689399"/>
                  <a:gd name="connsiteX310" fmla="*/ 134250 w 3752993"/>
                  <a:gd name="connsiteY310" fmla="*/ 2641820 h 4689399"/>
                  <a:gd name="connsiteX311" fmla="*/ 142074 w 3752993"/>
                  <a:gd name="connsiteY311" fmla="*/ 2657840 h 4689399"/>
                  <a:gd name="connsiteX312" fmla="*/ 130525 w 3752993"/>
                  <a:gd name="connsiteY312" fmla="*/ 2665291 h 4689399"/>
                  <a:gd name="connsiteX313" fmla="*/ 83583 w 3752993"/>
                  <a:gd name="connsiteY313" fmla="*/ 2654114 h 4689399"/>
                  <a:gd name="connsiteX314" fmla="*/ 25465 w 3752993"/>
                  <a:gd name="connsiteY314" fmla="*/ 2673487 h 4689399"/>
                  <a:gd name="connsiteX315" fmla="*/ 17641 w 3752993"/>
                  <a:gd name="connsiteY315" fmla="*/ 2708135 h 4689399"/>
                  <a:gd name="connsiteX316" fmla="*/ 41112 w 3752993"/>
                  <a:gd name="connsiteY316" fmla="*/ 2868333 h 4689399"/>
                  <a:gd name="connsiteX317" fmla="*/ 57504 w 3752993"/>
                  <a:gd name="connsiteY317" fmla="*/ 2928687 h 4689399"/>
                  <a:gd name="connsiteX318" fmla="*/ 77249 w 3752993"/>
                  <a:gd name="connsiteY318" fmla="*/ 3116826 h 4689399"/>
                  <a:gd name="connsiteX319" fmla="*/ 136113 w 3752993"/>
                  <a:gd name="connsiteY319" fmla="*/ 3204004 h 4689399"/>
                  <a:gd name="connsiteX320" fmla="*/ 209879 w 3752993"/>
                  <a:gd name="connsiteY320" fmla="*/ 3215925 h 4689399"/>
                  <a:gd name="connsiteX321" fmla="*/ 310841 w 3752993"/>
                  <a:gd name="connsiteY321" fmla="*/ 3180160 h 4689399"/>
                  <a:gd name="connsiteX322" fmla="*/ 521333 w 3752993"/>
                  <a:gd name="connsiteY322" fmla="*/ 3067649 h 4689399"/>
                  <a:gd name="connsiteX323" fmla="*/ 612609 w 3752993"/>
                  <a:gd name="connsiteY323" fmla="*/ 3062806 h 4689399"/>
                  <a:gd name="connsiteX324" fmla="*/ 598825 w 3752993"/>
                  <a:gd name="connsiteY324" fmla="*/ 3078080 h 4689399"/>
                  <a:gd name="connsiteX325" fmla="*/ 393547 w 3752993"/>
                  <a:gd name="connsiteY325" fmla="*/ 3174199 h 4689399"/>
                  <a:gd name="connsiteX326" fmla="*/ 237075 w 3752993"/>
                  <a:gd name="connsiteY326" fmla="*/ 3299377 h 4689399"/>
                  <a:gd name="connsiteX327" fmla="*/ 209879 w 3752993"/>
                  <a:gd name="connsiteY327" fmla="*/ 3512105 h 4689399"/>
                  <a:gd name="connsiteX328" fmla="*/ 270605 w 3752993"/>
                  <a:gd name="connsiteY328" fmla="*/ 3576930 h 4689399"/>
                  <a:gd name="connsiteX329" fmla="*/ 354057 w 3752993"/>
                  <a:gd name="connsiteY329" fmla="*/ 3593322 h 4689399"/>
                  <a:gd name="connsiteX330" fmla="*/ 383489 w 3752993"/>
                  <a:gd name="connsiteY330" fmla="*/ 3552714 h 4689399"/>
                  <a:gd name="connsiteX331" fmla="*/ 556726 w 3752993"/>
                  <a:gd name="connsiteY331" fmla="*/ 3354515 h 4689399"/>
                  <a:gd name="connsiteX332" fmla="*/ 635707 w 3752993"/>
                  <a:gd name="connsiteY332" fmla="*/ 3338495 h 4689399"/>
                  <a:gd name="connsiteX333" fmla="*/ 643531 w 3752993"/>
                  <a:gd name="connsiteY333" fmla="*/ 3342593 h 4689399"/>
                  <a:gd name="connsiteX334" fmla="*/ 640178 w 3752993"/>
                  <a:gd name="connsiteY334" fmla="*/ 3351907 h 4689399"/>
                  <a:gd name="connsiteX335" fmla="*/ 533255 w 3752993"/>
                  <a:gd name="connsiteY335" fmla="*/ 3417849 h 4689399"/>
                  <a:gd name="connsiteX336" fmla="*/ 472156 w 3752993"/>
                  <a:gd name="connsiteY336" fmla="*/ 3483419 h 4689399"/>
                  <a:gd name="connsiteX337" fmla="*/ 465078 w 3752993"/>
                  <a:gd name="connsiteY337" fmla="*/ 3569479 h 4689399"/>
                  <a:gd name="connsiteX338" fmla="*/ 476254 w 3752993"/>
                  <a:gd name="connsiteY338" fmla="*/ 3576557 h 4689399"/>
                  <a:gd name="connsiteX339" fmla="*/ 562314 w 3752993"/>
                  <a:gd name="connsiteY339" fmla="*/ 3568361 h 4689399"/>
                  <a:gd name="connsiteX340" fmla="*/ 618942 w 3752993"/>
                  <a:gd name="connsiteY340" fmla="*/ 3569479 h 4689399"/>
                  <a:gd name="connsiteX341" fmla="*/ 617825 w 3752993"/>
                  <a:gd name="connsiteY341" fmla="*/ 3581028 h 4689399"/>
                  <a:gd name="connsiteX342" fmla="*/ 608138 w 3752993"/>
                  <a:gd name="connsiteY342" fmla="*/ 3600401 h 4689399"/>
                  <a:gd name="connsiteX343" fmla="*/ 599197 w 3752993"/>
                  <a:gd name="connsiteY343" fmla="*/ 3623126 h 4689399"/>
                  <a:gd name="connsiteX344" fmla="*/ 617080 w 3752993"/>
                  <a:gd name="connsiteY344" fmla="*/ 3637283 h 4689399"/>
                  <a:gd name="connsiteX345" fmla="*/ 753807 w 3752993"/>
                  <a:gd name="connsiteY345" fmla="*/ 3599655 h 4689399"/>
                  <a:gd name="connsiteX346" fmla="*/ 747473 w 3752993"/>
                  <a:gd name="connsiteY346" fmla="*/ 3622008 h 4689399"/>
                  <a:gd name="connsiteX347" fmla="*/ 641296 w 3752993"/>
                  <a:gd name="connsiteY347" fmla="*/ 3682362 h 4689399"/>
                  <a:gd name="connsiteX348" fmla="*/ 605530 w 3752993"/>
                  <a:gd name="connsiteY348" fmla="*/ 3676774 h 4689399"/>
                  <a:gd name="connsiteX349" fmla="*/ 564550 w 3752993"/>
                  <a:gd name="connsiteY349" fmla="*/ 3652186 h 4689399"/>
                  <a:gd name="connsiteX350" fmla="*/ 542569 w 3752993"/>
                  <a:gd name="connsiteY350" fmla="*/ 3652558 h 4689399"/>
                  <a:gd name="connsiteX351" fmla="*/ 474392 w 3752993"/>
                  <a:gd name="connsiteY351" fmla="*/ 3681245 h 4689399"/>
                  <a:gd name="connsiteX352" fmla="*/ 406214 w 3752993"/>
                  <a:gd name="connsiteY352" fmla="*/ 3719618 h 4689399"/>
                  <a:gd name="connsiteX353" fmla="*/ 378273 w 3752993"/>
                  <a:gd name="connsiteY353" fmla="*/ 3781462 h 4689399"/>
                  <a:gd name="connsiteX354" fmla="*/ 403606 w 3752993"/>
                  <a:gd name="connsiteY354" fmla="*/ 3829521 h 4689399"/>
                  <a:gd name="connsiteX355" fmla="*/ 491157 w 3752993"/>
                  <a:gd name="connsiteY355" fmla="*/ 3953581 h 4689399"/>
                  <a:gd name="connsiteX356" fmla="*/ 558589 w 3752993"/>
                  <a:gd name="connsiteY356" fmla="*/ 4055288 h 4689399"/>
                  <a:gd name="connsiteX357" fmla="*/ 653217 w 3752993"/>
                  <a:gd name="connsiteY357" fmla="*/ 4065347 h 4689399"/>
                  <a:gd name="connsiteX358" fmla="*/ 705375 w 3752993"/>
                  <a:gd name="connsiteY358" fmla="*/ 3981150 h 4689399"/>
                  <a:gd name="connsiteX359" fmla="*/ 712081 w 3752993"/>
                  <a:gd name="connsiteY359" fmla="*/ 3923032 h 4689399"/>
                  <a:gd name="connsiteX360" fmla="*/ 756042 w 3752993"/>
                  <a:gd name="connsiteY360" fmla="*/ 3857835 h 4689399"/>
                  <a:gd name="connsiteX361" fmla="*/ 807082 w 3752993"/>
                  <a:gd name="connsiteY361" fmla="*/ 3823187 h 4689399"/>
                  <a:gd name="connsiteX362" fmla="*/ 831670 w 3752993"/>
                  <a:gd name="connsiteY362" fmla="*/ 3845913 h 4689399"/>
                  <a:gd name="connsiteX363" fmla="*/ 813043 w 3752993"/>
                  <a:gd name="connsiteY363" fmla="*/ 3852992 h 4689399"/>
                  <a:gd name="connsiteX364" fmla="*/ 757905 w 3752993"/>
                  <a:gd name="connsiteY364" fmla="*/ 3915581 h 4689399"/>
                  <a:gd name="connsiteX365" fmla="*/ 730708 w 3752993"/>
                  <a:gd name="connsiteY365" fmla="*/ 4056033 h 4689399"/>
                  <a:gd name="connsiteX366" fmla="*/ 691218 w 3752993"/>
                  <a:gd name="connsiteY366" fmla="*/ 4092544 h 4689399"/>
                  <a:gd name="connsiteX367" fmla="*/ 655080 w 3752993"/>
                  <a:gd name="connsiteY367" fmla="*/ 4121976 h 4689399"/>
                  <a:gd name="connsiteX368" fmla="*/ 681904 w 3752993"/>
                  <a:gd name="connsiteY368" fmla="*/ 4182702 h 4689399"/>
                  <a:gd name="connsiteX369" fmla="*/ 775415 w 3752993"/>
                  <a:gd name="connsiteY369" fmla="*/ 4280311 h 4689399"/>
                  <a:gd name="connsiteX370" fmla="*/ 871161 w 3752993"/>
                  <a:gd name="connsiteY370" fmla="*/ 4375312 h 4689399"/>
                  <a:gd name="connsiteX371" fmla="*/ 985163 w 3752993"/>
                  <a:gd name="connsiteY371" fmla="*/ 4438274 h 4689399"/>
                  <a:gd name="connsiteX372" fmla="*/ 1034340 w 3752993"/>
                  <a:gd name="connsiteY372" fmla="*/ 4438274 h 4689399"/>
                  <a:gd name="connsiteX373" fmla="*/ 1044771 w 3752993"/>
                  <a:gd name="connsiteY373" fmla="*/ 4368606 h 4689399"/>
                  <a:gd name="connsiteX374" fmla="*/ 1006398 w 3752993"/>
                  <a:gd name="connsiteY374" fmla="*/ 4243056 h 4689399"/>
                  <a:gd name="connsiteX375" fmla="*/ 1013849 w 3752993"/>
                  <a:gd name="connsiteY375" fmla="*/ 4228526 h 4689399"/>
                  <a:gd name="connsiteX376" fmla="*/ 1029869 w 3752993"/>
                  <a:gd name="connsiteY376" fmla="*/ 4276213 h 4689399"/>
                  <a:gd name="connsiteX377" fmla="*/ 1047752 w 3752993"/>
                  <a:gd name="connsiteY377" fmla="*/ 4339547 h 4689399"/>
                  <a:gd name="connsiteX378" fmla="*/ 1072340 w 3752993"/>
                  <a:gd name="connsiteY378" fmla="*/ 4382018 h 4689399"/>
                  <a:gd name="connsiteX379" fmla="*/ 1088732 w 3752993"/>
                  <a:gd name="connsiteY379" fmla="*/ 4422626 h 4689399"/>
                  <a:gd name="connsiteX380" fmla="*/ 1109595 w 3752993"/>
                  <a:gd name="connsiteY380" fmla="*/ 4414058 h 4689399"/>
                  <a:gd name="connsiteX381" fmla="*/ 1154674 w 3752993"/>
                  <a:gd name="connsiteY381" fmla="*/ 4380528 h 4689399"/>
                  <a:gd name="connsiteX382" fmla="*/ 1201989 w 3752993"/>
                  <a:gd name="connsiteY382" fmla="*/ 4339920 h 4689399"/>
                  <a:gd name="connsiteX383" fmla="*/ 1206832 w 3752993"/>
                  <a:gd name="connsiteY383" fmla="*/ 4339174 h 4689399"/>
                  <a:gd name="connsiteX384" fmla="*/ 1146851 w 3752993"/>
                  <a:gd name="connsiteY384" fmla="*/ 4409214 h 4689399"/>
                  <a:gd name="connsiteX385" fmla="*/ 1087615 w 3752993"/>
                  <a:gd name="connsiteY385" fmla="*/ 4447960 h 4689399"/>
                  <a:gd name="connsiteX386" fmla="*/ 1033222 w 3752993"/>
                  <a:gd name="connsiteY386" fmla="*/ 4487823 h 4689399"/>
                  <a:gd name="connsiteX387" fmla="*/ 1047006 w 3752993"/>
                  <a:gd name="connsiteY387" fmla="*/ 4520235 h 4689399"/>
                  <a:gd name="connsiteX388" fmla="*/ 1123753 w 3752993"/>
                  <a:gd name="connsiteY388" fmla="*/ 4566060 h 4689399"/>
                  <a:gd name="connsiteX389" fmla="*/ 1203852 w 3752993"/>
                  <a:gd name="connsiteY389" fmla="*/ 4607040 h 4689399"/>
                  <a:gd name="connsiteX390" fmla="*/ 1377834 w 3752993"/>
                  <a:gd name="connsiteY390" fmla="*/ 4674100 h 4689399"/>
                  <a:gd name="connsiteX391" fmla="*/ 1600621 w 3752993"/>
                  <a:gd name="connsiteY391" fmla="*/ 4667021 h 4689399"/>
                  <a:gd name="connsiteX392" fmla="*/ 1619621 w 3752993"/>
                  <a:gd name="connsiteY392" fmla="*/ 4605923 h 4689399"/>
                  <a:gd name="connsiteX393" fmla="*/ 1631916 w 3752993"/>
                  <a:gd name="connsiteY393" fmla="*/ 4574628 h 4689399"/>
                  <a:gd name="connsiteX394" fmla="*/ 1665818 w 3752993"/>
                  <a:gd name="connsiteY394" fmla="*/ 4563452 h 4689399"/>
                  <a:gd name="connsiteX395" fmla="*/ 1825271 w 3752993"/>
                  <a:gd name="connsiteY395" fmla="*/ 4455411 h 4689399"/>
                  <a:gd name="connsiteX396" fmla="*/ 1855075 w 3752993"/>
                  <a:gd name="connsiteY396" fmla="*/ 4368606 h 4689399"/>
                  <a:gd name="connsiteX397" fmla="*/ 1846506 w 3752993"/>
                  <a:gd name="connsiteY397" fmla="*/ 4231506 h 4689399"/>
                  <a:gd name="connsiteX398" fmla="*/ 1849487 w 3752993"/>
                  <a:gd name="connsiteY398" fmla="*/ 4154388 h 4689399"/>
                  <a:gd name="connsiteX399" fmla="*/ 1863271 w 3752993"/>
                  <a:gd name="connsiteY399" fmla="*/ 4088818 h 4689399"/>
                  <a:gd name="connsiteX400" fmla="*/ 1867742 w 3752993"/>
                  <a:gd name="connsiteY400" fmla="*/ 3960287 h 4689399"/>
                  <a:gd name="connsiteX401" fmla="*/ 1781310 w 3752993"/>
                  <a:gd name="connsiteY401" fmla="*/ 3781834 h 4689399"/>
                  <a:gd name="connsiteX402" fmla="*/ 1757094 w 3752993"/>
                  <a:gd name="connsiteY402" fmla="*/ 3742343 h 4689399"/>
                  <a:gd name="connsiteX403" fmla="*/ 1750388 w 3752993"/>
                  <a:gd name="connsiteY403" fmla="*/ 3652558 h 4689399"/>
                  <a:gd name="connsiteX404" fmla="*/ 1736603 w 3752993"/>
                  <a:gd name="connsiteY404" fmla="*/ 3587361 h 4689399"/>
                  <a:gd name="connsiteX405" fmla="*/ 1677367 w 3752993"/>
                  <a:gd name="connsiteY405" fmla="*/ 3547125 h 4689399"/>
                  <a:gd name="connsiteX406" fmla="*/ 1656132 w 3752993"/>
                  <a:gd name="connsiteY406" fmla="*/ 3531106 h 4689399"/>
                  <a:gd name="connsiteX407" fmla="*/ 1663583 w 3752993"/>
                  <a:gd name="connsiteY407" fmla="*/ 3514341 h 4689399"/>
                  <a:gd name="connsiteX408" fmla="*/ 1703446 w 3752993"/>
                  <a:gd name="connsiteY408" fmla="*/ 3433869 h 4689399"/>
                  <a:gd name="connsiteX409" fmla="*/ 1648308 w 3752993"/>
                  <a:gd name="connsiteY409" fmla="*/ 3371280 h 4689399"/>
                  <a:gd name="connsiteX410" fmla="*/ 1652779 w 3752993"/>
                  <a:gd name="connsiteY410" fmla="*/ 3329182 h 4689399"/>
                  <a:gd name="connsiteX411" fmla="*/ 1684446 w 3752993"/>
                  <a:gd name="connsiteY411" fmla="*/ 3298632 h 4689399"/>
                  <a:gd name="connsiteX412" fmla="*/ 1751505 w 3752993"/>
                  <a:gd name="connsiteY412" fmla="*/ 3247220 h 4689399"/>
                  <a:gd name="connsiteX413" fmla="*/ 1797329 w 3752993"/>
                  <a:gd name="connsiteY413" fmla="*/ 3182023 h 4689399"/>
                  <a:gd name="connsiteX414" fmla="*/ 1790623 w 3752993"/>
                  <a:gd name="connsiteY414" fmla="*/ 2951040 h 4689399"/>
                  <a:gd name="connsiteX415" fmla="*/ 1643837 w 3752993"/>
                  <a:gd name="connsiteY415" fmla="*/ 2795685 h 4689399"/>
                  <a:gd name="connsiteX416" fmla="*/ 1557405 w 3752993"/>
                  <a:gd name="connsiteY416" fmla="*/ 2787116 h 4689399"/>
                  <a:gd name="connsiteX417" fmla="*/ 1424403 w 3752993"/>
                  <a:gd name="connsiteY417" fmla="*/ 2802763 h 4689399"/>
                  <a:gd name="connsiteX418" fmla="*/ 1316735 w 3752993"/>
                  <a:gd name="connsiteY418" fmla="*/ 2799038 h 4689399"/>
                  <a:gd name="connsiteX419" fmla="*/ 1260480 w 3752993"/>
                  <a:gd name="connsiteY419" fmla="*/ 2770351 h 4689399"/>
                  <a:gd name="connsiteX420" fmla="*/ 1193047 w 3752993"/>
                  <a:gd name="connsiteY420" fmla="*/ 2742782 h 4689399"/>
                  <a:gd name="connsiteX421" fmla="*/ 1169577 w 3752993"/>
                  <a:gd name="connsiteY421" fmla="*/ 2758802 h 4689399"/>
                  <a:gd name="connsiteX422" fmla="*/ 1120027 w 3752993"/>
                  <a:gd name="connsiteY422" fmla="*/ 2855293 h 4689399"/>
                  <a:gd name="connsiteX423" fmla="*/ 1158773 w 3752993"/>
                  <a:gd name="connsiteY423" fmla="*/ 2933157 h 4689399"/>
                  <a:gd name="connsiteX424" fmla="*/ 1260480 w 3752993"/>
                  <a:gd name="connsiteY424" fmla="*/ 2954393 h 4689399"/>
                  <a:gd name="connsiteX425" fmla="*/ 1284696 w 3752993"/>
                  <a:gd name="connsiteY425" fmla="*/ 2969667 h 4689399"/>
                  <a:gd name="connsiteX426" fmla="*/ 1279852 w 3752993"/>
                  <a:gd name="connsiteY426" fmla="*/ 2986060 h 4689399"/>
                  <a:gd name="connsiteX427" fmla="*/ 1191557 w 3752993"/>
                  <a:gd name="connsiteY427" fmla="*/ 3094473 h 4689399"/>
                  <a:gd name="connsiteX428" fmla="*/ 1128596 w 3752993"/>
                  <a:gd name="connsiteY428" fmla="*/ 3268455 h 4689399"/>
                  <a:gd name="connsiteX429" fmla="*/ 1119654 w 3752993"/>
                  <a:gd name="connsiteY429" fmla="*/ 3374261 h 4689399"/>
                  <a:gd name="connsiteX430" fmla="*/ 1168831 w 3752993"/>
                  <a:gd name="connsiteY430" fmla="*/ 3588106 h 4689399"/>
                  <a:gd name="connsiteX431" fmla="*/ 1257872 w 3752993"/>
                  <a:gd name="connsiteY431" fmla="*/ 3685715 h 4689399"/>
                  <a:gd name="connsiteX432" fmla="*/ 1268676 w 3752993"/>
                  <a:gd name="connsiteY432" fmla="*/ 3696892 h 4689399"/>
                  <a:gd name="connsiteX433" fmla="*/ 1263833 w 3752993"/>
                  <a:gd name="connsiteY433" fmla="*/ 3709931 h 4689399"/>
                  <a:gd name="connsiteX434" fmla="*/ 1257499 w 3752993"/>
                  <a:gd name="connsiteY434" fmla="*/ 3709559 h 4689399"/>
                  <a:gd name="connsiteX435" fmla="*/ 1215401 w 3752993"/>
                  <a:gd name="connsiteY435" fmla="*/ 3684598 h 4689399"/>
                  <a:gd name="connsiteX436" fmla="*/ 1063399 w 3752993"/>
                  <a:gd name="connsiteY436" fmla="*/ 3407418 h 4689399"/>
                  <a:gd name="connsiteX437" fmla="*/ 1052967 w 3752993"/>
                  <a:gd name="connsiteY437" fmla="*/ 3276651 h 4689399"/>
                  <a:gd name="connsiteX438" fmla="*/ 1068987 w 3752993"/>
                  <a:gd name="connsiteY438" fmla="*/ 3164513 h 4689399"/>
                  <a:gd name="connsiteX439" fmla="*/ 1113321 w 3752993"/>
                  <a:gd name="connsiteY439" fmla="*/ 3049766 h 4689399"/>
                  <a:gd name="connsiteX440" fmla="*/ 1117419 w 3752993"/>
                  <a:gd name="connsiteY440" fmla="*/ 3040825 h 4689399"/>
                  <a:gd name="connsiteX441" fmla="*/ 1092085 w 3752993"/>
                  <a:gd name="connsiteY441" fmla="*/ 2870568 h 4689399"/>
                  <a:gd name="connsiteX442" fmla="*/ 1089478 w 3752993"/>
                  <a:gd name="connsiteY442" fmla="*/ 2822509 h 4689399"/>
                  <a:gd name="connsiteX443" fmla="*/ 1171067 w 3752993"/>
                  <a:gd name="connsiteY443" fmla="*/ 2711860 h 4689399"/>
                  <a:gd name="connsiteX444" fmla="*/ 1281343 w 3752993"/>
                  <a:gd name="connsiteY444" fmla="*/ 2720056 h 4689399"/>
                  <a:gd name="connsiteX445" fmla="*/ 1358461 w 3752993"/>
                  <a:gd name="connsiteY445" fmla="*/ 2772214 h 4689399"/>
                  <a:gd name="connsiteX446" fmla="*/ 1450482 w 3752993"/>
                  <a:gd name="connsiteY446" fmla="*/ 2767371 h 4689399"/>
                  <a:gd name="connsiteX447" fmla="*/ 1477678 w 3752993"/>
                  <a:gd name="connsiteY447" fmla="*/ 2757312 h 4689399"/>
                  <a:gd name="connsiteX448" fmla="*/ 1616268 w 3752993"/>
                  <a:gd name="connsiteY448" fmla="*/ 2754331 h 4689399"/>
                  <a:gd name="connsiteX449" fmla="*/ 1648308 w 3752993"/>
                  <a:gd name="connsiteY449" fmla="*/ 2697331 h 4689399"/>
                  <a:gd name="connsiteX450" fmla="*/ 1669916 w 3752993"/>
                  <a:gd name="connsiteY450" fmla="*/ 2590780 h 4689399"/>
                  <a:gd name="connsiteX451" fmla="*/ 1704936 w 3752993"/>
                  <a:gd name="connsiteY451" fmla="*/ 2658213 h 4689399"/>
                  <a:gd name="connsiteX452" fmla="*/ 1671779 w 3752993"/>
                  <a:gd name="connsiteY452" fmla="*/ 2711860 h 4689399"/>
                  <a:gd name="connsiteX453" fmla="*/ 1684073 w 3752993"/>
                  <a:gd name="connsiteY453" fmla="*/ 2781155 h 4689399"/>
                  <a:gd name="connsiteX454" fmla="*/ 1817447 w 3752993"/>
                  <a:gd name="connsiteY454" fmla="*/ 2852686 h 4689399"/>
                  <a:gd name="connsiteX455" fmla="*/ 1868487 w 3752993"/>
                  <a:gd name="connsiteY455" fmla="*/ 2812450 h 4689399"/>
                  <a:gd name="connsiteX456" fmla="*/ 1884879 w 3752993"/>
                  <a:gd name="connsiteY456" fmla="*/ 2802763 h 4689399"/>
                  <a:gd name="connsiteX457" fmla="*/ 1884879 w 3752993"/>
                  <a:gd name="connsiteY457" fmla="*/ 2812450 h 4689399"/>
                  <a:gd name="connsiteX458" fmla="*/ 1935919 w 3752993"/>
                  <a:gd name="connsiteY458" fmla="*/ 2852686 h 4689399"/>
                  <a:gd name="connsiteX459" fmla="*/ 2069293 w 3752993"/>
                  <a:gd name="connsiteY459" fmla="*/ 2781155 h 4689399"/>
                  <a:gd name="connsiteX460" fmla="*/ 2081588 w 3752993"/>
                  <a:gd name="connsiteY460" fmla="*/ 2711860 h 4689399"/>
                  <a:gd name="connsiteX461" fmla="*/ 2048430 w 3752993"/>
                  <a:gd name="connsiteY461" fmla="*/ 2658213 h 4689399"/>
                  <a:gd name="connsiteX462" fmla="*/ 2083451 w 3752993"/>
                  <a:gd name="connsiteY462" fmla="*/ 2590780 h 4689399"/>
                  <a:gd name="connsiteX463" fmla="*/ 2105059 w 3752993"/>
                  <a:gd name="connsiteY463" fmla="*/ 2697331 h 4689399"/>
                  <a:gd name="connsiteX464" fmla="*/ 2137098 w 3752993"/>
                  <a:gd name="connsiteY464" fmla="*/ 2754331 h 4689399"/>
                  <a:gd name="connsiteX465" fmla="*/ 2275688 w 3752993"/>
                  <a:gd name="connsiteY465" fmla="*/ 2757312 h 4689399"/>
                  <a:gd name="connsiteX466" fmla="*/ 2302885 w 3752993"/>
                  <a:gd name="connsiteY466" fmla="*/ 2767371 h 4689399"/>
                  <a:gd name="connsiteX467" fmla="*/ 2394905 w 3752993"/>
                  <a:gd name="connsiteY467" fmla="*/ 2772214 h 4689399"/>
                  <a:gd name="connsiteX468" fmla="*/ 2472024 w 3752993"/>
                  <a:gd name="connsiteY468" fmla="*/ 2720056 h 4689399"/>
                  <a:gd name="connsiteX469" fmla="*/ 2582300 w 3752993"/>
                  <a:gd name="connsiteY469" fmla="*/ 2711860 h 4689399"/>
                  <a:gd name="connsiteX470" fmla="*/ 2663889 w 3752993"/>
                  <a:gd name="connsiteY470" fmla="*/ 2822509 h 4689399"/>
                  <a:gd name="connsiteX471" fmla="*/ 2661281 w 3752993"/>
                  <a:gd name="connsiteY471" fmla="*/ 2870568 h 4689399"/>
                  <a:gd name="connsiteX472" fmla="*/ 2635948 w 3752993"/>
                  <a:gd name="connsiteY472" fmla="*/ 3040825 h 4689399"/>
                  <a:gd name="connsiteX473" fmla="*/ 2640046 w 3752993"/>
                  <a:gd name="connsiteY473" fmla="*/ 3049766 h 4689399"/>
                  <a:gd name="connsiteX474" fmla="*/ 2684379 w 3752993"/>
                  <a:gd name="connsiteY474" fmla="*/ 3164513 h 4689399"/>
                  <a:gd name="connsiteX475" fmla="*/ 2700399 w 3752993"/>
                  <a:gd name="connsiteY475" fmla="*/ 3276651 h 4689399"/>
                  <a:gd name="connsiteX476" fmla="*/ 2689968 w 3752993"/>
                  <a:gd name="connsiteY476" fmla="*/ 3407418 h 4689399"/>
                  <a:gd name="connsiteX477" fmla="*/ 2537966 w 3752993"/>
                  <a:gd name="connsiteY477" fmla="*/ 3684598 h 4689399"/>
                  <a:gd name="connsiteX478" fmla="*/ 2495867 w 3752993"/>
                  <a:gd name="connsiteY478" fmla="*/ 3709559 h 4689399"/>
                  <a:gd name="connsiteX479" fmla="*/ 2489534 w 3752993"/>
                  <a:gd name="connsiteY479" fmla="*/ 3709931 h 4689399"/>
                  <a:gd name="connsiteX480" fmla="*/ 2484691 w 3752993"/>
                  <a:gd name="connsiteY480" fmla="*/ 3696892 h 4689399"/>
                  <a:gd name="connsiteX481" fmla="*/ 2495495 w 3752993"/>
                  <a:gd name="connsiteY481" fmla="*/ 3685715 h 4689399"/>
                  <a:gd name="connsiteX482" fmla="*/ 2584535 w 3752993"/>
                  <a:gd name="connsiteY482" fmla="*/ 3588106 h 4689399"/>
                  <a:gd name="connsiteX483" fmla="*/ 2633712 w 3752993"/>
                  <a:gd name="connsiteY483" fmla="*/ 3374261 h 4689399"/>
                  <a:gd name="connsiteX484" fmla="*/ 2624771 w 3752993"/>
                  <a:gd name="connsiteY484" fmla="*/ 3268455 h 4689399"/>
                  <a:gd name="connsiteX485" fmla="*/ 2561809 w 3752993"/>
                  <a:gd name="connsiteY485" fmla="*/ 3094473 h 4689399"/>
                  <a:gd name="connsiteX486" fmla="*/ 2473514 w 3752993"/>
                  <a:gd name="connsiteY486" fmla="*/ 2986060 h 4689399"/>
                  <a:gd name="connsiteX487" fmla="*/ 2468671 w 3752993"/>
                  <a:gd name="connsiteY487" fmla="*/ 2969667 h 4689399"/>
                  <a:gd name="connsiteX488" fmla="*/ 2492887 w 3752993"/>
                  <a:gd name="connsiteY488" fmla="*/ 2954393 h 4689399"/>
                  <a:gd name="connsiteX489" fmla="*/ 2594594 w 3752993"/>
                  <a:gd name="connsiteY489" fmla="*/ 2933157 h 4689399"/>
                  <a:gd name="connsiteX490" fmla="*/ 2633340 w 3752993"/>
                  <a:gd name="connsiteY490" fmla="*/ 2855293 h 4689399"/>
                  <a:gd name="connsiteX491" fmla="*/ 2583790 w 3752993"/>
                  <a:gd name="connsiteY491" fmla="*/ 2758802 h 4689399"/>
                  <a:gd name="connsiteX492" fmla="*/ 2560692 w 3752993"/>
                  <a:gd name="connsiteY492" fmla="*/ 2742782 h 4689399"/>
                  <a:gd name="connsiteX493" fmla="*/ 2493259 w 3752993"/>
                  <a:gd name="connsiteY493" fmla="*/ 2770351 h 4689399"/>
                  <a:gd name="connsiteX494" fmla="*/ 2437004 w 3752993"/>
                  <a:gd name="connsiteY494" fmla="*/ 2799038 h 4689399"/>
                  <a:gd name="connsiteX495" fmla="*/ 2329336 w 3752993"/>
                  <a:gd name="connsiteY495" fmla="*/ 2802763 h 4689399"/>
                  <a:gd name="connsiteX496" fmla="*/ 2196334 w 3752993"/>
                  <a:gd name="connsiteY496" fmla="*/ 2787116 h 4689399"/>
                  <a:gd name="connsiteX497" fmla="*/ 2109902 w 3752993"/>
                  <a:gd name="connsiteY497" fmla="*/ 2795685 h 4689399"/>
                  <a:gd name="connsiteX498" fmla="*/ 1963116 w 3752993"/>
                  <a:gd name="connsiteY498" fmla="*/ 2951040 h 4689399"/>
                  <a:gd name="connsiteX499" fmla="*/ 1956410 w 3752993"/>
                  <a:gd name="connsiteY499" fmla="*/ 3182023 h 4689399"/>
                  <a:gd name="connsiteX500" fmla="*/ 2002234 w 3752993"/>
                  <a:gd name="connsiteY500" fmla="*/ 3247220 h 4689399"/>
                  <a:gd name="connsiteX501" fmla="*/ 2069293 w 3752993"/>
                  <a:gd name="connsiteY501" fmla="*/ 3298632 h 4689399"/>
                  <a:gd name="connsiteX502" fmla="*/ 2100961 w 3752993"/>
                  <a:gd name="connsiteY502" fmla="*/ 3329182 h 4689399"/>
                  <a:gd name="connsiteX503" fmla="*/ 2105431 w 3752993"/>
                  <a:gd name="connsiteY503" fmla="*/ 3371280 h 4689399"/>
                  <a:gd name="connsiteX504" fmla="*/ 2050293 w 3752993"/>
                  <a:gd name="connsiteY504" fmla="*/ 3433869 h 4689399"/>
                  <a:gd name="connsiteX505" fmla="*/ 2090156 w 3752993"/>
                  <a:gd name="connsiteY505" fmla="*/ 3514341 h 4689399"/>
                  <a:gd name="connsiteX506" fmla="*/ 2097608 w 3752993"/>
                  <a:gd name="connsiteY506" fmla="*/ 3531106 h 4689399"/>
                  <a:gd name="connsiteX507" fmla="*/ 2076372 w 3752993"/>
                  <a:gd name="connsiteY507" fmla="*/ 3547125 h 4689399"/>
                  <a:gd name="connsiteX508" fmla="*/ 2017136 w 3752993"/>
                  <a:gd name="connsiteY508" fmla="*/ 3587361 h 4689399"/>
                  <a:gd name="connsiteX509" fmla="*/ 2003351 w 3752993"/>
                  <a:gd name="connsiteY509" fmla="*/ 3652558 h 4689399"/>
                  <a:gd name="connsiteX510" fmla="*/ 1996645 w 3752993"/>
                  <a:gd name="connsiteY510" fmla="*/ 3742343 h 4689399"/>
                  <a:gd name="connsiteX511" fmla="*/ 1972430 w 3752993"/>
                  <a:gd name="connsiteY511" fmla="*/ 3781834 h 4689399"/>
                  <a:gd name="connsiteX512" fmla="*/ 1885997 w 3752993"/>
                  <a:gd name="connsiteY512" fmla="*/ 3960287 h 4689399"/>
                  <a:gd name="connsiteX513" fmla="*/ 1890468 w 3752993"/>
                  <a:gd name="connsiteY513" fmla="*/ 4088818 h 4689399"/>
                  <a:gd name="connsiteX514" fmla="*/ 1904252 w 3752993"/>
                  <a:gd name="connsiteY514" fmla="*/ 4154388 h 4689399"/>
                  <a:gd name="connsiteX515" fmla="*/ 1907233 w 3752993"/>
                  <a:gd name="connsiteY515" fmla="*/ 4231506 h 4689399"/>
                  <a:gd name="connsiteX516" fmla="*/ 1898664 w 3752993"/>
                  <a:gd name="connsiteY516" fmla="*/ 4368606 h 4689399"/>
                  <a:gd name="connsiteX517" fmla="*/ 1928468 w 3752993"/>
                  <a:gd name="connsiteY517" fmla="*/ 4455411 h 4689399"/>
                  <a:gd name="connsiteX518" fmla="*/ 2087921 w 3752993"/>
                  <a:gd name="connsiteY518" fmla="*/ 4563452 h 4689399"/>
                  <a:gd name="connsiteX519" fmla="*/ 2121824 w 3752993"/>
                  <a:gd name="connsiteY519" fmla="*/ 4574628 h 4689399"/>
                  <a:gd name="connsiteX520" fmla="*/ 2134118 w 3752993"/>
                  <a:gd name="connsiteY520" fmla="*/ 4605923 h 4689399"/>
                  <a:gd name="connsiteX521" fmla="*/ 2153118 w 3752993"/>
                  <a:gd name="connsiteY521" fmla="*/ 4667021 h 4689399"/>
                  <a:gd name="connsiteX522" fmla="*/ 2375905 w 3752993"/>
                  <a:gd name="connsiteY522" fmla="*/ 4674100 h 4689399"/>
                  <a:gd name="connsiteX523" fmla="*/ 2549888 w 3752993"/>
                  <a:gd name="connsiteY523" fmla="*/ 4607040 h 4689399"/>
                  <a:gd name="connsiteX524" fmla="*/ 2629987 w 3752993"/>
                  <a:gd name="connsiteY524" fmla="*/ 4566060 h 4689399"/>
                  <a:gd name="connsiteX525" fmla="*/ 2706733 w 3752993"/>
                  <a:gd name="connsiteY525" fmla="*/ 4520235 h 4689399"/>
                  <a:gd name="connsiteX526" fmla="*/ 2720517 w 3752993"/>
                  <a:gd name="connsiteY526" fmla="*/ 4487823 h 4689399"/>
                  <a:gd name="connsiteX527" fmla="*/ 2666124 w 3752993"/>
                  <a:gd name="connsiteY527" fmla="*/ 4447960 h 4689399"/>
                  <a:gd name="connsiteX528" fmla="*/ 2606888 w 3752993"/>
                  <a:gd name="connsiteY528" fmla="*/ 4409214 h 4689399"/>
                  <a:gd name="connsiteX529" fmla="*/ 2546907 w 3752993"/>
                  <a:gd name="connsiteY529" fmla="*/ 4339174 h 4689399"/>
                  <a:gd name="connsiteX530" fmla="*/ 2551750 w 3752993"/>
                  <a:gd name="connsiteY530" fmla="*/ 4339920 h 4689399"/>
                  <a:gd name="connsiteX531" fmla="*/ 2599065 w 3752993"/>
                  <a:gd name="connsiteY531" fmla="*/ 4380528 h 4689399"/>
                  <a:gd name="connsiteX532" fmla="*/ 2644144 w 3752993"/>
                  <a:gd name="connsiteY532" fmla="*/ 4414058 h 4689399"/>
                  <a:gd name="connsiteX533" fmla="*/ 2665007 w 3752993"/>
                  <a:gd name="connsiteY533" fmla="*/ 4422626 h 4689399"/>
                  <a:gd name="connsiteX534" fmla="*/ 2681399 w 3752993"/>
                  <a:gd name="connsiteY534" fmla="*/ 4382018 h 4689399"/>
                  <a:gd name="connsiteX535" fmla="*/ 2705988 w 3752993"/>
                  <a:gd name="connsiteY535" fmla="*/ 4339547 h 4689399"/>
                  <a:gd name="connsiteX536" fmla="*/ 2723870 w 3752993"/>
                  <a:gd name="connsiteY536" fmla="*/ 4276213 h 4689399"/>
                  <a:gd name="connsiteX537" fmla="*/ 2739890 w 3752993"/>
                  <a:gd name="connsiteY537" fmla="*/ 4228526 h 4689399"/>
                  <a:gd name="connsiteX538" fmla="*/ 2747341 w 3752993"/>
                  <a:gd name="connsiteY538" fmla="*/ 4243056 h 4689399"/>
                  <a:gd name="connsiteX539" fmla="*/ 2708968 w 3752993"/>
                  <a:gd name="connsiteY539" fmla="*/ 4368606 h 4689399"/>
                  <a:gd name="connsiteX540" fmla="*/ 2719399 w 3752993"/>
                  <a:gd name="connsiteY540" fmla="*/ 4438274 h 4689399"/>
                  <a:gd name="connsiteX541" fmla="*/ 2768577 w 3752993"/>
                  <a:gd name="connsiteY541" fmla="*/ 4438274 h 4689399"/>
                  <a:gd name="connsiteX542" fmla="*/ 2882578 w 3752993"/>
                  <a:gd name="connsiteY542" fmla="*/ 4375312 h 4689399"/>
                  <a:gd name="connsiteX543" fmla="*/ 2978324 w 3752993"/>
                  <a:gd name="connsiteY543" fmla="*/ 4280311 h 4689399"/>
                  <a:gd name="connsiteX544" fmla="*/ 3071835 w 3752993"/>
                  <a:gd name="connsiteY544" fmla="*/ 4182702 h 4689399"/>
                  <a:gd name="connsiteX545" fmla="*/ 3098659 w 3752993"/>
                  <a:gd name="connsiteY545" fmla="*/ 4121976 h 4689399"/>
                  <a:gd name="connsiteX546" fmla="*/ 3062521 w 3752993"/>
                  <a:gd name="connsiteY546" fmla="*/ 4092544 h 4689399"/>
                  <a:gd name="connsiteX547" fmla="*/ 3023031 w 3752993"/>
                  <a:gd name="connsiteY547" fmla="*/ 4056033 h 4689399"/>
                  <a:gd name="connsiteX548" fmla="*/ 2995834 w 3752993"/>
                  <a:gd name="connsiteY548" fmla="*/ 3915581 h 4689399"/>
                  <a:gd name="connsiteX549" fmla="*/ 2940696 w 3752993"/>
                  <a:gd name="connsiteY549" fmla="*/ 3852992 h 4689399"/>
                  <a:gd name="connsiteX550" fmla="*/ 2922069 w 3752993"/>
                  <a:gd name="connsiteY550" fmla="*/ 3845913 h 4689399"/>
                  <a:gd name="connsiteX551" fmla="*/ 2946657 w 3752993"/>
                  <a:gd name="connsiteY551" fmla="*/ 3823187 h 4689399"/>
                  <a:gd name="connsiteX552" fmla="*/ 2997697 w 3752993"/>
                  <a:gd name="connsiteY552" fmla="*/ 3857835 h 4689399"/>
                  <a:gd name="connsiteX553" fmla="*/ 3041658 w 3752993"/>
                  <a:gd name="connsiteY553" fmla="*/ 3923032 h 4689399"/>
                  <a:gd name="connsiteX554" fmla="*/ 3048364 w 3752993"/>
                  <a:gd name="connsiteY554" fmla="*/ 3981150 h 4689399"/>
                  <a:gd name="connsiteX555" fmla="*/ 3100522 w 3752993"/>
                  <a:gd name="connsiteY555" fmla="*/ 4065347 h 4689399"/>
                  <a:gd name="connsiteX556" fmla="*/ 3195150 w 3752993"/>
                  <a:gd name="connsiteY556" fmla="*/ 4055288 h 4689399"/>
                  <a:gd name="connsiteX557" fmla="*/ 3262583 w 3752993"/>
                  <a:gd name="connsiteY557" fmla="*/ 3953581 h 4689399"/>
                  <a:gd name="connsiteX558" fmla="*/ 3350133 w 3752993"/>
                  <a:gd name="connsiteY558" fmla="*/ 3829521 h 4689399"/>
                  <a:gd name="connsiteX559" fmla="*/ 3375466 w 3752993"/>
                  <a:gd name="connsiteY559" fmla="*/ 3781462 h 4689399"/>
                  <a:gd name="connsiteX560" fmla="*/ 3347525 w 3752993"/>
                  <a:gd name="connsiteY560" fmla="*/ 3719618 h 4689399"/>
                  <a:gd name="connsiteX561" fmla="*/ 3279347 w 3752993"/>
                  <a:gd name="connsiteY561" fmla="*/ 3681245 h 4689399"/>
                  <a:gd name="connsiteX562" fmla="*/ 3211170 w 3752993"/>
                  <a:gd name="connsiteY562" fmla="*/ 3652558 h 4689399"/>
                  <a:gd name="connsiteX563" fmla="*/ 3189190 w 3752993"/>
                  <a:gd name="connsiteY563" fmla="*/ 3652186 h 4689399"/>
                  <a:gd name="connsiteX564" fmla="*/ 3148209 w 3752993"/>
                  <a:gd name="connsiteY564" fmla="*/ 3676774 h 4689399"/>
                  <a:gd name="connsiteX565" fmla="*/ 3112444 w 3752993"/>
                  <a:gd name="connsiteY565" fmla="*/ 3682362 h 4689399"/>
                  <a:gd name="connsiteX566" fmla="*/ 3006266 w 3752993"/>
                  <a:gd name="connsiteY566" fmla="*/ 3622008 h 4689399"/>
                  <a:gd name="connsiteX567" fmla="*/ 2999932 w 3752993"/>
                  <a:gd name="connsiteY567" fmla="*/ 3599655 h 4689399"/>
                  <a:gd name="connsiteX568" fmla="*/ 3136287 w 3752993"/>
                  <a:gd name="connsiteY568" fmla="*/ 3637283 h 4689399"/>
                  <a:gd name="connsiteX569" fmla="*/ 3154169 w 3752993"/>
                  <a:gd name="connsiteY569" fmla="*/ 3623126 h 4689399"/>
                  <a:gd name="connsiteX570" fmla="*/ 3145228 w 3752993"/>
                  <a:gd name="connsiteY570" fmla="*/ 3600401 h 4689399"/>
                  <a:gd name="connsiteX571" fmla="*/ 3135542 w 3752993"/>
                  <a:gd name="connsiteY571" fmla="*/ 3581028 h 4689399"/>
                  <a:gd name="connsiteX572" fmla="*/ 3134424 w 3752993"/>
                  <a:gd name="connsiteY572" fmla="*/ 3569479 h 4689399"/>
                  <a:gd name="connsiteX573" fmla="*/ 3191052 w 3752993"/>
                  <a:gd name="connsiteY573" fmla="*/ 3568361 h 4689399"/>
                  <a:gd name="connsiteX574" fmla="*/ 3277112 w 3752993"/>
                  <a:gd name="connsiteY574" fmla="*/ 3576557 h 4689399"/>
                  <a:gd name="connsiteX575" fmla="*/ 3288289 w 3752993"/>
                  <a:gd name="connsiteY575" fmla="*/ 3569479 h 4689399"/>
                  <a:gd name="connsiteX576" fmla="*/ 3281210 w 3752993"/>
                  <a:gd name="connsiteY576" fmla="*/ 3483419 h 4689399"/>
                  <a:gd name="connsiteX577" fmla="*/ 3220112 w 3752993"/>
                  <a:gd name="connsiteY577" fmla="*/ 3417849 h 4689399"/>
                  <a:gd name="connsiteX578" fmla="*/ 3113189 w 3752993"/>
                  <a:gd name="connsiteY578" fmla="*/ 3351907 h 4689399"/>
                  <a:gd name="connsiteX579" fmla="*/ 3109836 w 3752993"/>
                  <a:gd name="connsiteY579" fmla="*/ 3342593 h 4689399"/>
                  <a:gd name="connsiteX580" fmla="*/ 3117659 w 3752993"/>
                  <a:gd name="connsiteY580" fmla="*/ 3338495 h 4689399"/>
                  <a:gd name="connsiteX581" fmla="*/ 3196641 w 3752993"/>
                  <a:gd name="connsiteY581" fmla="*/ 3354515 h 4689399"/>
                  <a:gd name="connsiteX582" fmla="*/ 3369878 w 3752993"/>
                  <a:gd name="connsiteY582" fmla="*/ 3552714 h 4689399"/>
                  <a:gd name="connsiteX583" fmla="*/ 3399310 w 3752993"/>
                  <a:gd name="connsiteY583" fmla="*/ 3593322 h 4689399"/>
                  <a:gd name="connsiteX584" fmla="*/ 3482762 w 3752993"/>
                  <a:gd name="connsiteY584" fmla="*/ 3576930 h 4689399"/>
                  <a:gd name="connsiteX585" fmla="*/ 3543488 w 3752993"/>
                  <a:gd name="connsiteY585" fmla="*/ 3512105 h 4689399"/>
                  <a:gd name="connsiteX586" fmla="*/ 3516292 w 3752993"/>
                  <a:gd name="connsiteY586" fmla="*/ 3299377 h 4689399"/>
                  <a:gd name="connsiteX587" fmla="*/ 3359819 w 3752993"/>
                  <a:gd name="connsiteY587" fmla="*/ 3174199 h 4689399"/>
                  <a:gd name="connsiteX588" fmla="*/ 3154542 w 3752993"/>
                  <a:gd name="connsiteY588" fmla="*/ 3078080 h 4689399"/>
                  <a:gd name="connsiteX589" fmla="*/ 3140757 w 3752993"/>
                  <a:gd name="connsiteY589" fmla="*/ 3062806 h 4689399"/>
                  <a:gd name="connsiteX590" fmla="*/ 3232033 w 3752993"/>
                  <a:gd name="connsiteY590" fmla="*/ 3067649 h 4689399"/>
                  <a:gd name="connsiteX591" fmla="*/ 3442526 w 3752993"/>
                  <a:gd name="connsiteY591" fmla="*/ 3180160 h 4689399"/>
                  <a:gd name="connsiteX592" fmla="*/ 3543488 w 3752993"/>
                  <a:gd name="connsiteY592" fmla="*/ 3215925 h 4689399"/>
                  <a:gd name="connsiteX593" fmla="*/ 3617254 w 3752993"/>
                  <a:gd name="connsiteY593" fmla="*/ 3204004 h 4689399"/>
                  <a:gd name="connsiteX594" fmla="*/ 3676117 w 3752993"/>
                  <a:gd name="connsiteY594" fmla="*/ 3116826 h 4689399"/>
                  <a:gd name="connsiteX595" fmla="*/ 3695862 w 3752993"/>
                  <a:gd name="connsiteY595" fmla="*/ 2928687 h 4689399"/>
                  <a:gd name="connsiteX596" fmla="*/ 3712255 w 3752993"/>
                  <a:gd name="connsiteY596" fmla="*/ 2868333 h 4689399"/>
                  <a:gd name="connsiteX597" fmla="*/ 3735726 w 3752993"/>
                  <a:gd name="connsiteY597" fmla="*/ 2708135 h 4689399"/>
                  <a:gd name="connsiteX598" fmla="*/ 3727902 w 3752993"/>
                  <a:gd name="connsiteY598" fmla="*/ 2673487 h 468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Lst>
                <a:rect l="l" t="t" r="r" b="b"/>
                <a:pathLst>
                  <a:path w="3752993" h="4689399">
                    <a:moveTo>
                      <a:pt x="3727157" y="2673487"/>
                    </a:moveTo>
                    <a:cubicBezTo>
                      <a:pt x="3716353" y="2654859"/>
                      <a:pt x="3689156" y="2647036"/>
                      <a:pt x="3669038" y="2654114"/>
                    </a:cubicBezTo>
                    <a:cubicBezTo>
                      <a:pt x="3655254" y="2658958"/>
                      <a:pt x="3636626" y="2666409"/>
                      <a:pt x="3622097" y="2665291"/>
                    </a:cubicBezTo>
                    <a:cubicBezTo>
                      <a:pt x="3617254" y="2665291"/>
                      <a:pt x="3612038" y="2662311"/>
                      <a:pt x="3610548" y="2657840"/>
                    </a:cubicBezTo>
                    <a:cubicBezTo>
                      <a:pt x="3607940" y="2651879"/>
                      <a:pt x="3612410" y="2644801"/>
                      <a:pt x="3618371" y="2641820"/>
                    </a:cubicBezTo>
                    <a:cubicBezTo>
                      <a:pt x="3624332" y="2638840"/>
                      <a:pt x="3631038" y="2638840"/>
                      <a:pt x="3637744" y="2638467"/>
                    </a:cubicBezTo>
                    <a:cubicBezTo>
                      <a:pt x="3663078" y="2637350"/>
                      <a:pt x="3688784" y="2632506"/>
                      <a:pt x="3710765" y="2619467"/>
                    </a:cubicBezTo>
                    <a:cubicBezTo>
                      <a:pt x="3730510" y="2607545"/>
                      <a:pt x="3751373" y="2585192"/>
                      <a:pt x="3752863" y="2560976"/>
                    </a:cubicBezTo>
                    <a:cubicBezTo>
                      <a:pt x="3754353" y="2536760"/>
                      <a:pt x="3742804" y="2510309"/>
                      <a:pt x="3734235" y="2487956"/>
                    </a:cubicBezTo>
                    <a:cubicBezTo>
                      <a:pt x="3716725" y="2441759"/>
                      <a:pt x="3715608" y="2391837"/>
                      <a:pt x="3726039" y="2343405"/>
                    </a:cubicBezTo>
                    <a:cubicBezTo>
                      <a:pt x="3730882" y="2321051"/>
                      <a:pt x="3738333" y="2298326"/>
                      <a:pt x="3736843" y="2275227"/>
                    </a:cubicBezTo>
                    <a:cubicBezTo>
                      <a:pt x="3732745" y="2214501"/>
                      <a:pt x="3666058" y="2213756"/>
                      <a:pt x="3620234" y="2224933"/>
                    </a:cubicBezTo>
                    <a:cubicBezTo>
                      <a:pt x="3568449" y="2239835"/>
                      <a:pt x="3541253" y="2284169"/>
                      <a:pt x="3532684" y="2334463"/>
                    </a:cubicBezTo>
                    <a:cubicBezTo>
                      <a:pt x="3527841" y="2363523"/>
                      <a:pt x="3524860" y="2393700"/>
                      <a:pt x="3509958" y="2419033"/>
                    </a:cubicBezTo>
                    <a:cubicBezTo>
                      <a:pt x="3498037" y="2438779"/>
                      <a:pt x="3479409" y="2454053"/>
                      <a:pt x="3458918" y="2464857"/>
                    </a:cubicBezTo>
                    <a:cubicBezTo>
                      <a:pt x="3422036" y="2484602"/>
                      <a:pt x="3379564" y="2496524"/>
                      <a:pt x="3338584" y="2505838"/>
                    </a:cubicBezTo>
                    <a:cubicBezTo>
                      <a:pt x="3263328" y="2522975"/>
                      <a:pt x="3191052" y="2567309"/>
                      <a:pt x="3191052" y="2567309"/>
                    </a:cubicBezTo>
                    <a:cubicBezTo>
                      <a:pt x="3185464" y="2572525"/>
                      <a:pt x="3162738" y="2598604"/>
                      <a:pt x="3152679" y="2595624"/>
                    </a:cubicBezTo>
                    <a:cubicBezTo>
                      <a:pt x="3135169" y="2590408"/>
                      <a:pt x="3161621" y="2557623"/>
                      <a:pt x="3167209" y="2552407"/>
                    </a:cubicBezTo>
                    <a:cubicBezTo>
                      <a:pt x="3207072" y="2516270"/>
                      <a:pt x="3251779" y="2502113"/>
                      <a:pt x="3302818" y="2490936"/>
                    </a:cubicBezTo>
                    <a:cubicBezTo>
                      <a:pt x="3331505" y="2484602"/>
                      <a:pt x="3367643" y="2472308"/>
                      <a:pt x="3391859" y="2454798"/>
                    </a:cubicBezTo>
                    <a:cubicBezTo>
                      <a:pt x="3438428" y="2420523"/>
                      <a:pt x="3381055" y="2402641"/>
                      <a:pt x="3381055" y="2402641"/>
                    </a:cubicBezTo>
                    <a:cubicBezTo>
                      <a:pt x="3341564" y="2386994"/>
                      <a:pt x="3295740" y="2418288"/>
                      <a:pt x="3295740" y="2418288"/>
                    </a:cubicBezTo>
                    <a:cubicBezTo>
                      <a:pt x="3233524" y="2446230"/>
                      <a:pt x="3219739" y="2393327"/>
                      <a:pt x="3219739" y="2393327"/>
                    </a:cubicBezTo>
                    <a:cubicBezTo>
                      <a:pt x="3194778" y="2356072"/>
                      <a:pt x="3158268" y="2347503"/>
                      <a:pt x="3158268" y="2347503"/>
                    </a:cubicBezTo>
                    <a:cubicBezTo>
                      <a:pt x="3087110" y="2327757"/>
                      <a:pt x="3013717" y="2336699"/>
                      <a:pt x="2952990" y="2379543"/>
                    </a:cubicBezTo>
                    <a:cubicBezTo>
                      <a:pt x="2936971" y="2390719"/>
                      <a:pt x="2922069" y="2403758"/>
                      <a:pt x="2908657" y="2417543"/>
                    </a:cubicBezTo>
                    <a:cubicBezTo>
                      <a:pt x="2904559" y="2421641"/>
                      <a:pt x="2898970" y="2431700"/>
                      <a:pt x="2893382" y="2434680"/>
                    </a:cubicBezTo>
                    <a:cubicBezTo>
                      <a:pt x="2884813" y="2439151"/>
                      <a:pt x="2872892" y="2445485"/>
                      <a:pt x="2873637" y="2432445"/>
                    </a:cubicBezTo>
                    <a:cubicBezTo>
                      <a:pt x="2874382" y="2420151"/>
                      <a:pt x="2890401" y="2406366"/>
                      <a:pt x="2898598" y="2398543"/>
                    </a:cubicBezTo>
                    <a:cubicBezTo>
                      <a:pt x="2923931" y="2374327"/>
                      <a:pt x="2950010" y="2350483"/>
                      <a:pt x="2979814" y="2332228"/>
                    </a:cubicBezTo>
                    <a:cubicBezTo>
                      <a:pt x="3030854" y="2300934"/>
                      <a:pt x="3085247" y="2295718"/>
                      <a:pt x="3143738" y="2300189"/>
                    </a:cubicBezTo>
                    <a:cubicBezTo>
                      <a:pt x="3170935" y="2302424"/>
                      <a:pt x="3197013" y="2309130"/>
                      <a:pt x="3223837" y="2312483"/>
                    </a:cubicBezTo>
                    <a:cubicBezTo>
                      <a:pt x="3278230" y="2319561"/>
                      <a:pt x="3355721" y="2347503"/>
                      <a:pt x="3355721" y="2347503"/>
                    </a:cubicBezTo>
                    <a:cubicBezTo>
                      <a:pt x="3398565" y="2362405"/>
                      <a:pt x="3436565" y="2376190"/>
                      <a:pt x="3436565" y="2376190"/>
                    </a:cubicBezTo>
                    <a:cubicBezTo>
                      <a:pt x="3518899" y="2387739"/>
                      <a:pt x="3496174" y="2285286"/>
                      <a:pt x="3496174" y="2285286"/>
                    </a:cubicBezTo>
                    <a:cubicBezTo>
                      <a:pt x="3498409" y="2253619"/>
                      <a:pt x="3546468" y="2235737"/>
                      <a:pt x="3546468" y="2235737"/>
                    </a:cubicBezTo>
                    <a:cubicBezTo>
                      <a:pt x="3580743" y="2216364"/>
                      <a:pt x="3607940" y="2197364"/>
                      <a:pt x="3620607" y="2158618"/>
                    </a:cubicBezTo>
                    <a:cubicBezTo>
                      <a:pt x="3633646" y="2118382"/>
                      <a:pt x="3641470" y="2077029"/>
                      <a:pt x="3648548" y="2035675"/>
                    </a:cubicBezTo>
                    <a:cubicBezTo>
                      <a:pt x="3655626" y="1995440"/>
                      <a:pt x="3661587" y="1956322"/>
                      <a:pt x="3657862" y="1915341"/>
                    </a:cubicBezTo>
                    <a:cubicBezTo>
                      <a:pt x="3655999" y="1896713"/>
                      <a:pt x="3653019" y="1878085"/>
                      <a:pt x="3645940" y="1860948"/>
                    </a:cubicBezTo>
                    <a:cubicBezTo>
                      <a:pt x="3638489" y="1843810"/>
                      <a:pt x="3626940" y="1828163"/>
                      <a:pt x="3610548" y="1818849"/>
                    </a:cubicBezTo>
                    <a:cubicBezTo>
                      <a:pt x="3588939" y="1806555"/>
                      <a:pt x="3561743" y="1807300"/>
                      <a:pt x="3537900" y="1815124"/>
                    </a:cubicBezTo>
                    <a:cubicBezTo>
                      <a:pt x="3514056" y="1822947"/>
                      <a:pt x="3492448" y="1837477"/>
                      <a:pt x="3471585" y="1850516"/>
                    </a:cubicBezTo>
                    <a:cubicBezTo>
                      <a:pt x="3452212" y="1862811"/>
                      <a:pt x="3434702" y="1879203"/>
                      <a:pt x="3411231" y="1884419"/>
                    </a:cubicBezTo>
                    <a:cubicBezTo>
                      <a:pt x="3408624" y="1885164"/>
                      <a:pt x="3405270" y="1885164"/>
                      <a:pt x="3403035" y="1883674"/>
                    </a:cubicBezTo>
                    <a:cubicBezTo>
                      <a:pt x="3387761" y="1873987"/>
                      <a:pt x="3414584" y="1833006"/>
                      <a:pt x="3422036" y="1824438"/>
                    </a:cubicBezTo>
                    <a:cubicBezTo>
                      <a:pt x="3436938" y="1807673"/>
                      <a:pt x="3457056" y="1796124"/>
                      <a:pt x="3477173" y="1787182"/>
                    </a:cubicBezTo>
                    <a:cubicBezTo>
                      <a:pt x="3500272" y="1776751"/>
                      <a:pt x="3524115" y="1767809"/>
                      <a:pt x="3548704" y="1760358"/>
                    </a:cubicBezTo>
                    <a:cubicBezTo>
                      <a:pt x="3582606" y="1750299"/>
                      <a:pt x="3614646" y="1739495"/>
                      <a:pt x="3631783" y="1705966"/>
                    </a:cubicBezTo>
                    <a:cubicBezTo>
                      <a:pt x="3642587" y="1684730"/>
                      <a:pt x="3640352" y="1666102"/>
                      <a:pt x="3640352" y="1643749"/>
                    </a:cubicBezTo>
                    <a:cubicBezTo>
                      <a:pt x="3640352" y="1596435"/>
                      <a:pt x="3598998" y="1505532"/>
                      <a:pt x="3598998" y="1505532"/>
                    </a:cubicBezTo>
                    <a:cubicBezTo>
                      <a:pt x="3569939" y="1428786"/>
                      <a:pt x="3514056" y="1464178"/>
                      <a:pt x="3514056" y="1464178"/>
                    </a:cubicBezTo>
                    <a:cubicBezTo>
                      <a:pt x="3471585" y="1489139"/>
                      <a:pt x="3286426" y="1538689"/>
                      <a:pt x="3286426" y="1538689"/>
                    </a:cubicBezTo>
                    <a:cubicBezTo>
                      <a:pt x="3194405" y="1572964"/>
                      <a:pt x="3205582" y="1550983"/>
                      <a:pt x="3205582" y="1550983"/>
                    </a:cubicBezTo>
                    <a:cubicBezTo>
                      <a:pt x="3203346" y="1524159"/>
                      <a:pt x="3252151" y="1515963"/>
                      <a:pt x="3252151" y="1515963"/>
                    </a:cubicBezTo>
                    <a:cubicBezTo>
                      <a:pt x="3318466" y="1511865"/>
                      <a:pt x="3435447" y="1467159"/>
                      <a:pt x="3435447" y="1467159"/>
                    </a:cubicBezTo>
                    <a:cubicBezTo>
                      <a:pt x="3571057" y="1418354"/>
                      <a:pt x="3547214" y="1357628"/>
                      <a:pt x="3547214" y="1357628"/>
                    </a:cubicBezTo>
                    <a:cubicBezTo>
                      <a:pt x="3540135" y="1286098"/>
                      <a:pt x="3486115" y="1206371"/>
                      <a:pt x="3486115" y="1206371"/>
                    </a:cubicBezTo>
                    <a:cubicBezTo>
                      <a:pt x="3445879" y="1140057"/>
                      <a:pt x="3366153" y="1184763"/>
                      <a:pt x="3366153" y="1184763"/>
                    </a:cubicBezTo>
                    <a:cubicBezTo>
                      <a:pt x="3275249" y="1210469"/>
                      <a:pt x="3186209" y="1199293"/>
                      <a:pt x="3186209" y="1199293"/>
                    </a:cubicBezTo>
                    <a:cubicBezTo>
                      <a:pt x="3121012" y="1192214"/>
                      <a:pt x="3119150" y="1257039"/>
                      <a:pt x="3091208" y="1296902"/>
                    </a:cubicBezTo>
                    <a:cubicBezTo>
                      <a:pt x="3061776" y="1338628"/>
                      <a:pt x="3004775" y="1344589"/>
                      <a:pt x="2958206" y="1346451"/>
                    </a:cubicBezTo>
                    <a:cubicBezTo>
                      <a:pt x="2933618" y="1347569"/>
                      <a:pt x="2907912" y="1347942"/>
                      <a:pt x="2882950" y="1344961"/>
                    </a:cubicBezTo>
                    <a:cubicBezTo>
                      <a:pt x="2840479" y="1339745"/>
                      <a:pt x="2798753" y="1334157"/>
                      <a:pt x="2757400" y="1321863"/>
                    </a:cubicBezTo>
                    <a:cubicBezTo>
                      <a:pt x="2717164" y="1309941"/>
                      <a:pt x="2677673" y="1296157"/>
                      <a:pt x="2646752" y="1266352"/>
                    </a:cubicBezTo>
                    <a:cubicBezTo>
                      <a:pt x="2642281" y="1261882"/>
                      <a:pt x="2637438" y="1255176"/>
                      <a:pt x="2640791" y="1249960"/>
                    </a:cubicBezTo>
                    <a:cubicBezTo>
                      <a:pt x="2643399" y="1245489"/>
                      <a:pt x="2650105" y="1245117"/>
                      <a:pt x="2655320" y="1245862"/>
                    </a:cubicBezTo>
                    <a:cubicBezTo>
                      <a:pt x="2671713" y="1248470"/>
                      <a:pt x="2686987" y="1256293"/>
                      <a:pt x="2701889" y="1263744"/>
                    </a:cubicBezTo>
                    <a:cubicBezTo>
                      <a:pt x="2775283" y="1298392"/>
                      <a:pt x="2855754" y="1317392"/>
                      <a:pt x="2936971" y="1318882"/>
                    </a:cubicBezTo>
                    <a:cubicBezTo>
                      <a:pt x="2965285" y="1319255"/>
                      <a:pt x="3000305" y="1318882"/>
                      <a:pt x="3023031" y="1300255"/>
                    </a:cubicBezTo>
                    <a:cubicBezTo>
                      <a:pt x="3038678" y="1286843"/>
                      <a:pt x="3043894" y="1268588"/>
                      <a:pt x="3052090" y="1250705"/>
                    </a:cubicBezTo>
                    <a:cubicBezTo>
                      <a:pt x="3061776" y="1229842"/>
                      <a:pt x="3074816" y="1210097"/>
                      <a:pt x="3088228" y="1191842"/>
                    </a:cubicBezTo>
                    <a:cubicBezTo>
                      <a:pt x="3096051" y="1181038"/>
                      <a:pt x="3104620" y="1170234"/>
                      <a:pt x="3115424" y="1162782"/>
                    </a:cubicBezTo>
                    <a:cubicBezTo>
                      <a:pt x="3141875" y="1144900"/>
                      <a:pt x="3188817" y="1156449"/>
                      <a:pt x="3217876" y="1163155"/>
                    </a:cubicBezTo>
                    <a:cubicBezTo>
                      <a:pt x="3287171" y="1178802"/>
                      <a:pt x="3370996" y="1156822"/>
                      <a:pt x="3370996" y="1156822"/>
                    </a:cubicBezTo>
                    <a:cubicBezTo>
                      <a:pt x="3477546" y="1119566"/>
                      <a:pt x="3360564" y="1018232"/>
                      <a:pt x="3360564" y="1018232"/>
                    </a:cubicBezTo>
                    <a:cubicBezTo>
                      <a:pt x="3326289" y="987310"/>
                      <a:pt x="3313995" y="934407"/>
                      <a:pt x="3313995" y="934407"/>
                    </a:cubicBezTo>
                    <a:cubicBezTo>
                      <a:pt x="3313995" y="885603"/>
                      <a:pt x="3288289" y="842386"/>
                      <a:pt x="3288289" y="842386"/>
                    </a:cubicBezTo>
                    <a:cubicBezTo>
                      <a:pt x="3248798" y="783523"/>
                      <a:pt x="3129953" y="794700"/>
                      <a:pt x="3129953" y="794700"/>
                    </a:cubicBezTo>
                    <a:lnTo>
                      <a:pt x="2989128" y="815562"/>
                    </a:lnTo>
                    <a:cubicBezTo>
                      <a:pt x="2813283" y="843504"/>
                      <a:pt x="2791302" y="810347"/>
                      <a:pt x="2791302" y="810347"/>
                    </a:cubicBezTo>
                    <a:cubicBezTo>
                      <a:pt x="2770439" y="783523"/>
                      <a:pt x="2808812" y="796935"/>
                      <a:pt x="2808812" y="796935"/>
                    </a:cubicBezTo>
                    <a:cubicBezTo>
                      <a:pt x="2843832" y="808484"/>
                      <a:pt x="2975344" y="796935"/>
                      <a:pt x="2975344" y="796935"/>
                    </a:cubicBezTo>
                    <a:cubicBezTo>
                      <a:pt x="3134797" y="786503"/>
                      <a:pt x="3142993" y="735836"/>
                      <a:pt x="3142993" y="735836"/>
                    </a:cubicBezTo>
                    <a:cubicBezTo>
                      <a:pt x="3143738" y="734718"/>
                      <a:pt x="3144111" y="733228"/>
                      <a:pt x="3144856" y="732110"/>
                    </a:cubicBezTo>
                    <a:cubicBezTo>
                      <a:pt x="3183974" y="648659"/>
                      <a:pt x="3140757" y="550677"/>
                      <a:pt x="3055443" y="516029"/>
                    </a:cubicBezTo>
                    <a:cubicBezTo>
                      <a:pt x="3007011" y="496284"/>
                      <a:pt x="2987638" y="482127"/>
                      <a:pt x="2987638" y="482127"/>
                    </a:cubicBezTo>
                    <a:cubicBezTo>
                      <a:pt x="2961932" y="461264"/>
                      <a:pt x="2974226" y="381910"/>
                      <a:pt x="2974226" y="381910"/>
                    </a:cubicBezTo>
                    <a:cubicBezTo>
                      <a:pt x="2976462" y="327145"/>
                      <a:pt x="2879970" y="284674"/>
                      <a:pt x="2879970" y="284674"/>
                    </a:cubicBezTo>
                    <a:cubicBezTo>
                      <a:pt x="2807695" y="227673"/>
                      <a:pt x="2730949" y="210163"/>
                      <a:pt x="2730949" y="210163"/>
                    </a:cubicBezTo>
                    <a:cubicBezTo>
                      <a:pt x="2682144" y="203084"/>
                      <a:pt x="2619182" y="238104"/>
                      <a:pt x="2619182" y="238104"/>
                    </a:cubicBezTo>
                    <a:cubicBezTo>
                      <a:pt x="2572613" y="299203"/>
                      <a:pt x="2533123" y="384891"/>
                      <a:pt x="2533123" y="384891"/>
                    </a:cubicBezTo>
                    <a:cubicBezTo>
                      <a:pt x="2518593" y="447852"/>
                      <a:pt x="2532005" y="526833"/>
                      <a:pt x="2532005" y="526833"/>
                    </a:cubicBezTo>
                    <a:cubicBezTo>
                      <a:pt x="2522691" y="573403"/>
                      <a:pt x="2499965" y="526833"/>
                      <a:pt x="2499965" y="526833"/>
                    </a:cubicBezTo>
                    <a:cubicBezTo>
                      <a:pt x="2488416" y="451205"/>
                      <a:pt x="2512260" y="374832"/>
                      <a:pt x="2512260" y="374832"/>
                    </a:cubicBezTo>
                    <a:lnTo>
                      <a:pt x="2570378" y="223575"/>
                    </a:lnTo>
                    <a:cubicBezTo>
                      <a:pt x="2598320" y="162476"/>
                      <a:pt x="2570378" y="118142"/>
                      <a:pt x="2570378" y="118142"/>
                    </a:cubicBezTo>
                    <a:cubicBezTo>
                      <a:pt x="2526044" y="46612"/>
                      <a:pt x="2450416" y="22768"/>
                      <a:pt x="2450416" y="22768"/>
                    </a:cubicBezTo>
                    <a:cubicBezTo>
                      <a:pt x="2407945" y="10474"/>
                      <a:pt x="2361375" y="115907"/>
                      <a:pt x="2361375" y="115907"/>
                    </a:cubicBezTo>
                    <a:cubicBezTo>
                      <a:pt x="2325238" y="197496"/>
                      <a:pt x="2323003" y="51828"/>
                      <a:pt x="2323003" y="51828"/>
                    </a:cubicBezTo>
                    <a:cubicBezTo>
                      <a:pt x="2328218" y="-20448"/>
                      <a:pt x="2172118" y="4141"/>
                      <a:pt x="2172118" y="4141"/>
                    </a:cubicBezTo>
                    <a:cubicBezTo>
                      <a:pt x="1998508" y="40278"/>
                      <a:pt x="1931821" y="155398"/>
                      <a:pt x="1931821" y="155398"/>
                    </a:cubicBezTo>
                    <a:cubicBezTo>
                      <a:pt x="1866624" y="261948"/>
                      <a:pt x="1951567" y="278713"/>
                      <a:pt x="1951567" y="278713"/>
                    </a:cubicBezTo>
                    <a:cubicBezTo>
                      <a:pt x="2016763" y="292125"/>
                      <a:pt x="2081960" y="321184"/>
                      <a:pt x="2081960" y="321184"/>
                    </a:cubicBezTo>
                    <a:cubicBezTo>
                      <a:pt x="2213472" y="396812"/>
                      <a:pt x="2162805" y="423636"/>
                      <a:pt x="2162805" y="423636"/>
                    </a:cubicBezTo>
                    <a:cubicBezTo>
                      <a:pt x="2124059" y="431832"/>
                      <a:pt x="2083078" y="414695"/>
                      <a:pt x="2049548" y="396440"/>
                    </a:cubicBezTo>
                    <a:cubicBezTo>
                      <a:pt x="2016391" y="378185"/>
                      <a:pt x="1988449" y="350616"/>
                      <a:pt x="1950076" y="343537"/>
                    </a:cubicBezTo>
                    <a:cubicBezTo>
                      <a:pt x="1943743" y="342419"/>
                      <a:pt x="1937037" y="341674"/>
                      <a:pt x="1930703" y="342792"/>
                    </a:cubicBezTo>
                    <a:cubicBezTo>
                      <a:pt x="1902017" y="348380"/>
                      <a:pt x="1906115" y="387126"/>
                      <a:pt x="1913194" y="407616"/>
                    </a:cubicBezTo>
                    <a:cubicBezTo>
                      <a:pt x="1919527" y="426244"/>
                      <a:pt x="1931076" y="442264"/>
                      <a:pt x="1943370" y="457538"/>
                    </a:cubicBezTo>
                    <a:cubicBezTo>
                      <a:pt x="1982489" y="506343"/>
                      <a:pt x="2028685" y="548814"/>
                      <a:pt x="2076372" y="589422"/>
                    </a:cubicBezTo>
                    <a:cubicBezTo>
                      <a:pt x="2092764" y="603207"/>
                      <a:pt x="2203040" y="678090"/>
                      <a:pt x="2158706" y="703051"/>
                    </a:cubicBezTo>
                    <a:cubicBezTo>
                      <a:pt x="2150510" y="707522"/>
                      <a:pt x="2140079" y="707149"/>
                      <a:pt x="2131137" y="704542"/>
                    </a:cubicBezTo>
                    <a:cubicBezTo>
                      <a:pt x="2115863" y="699698"/>
                      <a:pt x="2102823" y="689267"/>
                      <a:pt x="2090902" y="678463"/>
                    </a:cubicBezTo>
                    <a:cubicBezTo>
                      <a:pt x="2065568" y="656110"/>
                      <a:pt x="2041725" y="632639"/>
                      <a:pt x="2019744" y="607305"/>
                    </a:cubicBezTo>
                    <a:cubicBezTo>
                      <a:pt x="1999998" y="584952"/>
                      <a:pt x="1983606" y="555893"/>
                      <a:pt x="1959390" y="537638"/>
                    </a:cubicBezTo>
                    <a:cubicBezTo>
                      <a:pt x="1955665" y="535030"/>
                      <a:pt x="1951939" y="532422"/>
                      <a:pt x="1947468" y="532049"/>
                    </a:cubicBezTo>
                    <a:cubicBezTo>
                      <a:pt x="1943743" y="531677"/>
                      <a:pt x="1940390" y="532422"/>
                      <a:pt x="1937037" y="533912"/>
                    </a:cubicBezTo>
                    <a:cubicBezTo>
                      <a:pt x="1921762" y="539500"/>
                      <a:pt x="1909841" y="552540"/>
                      <a:pt x="1902389" y="567069"/>
                    </a:cubicBezTo>
                    <a:cubicBezTo>
                      <a:pt x="1882644" y="605442"/>
                      <a:pt x="1884134" y="649776"/>
                      <a:pt x="1894193" y="690384"/>
                    </a:cubicBezTo>
                    <a:cubicBezTo>
                      <a:pt x="1902389" y="723169"/>
                      <a:pt x="1909841" y="752973"/>
                      <a:pt x="1908723" y="787621"/>
                    </a:cubicBezTo>
                    <a:cubicBezTo>
                      <a:pt x="1906488" y="845367"/>
                      <a:pt x="1889350" y="901250"/>
                      <a:pt x="1889723" y="958996"/>
                    </a:cubicBezTo>
                    <a:cubicBezTo>
                      <a:pt x="1889723" y="988055"/>
                      <a:pt x="1895311" y="1017487"/>
                      <a:pt x="1909841" y="1042820"/>
                    </a:cubicBezTo>
                    <a:cubicBezTo>
                      <a:pt x="1933684" y="1084919"/>
                      <a:pt x="1980998" y="1075232"/>
                      <a:pt x="2021979" y="1069271"/>
                    </a:cubicBezTo>
                    <a:cubicBezTo>
                      <a:pt x="2017509" y="1081566"/>
                      <a:pt x="2007077" y="1090880"/>
                      <a:pt x="1995900" y="1097213"/>
                    </a:cubicBezTo>
                    <a:cubicBezTo>
                      <a:pt x="1973547" y="1109880"/>
                      <a:pt x="1946351" y="1113978"/>
                      <a:pt x="1921390" y="1115841"/>
                    </a:cubicBezTo>
                    <a:cubicBezTo>
                      <a:pt x="1918782" y="1115841"/>
                      <a:pt x="1876683" y="1117703"/>
                      <a:pt x="1876683" y="1116586"/>
                    </a:cubicBezTo>
                    <a:lnTo>
                      <a:pt x="1876683" y="1372903"/>
                    </a:lnTo>
                    <a:cubicBezTo>
                      <a:pt x="1876683" y="1540924"/>
                      <a:pt x="1876683" y="1709319"/>
                      <a:pt x="1876683" y="1877340"/>
                    </a:cubicBezTo>
                    <a:cubicBezTo>
                      <a:pt x="1888232" y="1876223"/>
                      <a:pt x="1897174" y="1867281"/>
                      <a:pt x="1904252" y="1858340"/>
                    </a:cubicBezTo>
                    <a:cubicBezTo>
                      <a:pt x="1961253" y="1789790"/>
                      <a:pt x="1970194" y="1691063"/>
                      <a:pt x="1926605" y="1613200"/>
                    </a:cubicBezTo>
                    <a:cubicBezTo>
                      <a:pt x="1917292" y="1596435"/>
                      <a:pt x="1904997" y="1582278"/>
                      <a:pt x="1900154" y="1562905"/>
                    </a:cubicBezTo>
                    <a:cubicBezTo>
                      <a:pt x="1895683" y="1543905"/>
                      <a:pt x="1898291" y="1523787"/>
                      <a:pt x="1900154" y="1504414"/>
                    </a:cubicBezTo>
                    <a:cubicBezTo>
                      <a:pt x="1901644" y="1486904"/>
                      <a:pt x="1901644" y="1469394"/>
                      <a:pt x="1904252" y="1452257"/>
                    </a:cubicBezTo>
                    <a:cubicBezTo>
                      <a:pt x="1912076" y="1405315"/>
                      <a:pt x="1954920" y="1370667"/>
                      <a:pt x="1988449" y="1340118"/>
                    </a:cubicBezTo>
                    <a:cubicBezTo>
                      <a:pt x="2024587" y="1307333"/>
                      <a:pt x="2063333" y="1277901"/>
                      <a:pt x="2102451" y="1248842"/>
                    </a:cubicBezTo>
                    <a:cubicBezTo>
                      <a:pt x="2107294" y="1245117"/>
                      <a:pt x="2112510" y="1241391"/>
                      <a:pt x="2118843" y="1239528"/>
                    </a:cubicBezTo>
                    <a:cubicBezTo>
                      <a:pt x="2123314" y="1238411"/>
                      <a:pt x="2128902" y="1239156"/>
                      <a:pt x="2130765" y="1242881"/>
                    </a:cubicBezTo>
                    <a:cubicBezTo>
                      <a:pt x="2131510" y="1244744"/>
                      <a:pt x="2131883" y="1246607"/>
                      <a:pt x="2131510" y="1248842"/>
                    </a:cubicBezTo>
                    <a:cubicBezTo>
                      <a:pt x="2130765" y="1257039"/>
                      <a:pt x="2125922" y="1264117"/>
                      <a:pt x="2121078" y="1270823"/>
                    </a:cubicBezTo>
                    <a:cubicBezTo>
                      <a:pt x="2085313" y="1318510"/>
                      <a:pt x="2029803" y="1347942"/>
                      <a:pt x="2000371" y="1401589"/>
                    </a:cubicBezTo>
                    <a:cubicBezTo>
                      <a:pt x="1951567" y="1491002"/>
                      <a:pt x="1995900" y="1590474"/>
                      <a:pt x="2048430" y="1667220"/>
                    </a:cubicBezTo>
                    <a:cubicBezTo>
                      <a:pt x="2073019" y="1702985"/>
                      <a:pt x="2086058" y="1745456"/>
                      <a:pt x="2061097" y="1785692"/>
                    </a:cubicBezTo>
                    <a:cubicBezTo>
                      <a:pt x="2056999" y="1792025"/>
                      <a:pt x="2052528" y="1797986"/>
                      <a:pt x="2047685" y="1803947"/>
                    </a:cubicBezTo>
                    <a:cubicBezTo>
                      <a:pt x="2044332" y="1808045"/>
                      <a:pt x="2040979" y="1812143"/>
                      <a:pt x="2037254" y="1815869"/>
                    </a:cubicBezTo>
                    <a:cubicBezTo>
                      <a:pt x="2022724" y="1829653"/>
                      <a:pt x="2003351" y="1831889"/>
                      <a:pt x="1985469" y="1838595"/>
                    </a:cubicBezTo>
                    <a:cubicBezTo>
                      <a:pt x="1953429" y="1850516"/>
                      <a:pt x="1927350" y="1881066"/>
                      <a:pt x="1919154" y="1914223"/>
                    </a:cubicBezTo>
                    <a:cubicBezTo>
                      <a:pt x="1914684" y="1932478"/>
                      <a:pt x="1912076" y="1951851"/>
                      <a:pt x="1910958" y="1970479"/>
                    </a:cubicBezTo>
                    <a:lnTo>
                      <a:pt x="1910958" y="2367993"/>
                    </a:lnTo>
                    <a:cubicBezTo>
                      <a:pt x="1909841" y="2398170"/>
                      <a:pt x="1934802" y="2416798"/>
                      <a:pt x="1934802" y="2416798"/>
                    </a:cubicBezTo>
                    <a:cubicBezTo>
                      <a:pt x="1947096" y="2435425"/>
                      <a:pt x="1931821" y="2458151"/>
                      <a:pt x="1931821" y="2458151"/>
                    </a:cubicBezTo>
                    <a:cubicBezTo>
                      <a:pt x="1923625" y="2490191"/>
                      <a:pt x="1935174" y="2535270"/>
                      <a:pt x="1967959" y="2549427"/>
                    </a:cubicBezTo>
                    <a:cubicBezTo>
                      <a:pt x="1982489" y="2555760"/>
                      <a:pt x="1999998" y="2555388"/>
                      <a:pt x="2014156" y="2547937"/>
                    </a:cubicBezTo>
                    <a:cubicBezTo>
                      <a:pt x="2030548" y="2539741"/>
                      <a:pt x="2030175" y="2513662"/>
                      <a:pt x="2054019" y="2524093"/>
                    </a:cubicBezTo>
                    <a:cubicBezTo>
                      <a:pt x="2073392" y="2532662"/>
                      <a:pt x="2048803" y="2550917"/>
                      <a:pt x="2039489" y="2556878"/>
                    </a:cubicBezTo>
                    <a:cubicBezTo>
                      <a:pt x="2024960" y="2565819"/>
                      <a:pt x="2007822" y="2570290"/>
                      <a:pt x="1990685" y="2571780"/>
                    </a:cubicBezTo>
                    <a:cubicBezTo>
                      <a:pt x="1983234" y="2572525"/>
                      <a:pt x="1904252" y="2572525"/>
                      <a:pt x="1887860" y="2573643"/>
                    </a:cubicBezTo>
                    <a:cubicBezTo>
                      <a:pt x="1848742" y="2573270"/>
                      <a:pt x="1768270" y="2572525"/>
                      <a:pt x="1762682" y="2571780"/>
                    </a:cubicBezTo>
                    <a:cubicBezTo>
                      <a:pt x="1745917" y="2570290"/>
                      <a:pt x="1728407" y="2565819"/>
                      <a:pt x="1714250" y="2556878"/>
                    </a:cubicBezTo>
                    <a:cubicBezTo>
                      <a:pt x="1704936" y="2551290"/>
                      <a:pt x="1680348" y="2532662"/>
                      <a:pt x="1699720" y="2524093"/>
                    </a:cubicBezTo>
                    <a:cubicBezTo>
                      <a:pt x="1723564" y="2513662"/>
                      <a:pt x="1723191" y="2539741"/>
                      <a:pt x="1739584" y="2547937"/>
                    </a:cubicBezTo>
                    <a:cubicBezTo>
                      <a:pt x="1753741" y="2555015"/>
                      <a:pt x="1771251" y="2555388"/>
                      <a:pt x="1785780" y="2549427"/>
                    </a:cubicBezTo>
                    <a:cubicBezTo>
                      <a:pt x="1818565" y="2535270"/>
                      <a:pt x="1830114" y="2490191"/>
                      <a:pt x="1821918" y="2458151"/>
                    </a:cubicBezTo>
                    <a:cubicBezTo>
                      <a:pt x="1821918" y="2458151"/>
                      <a:pt x="1806271" y="2435425"/>
                      <a:pt x="1818937" y="2416798"/>
                    </a:cubicBezTo>
                    <a:cubicBezTo>
                      <a:pt x="1818937" y="2416798"/>
                      <a:pt x="1843899" y="2398170"/>
                      <a:pt x="1842781" y="2367993"/>
                    </a:cubicBezTo>
                    <a:lnTo>
                      <a:pt x="1842781" y="1970479"/>
                    </a:lnTo>
                    <a:cubicBezTo>
                      <a:pt x="1841663" y="1951478"/>
                      <a:pt x="1839055" y="1932478"/>
                      <a:pt x="1834585" y="1914223"/>
                    </a:cubicBezTo>
                    <a:cubicBezTo>
                      <a:pt x="1826388" y="1881066"/>
                      <a:pt x="1800310" y="1850516"/>
                      <a:pt x="1768270" y="1838595"/>
                    </a:cubicBezTo>
                    <a:cubicBezTo>
                      <a:pt x="1750388" y="1831889"/>
                      <a:pt x="1731015" y="1829281"/>
                      <a:pt x="1716485" y="1815869"/>
                    </a:cubicBezTo>
                    <a:cubicBezTo>
                      <a:pt x="1712760" y="1812143"/>
                      <a:pt x="1709407" y="1808045"/>
                      <a:pt x="1706054" y="1803947"/>
                    </a:cubicBezTo>
                    <a:cubicBezTo>
                      <a:pt x="1701210" y="1797986"/>
                      <a:pt x="1696740" y="1792025"/>
                      <a:pt x="1692642" y="1785692"/>
                    </a:cubicBezTo>
                    <a:cubicBezTo>
                      <a:pt x="1668053" y="1745456"/>
                      <a:pt x="1680720" y="1702985"/>
                      <a:pt x="1705309" y="1667220"/>
                    </a:cubicBezTo>
                    <a:cubicBezTo>
                      <a:pt x="1757839" y="1590474"/>
                      <a:pt x="1802173" y="1491002"/>
                      <a:pt x="1753368" y="1401589"/>
                    </a:cubicBezTo>
                    <a:cubicBezTo>
                      <a:pt x="1723936" y="1347942"/>
                      <a:pt x="1668798" y="1318510"/>
                      <a:pt x="1632661" y="1270823"/>
                    </a:cubicBezTo>
                    <a:cubicBezTo>
                      <a:pt x="1627818" y="1264117"/>
                      <a:pt x="1622974" y="1257039"/>
                      <a:pt x="1622229" y="1248842"/>
                    </a:cubicBezTo>
                    <a:cubicBezTo>
                      <a:pt x="1622229" y="1246980"/>
                      <a:pt x="1622229" y="1244744"/>
                      <a:pt x="1622974" y="1242881"/>
                    </a:cubicBezTo>
                    <a:cubicBezTo>
                      <a:pt x="1625210" y="1238783"/>
                      <a:pt x="1630798" y="1238411"/>
                      <a:pt x="1634896" y="1239528"/>
                    </a:cubicBezTo>
                    <a:cubicBezTo>
                      <a:pt x="1640857" y="1241019"/>
                      <a:pt x="1646073" y="1244744"/>
                      <a:pt x="1651288" y="1248842"/>
                    </a:cubicBezTo>
                    <a:cubicBezTo>
                      <a:pt x="1690034" y="1278274"/>
                      <a:pt x="1729152" y="1307706"/>
                      <a:pt x="1765290" y="1340118"/>
                    </a:cubicBezTo>
                    <a:cubicBezTo>
                      <a:pt x="1798820" y="1370295"/>
                      <a:pt x="1841663" y="1405315"/>
                      <a:pt x="1849487" y="1452257"/>
                    </a:cubicBezTo>
                    <a:cubicBezTo>
                      <a:pt x="1852467" y="1469394"/>
                      <a:pt x="1852095" y="1486904"/>
                      <a:pt x="1853585" y="1504414"/>
                    </a:cubicBezTo>
                    <a:cubicBezTo>
                      <a:pt x="1855448" y="1523787"/>
                      <a:pt x="1858056" y="1543532"/>
                      <a:pt x="1853585" y="1562905"/>
                    </a:cubicBezTo>
                    <a:cubicBezTo>
                      <a:pt x="1849114" y="1582278"/>
                      <a:pt x="1836820" y="1596062"/>
                      <a:pt x="1827134" y="1613200"/>
                    </a:cubicBezTo>
                    <a:cubicBezTo>
                      <a:pt x="1783545" y="1691063"/>
                      <a:pt x="1792486" y="1789418"/>
                      <a:pt x="1849487" y="1858340"/>
                    </a:cubicBezTo>
                    <a:cubicBezTo>
                      <a:pt x="1856938" y="1867281"/>
                      <a:pt x="1865879" y="1875850"/>
                      <a:pt x="1877056" y="1877340"/>
                    </a:cubicBezTo>
                    <a:cubicBezTo>
                      <a:pt x="1877056" y="1709319"/>
                      <a:pt x="1877056" y="1540924"/>
                      <a:pt x="1877056" y="1372903"/>
                    </a:cubicBezTo>
                    <a:lnTo>
                      <a:pt x="1877056" y="1116586"/>
                    </a:lnTo>
                    <a:cubicBezTo>
                      <a:pt x="1877056" y="1116586"/>
                      <a:pt x="1834957" y="1116213"/>
                      <a:pt x="1832349" y="1115841"/>
                    </a:cubicBezTo>
                    <a:cubicBezTo>
                      <a:pt x="1807016" y="1113978"/>
                      <a:pt x="1779819" y="1109507"/>
                      <a:pt x="1757839" y="1097213"/>
                    </a:cubicBezTo>
                    <a:cubicBezTo>
                      <a:pt x="1746662" y="1090880"/>
                      <a:pt x="1736231" y="1081566"/>
                      <a:pt x="1731760" y="1069271"/>
                    </a:cubicBezTo>
                    <a:cubicBezTo>
                      <a:pt x="1772368" y="1075232"/>
                      <a:pt x="1819683" y="1084919"/>
                      <a:pt x="1843899" y="1042820"/>
                    </a:cubicBezTo>
                    <a:cubicBezTo>
                      <a:pt x="1858056" y="1017487"/>
                      <a:pt x="1863644" y="988055"/>
                      <a:pt x="1864016" y="958996"/>
                    </a:cubicBezTo>
                    <a:cubicBezTo>
                      <a:pt x="1864389" y="900877"/>
                      <a:pt x="1847252" y="845367"/>
                      <a:pt x="1845016" y="787621"/>
                    </a:cubicBezTo>
                    <a:cubicBezTo>
                      <a:pt x="1843526" y="752973"/>
                      <a:pt x="1850977" y="723169"/>
                      <a:pt x="1859546" y="690384"/>
                    </a:cubicBezTo>
                    <a:cubicBezTo>
                      <a:pt x="1869977" y="649776"/>
                      <a:pt x="1871095" y="605070"/>
                      <a:pt x="1851350" y="567069"/>
                    </a:cubicBezTo>
                    <a:cubicBezTo>
                      <a:pt x="1843899" y="552540"/>
                      <a:pt x="1831977" y="539500"/>
                      <a:pt x="1816702" y="533912"/>
                    </a:cubicBezTo>
                    <a:cubicBezTo>
                      <a:pt x="1813349" y="532794"/>
                      <a:pt x="1809624" y="531677"/>
                      <a:pt x="1806271" y="532049"/>
                    </a:cubicBezTo>
                    <a:cubicBezTo>
                      <a:pt x="1801800" y="532422"/>
                      <a:pt x="1797702" y="535030"/>
                      <a:pt x="1794349" y="537638"/>
                    </a:cubicBezTo>
                    <a:cubicBezTo>
                      <a:pt x="1770133" y="555893"/>
                      <a:pt x="1753741" y="584952"/>
                      <a:pt x="1733995" y="607305"/>
                    </a:cubicBezTo>
                    <a:cubicBezTo>
                      <a:pt x="1711642" y="632639"/>
                      <a:pt x="1687799" y="656110"/>
                      <a:pt x="1662838" y="678463"/>
                    </a:cubicBezTo>
                    <a:cubicBezTo>
                      <a:pt x="1650543" y="689267"/>
                      <a:pt x="1637876" y="699698"/>
                      <a:pt x="1622602" y="704542"/>
                    </a:cubicBezTo>
                    <a:cubicBezTo>
                      <a:pt x="1613660" y="707149"/>
                      <a:pt x="1603229" y="707895"/>
                      <a:pt x="1594660" y="703051"/>
                    </a:cubicBezTo>
                    <a:cubicBezTo>
                      <a:pt x="1550326" y="678090"/>
                      <a:pt x="1660602" y="603579"/>
                      <a:pt x="1676995" y="589422"/>
                    </a:cubicBezTo>
                    <a:cubicBezTo>
                      <a:pt x="1724681" y="548814"/>
                      <a:pt x="1770878" y="506716"/>
                      <a:pt x="1809996" y="457538"/>
                    </a:cubicBezTo>
                    <a:cubicBezTo>
                      <a:pt x="1822290" y="442264"/>
                      <a:pt x="1833840" y="425871"/>
                      <a:pt x="1840173" y="407616"/>
                    </a:cubicBezTo>
                    <a:cubicBezTo>
                      <a:pt x="1847252" y="387126"/>
                      <a:pt x="1850977" y="348380"/>
                      <a:pt x="1822663" y="342792"/>
                    </a:cubicBezTo>
                    <a:cubicBezTo>
                      <a:pt x="1816330" y="341674"/>
                      <a:pt x="1809624" y="342047"/>
                      <a:pt x="1803290" y="343537"/>
                    </a:cubicBezTo>
                    <a:cubicBezTo>
                      <a:pt x="1764545" y="350243"/>
                      <a:pt x="1736976" y="378185"/>
                      <a:pt x="1703818" y="396440"/>
                    </a:cubicBezTo>
                    <a:cubicBezTo>
                      <a:pt x="1670289" y="414695"/>
                      <a:pt x="1629308" y="431832"/>
                      <a:pt x="1590562" y="423636"/>
                    </a:cubicBezTo>
                    <a:cubicBezTo>
                      <a:pt x="1590562" y="423636"/>
                      <a:pt x="1539895" y="396812"/>
                      <a:pt x="1671406" y="321184"/>
                    </a:cubicBezTo>
                    <a:cubicBezTo>
                      <a:pt x="1671406" y="321184"/>
                      <a:pt x="1736603" y="292125"/>
                      <a:pt x="1801800" y="278713"/>
                    </a:cubicBezTo>
                    <a:cubicBezTo>
                      <a:pt x="1801800" y="278713"/>
                      <a:pt x="1886742" y="262320"/>
                      <a:pt x="1821545" y="155398"/>
                    </a:cubicBezTo>
                    <a:cubicBezTo>
                      <a:pt x="1821545" y="155398"/>
                      <a:pt x="1754858" y="40651"/>
                      <a:pt x="1581248" y="4141"/>
                    </a:cubicBezTo>
                    <a:cubicBezTo>
                      <a:pt x="1581248" y="4141"/>
                      <a:pt x="1425148" y="-20820"/>
                      <a:pt x="1430364" y="51828"/>
                    </a:cubicBezTo>
                    <a:cubicBezTo>
                      <a:pt x="1430364" y="51828"/>
                      <a:pt x="1428129" y="197869"/>
                      <a:pt x="1391991" y="115907"/>
                    </a:cubicBezTo>
                    <a:cubicBezTo>
                      <a:pt x="1391991" y="115907"/>
                      <a:pt x="1345422" y="10474"/>
                      <a:pt x="1302951" y="22768"/>
                    </a:cubicBezTo>
                    <a:cubicBezTo>
                      <a:pt x="1302951" y="22768"/>
                      <a:pt x="1227322" y="46612"/>
                      <a:pt x="1182989" y="118142"/>
                    </a:cubicBezTo>
                    <a:cubicBezTo>
                      <a:pt x="1182989" y="118142"/>
                      <a:pt x="1155047" y="162476"/>
                      <a:pt x="1182989" y="223575"/>
                    </a:cubicBezTo>
                    <a:lnTo>
                      <a:pt x="1241107" y="374832"/>
                    </a:lnTo>
                    <a:cubicBezTo>
                      <a:pt x="1241107" y="374832"/>
                      <a:pt x="1264950" y="451578"/>
                      <a:pt x="1253401" y="526833"/>
                    </a:cubicBezTo>
                    <a:cubicBezTo>
                      <a:pt x="1253401" y="526833"/>
                      <a:pt x="1230675" y="573403"/>
                      <a:pt x="1221362" y="526833"/>
                    </a:cubicBezTo>
                    <a:cubicBezTo>
                      <a:pt x="1221362" y="526833"/>
                      <a:pt x="1234774" y="448225"/>
                      <a:pt x="1220244" y="384891"/>
                    </a:cubicBezTo>
                    <a:cubicBezTo>
                      <a:pt x="1220244" y="384891"/>
                      <a:pt x="1180753" y="298831"/>
                      <a:pt x="1134184" y="238104"/>
                    </a:cubicBezTo>
                    <a:cubicBezTo>
                      <a:pt x="1134184" y="238104"/>
                      <a:pt x="1071222" y="203084"/>
                      <a:pt x="1022418" y="210163"/>
                    </a:cubicBezTo>
                    <a:cubicBezTo>
                      <a:pt x="1022418" y="210163"/>
                      <a:pt x="945672" y="227673"/>
                      <a:pt x="873396" y="284674"/>
                    </a:cubicBezTo>
                    <a:cubicBezTo>
                      <a:pt x="873396" y="284674"/>
                      <a:pt x="777278" y="327145"/>
                      <a:pt x="779140" y="381910"/>
                    </a:cubicBezTo>
                    <a:cubicBezTo>
                      <a:pt x="779140" y="381910"/>
                      <a:pt x="791435" y="461637"/>
                      <a:pt x="765728" y="482127"/>
                    </a:cubicBezTo>
                    <a:cubicBezTo>
                      <a:pt x="765728" y="482127"/>
                      <a:pt x="746728" y="496284"/>
                      <a:pt x="697924" y="516029"/>
                    </a:cubicBezTo>
                    <a:cubicBezTo>
                      <a:pt x="612609" y="550304"/>
                      <a:pt x="569393" y="648659"/>
                      <a:pt x="608511" y="732110"/>
                    </a:cubicBezTo>
                    <a:cubicBezTo>
                      <a:pt x="609256" y="733228"/>
                      <a:pt x="609629" y="734718"/>
                      <a:pt x="610374" y="735836"/>
                    </a:cubicBezTo>
                    <a:cubicBezTo>
                      <a:pt x="610374" y="735836"/>
                      <a:pt x="618570" y="786503"/>
                      <a:pt x="778023" y="796935"/>
                    </a:cubicBezTo>
                    <a:cubicBezTo>
                      <a:pt x="778023" y="796935"/>
                      <a:pt x="909534" y="808484"/>
                      <a:pt x="944554" y="796935"/>
                    </a:cubicBezTo>
                    <a:cubicBezTo>
                      <a:pt x="944554" y="796935"/>
                      <a:pt x="982927" y="783523"/>
                      <a:pt x="962064" y="810347"/>
                    </a:cubicBezTo>
                    <a:cubicBezTo>
                      <a:pt x="962064" y="810347"/>
                      <a:pt x="940456" y="843504"/>
                      <a:pt x="764238" y="815562"/>
                    </a:cubicBezTo>
                    <a:lnTo>
                      <a:pt x="623413" y="794700"/>
                    </a:lnTo>
                    <a:cubicBezTo>
                      <a:pt x="623413" y="794700"/>
                      <a:pt x="504568" y="783150"/>
                      <a:pt x="465078" y="842386"/>
                    </a:cubicBezTo>
                    <a:cubicBezTo>
                      <a:pt x="465078" y="842386"/>
                      <a:pt x="439372" y="885975"/>
                      <a:pt x="439372" y="934407"/>
                    </a:cubicBezTo>
                    <a:cubicBezTo>
                      <a:pt x="439372" y="934407"/>
                      <a:pt x="427077" y="987310"/>
                      <a:pt x="392802" y="1018232"/>
                    </a:cubicBezTo>
                    <a:cubicBezTo>
                      <a:pt x="392802" y="1018232"/>
                      <a:pt x="275821" y="1119566"/>
                      <a:pt x="382371" y="1156822"/>
                    </a:cubicBezTo>
                    <a:cubicBezTo>
                      <a:pt x="382371" y="1156822"/>
                      <a:pt x="466195" y="1178430"/>
                      <a:pt x="535490" y="1163155"/>
                    </a:cubicBezTo>
                    <a:cubicBezTo>
                      <a:pt x="564922" y="1156449"/>
                      <a:pt x="611491" y="1144900"/>
                      <a:pt x="637943" y="1162782"/>
                    </a:cubicBezTo>
                    <a:cubicBezTo>
                      <a:pt x="649119" y="1170234"/>
                      <a:pt x="657315" y="1181038"/>
                      <a:pt x="665139" y="1191842"/>
                    </a:cubicBezTo>
                    <a:cubicBezTo>
                      <a:pt x="678551" y="1210469"/>
                      <a:pt x="691590" y="1229842"/>
                      <a:pt x="701277" y="1250705"/>
                    </a:cubicBezTo>
                    <a:cubicBezTo>
                      <a:pt x="709473" y="1268588"/>
                      <a:pt x="714316" y="1286843"/>
                      <a:pt x="730336" y="1300255"/>
                    </a:cubicBezTo>
                    <a:cubicBezTo>
                      <a:pt x="752689" y="1319255"/>
                      <a:pt x="788082" y="1319628"/>
                      <a:pt x="816396" y="1318882"/>
                    </a:cubicBezTo>
                    <a:cubicBezTo>
                      <a:pt x="897612" y="1317392"/>
                      <a:pt x="978084" y="1298392"/>
                      <a:pt x="1051477" y="1263744"/>
                    </a:cubicBezTo>
                    <a:cubicBezTo>
                      <a:pt x="1066752" y="1256666"/>
                      <a:pt x="1081654" y="1248470"/>
                      <a:pt x="1098046" y="1245862"/>
                    </a:cubicBezTo>
                    <a:cubicBezTo>
                      <a:pt x="1103262" y="1245117"/>
                      <a:pt x="1109968" y="1245117"/>
                      <a:pt x="1112576" y="1249960"/>
                    </a:cubicBezTo>
                    <a:cubicBezTo>
                      <a:pt x="1115929" y="1255548"/>
                      <a:pt x="1111086" y="1262254"/>
                      <a:pt x="1106615" y="1266352"/>
                    </a:cubicBezTo>
                    <a:cubicBezTo>
                      <a:pt x="1076066" y="1296157"/>
                      <a:pt x="1036202" y="1309941"/>
                      <a:pt x="995967" y="1321863"/>
                    </a:cubicBezTo>
                    <a:cubicBezTo>
                      <a:pt x="954613" y="1334157"/>
                      <a:pt x="912887" y="1339745"/>
                      <a:pt x="870416" y="1344961"/>
                    </a:cubicBezTo>
                    <a:cubicBezTo>
                      <a:pt x="845827" y="1347942"/>
                      <a:pt x="820121" y="1347569"/>
                      <a:pt x="795160" y="1346451"/>
                    </a:cubicBezTo>
                    <a:cubicBezTo>
                      <a:pt x="748591" y="1344589"/>
                      <a:pt x="691590" y="1338628"/>
                      <a:pt x="662159" y="1296902"/>
                    </a:cubicBezTo>
                    <a:cubicBezTo>
                      <a:pt x="633845" y="1257039"/>
                      <a:pt x="631982" y="1191842"/>
                      <a:pt x="566785" y="1199293"/>
                    </a:cubicBezTo>
                    <a:cubicBezTo>
                      <a:pt x="566785" y="1199293"/>
                      <a:pt x="477745" y="1210842"/>
                      <a:pt x="386841" y="1184763"/>
                    </a:cubicBezTo>
                    <a:cubicBezTo>
                      <a:pt x="386841" y="1184763"/>
                      <a:pt x="307115" y="1140429"/>
                      <a:pt x="266879" y="1206371"/>
                    </a:cubicBezTo>
                    <a:cubicBezTo>
                      <a:pt x="266879" y="1206371"/>
                      <a:pt x="213232" y="1286098"/>
                      <a:pt x="205780" y="1357628"/>
                    </a:cubicBezTo>
                    <a:cubicBezTo>
                      <a:pt x="205780" y="1357628"/>
                      <a:pt x="181937" y="1418727"/>
                      <a:pt x="317547" y="1467159"/>
                    </a:cubicBezTo>
                    <a:cubicBezTo>
                      <a:pt x="317547" y="1467159"/>
                      <a:pt x="434528" y="1511493"/>
                      <a:pt x="500843" y="1515963"/>
                    </a:cubicBezTo>
                    <a:cubicBezTo>
                      <a:pt x="500843" y="1515963"/>
                      <a:pt x="549647" y="1524159"/>
                      <a:pt x="547412" y="1550983"/>
                    </a:cubicBezTo>
                    <a:cubicBezTo>
                      <a:pt x="547412" y="1550983"/>
                      <a:pt x="558961" y="1572591"/>
                      <a:pt x="466568" y="1538689"/>
                    </a:cubicBezTo>
                    <a:cubicBezTo>
                      <a:pt x="466568" y="1538689"/>
                      <a:pt x="281409" y="1489139"/>
                      <a:pt x="238938" y="1464178"/>
                    </a:cubicBezTo>
                    <a:cubicBezTo>
                      <a:pt x="238938" y="1464178"/>
                      <a:pt x="183055" y="1429158"/>
                      <a:pt x="153996" y="1505532"/>
                    </a:cubicBezTo>
                    <a:cubicBezTo>
                      <a:pt x="153996" y="1505532"/>
                      <a:pt x="112642" y="1596435"/>
                      <a:pt x="112642" y="1643749"/>
                    </a:cubicBezTo>
                    <a:cubicBezTo>
                      <a:pt x="112642" y="1666102"/>
                      <a:pt x="110407" y="1685102"/>
                      <a:pt x="121211" y="1705966"/>
                    </a:cubicBezTo>
                    <a:cubicBezTo>
                      <a:pt x="138348" y="1739495"/>
                      <a:pt x="170388" y="1750299"/>
                      <a:pt x="204290" y="1760358"/>
                    </a:cubicBezTo>
                    <a:cubicBezTo>
                      <a:pt x="228879" y="1767437"/>
                      <a:pt x="252722" y="1776378"/>
                      <a:pt x="275821" y="1787182"/>
                    </a:cubicBezTo>
                    <a:cubicBezTo>
                      <a:pt x="295938" y="1796496"/>
                      <a:pt x="316056" y="1807673"/>
                      <a:pt x="330958" y="1824438"/>
                    </a:cubicBezTo>
                    <a:cubicBezTo>
                      <a:pt x="338410" y="1832634"/>
                      <a:pt x="365233" y="1873987"/>
                      <a:pt x="349959" y="1883674"/>
                    </a:cubicBezTo>
                    <a:cubicBezTo>
                      <a:pt x="347723" y="1885164"/>
                      <a:pt x="344370" y="1884791"/>
                      <a:pt x="341763" y="1884419"/>
                    </a:cubicBezTo>
                    <a:cubicBezTo>
                      <a:pt x="318664" y="1879203"/>
                      <a:pt x="301154" y="1862811"/>
                      <a:pt x="281409" y="1850516"/>
                    </a:cubicBezTo>
                    <a:cubicBezTo>
                      <a:pt x="260546" y="1837104"/>
                      <a:pt x="238938" y="1822575"/>
                      <a:pt x="215094" y="1815124"/>
                    </a:cubicBezTo>
                    <a:cubicBezTo>
                      <a:pt x="191251" y="1807300"/>
                      <a:pt x="164427" y="1806555"/>
                      <a:pt x="142446" y="1818849"/>
                    </a:cubicBezTo>
                    <a:cubicBezTo>
                      <a:pt x="126054" y="1828163"/>
                      <a:pt x="114505" y="1843810"/>
                      <a:pt x="107054" y="1860948"/>
                    </a:cubicBezTo>
                    <a:cubicBezTo>
                      <a:pt x="99603" y="1878085"/>
                      <a:pt x="96622" y="1896713"/>
                      <a:pt x="95132" y="1915341"/>
                    </a:cubicBezTo>
                    <a:cubicBezTo>
                      <a:pt x="91407" y="1956322"/>
                      <a:pt x="97367" y="1995440"/>
                      <a:pt x="104446" y="2035675"/>
                    </a:cubicBezTo>
                    <a:cubicBezTo>
                      <a:pt x="111524" y="2077029"/>
                      <a:pt x="119721" y="2118382"/>
                      <a:pt x="132387" y="2158618"/>
                    </a:cubicBezTo>
                    <a:cubicBezTo>
                      <a:pt x="144682" y="2196991"/>
                      <a:pt x="172251" y="2216364"/>
                      <a:pt x="206526" y="2235737"/>
                    </a:cubicBezTo>
                    <a:cubicBezTo>
                      <a:pt x="206526" y="2235737"/>
                      <a:pt x="254585" y="2253619"/>
                      <a:pt x="256820" y="2285286"/>
                    </a:cubicBezTo>
                    <a:cubicBezTo>
                      <a:pt x="256820" y="2285286"/>
                      <a:pt x="234467" y="2387739"/>
                      <a:pt x="316429" y="2376190"/>
                    </a:cubicBezTo>
                    <a:cubicBezTo>
                      <a:pt x="316429" y="2376190"/>
                      <a:pt x="354429" y="2362032"/>
                      <a:pt x="397273" y="2347503"/>
                    </a:cubicBezTo>
                    <a:cubicBezTo>
                      <a:pt x="397273" y="2347503"/>
                      <a:pt x="474764" y="2319561"/>
                      <a:pt x="529157" y="2312483"/>
                    </a:cubicBezTo>
                    <a:cubicBezTo>
                      <a:pt x="555981" y="2309130"/>
                      <a:pt x="581687" y="2302051"/>
                      <a:pt x="608883" y="2300189"/>
                    </a:cubicBezTo>
                    <a:cubicBezTo>
                      <a:pt x="667374" y="2295718"/>
                      <a:pt x="721767" y="2300934"/>
                      <a:pt x="772807" y="2332228"/>
                    </a:cubicBezTo>
                    <a:cubicBezTo>
                      <a:pt x="802611" y="2350483"/>
                      <a:pt x="828690" y="2374327"/>
                      <a:pt x="854024" y="2398543"/>
                    </a:cubicBezTo>
                    <a:cubicBezTo>
                      <a:pt x="862220" y="2406366"/>
                      <a:pt x="878240" y="2419778"/>
                      <a:pt x="878985" y="2432445"/>
                    </a:cubicBezTo>
                    <a:cubicBezTo>
                      <a:pt x="879730" y="2445485"/>
                      <a:pt x="867436" y="2438779"/>
                      <a:pt x="859239" y="2434680"/>
                    </a:cubicBezTo>
                    <a:cubicBezTo>
                      <a:pt x="854024" y="2432073"/>
                      <a:pt x="848063" y="2422013"/>
                      <a:pt x="843965" y="2417543"/>
                    </a:cubicBezTo>
                    <a:cubicBezTo>
                      <a:pt x="830553" y="2403386"/>
                      <a:pt x="815651" y="2390719"/>
                      <a:pt x="799631" y="2379543"/>
                    </a:cubicBezTo>
                    <a:cubicBezTo>
                      <a:pt x="739277" y="2336699"/>
                      <a:pt x="665512" y="2327757"/>
                      <a:pt x="594354" y="2347503"/>
                    </a:cubicBezTo>
                    <a:cubicBezTo>
                      <a:pt x="594354" y="2347503"/>
                      <a:pt x="557844" y="2356072"/>
                      <a:pt x="532883" y="2393327"/>
                    </a:cubicBezTo>
                    <a:cubicBezTo>
                      <a:pt x="532883" y="2393327"/>
                      <a:pt x="518725" y="2446230"/>
                      <a:pt x="456882" y="2418288"/>
                    </a:cubicBezTo>
                    <a:cubicBezTo>
                      <a:pt x="456882" y="2418288"/>
                      <a:pt x="411057" y="2387366"/>
                      <a:pt x="371567" y="2402641"/>
                    </a:cubicBezTo>
                    <a:cubicBezTo>
                      <a:pt x="371567" y="2402641"/>
                      <a:pt x="314194" y="2420523"/>
                      <a:pt x="360763" y="2454798"/>
                    </a:cubicBezTo>
                    <a:cubicBezTo>
                      <a:pt x="384979" y="2472308"/>
                      <a:pt x="421116" y="2484602"/>
                      <a:pt x="449803" y="2490936"/>
                    </a:cubicBezTo>
                    <a:cubicBezTo>
                      <a:pt x="500843" y="2502113"/>
                      <a:pt x="545922" y="2516270"/>
                      <a:pt x="585785" y="2552407"/>
                    </a:cubicBezTo>
                    <a:cubicBezTo>
                      <a:pt x="591373" y="2557623"/>
                      <a:pt x="617825" y="2590408"/>
                      <a:pt x="600315" y="2595624"/>
                    </a:cubicBezTo>
                    <a:cubicBezTo>
                      <a:pt x="590256" y="2598604"/>
                      <a:pt x="567157" y="2572525"/>
                      <a:pt x="561942" y="2567309"/>
                    </a:cubicBezTo>
                    <a:cubicBezTo>
                      <a:pt x="561942" y="2567309"/>
                      <a:pt x="489666" y="2522975"/>
                      <a:pt x="414410" y="2505838"/>
                    </a:cubicBezTo>
                    <a:cubicBezTo>
                      <a:pt x="373802" y="2496524"/>
                      <a:pt x="330958" y="2484602"/>
                      <a:pt x="294076" y="2464857"/>
                    </a:cubicBezTo>
                    <a:cubicBezTo>
                      <a:pt x="273585" y="2453681"/>
                      <a:pt x="254958" y="2438779"/>
                      <a:pt x="243036" y="2419033"/>
                    </a:cubicBezTo>
                    <a:cubicBezTo>
                      <a:pt x="228134" y="2393700"/>
                      <a:pt x="225153" y="2363523"/>
                      <a:pt x="220310" y="2334463"/>
                    </a:cubicBezTo>
                    <a:cubicBezTo>
                      <a:pt x="211741" y="2283796"/>
                      <a:pt x="184545" y="2239835"/>
                      <a:pt x="132760" y="2224933"/>
                    </a:cubicBezTo>
                    <a:cubicBezTo>
                      <a:pt x="86936" y="2213756"/>
                      <a:pt x="20249" y="2214501"/>
                      <a:pt x="16151" y="2275227"/>
                    </a:cubicBezTo>
                    <a:cubicBezTo>
                      <a:pt x="14660" y="2298326"/>
                      <a:pt x="22112" y="2320679"/>
                      <a:pt x="26955" y="2343405"/>
                    </a:cubicBezTo>
                    <a:cubicBezTo>
                      <a:pt x="37386" y="2391837"/>
                      <a:pt x="36269" y="2441759"/>
                      <a:pt x="18759" y="2487956"/>
                    </a:cubicBezTo>
                    <a:cubicBezTo>
                      <a:pt x="10190" y="2509936"/>
                      <a:pt x="-1359" y="2536760"/>
                      <a:pt x="131" y="2560976"/>
                    </a:cubicBezTo>
                    <a:cubicBezTo>
                      <a:pt x="1621" y="2585192"/>
                      <a:pt x="22484" y="2607545"/>
                      <a:pt x="42229" y="2619467"/>
                    </a:cubicBezTo>
                    <a:cubicBezTo>
                      <a:pt x="64210" y="2632506"/>
                      <a:pt x="89916" y="2637350"/>
                      <a:pt x="115250" y="2638467"/>
                    </a:cubicBezTo>
                    <a:cubicBezTo>
                      <a:pt x="121956" y="2638467"/>
                      <a:pt x="128662" y="2638467"/>
                      <a:pt x="134250" y="2641820"/>
                    </a:cubicBezTo>
                    <a:cubicBezTo>
                      <a:pt x="140211" y="2644801"/>
                      <a:pt x="144309" y="2651879"/>
                      <a:pt x="142074" y="2657840"/>
                    </a:cubicBezTo>
                    <a:cubicBezTo>
                      <a:pt x="140211" y="2662311"/>
                      <a:pt x="135368" y="2664919"/>
                      <a:pt x="130525" y="2665291"/>
                    </a:cubicBezTo>
                    <a:cubicBezTo>
                      <a:pt x="115622" y="2666409"/>
                      <a:pt x="96995" y="2658958"/>
                      <a:pt x="83583" y="2654114"/>
                    </a:cubicBezTo>
                    <a:cubicBezTo>
                      <a:pt x="63465" y="2647036"/>
                      <a:pt x="35896" y="2654859"/>
                      <a:pt x="25465" y="2673487"/>
                    </a:cubicBezTo>
                    <a:cubicBezTo>
                      <a:pt x="19504" y="2683919"/>
                      <a:pt x="18386" y="2696213"/>
                      <a:pt x="17641" y="2708135"/>
                    </a:cubicBezTo>
                    <a:cubicBezTo>
                      <a:pt x="15033" y="2759920"/>
                      <a:pt x="17268" y="2821391"/>
                      <a:pt x="41112" y="2868333"/>
                    </a:cubicBezTo>
                    <a:cubicBezTo>
                      <a:pt x="50426" y="2886588"/>
                      <a:pt x="53779" y="2908941"/>
                      <a:pt x="57504" y="2928687"/>
                    </a:cubicBezTo>
                    <a:cubicBezTo>
                      <a:pt x="68308" y="2990903"/>
                      <a:pt x="63092" y="3055355"/>
                      <a:pt x="77249" y="3116826"/>
                    </a:cubicBezTo>
                    <a:cubicBezTo>
                      <a:pt x="85073" y="3152219"/>
                      <a:pt x="104073" y="3187239"/>
                      <a:pt x="136113" y="3204004"/>
                    </a:cubicBezTo>
                    <a:cubicBezTo>
                      <a:pt x="158839" y="3215925"/>
                      <a:pt x="184917" y="3217043"/>
                      <a:pt x="209879" y="3215925"/>
                    </a:cubicBezTo>
                    <a:cubicBezTo>
                      <a:pt x="246389" y="3214062"/>
                      <a:pt x="280664" y="3199533"/>
                      <a:pt x="310841" y="3180160"/>
                    </a:cubicBezTo>
                    <a:cubicBezTo>
                      <a:pt x="377528" y="3137317"/>
                      <a:pt x="447195" y="3096708"/>
                      <a:pt x="521333" y="3067649"/>
                    </a:cubicBezTo>
                    <a:cubicBezTo>
                      <a:pt x="531765" y="3063551"/>
                      <a:pt x="618197" y="3034119"/>
                      <a:pt x="612609" y="3062806"/>
                    </a:cubicBezTo>
                    <a:cubicBezTo>
                      <a:pt x="611119" y="3069884"/>
                      <a:pt x="604785" y="3074355"/>
                      <a:pt x="598825" y="3078080"/>
                    </a:cubicBezTo>
                    <a:cubicBezTo>
                      <a:pt x="534745" y="3118689"/>
                      <a:pt x="460980" y="3140297"/>
                      <a:pt x="393547" y="3174199"/>
                    </a:cubicBezTo>
                    <a:cubicBezTo>
                      <a:pt x="332076" y="3205121"/>
                      <a:pt x="278801" y="3243494"/>
                      <a:pt x="237075" y="3299377"/>
                    </a:cubicBezTo>
                    <a:cubicBezTo>
                      <a:pt x="191623" y="3360476"/>
                      <a:pt x="171878" y="3442065"/>
                      <a:pt x="209879" y="3512105"/>
                    </a:cubicBezTo>
                    <a:cubicBezTo>
                      <a:pt x="224036" y="3538184"/>
                      <a:pt x="245644" y="3560910"/>
                      <a:pt x="270605" y="3576930"/>
                    </a:cubicBezTo>
                    <a:cubicBezTo>
                      <a:pt x="292585" y="3591087"/>
                      <a:pt x="328723" y="3606734"/>
                      <a:pt x="354057" y="3593322"/>
                    </a:cubicBezTo>
                    <a:cubicBezTo>
                      <a:pt x="368959" y="3585498"/>
                      <a:pt x="376410" y="3568361"/>
                      <a:pt x="383489" y="3552714"/>
                    </a:cubicBezTo>
                    <a:cubicBezTo>
                      <a:pt x="421116" y="3468144"/>
                      <a:pt x="469921" y="3394751"/>
                      <a:pt x="556726" y="3354515"/>
                    </a:cubicBezTo>
                    <a:cubicBezTo>
                      <a:pt x="581314" y="3342966"/>
                      <a:pt x="608511" y="3334770"/>
                      <a:pt x="635707" y="3338495"/>
                    </a:cubicBezTo>
                    <a:cubicBezTo>
                      <a:pt x="638688" y="3338868"/>
                      <a:pt x="642413" y="3339985"/>
                      <a:pt x="643531" y="3342593"/>
                    </a:cubicBezTo>
                    <a:cubicBezTo>
                      <a:pt x="645021" y="3345946"/>
                      <a:pt x="642413" y="3349299"/>
                      <a:pt x="640178" y="3351907"/>
                    </a:cubicBezTo>
                    <a:cubicBezTo>
                      <a:pt x="610374" y="3383202"/>
                      <a:pt x="567157" y="3393261"/>
                      <a:pt x="533255" y="3417849"/>
                    </a:cubicBezTo>
                    <a:cubicBezTo>
                      <a:pt x="509039" y="3435359"/>
                      <a:pt x="487058" y="3457340"/>
                      <a:pt x="472156" y="3483419"/>
                    </a:cubicBezTo>
                    <a:cubicBezTo>
                      <a:pt x="460235" y="3504654"/>
                      <a:pt x="445705" y="3547870"/>
                      <a:pt x="465078" y="3569479"/>
                    </a:cubicBezTo>
                    <a:cubicBezTo>
                      <a:pt x="468058" y="3572831"/>
                      <a:pt x="472156" y="3575067"/>
                      <a:pt x="476254" y="3576557"/>
                    </a:cubicBezTo>
                    <a:cubicBezTo>
                      <a:pt x="503451" y="3586616"/>
                      <a:pt x="535490" y="3573949"/>
                      <a:pt x="562314" y="3568361"/>
                    </a:cubicBezTo>
                    <a:cubicBezTo>
                      <a:pt x="573863" y="3566125"/>
                      <a:pt x="614472" y="3551596"/>
                      <a:pt x="618942" y="3569479"/>
                    </a:cubicBezTo>
                    <a:cubicBezTo>
                      <a:pt x="620060" y="3573204"/>
                      <a:pt x="618942" y="3577302"/>
                      <a:pt x="617825" y="3581028"/>
                    </a:cubicBezTo>
                    <a:cubicBezTo>
                      <a:pt x="615589" y="3588106"/>
                      <a:pt x="612236" y="3594440"/>
                      <a:pt x="608138" y="3600401"/>
                    </a:cubicBezTo>
                    <a:cubicBezTo>
                      <a:pt x="603295" y="3607479"/>
                      <a:pt x="596962" y="3614930"/>
                      <a:pt x="599197" y="3623126"/>
                    </a:cubicBezTo>
                    <a:cubicBezTo>
                      <a:pt x="601060" y="3630950"/>
                      <a:pt x="609256" y="3635048"/>
                      <a:pt x="617080" y="3637283"/>
                    </a:cubicBezTo>
                    <a:cubicBezTo>
                      <a:pt x="662159" y="3651068"/>
                      <a:pt x="722140" y="3634675"/>
                      <a:pt x="753807" y="3599655"/>
                    </a:cubicBezTo>
                    <a:cubicBezTo>
                      <a:pt x="753807" y="3599655"/>
                      <a:pt x="781748" y="3583263"/>
                      <a:pt x="747473" y="3622008"/>
                    </a:cubicBezTo>
                    <a:cubicBezTo>
                      <a:pt x="747473" y="3622008"/>
                      <a:pt x="716551" y="3675656"/>
                      <a:pt x="641296" y="3682362"/>
                    </a:cubicBezTo>
                    <a:cubicBezTo>
                      <a:pt x="630864" y="3683480"/>
                      <a:pt x="615217" y="3680127"/>
                      <a:pt x="605530" y="3676774"/>
                    </a:cubicBezTo>
                    <a:cubicBezTo>
                      <a:pt x="590256" y="3671186"/>
                      <a:pt x="580569" y="3656284"/>
                      <a:pt x="564550" y="3652186"/>
                    </a:cubicBezTo>
                    <a:cubicBezTo>
                      <a:pt x="557471" y="3650323"/>
                      <a:pt x="549647" y="3651068"/>
                      <a:pt x="542569" y="3652558"/>
                    </a:cubicBezTo>
                    <a:cubicBezTo>
                      <a:pt x="517980" y="3657774"/>
                      <a:pt x="496745" y="3670441"/>
                      <a:pt x="474392" y="3681245"/>
                    </a:cubicBezTo>
                    <a:cubicBezTo>
                      <a:pt x="450921" y="3692794"/>
                      <a:pt x="427077" y="3703970"/>
                      <a:pt x="406214" y="3719618"/>
                    </a:cubicBezTo>
                    <a:cubicBezTo>
                      <a:pt x="386469" y="3734147"/>
                      <a:pt x="373057" y="3756500"/>
                      <a:pt x="378273" y="3781462"/>
                    </a:cubicBezTo>
                    <a:cubicBezTo>
                      <a:pt x="381998" y="3799344"/>
                      <a:pt x="392430" y="3814991"/>
                      <a:pt x="403606" y="3829521"/>
                    </a:cubicBezTo>
                    <a:cubicBezTo>
                      <a:pt x="434528" y="3869384"/>
                      <a:pt x="462470" y="3911855"/>
                      <a:pt x="491157" y="3953581"/>
                    </a:cubicBezTo>
                    <a:cubicBezTo>
                      <a:pt x="513882" y="3987111"/>
                      <a:pt x="538098" y="4020268"/>
                      <a:pt x="558589" y="4055288"/>
                    </a:cubicBezTo>
                    <a:cubicBezTo>
                      <a:pt x="558589" y="4055288"/>
                      <a:pt x="598079" y="4120485"/>
                      <a:pt x="653217" y="4065347"/>
                    </a:cubicBezTo>
                    <a:cubicBezTo>
                      <a:pt x="677806" y="4040759"/>
                      <a:pt x="699786" y="4016916"/>
                      <a:pt x="705375" y="3981150"/>
                    </a:cubicBezTo>
                    <a:cubicBezTo>
                      <a:pt x="708355" y="3961777"/>
                      <a:pt x="706865" y="3941660"/>
                      <a:pt x="712081" y="3923032"/>
                    </a:cubicBezTo>
                    <a:cubicBezTo>
                      <a:pt x="719159" y="3897326"/>
                      <a:pt x="737787" y="3877208"/>
                      <a:pt x="756042" y="3857835"/>
                    </a:cubicBezTo>
                    <a:cubicBezTo>
                      <a:pt x="769827" y="3843305"/>
                      <a:pt x="786219" y="3826168"/>
                      <a:pt x="807082" y="3823187"/>
                    </a:cubicBezTo>
                    <a:cubicBezTo>
                      <a:pt x="817513" y="3821697"/>
                      <a:pt x="848808" y="3831011"/>
                      <a:pt x="831670" y="3845913"/>
                    </a:cubicBezTo>
                    <a:cubicBezTo>
                      <a:pt x="826827" y="3850384"/>
                      <a:pt x="819376" y="3851129"/>
                      <a:pt x="813043" y="3852992"/>
                    </a:cubicBezTo>
                    <a:cubicBezTo>
                      <a:pt x="785101" y="3860443"/>
                      <a:pt x="767219" y="3888012"/>
                      <a:pt x="757905" y="3915581"/>
                    </a:cubicBezTo>
                    <a:cubicBezTo>
                      <a:pt x="743003" y="3960660"/>
                      <a:pt x="756787" y="4014680"/>
                      <a:pt x="730708" y="4056033"/>
                    </a:cubicBezTo>
                    <a:cubicBezTo>
                      <a:pt x="721395" y="4070936"/>
                      <a:pt x="706492" y="4083603"/>
                      <a:pt x="691218" y="4092544"/>
                    </a:cubicBezTo>
                    <a:cubicBezTo>
                      <a:pt x="677806" y="4100367"/>
                      <a:pt x="660668" y="4105583"/>
                      <a:pt x="655080" y="4121976"/>
                    </a:cubicBezTo>
                    <a:cubicBezTo>
                      <a:pt x="646884" y="4145446"/>
                      <a:pt x="668119" y="4166682"/>
                      <a:pt x="681904" y="4182702"/>
                    </a:cubicBezTo>
                    <a:cubicBezTo>
                      <a:pt x="711336" y="4216604"/>
                      <a:pt x="745983" y="4246408"/>
                      <a:pt x="775415" y="4280311"/>
                    </a:cubicBezTo>
                    <a:cubicBezTo>
                      <a:pt x="805219" y="4314213"/>
                      <a:pt x="837259" y="4345880"/>
                      <a:pt x="871161" y="4375312"/>
                    </a:cubicBezTo>
                    <a:cubicBezTo>
                      <a:pt x="902828" y="4402881"/>
                      <a:pt x="941201" y="4434176"/>
                      <a:pt x="985163" y="4438274"/>
                    </a:cubicBezTo>
                    <a:cubicBezTo>
                      <a:pt x="1000810" y="4441254"/>
                      <a:pt x="1019065" y="4442744"/>
                      <a:pt x="1034340" y="4438274"/>
                    </a:cubicBezTo>
                    <a:cubicBezTo>
                      <a:pt x="1068242" y="4428960"/>
                      <a:pt x="1057438" y="4392822"/>
                      <a:pt x="1044771" y="4368606"/>
                    </a:cubicBezTo>
                    <a:cubicBezTo>
                      <a:pt x="1023163" y="4327625"/>
                      <a:pt x="996339" y="4292605"/>
                      <a:pt x="1006398" y="4243056"/>
                    </a:cubicBezTo>
                    <a:cubicBezTo>
                      <a:pt x="1007516" y="4237467"/>
                      <a:pt x="1009379" y="4231879"/>
                      <a:pt x="1013849" y="4228526"/>
                    </a:cubicBezTo>
                    <a:cubicBezTo>
                      <a:pt x="1033967" y="4214741"/>
                      <a:pt x="1030614" y="4268389"/>
                      <a:pt x="1029869" y="4276213"/>
                    </a:cubicBezTo>
                    <a:cubicBezTo>
                      <a:pt x="1028379" y="4298566"/>
                      <a:pt x="1034712" y="4321292"/>
                      <a:pt x="1047752" y="4339547"/>
                    </a:cubicBezTo>
                    <a:cubicBezTo>
                      <a:pt x="1057065" y="4352959"/>
                      <a:pt x="1067124" y="4366371"/>
                      <a:pt x="1072340" y="4382018"/>
                    </a:cubicBezTo>
                    <a:cubicBezTo>
                      <a:pt x="1076066" y="4393567"/>
                      <a:pt x="1071222" y="4421509"/>
                      <a:pt x="1088732" y="4422626"/>
                    </a:cubicBezTo>
                    <a:cubicBezTo>
                      <a:pt x="1096556" y="4422999"/>
                      <a:pt x="1103635" y="4418528"/>
                      <a:pt x="1109595" y="4414058"/>
                    </a:cubicBezTo>
                    <a:cubicBezTo>
                      <a:pt x="1124870" y="4403254"/>
                      <a:pt x="1140145" y="4392077"/>
                      <a:pt x="1154674" y="4380528"/>
                    </a:cubicBezTo>
                    <a:cubicBezTo>
                      <a:pt x="1170694" y="4367861"/>
                      <a:pt x="1183734" y="4348861"/>
                      <a:pt x="1201989" y="4339920"/>
                    </a:cubicBezTo>
                    <a:cubicBezTo>
                      <a:pt x="1203479" y="4339174"/>
                      <a:pt x="1205342" y="4338429"/>
                      <a:pt x="1206832" y="4339174"/>
                    </a:cubicBezTo>
                    <a:cubicBezTo>
                      <a:pt x="1217263" y="4345135"/>
                      <a:pt x="1153929" y="4403626"/>
                      <a:pt x="1146851" y="4409214"/>
                    </a:cubicBezTo>
                    <a:cubicBezTo>
                      <a:pt x="1128596" y="4424117"/>
                      <a:pt x="1108478" y="4437156"/>
                      <a:pt x="1087615" y="4447960"/>
                    </a:cubicBezTo>
                    <a:cubicBezTo>
                      <a:pt x="1069360" y="4457274"/>
                      <a:pt x="1037320" y="4463235"/>
                      <a:pt x="1033222" y="4487823"/>
                    </a:cubicBezTo>
                    <a:cubicBezTo>
                      <a:pt x="1031359" y="4499745"/>
                      <a:pt x="1038065" y="4511667"/>
                      <a:pt x="1047006" y="4520235"/>
                    </a:cubicBezTo>
                    <a:cubicBezTo>
                      <a:pt x="1067869" y="4540353"/>
                      <a:pt x="1098419" y="4552648"/>
                      <a:pt x="1123753" y="4566060"/>
                    </a:cubicBezTo>
                    <a:cubicBezTo>
                      <a:pt x="1150204" y="4580216"/>
                      <a:pt x="1177028" y="4594001"/>
                      <a:pt x="1203852" y="4607040"/>
                    </a:cubicBezTo>
                    <a:cubicBezTo>
                      <a:pt x="1260107" y="4634237"/>
                      <a:pt x="1317480" y="4658825"/>
                      <a:pt x="1377834" y="4674100"/>
                    </a:cubicBezTo>
                    <a:cubicBezTo>
                      <a:pt x="1377834" y="4674100"/>
                      <a:pt x="1528346" y="4712846"/>
                      <a:pt x="1600621" y="4667021"/>
                    </a:cubicBezTo>
                    <a:cubicBezTo>
                      <a:pt x="1619621" y="4654727"/>
                      <a:pt x="1618131" y="4624923"/>
                      <a:pt x="1619621" y="4605923"/>
                    </a:cubicBezTo>
                    <a:cubicBezTo>
                      <a:pt x="1620366" y="4594374"/>
                      <a:pt x="1623347" y="4582452"/>
                      <a:pt x="1631916" y="4574628"/>
                    </a:cubicBezTo>
                    <a:cubicBezTo>
                      <a:pt x="1640857" y="4566432"/>
                      <a:pt x="1653524" y="4564569"/>
                      <a:pt x="1665818" y="4563452"/>
                    </a:cubicBezTo>
                    <a:cubicBezTo>
                      <a:pt x="1731387" y="4559354"/>
                      <a:pt x="1798074" y="4516137"/>
                      <a:pt x="1825271" y="4455411"/>
                    </a:cubicBezTo>
                    <a:cubicBezTo>
                      <a:pt x="1837565" y="4427842"/>
                      <a:pt x="1849114" y="4398410"/>
                      <a:pt x="1855075" y="4368606"/>
                    </a:cubicBezTo>
                    <a:cubicBezTo>
                      <a:pt x="1864016" y="4323155"/>
                      <a:pt x="1850232" y="4276958"/>
                      <a:pt x="1846506" y="4231506"/>
                    </a:cubicBezTo>
                    <a:cubicBezTo>
                      <a:pt x="1844271" y="4205800"/>
                      <a:pt x="1845389" y="4179721"/>
                      <a:pt x="1849487" y="4154388"/>
                    </a:cubicBezTo>
                    <a:cubicBezTo>
                      <a:pt x="1853212" y="4132034"/>
                      <a:pt x="1861036" y="4111172"/>
                      <a:pt x="1863271" y="4088818"/>
                    </a:cubicBezTo>
                    <a:cubicBezTo>
                      <a:pt x="1867742" y="4045975"/>
                      <a:pt x="1869232" y="4003131"/>
                      <a:pt x="1867742" y="3960287"/>
                    </a:cubicBezTo>
                    <a:cubicBezTo>
                      <a:pt x="1865134" y="3894718"/>
                      <a:pt x="1817075" y="3833619"/>
                      <a:pt x="1781310" y="3781834"/>
                    </a:cubicBezTo>
                    <a:cubicBezTo>
                      <a:pt x="1772368" y="3769167"/>
                      <a:pt x="1763427" y="3756500"/>
                      <a:pt x="1757094" y="3742343"/>
                    </a:cubicBezTo>
                    <a:cubicBezTo>
                      <a:pt x="1744427" y="3712912"/>
                      <a:pt x="1748152" y="3683480"/>
                      <a:pt x="1750388" y="3652558"/>
                    </a:cubicBezTo>
                    <a:cubicBezTo>
                      <a:pt x="1752250" y="3628342"/>
                      <a:pt x="1752623" y="3606734"/>
                      <a:pt x="1736603" y="3587361"/>
                    </a:cubicBezTo>
                    <a:cubicBezTo>
                      <a:pt x="1720956" y="3568734"/>
                      <a:pt x="1700465" y="3554576"/>
                      <a:pt x="1677367" y="3547125"/>
                    </a:cubicBezTo>
                    <a:cubicBezTo>
                      <a:pt x="1668426" y="3544145"/>
                      <a:pt x="1657249" y="3540419"/>
                      <a:pt x="1656132" y="3531106"/>
                    </a:cubicBezTo>
                    <a:cubicBezTo>
                      <a:pt x="1655386" y="3524772"/>
                      <a:pt x="1659485" y="3519184"/>
                      <a:pt x="1663583" y="3514341"/>
                    </a:cubicBezTo>
                    <a:cubicBezTo>
                      <a:pt x="1679975" y="3494595"/>
                      <a:pt x="1717975" y="3463301"/>
                      <a:pt x="1703446" y="3433869"/>
                    </a:cubicBezTo>
                    <a:cubicBezTo>
                      <a:pt x="1690779" y="3408163"/>
                      <a:pt x="1659857" y="3396241"/>
                      <a:pt x="1648308" y="3371280"/>
                    </a:cubicBezTo>
                    <a:cubicBezTo>
                      <a:pt x="1641974" y="3357868"/>
                      <a:pt x="1644955" y="3341476"/>
                      <a:pt x="1652779" y="3329182"/>
                    </a:cubicBezTo>
                    <a:cubicBezTo>
                      <a:pt x="1660602" y="3316515"/>
                      <a:pt x="1672151" y="3307201"/>
                      <a:pt x="1684446" y="3298632"/>
                    </a:cubicBezTo>
                    <a:cubicBezTo>
                      <a:pt x="1707916" y="3282612"/>
                      <a:pt x="1730642" y="3266593"/>
                      <a:pt x="1751505" y="3247220"/>
                    </a:cubicBezTo>
                    <a:cubicBezTo>
                      <a:pt x="1772741" y="3227847"/>
                      <a:pt x="1788761" y="3209964"/>
                      <a:pt x="1797329" y="3182023"/>
                    </a:cubicBezTo>
                    <a:cubicBezTo>
                      <a:pt x="1820055" y="3107512"/>
                      <a:pt x="1810369" y="3024805"/>
                      <a:pt x="1790623" y="2951040"/>
                    </a:cubicBezTo>
                    <a:cubicBezTo>
                      <a:pt x="1790623" y="2951040"/>
                      <a:pt x="1762682" y="2832195"/>
                      <a:pt x="1643837" y="2795685"/>
                    </a:cubicBezTo>
                    <a:cubicBezTo>
                      <a:pt x="1617386" y="2787489"/>
                      <a:pt x="1584601" y="2787861"/>
                      <a:pt x="1557405" y="2787116"/>
                    </a:cubicBezTo>
                    <a:cubicBezTo>
                      <a:pt x="1512698" y="2785626"/>
                      <a:pt x="1467992" y="2792704"/>
                      <a:pt x="1424403" y="2802763"/>
                    </a:cubicBezTo>
                    <a:cubicBezTo>
                      <a:pt x="1385658" y="2812077"/>
                      <a:pt x="1354363" y="2813940"/>
                      <a:pt x="1316735" y="2799038"/>
                    </a:cubicBezTo>
                    <a:cubicBezTo>
                      <a:pt x="1296990" y="2791214"/>
                      <a:pt x="1278362" y="2781155"/>
                      <a:pt x="1260480" y="2770351"/>
                    </a:cubicBezTo>
                    <a:cubicBezTo>
                      <a:pt x="1239617" y="2757684"/>
                      <a:pt x="1220244" y="2732351"/>
                      <a:pt x="1193047" y="2742782"/>
                    </a:cubicBezTo>
                    <a:cubicBezTo>
                      <a:pt x="1184106" y="2746135"/>
                      <a:pt x="1176655" y="2752096"/>
                      <a:pt x="1169577" y="2758802"/>
                    </a:cubicBezTo>
                    <a:cubicBezTo>
                      <a:pt x="1144243" y="2783018"/>
                      <a:pt x="1121890" y="2819156"/>
                      <a:pt x="1120027" y="2855293"/>
                    </a:cubicBezTo>
                    <a:cubicBezTo>
                      <a:pt x="1118537" y="2885843"/>
                      <a:pt x="1134929" y="2914902"/>
                      <a:pt x="1158773" y="2933157"/>
                    </a:cubicBezTo>
                    <a:cubicBezTo>
                      <a:pt x="1189694" y="2956628"/>
                      <a:pt x="1224342" y="2949549"/>
                      <a:pt x="1260480" y="2954393"/>
                    </a:cubicBezTo>
                    <a:cubicBezTo>
                      <a:pt x="1270539" y="2955883"/>
                      <a:pt x="1282833" y="2959608"/>
                      <a:pt x="1284696" y="2969667"/>
                    </a:cubicBezTo>
                    <a:cubicBezTo>
                      <a:pt x="1285813" y="2975256"/>
                      <a:pt x="1282833" y="2980844"/>
                      <a:pt x="1279852" y="2986060"/>
                    </a:cubicBezTo>
                    <a:cubicBezTo>
                      <a:pt x="1256009" y="3026295"/>
                      <a:pt x="1226205" y="3062806"/>
                      <a:pt x="1191557" y="3094473"/>
                    </a:cubicBezTo>
                    <a:cubicBezTo>
                      <a:pt x="1147596" y="3135081"/>
                      <a:pt x="1135302" y="3211827"/>
                      <a:pt x="1128596" y="3268455"/>
                    </a:cubicBezTo>
                    <a:cubicBezTo>
                      <a:pt x="1124498" y="3303848"/>
                      <a:pt x="1119282" y="3338495"/>
                      <a:pt x="1119654" y="3374261"/>
                    </a:cubicBezTo>
                    <a:cubicBezTo>
                      <a:pt x="1120400" y="3444673"/>
                      <a:pt x="1129713" y="3528125"/>
                      <a:pt x="1168831" y="3588106"/>
                    </a:cubicBezTo>
                    <a:cubicBezTo>
                      <a:pt x="1193047" y="3624989"/>
                      <a:pt x="1222852" y="3659264"/>
                      <a:pt x="1257872" y="3685715"/>
                    </a:cubicBezTo>
                    <a:cubicBezTo>
                      <a:pt x="1261970" y="3688696"/>
                      <a:pt x="1266441" y="3692049"/>
                      <a:pt x="1268676" y="3696892"/>
                    </a:cubicBezTo>
                    <a:cubicBezTo>
                      <a:pt x="1270539" y="3701735"/>
                      <a:pt x="1268676" y="3708441"/>
                      <a:pt x="1263833" y="3709931"/>
                    </a:cubicBezTo>
                    <a:cubicBezTo>
                      <a:pt x="1261597" y="3710304"/>
                      <a:pt x="1259362" y="3709931"/>
                      <a:pt x="1257499" y="3709559"/>
                    </a:cubicBezTo>
                    <a:cubicBezTo>
                      <a:pt x="1241852" y="3705461"/>
                      <a:pt x="1228068" y="3694284"/>
                      <a:pt x="1215401" y="3684598"/>
                    </a:cubicBezTo>
                    <a:cubicBezTo>
                      <a:pt x="1215401" y="3684598"/>
                      <a:pt x="1101399" y="3590341"/>
                      <a:pt x="1063399" y="3407418"/>
                    </a:cubicBezTo>
                    <a:cubicBezTo>
                      <a:pt x="1054458" y="3364947"/>
                      <a:pt x="1052222" y="3320240"/>
                      <a:pt x="1052967" y="3276651"/>
                    </a:cubicBezTo>
                    <a:cubicBezTo>
                      <a:pt x="1053712" y="3238278"/>
                      <a:pt x="1057438" y="3201023"/>
                      <a:pt x="1068987" y="3164513"/>
                    </a:cubicBezTo>
                    <a:cubicBezTo>
                      <a:pt x="1081654" y="3125395"/>
                      <a:pt x="1096184" y="3087022"/>
                      <a:pt x="1113321" y="3049766"/>
                    </a:cubicBezTo>
                    <a:cubicBezTo>
                      <a:pt x="1114811" y="3046786"/>
                      <a:pt x="1115929" y="3043805"/>
                      <a:pt x="1117419" y="3040825"/>
                    </a:cubicBezTo>
                    <a:cubicBezTo>
                      <a:pt x="1146478" y="2978609"/>
                      <a:pt x="1103262" y="2930177"/>
                      <a:pt x="1092085" y="2870568"/>
                    </a:cubicBezTo>
                    <a:cubicBezTo>
                      <a:pt x="1089105" y="2854921"/>
                      <a:pt x="1087615" y="2838528"/>
                      <a:pt x="1089478" y="2822509"/>
                    </a:cubicBezTo>
                    <a:cubicBezTo>
                      <a:pt x="1094693" y="2778175"/>
                      <a:pt x="1127851" y="2727508"/>
                      <a:pt x="1171067" y="2711860"/>
                    </a:cubicBezTo>
                    <a:cubicBezTo>
                      <a:pt x="1171067" y="2711860"/>
                      <a:pt x="1230303" y="2687644"/>
                      <a:pt x="1281343" y="2720056"/>
                    </a:cubicBezTo>
                    <a:cubicBezTo>
                      <a:pt x="1307794" y="2736821"/>
                      <a:pt x="1327912" y="2761782"/>
                      <a:pt x="1358461" y="2772214"/>
                    </a:cubicBezTo>
                    <a:cubicBezTo>
                      <a:pt x="1387893" y="2782273"/>
                      <a:pt x="1421050" y="2778175"/>
                      <a:pt x="1450482" y="2767371"/>
                    </a:cubicBezTo>
                    <a:cubicBezTo>
                      <a:pt x="1459423" y="2764018"/>
                      <a:pt x="1468364" y="2759920"/>
                      <a:pt x="1477678" y="2757312"/>
                    </a:cubicBezTo>
                    <a:cubicBezTo>
                      <a:pt x="1520150" y="2743900"/>
                      <a:pt x="1573052" y="2746135"/>
                      <a:pt x="1616268" y="2754331"/>
                    </a:cubicBezTo>
                    <a:cubicBezTo>
                      <a:pt x="1616268" y="2754331"/>
                      <a:pt x="1648308" y="2757312"/>
                      <a:pt x="1648308" y="2697331"/>
                    </a:cubicBezTo>
                    <a:cubicBezTo>
                      <a:pt x="1648308" y="2697331"/>
                      <a:pt x="1631916" y="2583329"/>
                      <a:pt x="1669916" y="2590780"/>
                    </a:cubicBezTo>
                    <a:cubicBezTo>
                      <a:pt x="1669916" y="2590780"/>
                      <a:pt x="1740329" y="2580349"/>
                      <a:pt x="1704936" y="2658213"/>
                    </a:cubicBezTo>
                    <a:lnTo>
                      <a:pt x="1671779" y="2711860"/>
                    </a:lnTo>
                    <a:cubicBezTo>
                      <a:pt x="1671779" y="2711860"/>
                      <a:pt x="1647935" y="2754331"/>
                      <a:pt x="1684073" y="2781155"/>
                    </a:cubicBezTo>
                    <a:cubicBezTo>
                      <a:pt x="1684073" y="2781155"/>
                      <a:pt x="1765662" y="2850450"/>
                      <a:pt x="1817447" y="2852686"/>
                    </a:cubicBezTo>
                    <a:cubicBezTo>
                      <a:pt x="1817447" y="2852686"/>
                      <a:pt x="1866624" y="2859019"/>
                      <a:pt x="1868487" y="2812450"/>
                    </a:cubicBezTo>
                    <a:lnTo>
                      <a:pt x="1884879" y="2802763"/>
                    </a:lnTo>
                    <a:lnTo>
                      <a:pt x="1884879" y="2812450"/>
                    </a:lnTo>
                    <a:cubicBezTo>
                      <a:pt x="1886742" y="2859019"/>
                      <a:pt x="1935919" y="2852686"/>
                      <a:pt x="1935919" y="2852686"/>
                    </a:cubicBezTo>
                    <a:cubicBezTo>
                      <a:pt x="1987704" y="2850450"/>
                      <a:pt x="2069293" y="2781155"/>
                      <a:pt x="2069293" y="2781155"/>
                    </a:cubicBezTo>
                    <a:cubicBezTo>
                      <a:pt x="2105431" y="2754331"/>
                      <a:pt x="2081588" y="2711860"/>
                      <a:pt x="2081588" y="2711860"/>
                    </a:cubicBezTo>
                    <a:lnTo>
                      <a:pt x="2048430" y="2658213"/>
                    </a:lnTo>
                    <a:cubicBezTo>
                      <a:pt x="2013410" y="2580721"/>
                      <a:pt x="2083451" y="2590780"/>
                      <a:pt x="2083451" y="2590780"/>
                    </a:cubicBezTo>
                    <a:cubicBezTo>
                      <a:pt x="2121824" y="2583702"/>
                      <a:pt x="2105059" y="2697331"/>
                      <a:pt x="2105059" y="2697331"/>
                    </a:cubicBezTo>
                    <a:cubicBezTo>
                      <a:pt x="2105059" y="2757312"/>
                      <a:pt x="2137098" y="2754331"/>
                      <a:pt x="2137098" y="2754331"/>
                    </a:cubicBezTo>
                    <a:cubicBezTo>
                      <a:pt x="2180314" y="2746135"/>
                      <a:pt x="2233217" y="2743900"/>
                      <a:pt x="2275688" y="2757312"/>
                    </a:cubicBezTo>
                    <a:cubicBezTo>
                      <a:pt x="2285002" y="2760292"/>
                      <a:pt x="2293943" y="2764018"/>
                      <a:pt x="2302885" y="2767371"/>
                    </a:cubicBezTo>
                    <a:cubicBezTo>
                      <a:pt x="2332316" y="2778175"/>
                      <a:pt x="2365101" y="2782273"/>
                      <a:pt x="2394905" y="2772214"/>
                    </a:cubicBezTo>
                    <a:cubicBezTo>
                      <a:pt x="2425455" y="2761782"/>
                      <a:pt x="2445573" y="2736821"/>
                      <a:pt x="2472024" y="2720056"/>
                    </a:cubicBezTo>
                    <a:cubicBezTo>
                      <a:pt x="2522691" y="2687644"/>
                      <a:pt x="2582300" y="2711860"/>
                      <a:pt x="2582300" y="2711860"/>
                    </a:cubicBezTo>
                    <a:cubicBezTo>
                      <a:pt x="2625516" y="2727508"/>
                      <a:pt x="2658673" y="2777802"/>
                      <a:pt x="2663889" y="2822509"/>
                    </a:cubicBezTo>
                    <a:cubicBezTo>
                      <a:pt x="2665752" y="2838528"/>
                      <a:pt x="2664261" y="2854548"/>
                      <a:pt x="2661281" y="2870568"/>
                    </a:cubicBezTo>
                    <a:cubicBezTo>
                      <a:pt x="2650105" y="2930177"/>
                      <a:pt x="2606888" y="2978981"/>
                      <a:pt x="2635948" y="3040825"/>
                    </a:cubicBezTo>
                    <a:cubicBezTo>
                      <a:pt x="2637438" y="3043805"/>
                      <a:pt x="2638555" y="3046786"/>
                      <a:pt x="2640046" y="3049766"/>
                    </a:cubicBezTo>
                    <a:cubicBezTo>
                      <a:pt x="2657183" y="3087022"/>
                      <a:pt x="2671713" y="3125395"/>
                      <a:pt x="2684379" y="3164513"/>
                    </a:cubicBezTo>
                    <a:cubicBezTo>
                      <a:pt x="2695929" y="3201396"/>
                      <a:pt x="2699654" y="3238278"/>
                      <a:pt x="2700399" y="3276651"/>
                    </a:cubicBezTo>
                    <a:cubicBezTo>
                      <a:pt x="2701144" y="3319868"/>
                      <a:pt x="2698909" y="3364574"/>
                      <a:pt x="2689968" y="3407418"/>
                    </a:cubicBezTo>
                    <a:cubicBezTo>
                      <a:pt x="2651595" y="3590714"/>
                      <a:pt x="2537966" y="3684598"/>
                      <a:pt x="2537966" y="3684598"/>
                    </a:cubicBezTo>
                    <a:cubicBezTo>
                      <a:pt x="2525299" y="3694284"/>
                      <a:pt x="2511515" y="3705461"/>
                      <a:pt x="2495867" y="3709559"/>
                    </a:cubicBezTo>
                    <a:cubicBezTo>
                      <a:pt x="2493632" y="3710304"/>
                      <a:pt x="2491397" y="3710676"/>
                      <a:pt x="2489534" y="3709931"/>
                    </a:cubicBezTo>
                    <a:cubicBezTo>
                      <a:pt x="2484318" y="3708441"/>
                      <a:pt x="2482828" y="3701735"/>
                      <a:pt x="2484691" y="3696892"/>
                    </a:cubicBezTo>
                    <a:cubicBezTo>
                      <a:pt x="2486554" y="3692049"/>
                      <a:pt x="2491024" y="3688696"/>
                      <a:pt x="2495495" y="3685715"/>
                    </a:cubicBezTo>
                    <a:cubicBezTo>
                      <a:pt x="2530887" y="3659264"/>
                      <a:pt x="2560692" y="3624989"/>
                      <a:pt x="2584535" y="3588106"/>
                    </a:cubicBezTo>
                    <a:cubicBezTo>
                      <a:pt x="2624026" y="3528125"/>
                      <a:pt x="2633340" y="3444673"/>
                      <a:pt x="2633712" y="3374261"/>
                    </a:cubicBezTo>
                    <a:cubicBezTo>
                      <a:pt x="2633712" y="3338123"/>
                      <a:pt x="2628869" y="3303848"/>
                      <a:pt x="2624771" y="3268455"/>
                    </a:cubicBezTo>
                    <a:cubicBezTo>
                      <a:pt x="2618065" y="3211455"/>
                      <a:pt x="2605771" y="3134709"/>
                      <a:pt x="2561809" y="3094473"/>
                    </a:cubicBezTo>
                    <a:cubicBezTo>
                      <a:pt x="2527534" y="3062806"/>
                      <a:pt x="2497730" y="3026295"/>
                      <a:pt x="2473514" y="2986060"/>
                    </a:cubicBezTo>
                    <a:cubicBezTo>
                      <a:pt x="2470534" y="2981216"/>
                      <a:pt x="2467553" y="2975628"/>
                      <a:pt x="2468671" y="2969667"/>
                    </a:cubicBezTo>
                    <a:cubicBezTo>
                      <a:pt x="2470534" y="2959608"/>
                      <a:pt x="2482828" y="2955883"/>
                      <a:pt x="2492887" y="2954393"/>
                    </a:cubicBezTo>
                    <a:cubicBezTo>
                      <a:pt x="2529025" y="2949549"/>
                      <a:pt x="2563672" y="2956628"/>
                      <a:pt x="2594594" y="2933157"/>
                    </a:cubicBezTo>
                    <a:cubicBezTo>
                      <a:pt x="2618438" y="2914902"/>
                      <a:pt x="2634830" y="2885470"/>
                      <a:pt x="2633340" y="2855293"/>
                    </a:cubicBezTo>
                    <a:cubicBezTo>
                      <a:pt x="2631477" y="2819156"/>
                      <a:pt x="2609496" y="2783018"/>
                      <a:pt x="2583790" y="2758802"/>
                    </a:cubicBezTo>
                    <a:cubicBezTo>
                      <a:pt x="2577084" y="2752096"/>
                      <a:pt x="2569260" y="2746135"/>
                      <a:pt x="2560692" y="2742782"/>
                    </a:cubicBezTo>
                    <a:cubicBezTo>
                      <a:pt x="2533495" y="2732351"/>
                      <a:pt x="2514122" y="2757684"/>
                      <a:pt x="2493259" y="2770351"/>
                    </a:cubicBezTo>
                    <a:cubicBezTo>
                      <a:pt x="2475377" y="2781528"/>
                      <a:pt x="2456377" y="2791587"/>
                      <a:pt x="2437004" y="2799038"/>
                    </a:cubicBezTo>
                    <a:cubicBezTo>
                      <a:pt x="2399376" y="2813940"/>
                      <a:pt x="2368081" y="2811704"/>
                      <a:pt x="2329336" y="2802763"/>
                    </a:cubicBezTo>
                    <a:cubicBezTo>
                      <a:pt x="2285747" y="2792704"/>
                      <a:pt x="2241041" y="2785253"/>
                      <a:pt x="2196334" y="2787116"/>
                    </a:cubicBezTo>
                    <a:cubicBezTo>
                      <a:pt x="2169138" y="2788234"/>
                      <a:pt x="2136353" y="2787861"/>
                      <a:pt x="2109902" y="2795685"/>
                    </a:cubicBezTo>
                    <a:cubicBezTo>
                      <a:pt x="1991057" y="2831822"/>
                      <a:pt x="1963116" y="2951040"/>
                      <a:pt x="1963116" y="2951040"/>
                    </a:cubicBezTo>
                    <a:cubicBezTo>
                      <a:pt x="1942998" y="3025178"/>
                      <a:pt x="1933684" y="3107512"/>
                      <a:pt x="1956410" y="3182023"/>
                    </a:cubicBezTo>
                    <a:cubicBezTo>
                      <a:pt x="1964978" y="3209964"/>
                      <a:pt x="1980998" y="3227847"/>
                      <a:pt x="2002234" y="3247220"/>
                    </a:cubicBezTo>
                    <a:cubicBezTo>
                      <a:pt x="2023097" y="3266220"/>
                      <a:pt x="2045823" y="3282612"/>
                      <a:pt x="2069293" y="3298632"/>
                    </a:cubicBezTo>
                    <a:cubicBezTo>
                      <a:pt x="2081588" y="3306828"/>
                      <a:pt x="2093137" y="3316515"/>
                      <a:pt x="2100961" y="3329182"/>
                    </a:cubicBezTo>
                    <a:cubicBezTo>
                      <a:pt x="2108784" y="3341848"/>
                      <a:pt x="2111765" y="3357868"/>
                      <a:pt x="2105431" y="3371280"/>
                    </a:cubicBezTo>
                    <a:cubicBezTo>
                      <a:pt x="2093882" y="3396241"/>
                      <a:pt x="2063333" y="3408535"/>
                      <a:pt x="2050293" y="3433869"/>
                    </a:cubicBezTo>
                    <a:cubicBezTo>
                      <a:pt x="2035391" y="3463301"/>
                      <a:pt x="2073764" y="3494595"/>
                      <a:pt x="2090156" y="3514341"/>
                    </a:cubicBezTo>
                    <a:cubicBezTo>
                      <a:pt x="2094255" y="3519184"/>
                      <a:pt x="2098353" y="3524772"/>
                      <a:pt x="2097608" y="3531106"/>
                    </a:cubicBezTo>
                    <a:cubicBezTo>
                      <a:pt x="2096490" y="3540419"/>
                      <a:pt x="2085313" y="3544145"/>
                      <a:pt x="2076372" y="3547125"/>
                    </a:cubicBezTo>
                    <a:cubicBezTo>
                      <a:pt x="2053274" y="3554576"/>
                      <a:pt x="2032411" y="3568734"/>
                      <a:pt x="2017136" y="3587361"/>
                    </a:cubicBezTo>
                    <a:cubicBezTo>
                      <a:pt x="2001116" y="3606734"/>
                      <a:pt x="2001489" y="3628342"/>
                      <a:pt x="2003351" y="3652558"/>
                    </a:cubicBezTo>
                    <a:cubicBezTo>
                      <a:pt x="2005587" y="3683480"/>
                      <a:pt x="2009312" y="3712912"/>
                      <a:pt x="1996645" y="3742343"/>
                    </a:cubicBezTo>
                    <a:cubicBezTo>
                      <a:pt x="1990685" y="3756500"/>
                      <a:pt x="1981371" y="3769167"/>
                      <a:pt x="1972430" y="3781834"/>
                    </a:cubicBezTo>
                    <a:cubicBezTo>
                      <a:pt x="1936664" y="3833619"/>
                      <a:pt x="1888605" y="3894718"/>
                      <a:pt x="1885997" y="3960287"/>
                    </a:cubicBezTo>
                    <a:cubicBezTo>
                      <a:pt x="1884507" y="4003504"/>
                      <a:pt x="1885997" y="4046347"/>
                      <a:pt x="1890468" y="4088818"/>
                    </a:cubicBezTo>
                    <a:cubicBezTo>
                      <a:pt x="1892703" y="4111172"/>
                      <a:pt x="1900527" y="4132034"/>
                      <a:pt x="1904252" y="4154388"/>
                    </a:cubicBezTo>
                    <a:cubicBezTo>
                      <a:pt x="1908350" y="4179721"/>
                      <a:pt x="1909468" y="4205800"/>
                      <a:pt x="1907233" y="4231506"/>
                    </a:cubicBezTo>
                    <a:cubicBezTo>
                      <a:pt x="1903507" y="4276958"/>
                      <a:pt x="1889350" y="4323155"/>
                      <a:pt x="1898664" y="4368606"/>
                    </a:cubicBezTo>
                    <a:cubicBezTo>
                      <a:pt x="1904625" y="4398410"/>
                      <a:pt x="1916174" y="4427842"/>
                      <a:pt x="1928468" y="4455411"/>
                    </a:cubicBezTo>
                    <a:cubicBezTo>
                      <a:pt x="1955665" y="4516137"/>
                      <a:pt x="2021979" y="4558981"/>
                      <a:pt x="2087921" y="4563452"/>
                    </a:cubicBezTo>
                    <a:cubicBezTo>
                      <a:pt x="2099843" y="4564197"/>
                      <a:pt x="2112882" y="4566060"/>
                      <a:pt x="2121824" y="4574628"/>
                    </a:cubicBezTo>
                    <a:cubicBezTo>
                      <a:pt x="2130020" y="4582452"/>
                      <a:pt x="2133000" y="4594374"/>
                      <a:pt x="2134118" y="4605923"/>
                    </a:cubicBezTo>
                    <a:cubicBezTo>
                      <a:pt x="2135608" y="4624923"/>
                      <a:pt x="2134118" y="4654727"/>
                      <a:pt x="2153118" y="4667021"/>
                    </a:cubicBezTo>
                    <a:cubicBezTo>
                      <a:pt x="2225393" y="4712846"/>
                      <a:pt x="2375905" y="4674100"/>
                      <a:pt x="2375905" y="4674100"/>
                    </a:cubicBezTo>
                    <a:cubicBezTo>
                      <a:pt x="2436259" y="4658825"/>
                      <a:pt x="2494004" y="4634237"/>
                      <a:pt x="2549888" y="4607040"/>
                    </a:cubicBezTo>
                    <a:cubicBezTo>
                      <a:pt x="2577084" y="4594001"/>
                      <a:pt x="2603535" y="4580216"/>
                      <a:pt x="2629987" y="4566060"/>
                    </a:cubicBezTo>
                    <a:cubicBezTo>
                      <a:pt x="2655320" y="4552648"/>
                      <a:pt x="2685870" y="4540353"/>
                      <a:pt x="2706733" y="4520235"/>
                    </a:cubicBezTo>
                    <a:cubicBezTo>
                      <a:pt x="2715674" y="4511667"/>
                      <a:pt x="2722380" y="4499745"/>
                      <a:pt x="2720517" y="4487823"/>
                    </a:cubicBezTo>
                    <a:cubicBezTo>
                      <a:pt x="2716419" y="4463235"/>
                      <a:pt x="2684379" y="4457274"/>
                      <a:pt x="2666124" y="4447960"/>
                    </a:cubicBezTo>
                    <a:cubicBezTo>
                      <a:pt x="2645261" y="4437156"/>
                      <a:pt x="2625143" y="4424117"/>
                      <a:pt x="2606888" y="4409214"/>
                    </a:cubicBezTo>
                    <a:cubicBezTo>
                      <a:pt x="2599810" y="4403626"/>
                      <a:pt x="2536476" y="4345135"/>
                      <a:pt x="2546907" y="4339174"/>
                    </a:cubicBezTo>
                    <a:cubicBezTo>
                      <a:pt x="2548397" y="4338429"/>
                      <a:pt x="2550260" y="4339174"/>
                      <a:pt x="2551750" y="4339920"/>
                    </a:cubicBezTo>
                    <a:cubicBezTo>
                      <a:pt x="2570378" y="4348861"/>
                      <a:pt x="2583417" y="4367861"/>
                      <a:pt x="2599065" y="4380528"/>
                    </a:cubicBezTo>
                    <a:cubicBezTo>
                      <a:pt x="2613594" y="4392077"/>
                      <a:pt x="2628496" y="4403626"/>
                      <a:pt x="2644144" y="4414058"/>
                    </a:cubicBezTo>
                    <a:cubicBezTo>
                      <a:pt x="2650477" y="4418528"/>
                      <a:pt x="2657555" y="4422999"/>
                      <a:pt x="2665007" y="4422626"/>
                    </a:cubicBezTo>
                    <a:cubicBezTo>
                      <a:pt x="2682889" y="4421509"/>
                      <a:pt x="2677673" y="4393567"/>
                      <a:pt x="2681399" y="4382018"/>
                    </a:cubicBezTo>
                    <a:cubicBezTo>
                      <a:pt x="2686242" y="4366371"/>
                      <a:pt x="2696674" y="4352959"/>
                      <a:pt x="2705988" y="4339547"/>
                    </a:cubicBezTo>
                    <a:cubicBezTo>
                      <a:pt x="2718655" y="4321292"/>
                      <a:pt x="2725360" y="4298566"/>
                      <a:pt x="2723870" y="4276213"/>
                    </a:cubicBezTo>
                    <a:cubicBezTo>
                      <a:pt x="2723498" y="4268389"/>
                      <a:pt x="2719772" y="4214741"/>
                      <a:pt x="2739890" y="4228526"/>
                    </a:cubicBezTo>
                    <a:cubicBezTo>
                      <a:pt x="2744361" y="4231506"/>
                      <a:pt x="2746223" y="4237467"/>
                      <a:pt x="2747341" y="4243056"/>
                    </a:cubicBezTo>
                    <a:cubicBezTo>
                      <a:pt x="2757772" y="4292605"/>
                      <a:pt x="2730949" y="4327625"/>
                      <a:pt x="2708968" y="4368606"/>
                    </a:cubicBezTo>
                    <a:cubicBezTo>
                      <a:pt x="2696301" y="4392822"/>
                      <a:pt x="2685497" y="4428960"/>
                      <a:pt x="2719399" y="4438274"/>
                    </a:cubicBezTo>
                    <a:cubicBezTo>
                      <a:pt x="2734674" y="4442744"/>
                      <a:pt x="2752929" y="4441254"/>
                      <a:pt x="2768577" y="4438274"/>
                    </a:cubicBezTo>
                    <a:cubicBezTo>
                      <a:pt x="2812538" y="4434176"/>
                      <a:pt x="2850911" y="4402881"/>
                      <a:pt x="2882578" y="4375312"/>
                    </a:cubicBezTo>
                    <a:cubicBezTo>
                      <a:pt x="2916480" y="4345880"/>
                      <a:pt x="2948520" y="4314213"/>
                      <a:pt x="2978324" y="4280311"/>
                    </a:cubicBezTo>
                    <a:cubicBezTo>
                      <a:pt x="3008129" y="4246408"/>
                      <a:pt x="3042403" y="4216604"/>
                      <a:pt x="3071835" y="4182702"/>
                    </a:cubicBezTo>
                    <a:cubicBezTo>
                      <a:pt x="3085620" y="4166682"/>
                      <a:pt x="3106855" y="4145446"/>
                      <a:pt x="3098659" y="4121976"/>
                    </a:cubicBezTo>
                    <a:cubicBezTo>
                      <a:pt x="3092698" y="4105583"/>
                      <a:pt x="3075933" y="4100367"/>
                      <a:pt x="3062521" y="4092544"/>
                    </a:cubicBezTo>
                    <a:cubicBezTo>
                      <a:pt x="3047247" y="4083603"/>
                      <a:pt x="3032717" y="4071308"/>
                      <a:pt x="3023031" y="4056033"/>
                    </a:cubicBezTo>
                    <a:cubicBezTo>
                      <a:pt x="2996952" y="4014308"/>
                      <a:pt x="3010736" y="3960660"/>
                      <a:pt x="2995834" y="3915581"/>
                    </a:cubicBezTo>
                    <a:cubicBezTo>
                      <a:pt x="2986893" y="3888012"/>
                      <a:pt x="2968638" y="3860443"/>
                      <a:pt x="2940696" y="3852992"/>
                    </a:cubicBezTo>
                    <a:cubicBezTo>
                      <a:pt x="2934363" y="3851129"/>
                      <a:pt x="2927284" y="3850384"/>
                      <a:pt x="2922069" y="3845913"/>
                    </a:cubicBezTo>
                    <a:cubicBezTo>
                      <a:pt x="2904931" y="3831011"/>
                      <a:pt x="2936226" y="3821697"/>
                      <a:pt x="2946657" y="3823187"/>
                    </a:cubicBezTo>
                    <a:cubicBezTo>
                      <a:pt x="2967520" y="3826168"/>
                      <a:pt x="2984285" y="3843305"/>
                      <a:pt x="2997697" y="3857835"/>
                    </a:cubicBezTo>
                    <a:cubicBezTo>
                      <a:pt x="3015952" y="3877208"/>
                      <a:pt x="3034580" y="3897698"/>
                      <a:pt x="3041658" y="3923032"/>
                    </a:cubicBezTo>
                    <a:cubicBezTo>
                      <a:pt x="3046874" y="3942032"/>
                      <a:pt x="3045384" y="3961777"/>
                      <a:pt x="3048364" y="3981150"/>
                    </a:cubicBezTo>
                    <a:cubicBezTo>
                      <a:pt x="3054325" y="4017288"/>
                      <a:pt x="3075933" y="4040759"/>
                      <a:pt x="3100522" y="4065347"/>
                    </a:cubicBezTo>
                    <a:cubicBezTo>
                      <a:pt x="3155660" y="4120485"/>
                      <a:pt x="3195150" y="4055288"/>
                      <a:pt x="3195150" y="4055288"/>
                    </a:cubicBezTo>
                    <a:cubicBezTo>
                      <a:pt x="3215641" y="4020268"/>
                      <a:pt x="3239484" y="3987111"/>
                      <a:pt x="3262583" y="3953581"/>
                    </a:cubicBezTo>
                    <a:cubicBezTo>
                      <a:pt x="3291269" y="3911855"/>
                      <a:pt x="3318838" y="3869384"/>
                      <a:pt x="3350133" y="3829521"/>
                    </a:cubicBezTo>
                    <a:cubicBezTo>
                      <a:pt x="3361309" y="3814991"/>
                      <a:pt x="3371741" y="3799344"/>
                      <a:pt x="3375466" y="3781462"/>
                    </a:cubicBezTo>
                    <a:cubicBezTo>
                      <a:pt x="3380309" y="3756500"/>
                      <a:pt x="3367270" y="3734147"/>
                      <a:pt x="3347525" y="3719618"/>
                    </a:cubicBezTo>
                    <a:cubicBezTo>
                      <a:pt x="3326289" y="3703970"/>
                      <a:pt x="3302818" y="3692794"/>
                      <a:pt x="3279347" y="3681245"/>
                    </a:cubicBezTo>
                    <a:cubicBezTo>
                      <a:pt x="3256994" y="3670441"/>
                      <a:pt x="3235759" y="3657774"/>
                      <a:pt x="3211170" y="3652558"/>
                    </a:cubicBezTo>
                    <a:cubicBezTo>
                      <a:pt x="3204092" y="3651068"/>
                      <a:pt x="3196268" y="3650323"/>
                      <a:pt x="3189190" y="3652186"/>
                    </a:cubicBezTo>
                    <a:cubicBezTo>
                      <a:pt x="3173170" y="3656284"/>
                      <a:pt x="3163483" y="3671186"/>
                      <a:pt x="3148209" y="3676774"/>
                    </a:cubicBezTo>
                    <a:cubicBezTo>
                      <a:pt x="3138150" y="3680500"/>
                      <a:pt x="3122875" y="3683480"/>
                      <a:pt x="3112444" y="3682362"/>
                    </a:cubicBezTo>
                    <a:cubicBezTo>
                      <a:pt x="3037188" y="3675284"/>
                      <a:pt x="3006266" y="3622008"/>
                      <a:pt x="3006266" y="3622008"/>
                    </a:cubicBezTo>
                    <a:cubicBezTo>
                      <a:pt x="2971991" y="3583263"/>
                      <a:pt x="2999932" y="3599655"/>
                      <a:pt x="2999932" y="3599655"/>
                    </a:cubicBezTo>
                    <a:cubicBezTo>
                      <a:pt x="3031599" y="3634675"/>
                      <a:pt x="3091580" y="3651068"/>
                      <a:pt x="3136287" y="3637283"/>
                    </a:cubicBezTo>
                    <a:cubicBezTo>
                      <a:pt x="3144111" y="3635048"/>
                      <a:pt x="3152307" y="3630950"/>
                      <a:pt x="3154169" y="3623126"/>
                    </a:cubicBezTo>
                    <a:cubicBezTo>
                      <a:pt x="3156032" y="3614930"/>
                      <a:pt x="3150071" y="3607107"/>
                      <a:pt x="3145228" y="3600401"/>
                    </a:cubicBezTo>
                    <a:cubicBezTo>
                      <a:pt x="3141130" y="3594440"/>
                      <a:pt x="3137777" y="3587734"/>
                      <a:pt x="3135542" y="3581028"/>
                    </a:cubicBezTo>
                    <a:cubicBezTo>
                      <a:pt x="3134424" y="3577302"/>
                      <a:pt x="3133307" y="3573204"/>
                      <a:pt x="3134424" y="3569479"/>
                    </a:cubicBezTo>
                    <a:cubicBezTo>
                      <a:pt x="3139267" y="3551969"/>
                      <a:pt x="3179876" y="3566125"/>
                      <a:pt x="3191052" y="3568361"/>
                    </a:cubicBezTo>
                    <a:cubicBezTo>
                      <a:pt x="3217876" y="3573949"/>
                      <a:pt x="3250288" y="3586616"/>
                      <a:pt x="3277112" y="3576557"/>
                    </a:cubicBezTo>
                    <a:cubicBezTo>
                      <a:pt x="3281210" y="3575067"/>
                      <a:pt x="3285308" y="3572831"/>
                      <a:pt x="3288289" y="3569479"/>
                    </a:cubicBezTo>
                    <a:cubicBezTo>
                      <a:pt x="3307662" y="3547870"/>
                      <a:pt x="3293132" y="3504654"/>
                      <a:pt x="3281210" y="3483419"/>
                    </a:cubicBezTo>
                    <a:cubicBezTo>
                      <a:pt x="3266308" y="3457340"/>
                      <a:pt x="3244327" y="3435359"/>
                      <a:pt x="3220112" y="3417849"/>
                    </a:cubicBezTo>
                    <a:cubicBezTo>
                      <a:pt x="3186209" y="3392888"/>
                      <a:pt x="3142993" y="3383202"/>
                      <a:pt x="3113189" y="3351907"/>
                    </a:cubicBezTo>
                    <a:cubicBezTo>
                      <a:pt x="3110953" y="3349299"/>
                      <a:pt x="3108346" y="3345946"/>
                      <a:pt x="3109836" y="3342593"/>
                    </a:cubicBezTo>
                    <a:cubicBezTo>
                      <a:pt x="3110953" y="3339613"/>
                      <a:pt x="3114679" y="3338868"/>
                      <a:pt x="3117659" y="3338495"/>
                    </a:cubicBezTo>
                    <a:cubicBezTo>
                      <a:pt x="3144483" y="3334770"/>
                      <a:pt x="3171679" y="3343339"/>
                      <a:pt x="3196641" y="3354515"/>
                    </a:cubicBezTo>
                    <a:cubicBezTo>
                      <a:pt x="3283446" y="3394751"/>
                      <a:pt x="3332250" y="3468144"/>
                      <a:pt x="3369878" y="3552714"/>
                    </a:cubicBezTo>
                    <a:cubicBezTo>
                      <a:pt x="3376957" y="3568361"/>
                      <a:pt x="3384035" y="3585126"/>
                      <a:pt x="3399310" y="3593322"/>
                    </a:cubicBezTo>
                    <a:cubicBezTo>
                      <a:pt x="3424643" y="3606734"/>
                      <a:pt x="3460781" y="3591087"/>
                      <a:pt x="3482762" y="3576930"/>
                    </a:cubicBezTo>
                    <a:cubicBezTo>
                      <a:pt x="3507723" y="3560910"/>
                      <a:pt x="3529331" y="3538184"/>
                      <a:pt x="3543488" y="3512105"/>
                    </a:cubicBezTo>
                    <a:cubicBezTo>
                      <a:pt x="3581488" y="3442065"/>
                      <a:pt x="3562116" y="3360476"/>
                      <a:pt x="3516292" y="3299377"/>
                    </a:cubicBezTo>
                    <a:cubicBezTo>
                      <a:pt x="3474938" y="3243494"/>
                      <a:pt x="3421290" y="3205121"/>
                      <a:pt x="3359819" y="3174199"/>
                    </a:cubicBezTo>
                    <a:cubicBezTo>
                      <a:pt x="3292387" y="3140297"/>
                      <a:pt x="3218621" y="3118689"/>
                      <a:pt x="3154542" y="3078080"/>
                    </a:cubicBezTo>
                    <a:cubicBezTo>
                      <a:pt x="3148581" y="3074355"/>
                      <a:pt x="3142248" y="3069884"/>
                      <a:pt x="3140757" y="3062806"/>
                    </a:cubicBezTo>
                    <a:cubicBezTo>
                      <a:pt x="3135169" y="3034119"/>
                      <a:pt x="3221602" y="3063551"/>
                      <a:pt x="3232033" y="3067649"/>
                    </a:cubicBezTo>
                    <a:cubicBezTo>
                      <a:pt x="3306171" y="3096708"/>
                      <a:pt x="3375466" y="3137317"/>
                      <a:pt x="3442526" y="3180160"/>
                    </a:cubicBezTo>
                    <a:cubicBezTo>
                      <a:pt x="3472703" y="3199533"/>
                      <a:pt x="3506978" y="3214062"/>
                      <a:pt x="3543488" y="3215925"/>
                    </a:cubicBezTo>
                    <a:cubicBezTo>
                      <a:pt x="3568449" y="3217416"/>
                      <a:pt x="3594528" y="3215925"/>
                      <a:pt x="3617254" y="3204004"/>
                    </a:cubicBezTo>
                    <a:cubicBezTo>
                      <a:pt x="3649293" y="3187239"/>
                      <a:pt x="3667921" y="3151846"/>
                      <a:pt x="3676117" y="3116826"/>
                    </a:cubicBezTo>
                    <a:cubicBezTo>
                      <a:pt x="3690274" y="3055355"/>
                      <a:pt x="3685058" y="2990530"/>
                      <a:pt x="3695862" y="2928687"/>
                    </a:cubicBezTo>
                    <a:cubicBezTo>
                      <a:pt x="3699215" y="2908941"/>
                      <a:pt x="3702941" y="2886588"/>
                      <a:pt x="3712255" y="2868333"/>
                    </a:cubicBezTo>
                    <a:cubicBezTo>
                      <a:pt x="3736098" y="2821391"/>
                      <a:pt x="3737961" y="2759920"/>
                      <a:pt x="3735726" y="2708135"/>
                    </a:cubicBezTo>
                    <a:cubicBezTo>
                      <a:pt x="3734981" y="2696213"/>
                      <a:pt x="3733863" y="2683919"/>
                      <a:pt x="3727902" y="2673487"/>
                    </a:cubicBezTo>
                    <a:close/>
                  </a:path>
                </a:pathLst>
              </a:custGeom>
              <a:solidFill>
                <a:schemeClr val="accent4">
                  <a:lumMod val="40000"/>
                  <a:lumOff val="60000"/>
                </a:schemeClr>
              </a:solidFill>
              <a:ln w="9525" cap="rnd">
                <a:solidFill>
                  <a:schemeClr val="accent4">
                    <a:lumMod val="60000"/>
                    <a:lumOff val="40000"/>
                  </a:schemeClr>
                </a:solidFill>
                <a:prstDash val="solid"/>
                <a:round/>
              </a:ln>
              <a:effectLst>
                <a:outerShdw blurRad="50800" dist="6350" dir="2700000" algn="tl" rotWithShape="0">
                  <a:schemeClr val="tx2">
                    <a:lumMod val="75000"/>
                    <a:lumOff val="25000"/>
                    <a:alpha val="25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078E298A-98BD-2022-F155-2E355AE3DEF0}"/>
                  </a:ext>
                </a:extLst>
              </p:cNvPr>
              <p:cNvSpPr/>
              <p:nvPr/>
            </p:nvSpPr>
            <p:spPr>
              <a:xfrm>
                <a:off x="1742368" y="1574914"/>
                <a:ext cx="3462966" cy="4498133"/>
              </a:xfrm>
              <a:custGeom>
                <a:avLst/>
                <a:gdLst>
                  <a:gd name="connsiteX0" fmla="*/ 3440386 w 3462966"/>
                  <a:gd name="connsiteY0" fmla="*/ 2761536 h 4498133"/>
                  <a:gd name="connsiteX1" fmla="*/ 3462740 w 3462966"/>
                  <a:gd name="connsiteY1" fmla="*/ 2702300 h 4498133"/>
                  <a:gd name="connsiteX2" fmla="*/ 3453053 w 3462966"/>
                  <a:gd name="connsiteY2" fmla="*/ 2675476 h 4498133"/>
                  <a:gd name="connsiteX3" fmla="*/ 3436288 w 3462966"/>
                  <a:gd name="connsiteY3" fmla="*/ 2669142 h 4498133"/>
                  <a:gd name="connsiteX4" fmla="*/ 3354327 w 3462966"/>
                  <a:gd name="connsiteY4" fmla="*/ 2662436 h 4498133"/>
                  <a:gd name="connsiteX5" fmla="*/ 3239580 w 3462966"/>
                  <a:gd name="connsiteY5" fmla="*/ 2637848 h 4498133"/>
                  <a:gd name="connsiteX6" fmla="*/ 3281679 w 3462966"/>
                  <a:gd name="connsiteY6" fmla="*/ 2536513 h 4498133"/>
                  <a:gd name="connsiteX7" fmla="*/ 3372954 w 3462966"/>
                  <a:gd name="connsiteY7" fmla="*/ 2481375 h 4498133"/>
                  <a:gd name="connsiteX8" fmla="*/ 3418033 w 3462966"/>
                  <a:gd name="connsiteY8" fmla="*/ 2454552 h 4498133"/>
                  <a:gd name="connsiteX9" fmla="*/ 3454916 w 3462966"/>
                  <a:gd name="connsiteY9" fmla="*/ 2431453 h 4498133"/>
                  <a:gd name="connsiteX10" fmla="*/ 3444857 w 3462966"/>
                  <a:gd name="connsiteY10" fmla="*/ 2393453 h 4498133"/>
                  <a:gd name="connsiteX11" fmla="*/ 3345385 w 3462966"/>
                  <a:gd name="connsiteY11" fmla="*/ 2438904 h 4498133"/>
                  <a:gd name="connsiteX12" fmla="*/ 3193011 w 3462966"/>
                  <a:gd name="connsiteY12" fmla="*/ 2511552 h 4498133"/>
                  <a:gd name="connsiteX13" fmla="*/ 3037656 w 3462966"/>
                  <a:gd name="connsiteY13" fmla="*/ 2578985 h 4498133"/>
                  <a:gd name="connsiteX14" fmla="*/ 2917694 w 3462966"/>
                  <a:gd name="connsiteY14" fmla="*/ 2570788 h 4498133"/>
                  <a:gd name="connsiteX15" fmla="*/ 2968361 w 3462966"/>
                  <a:gd name="connsiteY15" fmla="*/ 2381531 h 4498133"/>
                  <a:gd name="connsiteX16" fmla="*/ 2984754 w 3462966"/>
                  <a:gd name="connsiteY16" fmla="*/ 2361786 h 4498133"/>
                  <a:gd name="connsiteX17" fmla="*/ 2981773 w 3462966"/>
                  <a:gd name="connsiteY17" fmla="*/ 2337570 h 4498133"/>
                  <a:gd name="connsiteX18" fmla="*/ 2970224 w 3462966"/>
                  <a:gd name="connsiteY18" fmla="*/ 2331609 h 4498133"/>
                  <a:gd name="connsiteX19" fmla="*/ 2826418 w 3462966"/>
                  <a:gd name="connsiteY19" fmla="*/ 2400904 h 4498133"/>
                  <a:gd name="connsiteX20" fmla="*/ 2692299 w 3462966"/>
                  <a:gd name="connsiteY20" fmla="*/ 2451571 h 4498133"/>
                  <a:gd name="connsiteX21" fmla="*/ 2650200 w 3462966"/>
                  <a:gd name="connsiteY21" fmla="*/ 2425120 h 4498133"/>
                  <a:gd name="connsiteX22" fmla="*/ 2634553 w 3462966"/>
                  <a:gd name="connsiteY22" fmla="*/ 2369237 h 4498133"/>
                  <a:gd name="connsiteX23" fmla="*/ 2690064 w 3462966"/>
                  <a:gd name="connsiteY23" fmla="*/ 2214627 h 4498133"/>
                  <a:gd name="connsiteX24" fmla="*/ 2858458 w 3462966"/>
                  <a:gd name="connsiteY24" fmla="*/ 2094292 h 4498133"/>
                  <a:gd name="connsiteX25" fmla="*/ 2986989 w 3462966"/>
                  <a:gd name="connsiteY25" fmla="*/ 2078645 h 4498133"/>
                  <a:gd name="connsiteX26" fmla="*/ 3180717 w 3462966"/>
                  <a:gd name="connsiteY26" fmla="*/ 2112547 h 4498133"/>
                  <a:gd name="connsiteX27" fmla="*/ 3233619 w 3462966"/>
                  <a:gd name="connsiteY27" fmla="*/ 2122606 h 4498133"/>
                  <a:gd name="connsiteX28" fmla="*/ 3333836 w 3462966"/>
                  <a:gd name="connsiteY28" fmla="*/ 2049586 h 4498133"/>
                  <a:gd name="connsiteX29" fmla="*/ 3400151 w 3462966"/>
                  <a:gd name="connsiteY29" fmla="*/ 1927016 h 4498133"/>
                  <a:gd name="connsiteX30" fmla="*/ 3371837 w 3462966"/>
                  <a:gd name="connsiteY30" fmla="*/ 1840211 h 4498133"/>
                  <a:gd name="connsiteX31" fmla="*/ 3273483 w 3462966"/>
                  <a:gd name="connsiteY31" fmla="*/ 1865172 h 4498133"/>
                  <a:gd name="connsiteX32" fmla="*/ 3152403 w 3462966"/>
                  <a:gd name="connsiteY32" fmla="*/ 1853623 h 4498133"/>
                  <a:gd name="connsiteX33" fmla="*/ 3132657 w 3462966"/>
                  <a:gd name="connsiteY33" fmla="*/ 1737758 h 4498133"/>
                  <a:gd name="connsiteX34" fmla="*/ 3245913 w 3462966"/>
                  <a:gd name="connsiteY34" fmla="*/ 1614816 h 4498133"/>
                  <a:gd name="connsiteX35" fmla="*/ 3409837 w 3462966"/>
                  <a:gd name="connsiteY35" fmla="*/ 1530619 h 4498133"/>
                  <a:gd name="connsiteX36" fmla="*/ 3380405 w 3462966"/>
                  <a:gd name="connsiteY36" fmla="*/ 1492246 h 4498133"/>
                  <a:gd name="connsiteX37" fmla="*/ 3340542 w 3462966"/>
                  <a:gd name="connsiteY37" fmla="*/ 1487775 h 4498133"/>
                  <a:gd name="connsiteX38" fmla="*/ 3220207 w 3462966"/>
                  <a:gd name="connsiteY38" fmla="*/ 1504912 h 4498133"/>
                  <a:gd name="connsiteX39" fmla="*/ 3106579 w 3462966"/>
                  <a:gd name="connsiteY39" fmla="*/ 1544776 h 4498133"/>
                  <a:gd name="connsiteX40" fmla="*/ 2941537 w 3462966"/>
                  <a:gd name="connsiteY40" fmla="*/ 1510128 h 4498133"/>
                  <a:gd name="connsiteX41" fmla="*/ 2919929 w 3462966"/>
                  <a:gd name="connsiteY41" fmla="*/ 1414382 h 4498133"/>
                  <a:gd name="connsiteX42" fmla="*/ 2991087 w 3462966"/>
                  <a:gd name="connsiteY42" fmla="*/ 1359617 h 4498133"/>
                  <a:gd name="connsiteX43" fmla="*/ 3276835 w 3462966"/>
                  <a:gd name="connsiteY43" fmla="*/ 1256047 h 4498133"/>
                  <a:gd name="connsiteX44" fmla="*/ 3285777 w 3462966"/>
                  <a:gd name="connsiteY44" fmla="*/ 1221027 h 4498133"/>
                  <a:gd name="connsiteX45" fmla="*/ 3219090 w 3462966"/>
                  <a:gd name="connsiteY45" fmla="*/ 1205007 h 4498133"/>
                  <a:gd name="connsiteX46" fmla="*/ 3124461 w 3462966"/>
                  <a:gd name="connsiteY46" fmla="*/ 1208732 h 4498133"/>
                  <a:gd name="connsiteX47" fmla="*/ 3069696 w 3462966"/>
                  <a:gd name="connsiteY47" fmla="*/ 1225870 h 4498133"/>
                  <a:gd name="connsiteX48" fmla="*/ 2989969 w 3462966"/>
                  <a:gd name="connsiteY48" fmla="*/ 1324224 h 4498133"/>
                  <a:gd name="connsiteX49" fmla="*/ 2816359 w 3462966"/>
                  <a:gd name="connsiteY49" fmla="*/ 1369303 h 4498133"/>
                  <a:gd name="connsiteX50" fmla="*/ 2615926 w 3462966"/>
                  <a:gd name="connsiteY50" fmla="*/ 1349930 h 4498133"/>
                  <a:gd name="connsiteX51" fmla="*/ 2464669 w 3462966"/>
                  <a:gd name="connsiteY51" fmla="*/ 1283243 h 4498133"/>
                  <a:gd name="connsiteX52" fmla="*/ 2383825 w 3462966"/>
                  <a:gd name="connsiteY52" fmla="*/ 1159183 h 4498133"/>
                  <a:gd name="connsiteX53" fmla="*/ 2418845 w 3462966"/>
                  <a:gd name="connsiteY53" fmla="*/ 991534 h 4498133"/>
                  <a:gd name="connsiteX54" fmla="*/ 2475473 w 3462966"/>
                  <a:gd name="connsiteY54" fmla="*/ 991534 h 4498133"/>
                  <a:gd name="connsiteX55" fmla="*/ 2501179 w 3462966"/>
                  <a:gd name="connsiteY55" fmla="*/ 1006808 h 4498133"/>
                  <a:gd name="connsiteX56" fmla="*/ 2607357 w 3462966"/>
                  <a:gd name="connsiteY56" fmla="*/ 1078711 h 4498133"/>
                  <a:gd name="connsiteX57" fmla="*/ 2747064 w 3462966"/>
                  <a:gd name="connsiteY57" fmla="*/ 1089888 h 4498133"/>
                  <a:gd name="connsiteX58" fmla="*/ 2771280 w 3462966"/>
                  <a:gd name="connsiteY58" fmla="*/ 1080574 h 4498133"/>
                  <a:gd name="connsiteX59" fmla="*/ 2793633 w 3462966"/>
                  <a:gd name="connsiteY59" fmla="*/ 1022456 h 4498133"/>
                  <a:gd name="connsiteX60" fmla="*/ 2890125 w 3462966"/>
                  <a:gd name="connsiteY60" fmla="*/ 961729 h 4498133"/>
                  <a:gd name="connsiteX61" fmla="*/ 3030578 w 3462966"/>
                  <a:gd name="connsiteY61" fmla="*/ 954278 h 4498133"/>
                  <a:gd name="connsiteX62" fmla="*/ 3096520 w 3462966"/>
                  <a:gd name="connsiteY62" fmla="*/ 963220 h 4498133"/>
                  <a:gd name="connsiteX63" fmla="*/ 3114029 w 3462966"/>
                  <a:gd name="connsiteY63" fmla="*/ 950180 h 4498133"/>
                  <a:gd name="connsiteX64" fmla="*/ 3115147 w 3462966"/>
                  <a:gd name="connsiteY64" fmla="*/ 939004 h 4498133"/>
                  <a:gd name="connsiteX65" fmla="*/ 3070441 w 3462966"/>
                  <a:gd name="connsiteY65" fmla="*/ 886101 h 4498133"/>
                  <a:gd name="connsiteX66" fmla="*/ 3027597 w 3462966"/>
                  <a:gd name="connsiteY66" fmla="*/ 857414 h 4498133"/>
                  <a:gd name="connsiteX67" fmla="*/ 3030578 w 3462966"/>
                  <a:gd name="connsiteY67" fmla="*/ 810845 h 4498133"/>
                  <a:gd name="connsiteX68" fmla="*/ 3020519 w 3462966"/>
                  <a:gd name="connsiteY68" fmla="*/ 807120 h 4498133"/>
                  <a:gd name="connsiteX69" fmla="*/ 2971342 w 3462966"/>
                  <a:gd name="connsiteY69" fmla="*/ 813826 h 4498133"/>
                  <a:gd name="connsiteX70" fmla="*/ 2827908 w 3462966"/>
                  <a:gd name="connsiteY70" fmla="*/ 838042 h 4498133"/>
                  <a:gd name="connsiteX71" fmla="*/ 2619651 w 3462966"/>
                  <a:gd name="connsiteY71" fmla="*/ 823139 h 4498133"/>
                  <a:gd name="connsiteX72" fmla="*/ 2553337 w 3462966"/>
                  <a:gd name="connsiteY72" fmla="*/ 781786 h 4498133"/>
                  <a:gd name="connsiteX73" fmla="*/ 2564141 w 3462966"/>
                  <a:gd name="connsiteY73" fmla="*/ 616372 h 4498133"/>
                  <a:gd name="connsiteX74" fmla="*/ 2668828 w 3462966"/>
                  <a:gd name="connsiteY74" fmla="*/ 573901 h 4498133"/>
                  <a:gd name="connsiteX75" fmla="*/ 2741104 w 3462966"/>
                  <a:gd name="connsiteY75" fmla="*/ 579862 h 4498133"/>
                  <a:gd name="connsiteX76" fmla="*/ 2871497 w 3462966"/>
                  <a:gd name="connsiteY76" fmla="*/ 577999 h 4498133"/>
                  <a:gd name="connsiteX77" fmla="*/ 2900929 w 3462966"/>
                  <a:gd name="connsiteY77" fmla="*/ 564587 h 4498133"/>
                  <a:gd name="connsiteX78" fmla="*/ 2896458 w 3462966"/>
                  <a:gd name="connsiteY78" fmla="*/ 528450 h 4498133"/>
                  <a:gd name="connsiteX79" fmla="*/ 2775751 w 3462966"/>
                  <a:gd name="connsiteY79" fmla="*/ 415938 h 4498133"/>
                  <a:gd name="connsiteX80" fmla="*/ 2716888 w 3462966"/>
                  <a:gd name="connsiteY80" fmla="*/ 365271 h 4498133"/>
                  <a:gd name="connsiteX81" fmla="*/ 2708319 w 3462966"/>
                  <a:gd name="connsiteY81" fmla="*/ 307153 h 4498133"/>
                  <a:gd name="connsiteX82" fmla="*/ 2645357 w 3462966"/>
                  <a:gd name="connsiteY82" fmla="*/ 244936 h 4498133"/>
                  <a:gd name="connsiteX83" fmla="*/ 2577180 w 3462966"/>
                  <a:gd name="connsiteY83" fmla="*/ 227799 h 4498133"/>
                  <a:gd name="connsiteX84" fmla="*/ 2550729 w 3462966"/>
                  <a:gd name="connsiteY84" fmla="*/ 349624 h 4498133"/>
                  <a:gd name="connsiteX85" fmla="*/ 2511238 w 3462966"/>
                  <a:gd name="connsiteY85" fmla="*/ 509077 h 4498133"/>
                  <a:gd name="connsiteX86" fmla="*/ 2357001 w 3462966"/>
                  <a:gd name="connsiteY86" fmla="*/ 529940 h 4498133"/>
                  <a:gd name="connsiteX87" fmla="*/ 2243744 w 3462966"/>
                  <a:gd name="connsiteY87" fmla="*/ 389860 h 4498133"/>
                  <a:gd name="connsiteX88" fmla="*/ 2311922 w 3462966"/>
                  <a:gd name="connsiteY88" fmla="*/ 145092 h 4498133"/>
                  <a:gd name="connsiteX89" fmla="*/ 2322353 w 3462966"/>
                  <a:gd name="connsiteY89" fmla="*/ 94052 h 4498133"/>
                  <a:gd name="connsiteX90" fmla="*/ 2310059 w 3462966"/>
                  <a:gd name="connsiteY90" fmla="*/ 79150 h 4498133"/>
                  <a:gd name="connsiteX91" fmla="*/ 2301118 w 3462966"/>
                  <a:gd name="connsiteY91" fmla="*/ 82503 h 4498133"/>
                  <a:gd name="connsiteX92" fmla="*/ 2184881 w 3462966"/>
                  <a:gd name="connsiteY92" fmla="*/ 159622 h 4498133"/>
                  <a:gd name="connsiteX93" fmla="*/ 2104037 w 3462966"/>
                  <a:gd name="connsiteY93" fmla="*/ 79522 h 4498133"/>
                  <a:gd name="connsiteX94" fmla="*/ 2035859 w 3462966"/>
                  <a:gd name="connsiteY94" fmla="*/ 2404 h 4498133"/>
                  <a:gd name="connsiteX95" fmla="*/ 1936388 w 3462966"/>
                  <a:gd name="connsiteY95" fmla="*/ 94425 h 4498133"/>
                  <a:gd name="connsiteX96" fmla="*/ 2013879 w 3462966"/>
                  <a:gd name="connsiteY96" fmla="*/ 160739 h 4498133"/>
                  <a:gd name="connsiteX97" fmla="*/ 2125645 w 3462966"/>
                  <a:gd name="connsiteY97" fmla="*/ 257976 h 4498133"/>
                  <a:gd name="connsiteX98" fmla="*/ 2089507 w 3462966"/>
                  <a:gd name="connsiteY98" fmla="*/ 406997 h 4498133"/>
                  <a:gd name="connsiteX99" fmla="*/ 2003447 w 3462966"/>
                  <a:gd name="connsiteY99" fmla="*/ 412213 h 4498133"/>
                  <a:gd name="connsiteX100" fmla="*/ 2025055 w 3462966"/>
                  <a:gd name="connsiteY100" fmla="*/ 439037 h 4498133"/>
                  <a:gd name="connsiteX101" fmla="*/ 2114096 w 3462966"/>
                  <a:gd name="connsiteY101" fmla="*/ 557881 h 4498133"/>
                  <a:gd name="connsiteX102" fmla="*/ 2111860 w 3462966"/>
                  <a:gd name="connsiteY102" fmla="*/ 633510 h 4498133"/>
                  <a:gd name="connsiteX103" fmla="*/ 2004565 w 3462966"/>
                  <a:gd name="connsiteY103" fmla="*/ 692746 h 4498133"/>
                  <a:gd name="connsiteX104" fmla="*/ 1877152 w 3462966"/>
                  <a:gd name="connsiteY104" fmla="*/ 640588 h 4498133"/>
                  <a:gd name="connsiteX105" fmla="*/ 1868955 w 3462966"/>
                  <a:gd name="connsiteY105" fmla="*/ 652137 h 4498133"/>
                  <a:gd name="connsiteX106" fmla="*/ 1866720 w 3462966"/>
                  <a:gd name="connsiteY106" fmla="*/ 827983 h 4498133"/>
                  <a:gd name="connsiteX107" fmla="*/ 1899877 w 3462966"/>
                  <a:gd name="connsiteY107" fmla="*/ 838787 h 4498133"/>
                  <a:gd name="connsiteX108" fmla="*/ 1851818 w 3462966"/>
                  <a:gd name="connsiteY108" fmla="*/ 1018730 h 4498133"/>
                  <a:gd name="connsiteX109" fmla="*/ 1732601 w 3462966"/>
                  <a:gd name="connsiteY109" fmla="*/ 1045181 h 4498133"/>
                  <a:gd name="connsiteX110" fmla="*/ 1610776 w 3462966"/>
                  <a:gd name="connsiteY110" fmla="*/ 1018730 h 4498133"/>
                  <a:gd name="connsiteX111" fmla="*/ 1562717 w 3462966"/>
                  <a:gd name="connsiteY111" fmla="*/ 838787 h 4498133"/>
                  <a:gd name="connsiteX112" fmla="*/ 1595874 w 3462966"/>
                  <a:gd name="connsiteY112" fmla="*/ 827983 h 4498133"/>
                  <a:gd name="connsiteX113" fmla="*/ 1593638 w 3462966"/>
                  <a:gd name="connsiteY113" fmla="*/ 652137 h 4498133"/>
                  <a:gd name="connsiteX114" fmla="*/ 1585442 w 3462966"/>
                  <a:gd name="connsiteY114" fmla="*/ 640588 h 4498133"/>
                  <a:gd name="connsiteX115" fmla="*/ 1458029 w 3462966"/>
                  <a:gd name="connsiteY115" fmla="*/ 692746 h 4498133"/>
                  <a:gd name="connsiteX116" fmla="*/ 1350733 w 3462966"/>
                  <a:gd name="connsiteY116" fmla="*/ 633510 h 4498133"/>
                  <a:gd name="connsiteX117" fmla="*/ 1348498 w 3462966"/>
                  <a:gd name="connsiteY117" fmla="*/ 557881 h 4498133"/>
                  <a:gd name="connsiteX118" fmla="*/ 1437539 w 3462966"/>
                  <a:gd name="connsiteY118" fmla="*/ 439037 h 4498133"/>
                  <a:gd name="connsiteX119" fmla="*/ 1459147 w 3462966"/>
                  <a:gd name="connsiteY119" fmla="*/ 412213 h 4498133"/>
                  <a:gd name="connsiteX120" fmla="*/ 1373087 w 3462966"/>
                  <a:gd name="connsiteY120" fmla="*/ 406997 h 4498133"/>
                  <a:gd name="connsiteX121" fmla="*/ 1336949 w 3462966"/>
                  <a:gd name="connsiteY121" fmla="*/ 257976 h 4498133"/>
                  <a:gd name="connsiteX122" fmla="*/ 1448715 w 3462966"/>
                  <a:gd name="connsiteY122" fmla="*/ 160739 h 4498133"/>
                  <a:gd name="connsiteX123" fmla="*/ 1526206 w 3462966"/>
                  <a:gd name="connsiteY123" fmla="*/ 94425 h 4498133"/>
                  <a:gd name="connsiteX124" fmla="*/ 1426734 w 3462966"/>
                  <a:gd name="connsiteY124" fmla="*/ 2404 h 4498133"/>
                  <a:gd name="connsiteX125" fmla="*/ 1358557 w 3462966"/>
                  <a:gd name="connsiteY125" fmla="*/ 79522 h 4498133"/>
                  <a:gd name="connsiteX126" fmla="*/ 1277713 w 3462966"/>
                  <a:gd name="connsiteY126" fmla="*/ 159622 h 4498133"/>
                  <a:gd name="connsiteX127" fmla="*/ 1161476 w 3462966"/>
                  <a:gd name="connsiteY127" fmla="*/ 82503 h 4498133"/>
                  <a:gd name="connsiteX128" fmla="*/ 1152535 w 3462966"/>
                  <a:gd name="connsiteY128" fmla="*/ 79150 h 4498133"/>
                  <a:gd name="connsiteX129" fmla="*/ 1140241 w 3462966"/>
                  <a:gd name="connsiteY129" fmla="*/ 94052 h 4498133"/>
                  <a:gd name="connsiteX130" fmla="*/ 1150672 w 3462966"/>
                  <a:gd name="connsiteY130" fmla="*/ 145092 h 4498133"/>
                  <a:gd name="connsiteX131" fmla="*/ 1218850 w 3462966"/>
                  <a:gd name="connsiteY131" fmla="*/ 389860 h 4498133"/>
                  <a:gd name="connsiteX132" fmla="*/ 1105593 w 3462966"/>
                  <a:gd name="connsiteY132" fmla="*/ 529940 h 4498133"/>
                  <a:gd name="connsiteX133" fmla="*/ 951356 w 3462966"/>
                  <a:gd name="connsiteY133" fmla="*/ 509077 h 4498133"/>
                  <a:gd name="connsiteX134" fmla="*/ 911865 w 3462966"/>
                  <a:gd name="connsiteY134" fmla="*/ 349624 h 4498133"/>
                  <a:gd name="connsiteX135" fmla="*/ 885414 w 3462966"/>
                  <a:gd name="connsiteY135" fmla="*/ 227799 h 4498133"/>
                  <a:gd name="connsiteX136" fmla="*/ 817237 w 3462966"/>
                  <a:gd name="connsiteY136" fmla="*/ 244936 h 4498133"/>
                  <a:gd name="connsiteX137" fmla="*/ 754275 w 3462966"/>
                  <a:gd name="connsiteY137" fmla="*/ 307153 h 4498133"/>
                  <a:gd name="connsiteX138" fmla="*/ 745706 w 3462966"/>
                  <a:gd name="connsiteY138" fmla="*/ 365271 h 4498133"/>
                  <a:gd name="connsiteX139" fmla="*/ 686843 w 3462966"/>
                  <a:gd name="connsiteY139" fmla="*/ 415938 h 4498133"/>
                  <a:gd name="connsiteX140" fmla="*/ 566136 w 3462966"/>
                  <a:gd name="connsiteY140" fmla="*/ 528450 h 4498133"/>
                  <a:gd name="connsiteX141" fmla="*/ 561665 w 3462966"/>
                  <a:gd name="connsiteY141" fmla="*/ 564587 h 4498133"/>
                  <a:gd name="connsiteX142" fmla="*/ 591097 w 3462966"/>
                  <a:gd name="connsiteY142" fmla="*/ 577999 h 4498133"/>
                  <a:gd name="connsiteX143" fmla="*/ 721490 w 3462966"/>
                  <a:gd name="connsiteY143" fmla="*/ 579862 h 4498133"/>
                  <a:gd name="connsiteX144" fmla="*/ 793766 w 3462966"/>
                  <a:gd name="connsiteY144" fmla="*/ 573901 h 4498133"/>
                  <a:gd name="connsiteX145" fmla="*/ 898453 w 3462966"/>
                  <a:gd name="connsiteY145" fmla="*/ 616372 h 4498133"/>
                  <a:gd name="connsiteX146" fmla="*/ 909258 w 3462966"/>
                  <a:gd name="connsiteY146" fmla="*/ 781786 h 4498133"/>
                  <a:gd name="connsiteX147" fmla="*/ 842943 w 3462966"/>
                  <a:gd name="connsiteY147" fmla="*/ 823139 h 4498133"/>
                  <a:gd name="connsiteX148" fmla="*/ 634685 w 3462966"/>
                  <a:gd name="connsiteY148" fmla="*/ 838042 h 4498133"/>
                  <a:gd name="connsiteX149" fmla="*/ 491252 w 3462966"/>
                  <a:gd name="connsiteY149" fmla="*/ 813826 h 4498133"/>
                  <a:gd name="connsiteX150" fmla="*/ 442075 w 3462966"/>
                  <a:gd name="connsiteY150" fmla="*/ 807120 h 4498133"/>
                  <a:gd name="connsiteX151" fmla="*/ 432016 w 3462966"/>
                  <a:gd name="connsiteY151" fmla="*/ 810845 h 4498133"/>
                  <a:gd name="connsiteX152" fmla="*/ 434997 w 3462966"/>
                  <a:gd name="connsiteY152" fmla="*/ 857414 h 4498133"/>
                  <a:gd name="connsiteX153" fmla="*/ 392153 w 3462966"/>
                  <a:gd name="connsiteY153" fmla="*/ 886101 h 4498133"/>
                  <a:gd name="connsiteX154" fmla="*/ 347447 w 3462966"/>
                  <a:gd name="connsiteY154" fmla="*/ 939004 h 4498133"/>
                  <a:gd name="connsiteX155" fmla="*/ 348564 w 3462966"/>
                  <a:gd name="connsiteY155" fmla="*/ 950180 h 4498133"/>
                  <a:gd name="connsiteX156" fmla="*/ 366074 w 3462966"/>
                  <a:gd name="connsiteY156" fmla="*/ 963220 h 4498133"/>
                  <a:gd name="connsiteX157" fmla="*/ 432016 w 3462966"/>
                  <a:gd name="connsiteY157" fmla="*/ 954278 h 4498133"/>
                  <a:gd name="connsiteX158" fmla="*/ 572469 w 3462966"/>
                  <a:gd name="connsiteY158" fmla="*/ 961729 h 4498133"/>
                  <a:gd name="connsiteX159" fmla="*/ 668960 w 3462966"/>
                  <a:gd name="connsiteY159" fmla="*/ 1022456 h 4498133"/>
                  <a:gd name="connsiteX160" fmla="*/ 691314 w 3462966"/>
                  <a:gd name="connsiteY160" fmla="*/ 1080574 h 4498133"/>
                  <a:gd name="connsiteX161" fmla="*/ 715530 w 3462966"/>
                  <a:gd name="connsiteY161" fmla="*/ 1089888 h 4498133"/>
                  <a:gd name="connsiteX162" fmla="*/ 855237 w 3462966"/>
                  <a:gd name="connsiteY162" fmla="*/ 1078711 h 4498133"/>
                  <a:gd name="connsiteX163" fmla="*/ 961415 w 3462966"/>
                  <a:gd name="connsiteY163" fmla="*/ 1006808 h 4498133"/>
                  <a:gd name="connsiteX164" fmla="*/ 987121 w 3462966"/>
                  <a:gd name="connsiteY164" fmla="*/ 991534 h 4498133"/>
                  <a:gd name="connsiteX165" fmla="*/ 1043749 w 3462966"/>
                  <a:gd name="connsiteY165" fmla="*/ 991534 h 4498133"/>
                  <a:gd name="connsiteX166" fmla="*/ 1078769 w 3462966"/>
                  <a:gd name="connsiteY166" fmla="*/ 1159183 h 4498133"/>
                  <a:gd name="connsiteX167" fmla="*/ 997925 w 3462966"/>
                  <a:gd name="connsiteY167" fmla="*/ 1283243 h 4498133"/>
                  <a:gd name="connsiteX168" fmla="*/ 846668 w 3462966"/>
                  <a:gd name="connsiteY168" fmla="*/ 1349930 h 4498133"/>
                  <a:gd name="connsiteX169" fmla="*/ 646235 w 3462966"/>
                  <a:gd name="connsiteY169" fmla="*/ 1369303 h 4498133"/>
                  <a:gd name="connsiteX170" fmla="*/ 472625 w 3462966"/>
                  <a:gd name="connsiteY170" fmla="*/ 1324224 h 4498133"/>
                  <a:gd name="connsiteX171" fmla="*/ 392898 w 3462966"/>
                  <a:gd name="connsiteY171" fmla="*/ 1225870 h 4498133"/>
                  <a:gd name="connsiteX172" fmla="*/ 338133 w 3462966"/>
                  <a:gd name="connsiteY172" fmla="*/ 1208732 h 4498133"/>
                  <a:gd name="connsiteX173" fmla="*/ 243504 w 3462966"/>
                  <a:gd name="connsiteY173" fmla="*/ 1205007 h 4498133"/>
                  <a:gd name="connsiteX174" fmla="*/ 176817 w 3462966"/>
                  <a:gd name="connsiteY174" fmla="*/ 1221027 h 4498133"/>
                  <a:gd name="connsiteX175" fmla="*/ 185758 w 3462966"/>
                  <a:gd name="connsiteY175" fmla="*/ 1256047 h 4498133"/>
                  <a:gd name="connsiteX176" fmla="*/ 471507 w 3462966"/>
                  <a:gd name="connsiteY176" fmla="*/ 1359617 h 4498133"/>
                  <a:gd name="connsiteX177" fmla="*/ 542665 w 3462966"/>
                  <a:gd name="connsiteY177" fmla="*/ 1414382 h 4498133"/>
                  <a:gd name="connsiteX178" fmla="*/ 521057 w 3462966"/>
                  <a:gd name="connsiteY178" fmla="*/ 1510128 h 4498133"/>
                  <a:gd name="connsiteX179" fmla="*/ 356015 w 3462966"/>
                  <a:gd name="connsiteY179" fmla="*/ 1544776 h 4498133"/>
                  <a:gd name="connsiteX180" fmla="*/ 242387 w 3462966"/>
                  <a:gd name="connsiteY180" fmla="*/ 1504912 h 4498133"/>
                  <a:gd name="connsiteX181" fmla="*/ 122052 w 3462966"/>
                  <a:gd name="connsiteY181" fmla="*/ 1487775 h 4498133"/>
                  <a:gd name="connsiteX182" fmla="*/ 82189 w 3462966"/>
                  <a:gd name="connsiteY182" fmla="*/ 1492246 h 4498133"/>
                  <a:gd name="connsiteX183" fmla="*/ 52757 w 3462966"/>
                  <a:gd name="connsiteY183" fmla="*/ 1530619 h 4498133"/>
                  <a:gd name="connsiteX184" fmla="*/ 216680 w 3462966"/>
                  <a:gd name="connsiteY184" fmla="*/ 1614816 h 4498133"/>
                  <a:gd name="connsiteX185" fmla="*/ 329937 w 3462966"/>
                  <a:gd name="connsiteY185" fmla="*/ 1737758 h 4498133"/>
                  <a:gd name="connsiteX186" fmla="*/ 310191 w 3462966"/>
                  <a:gd name="connsiteY186" fmla="*/ 1853623 h 4498133"/>
                  <a:gd name="connsiteX187" fmla="*/ 189111 w 3462966"/>
                  <a:gd name="connsiteY187" fmla="*/ 1865172 h 4498133"/>
                  <a:gd name="connsiteX188" fmla="*/ 90757 w 3462966"/>
                  <a:gd name="connsiteY188" fmla="*/ 1840211 h 4498133"/>
                  <a:gd name="connsiteX189" fmla="*/ 62443 w 3462966"/>
                  <a:gd name="connsiteY189" fmla="*/ 1927016 h 4498133"/>
                  <a:gd name="connsiteX190" fmla="*/ 128758 w 3462966"/>
                  <a:gd name="connsiteY190" fmla="*/ 2049586 h 4498133"/>
                  <a:gd name="connsiteX191" fmla="*/ 228975 w 3462966"/>
                  <a:gd name="connsiteY191" fmla="*/ 2122606 h 4498133"/>
                  <a:gd name="connsiteX192" fmla="*/ 281877 w 3462966"/>
                  <a:gd name="connsiteY192" fmla="*/ 2112547 h 4498133"/>
                  <a:gd name="connsiteX193" fmla="*/ 475605 w 3462966"/>
                  <a:gd name="connsiteY193" fmla="*/ 2078645 h 4498133"/>
                  <a:gd name="connsiteX194" fmla="*/ 604136 w 3462966"/>
                  <a:gd name="connsiteY194" fmla="*/ 2094292 h 4498133"/>
                  <a:gd name="connsiteX195" fmla="*/ 772530 w 3462966"/>
                  <a:gd name="connsiteY195" fmla="*/ 2214627 h 4498133"/>
                  <a:gd name="connsiteX196" fmla="*/ 828041 w 3462966"/>
                  <a:gd name="connsiteY196" fmla="*/ 2369237 h 4498133"/>
                  <a:gd name="connsiteX197" fmla="*/ 812394 w 3462966"/>
                  <a:gd name="connsiteY197" fmla="*/ 2425120 h 4498133"/>
                  <a:gd name="connsiteX198" fmla="*/ 770295 w 3462966"/>
                  <a:gd name="connsiteY198" fmla="*/ 2451571 h 4498133"/>
                  <a:gd name="connsiteX199" fmla="*/ 636176 w 3462966"/>
                  <a:gd name="connsiteY199" fmla="*/ 2400904 h 4498133"/>
                  <a:gd name="connsiteX200" fmla="*/ 492370 w 3462966"/>
                  <a:gd name="connsiteY200" fmla="*/ 2331609 h 4498133"/>
                  <a:gd name="connsiteX201" fmla="*/ 480821 w 3462966"/>
                  <a:gd name="connsiteY201" fmla="*/ 2337570 h 4498133"/>
                  <a:gd name="connsiteX202" fmla="*/ 477840 w 3462966"/>
                  <a:gd name="connsiteY202" fmla="*/ 2361786 h 4498133"/>
                  <a:gd name="connsiteX203" fmla="*/ 494233 w 3462966"/>
                  <a:gd name="connsiteY203" fmla="*/ 2381531 h 4498133"/>
                  <a:gd name="connsiteX204" fmla="*/ 545273 w 3462966"/>
                  <a:gd name="connsiteY204" fmla="*/ 2570788 h 4498133"/>
                  <a:gd name="connsiteX205" fmla="*/ 425310 w 3462966"/>
                  <a:gd name="connsiteY205" fmla="*/ 2578985 h 4498133"/>
                  <a:gd name="connsiteX206" fmla="*/ 269956 w 3462966"/>
                  <a:gd name="connsiteY206" fmla="*/ 2511552 h 4498133"/>
                  <a:gd name="connsiteX207" fmla="*/ 117581 w 3462966"/>
                  <a:gd name="connsiteY207" fmla="*/ 2438904 h 4498133"/>
                  <a:gd name="connsiteX208" fmla="*/ 18109 w 3462966"/>
                  <a:gd name="connsiteY208" fmla="*/ 2393453 h 4498133"/>
                  <a:gd name="connsiteX209" fmla="*/ 8050 w 3462966"/>
                  <a:gd name="connsiteY209" fmla="*/ 2431453 h 4498133"/>
                  <a:gd name="connsiteX210" fmla="*/ 44933 w 3462966"/>
                  <a:gd name="connsiteY210" fmla="*/ 2454552 h 4498133"/>
                  <a:gd name="connsiteX211" fmla="*/ 90012 w 3462966"/>
                  <a:gd name="connsiteY211" fmla="*/ 2481375 h 4498133"/>
                  <a:gd name="connsiteX212" fmla="*/ 181288 w 3462966"/>
                  <a:gd name="connsiteY212" fmla="*/ 2536513 h 4498133"/>
                  <a:gd name="connsiteX213" fmla="*/ 223386 w 3462966"/>
                  <a:gd name="connsiteY213" fmla="*/ 2637848 h 4498133"/>
                  <a:gd name="connsiteX214" fmla="*/ 108640 w 3462966"/>
                  <a:gd name="connsiteY214" fmla="*/ 2662436 h 4498133"/>
                  <a:gd name="connsiteX215" fmla="*/ 26678 w 3462966"/>
                  <a:gd name="connsiteY215" fmla="*/ 2669142 h 4498133"/>
                  <a:gd name="connsiteX216" fmla="*/ 9913 w 3462966"/>
                  <a:gd name="connsiteY216" fmla="*/ 2675476 h 4498133"/>
                  <a:gd name="connsiteX217" fmla="*/ 227 w 3462966"/>
                  <a:gd name="connsiteY217" fmla="*/ 2702300 h 4498133"/>
                  <a:gd name="connsiteX218" fmla="*/ 22580 w 3462966"/>
                  <a:gd name="connsiteY218" fmla="*/ 2761536 h 4498133"/>
                  <a:gd name="connsiteX219" fmla="*/ 26306 w 3462966"/>
                  <a:gd name="connsiteY219" fmla="*/ 2780536 h 4498133"/>
                  <a:gd name="connsiteX220" fmla="*/ 24070 w 3462966"/>
                  <a:gd name="connsiteY220" fmla="*/ 2877400 h 4498133"/>
                  <a:gd name="connsiteX221" fmla="*/ 35247 w 3462966"/>
                  <a:gd name="connsiteY221" fmla="*/ 2945205 h 4498133"/>
                  <a:gd name="connsiteX222" fmla="*/ 84051 w 3462966"/>
                  <a:gd name="connsiteY222" fmla="*/ 2973891 h 4498133"/>
                  <a:gd name="connsiteX223" fmla="*/ 258779 w 3462966"/>
                  <a:gd name="connsiteY223" fmla="*/ 2900871 h 4498133"/>
                  <a:gd name="connsiteX224" fmla="*/ 448409 w 3462966"/>
                  <a:gd name="connsiteY224" fmla="*/ 2844243 h 4498133"/>
                  <a:gd name="connsiteX225" fmla="*/ 511743 w 3462966"/>
                  <a:gd name="connsiteY225" fmla="*/ 2846105 h 4498133"/>
                  <a:gd name="connsiteX226" fmla="*/ 569116 w 3462966"/>
                  <a:gd name="connsiteY226" fmla="*/ 3011519 h 4498133"/>
                  <a:gd name="connsiteX227" fmla="*/ 398487 w 3462966"/>
                  <a:gd name="connsiteY227" fmla="*/ 3114344 h 4498133"/>
                  <a:gd name="connsiteX228" fmla="*/ 277034 w 3462966"/>
                  <a:gd name="connsiteY228" fmla="*/ 3161286 h 4498133"/>
                  <a:gd name="connsiteX229" fmla="*/ 156327 w 3462966"/>
                  <a:gd name="connsiteY229" fmla="*/ 3309562 h 4498133"/>
                  <a:gd name="connsiteX230" fmla="*/ 166758 w 3462966"/>
                  <a:gd name="connsiteY230" fmla="*/ 3326327 h 4498133"/>
                  <a:gd name="connsiteX231" fmla="*/ 174954 w 3462966"/>
                  <a:gd name="connsiteY231" fmla="*/ 3325209 h 4498133"/>
                  <a:gd name="connsiteX232" fmla="*/ 233445 w 3462966"/>
                  <a:gd name="connsiteY232" fmla="*/ 3259640 h 4498133"/>
                  <a:gd name="connsiteX233" fmla="*/ 402585 w 3462966"/>
                  <a:gd name="connsiteY233" fmla="*/ 3164266 h 4498133"/>
                  <a:gd name="connsiteX234" fmla="*/ 612332 w 3462966"/>
                  <a:gd name="connsiteY234" fmla="*/ 3160541 h 4498133"/>
                  <a:gd name="connsiteX235" fmla="*/ 647725 w 3462966"/>
                  <a:gd name="connsiteY235" fmla="*/ 3266346 h 4498133"/>
                  <a:gd name="connsiteX236" fmla="*/ 572096 w 3462966"/>
                  <a:gd name="connsiteY236" fmla="*/ 3365818 h 4498133"/>
                  <a:gd name="connsiteX237" fmla="*/ 576195 w 3462966"/>
                  <a:gd name="connsiteY237" fmla="*/ 3389661 h 4498133"/>
                  <a:gd name="connsiteX238" fmla="*/ 636176 w 3462966"/>
                  <a:gd name="connsiteY238" fmla="*/ 3372151 h 4498133"/>
                  <a:gd name="connsiteX239" fmla="*/ 703608 w 3462966"/>
                  <a:gd name="connsiteY239" fmla="*/ 3413505 h 4498133"/>
                  <a:gd name="connsiteX240" fmla="*/ 687961 w 3462966"/>
                  <a:gd name="connsiteY240" fmla="*/ 3560291 h 4498133"/>
                  <a:gd name="connsiteX241" fmla="*/ 432016 w 3462966"/>
                  <a:gd name="connsiteY241" fmla="*/ 3675782 h 4498133"/>
                  <a:gd name="connsiteX242" fmla="*/ 393643 w 3462966"/>
                  <a:gd name="connsiteY242" fmla="*/ 3708194 h 4498133"/>
                  <a:gd name="connsiteX243" fmla="*/ 432389 w 3462966"/>
                  <a:gd name="connsiteY243" fmla="*/ 3735018 h 4498133"/>
                  <a:gd name="connsiteX244" fmla="*/ 437605 w 3462966"/>
                  <a:gd name="connsiteY244" fmla="*/ 3754764 h 4498133"/>
                  <a:gd name="connsiteX245" fmla="*/ 434252 w 3462966"/>
                  <a:gd name="connsiteY245" fmla="*/ 3792019 h 4498133"/>
                  <a:gd name="connsiteX246" fmla="*/ 436114 w 3462966"/>
                  <a:gd name="connsiteY246" fmla="*/ 3837098 h 4498133"/>
                  <a:gd name="connsiteX247" fmla="*/ 442448 w 3462966"/>
                  <a:gd name="connsiteY247" fmla="*/ 3852745 h 4498133"/>
                  <a:gd name="connsiteX248" fmla="*/ 473370 w 3462966"/>
                  <a:gd name="connsiteY248" fmla="*/ 3852745 h 4498133"/>
                  <a:gd name="connsiteX249" fmla="*/ 488644 w 3462966"/>
                  <a:gd name="connsiteY249" fmla="*/ 3822941 h 4498133"/>
                  <a:gd name="connsiteX250" fmla="*/ 505409 w 3462966"/>
                  <a:gd name="connsiteY250" fmla="*/ 3762960 h 4498133"/>
                  <a:gd name="connsiteX251" fmla="*/ 613077 w 3462966"/>
                  <a:gd name="connsiteY251" fmla="*/ 3654174 h 4498133"/>
                  <a:gd name="connsiteX252" fmla="*/ 731177 w 3462966"/>
                  <a:gd name="connsiteY252" fmla="*/ 3637782 h 4498133"/>
                  <a:gd name="connsiteX253" fmla="*/ 791903 w 3462966"/>
                  <a:gd name="connsiteY253" fmla="*/ 3717881 h 4498133"/>
                  <a:gd name="connsiteX254" fmla="*/ 788550 w 3462966"/>
                  <a:gd name="connsiteY254" fmla="*/ 3755136 h 4498133"/>
                  <a:gd name="connsiteX255" fmla="*/ 730059 w 3462966"/>
                  <a:gd name="connsiteY255" fmla="*/ 3815117 h 4498133"/>
                  <a:gd name="connsiteX256" fmla="*/ 691686 w 3462966"/>
                  <a:gd name="connsiteY256" fmla="*/ 3895961 h 4498133"/>
                  <a:gd name="connsiteX257" fmla="*/ 690569 w 3462966"/>
                  <a:gd name="connsiteY257" fmla="*/ 3980904 h 4498133"/>
                  <a:gd name="connsiteX258" fmla="*/ 655548 w 3462966"/>
                  <a:gd name="connsiteY258" fmla="*/ 4055787 h 4498133"/>
                  <a:gd name="connsiteX259" fmla="*/ 674176 w 3462966"/>
                  <a:gd name="connsiteY259" fmla="*/ 4137004 h 4498133"/>
                  <a:gd name="connsiteX260" fmla="*/ 726706 w 3462966"/>
                  <a:gd name="connsiteY260" fmla="*/ 4197357 h 4498133"/>
                  <a:gd name="connsiteX261" fmla="*/ 797491 w 3462966"/>
                  <a:gd name="connsiteY261" fmla="*/ 4215985 h 4498133"/>
                  <a:gd name="connsiteX262" fmla="*/ 796746 w 3462966"/>
                  <a:gd name="connsiteY262" fmla="*/ 4207044 h 4498133"/>
                  <a:gd name="connsiteX263" fmla="*/ 794138 w 3462966"/>
                  <a:gd name="connsiteY263" fmla="*/ 4097885 h 4498133"/>
                  <a:gd name="connsiteX264" fmla="*/ 873865 w 3462966"/>
                  <a:gd name="connsiteY264" fmla="*/ 3993943 h 4498133"/>
                  <a:gd name="connsiteX265" fmla="*/ 988984 w 3462966"/>
                  <a:gd name="connsiteY265" fmla="*/ 4062866 h 4498133"/>
                  <a:gd name="connsiteX266" fmla="*/ 979670 w 3462966"/>
                  <a:gd name="connsiteY266" fmla="*/ 4160847 h 4498133"/>
                  <a:gd name="connsiteX267" fmla="*/ 992709 w 3462966"/>
                  <a:gd name="connsiteY267" fmla="*/ 4175004 h 4498133"/>
                  <a:gd name="connsiteX268" fmla="*/ 1003886 w 3462966"/>
                  <a:gd name="connsiteY268" fmla="*/ 4172769 h 4498133"/>
                  <a:gd name="connsiteX269" fmla="*/ 1088456 w 3462966"/>
                  <a:gd name="connsiteY269" fmla="*/ 4125082 h 4498133"/>
                  <a:gd name="connsiteX270" fmla="*/ 1135770 w 3462966"/>
                  <a:gd name="connsiteY270" fmla="*/ 4146317 h 4498133"/>
                  <a:gd name="connsiteX271" fmla="*/ 1135770 w 3462966"/>
                  <a:gd name="connsiteY271" fmla="*/ 4266280 h 4498133"/>
                  <a:gd name="connsiteX272" fmla="*/ 1075416 w 3462966"/>
                  <a:gd name="connsiteY272" fmla="*/ 4381026 h 4498133"/>
                  <a:gd name="connsiteX273" fmla="*/ 1098515 w 3462966"/>
                  <a:gd name="connsiteY273" fmla="*/ 4420144 h 4498133"/>
                  <a:gd name="connsiteX274" fmla="*/ 1150300 w 3462966"/>
                  <a:gd name="connsiteY274" fmla="*/ 4433184 h 4498133"/>
                  <a:gd name="connsiteX275" fmla="*/ 1189790 w 3462966"/>
                  <a:gd name="connsiteY275" fmla="*/ 4465223 h 4498133"/>
                  <a:gd name="connsiteX276" fmla="*/ 1314223 w 3462966"/>
                  <a:gd name="connsiteY276" fmla="*/ 4494655 h 4498133"/>
                  <a:gd name="connsiteX277" fmla="*/ 1370106 w 3462966"/>
                  <a:gd name="connsiteY277" fmla="*/ 4466714 h 4498133"/>
                  <a:gd name="connsiteX278" fmla="*/ 1459892 w 3462966"/>
                  <a:gd name="connsiteY278" fmla="*/ 4362026 h 4498133"/>
                  <a:gd name="connsiteX279" fmla="*/ 1490441 w 3462966"/>
                  <a:gd name="connsiteY279" fmla="*/ 4363516 h 4498133"/>
                  <a:gd name="connsiteX280" fmla="*/ 1527324 w 3462966"/>
                  <a:gd name="connsiteY280" fmla="*/ 4351595 h 4498133"/>
                  <a:gd name="connsiteX281" fmla="*/ 1534030 w 3462966"/>
                  <a:gd name="connsiteY281" fmla="*/ 4347124 h 4498133"/>
                  <a:gd name="connsiteX282" fmla="*/ 1581344 w 3462966"/>
                  <a:gd name="connsiteY282" fmla="*/ 4304653 h 4498133"/>
                  <a:gd name="connsiteX283" fmla="*/ 1615247 w 3462966"/>
                  <a:gd name="connsiteY283" fmla="*/ 4155631 h 4498133"/>
                  <a:gd name="connsiteX284" fmla="*/ 1573520 w 3462966"/>
                  <a:gd name="connsiteY284" fmla="*/ 4080375 h 4498133"/>
                  <a:gd name="connsiteX285" fmla="*/ 1599599 w 3462966"/>
                  <a:gd name="connsiteY285" fmla="*/ 4008100 h 4498133"/>
                  <a:gd name="connsiteX286" fmla="*/ 1502735 w 3462966"/>
                  <a:gd name="connsiteY286" fmla="*/ 3699253 h 4498133"/>
                  <a:gd name="connsiteX287" fmla="*/ 1469951 w 3462966"/>
                  <a:gd name="connsiteY287" fmla="*/ 3547251 h 4498133"/>
                  <a:gd name="connsiteX288" fmla="*/ 1442009 w 3462966"/>
                  <a:gd name="connsiteY288" fmla="*/ 3477211 h 4498133"/>
                  <a:gd name="connsiteX289" fmla="*/ 1364518 w 3462966"/>
                  <a:gd name="connsiteY289" fmla="*/ 3424308 h 4498133"/>
                  <a:gd name="connsiteX290" fmla="*/ 1383146 w 3462966"/>
                  <a:gd name="connsiteY290" fmla="*/ 3331170 h 4498133"/>
                  <a:gd name="connsiteX291" fmla="*/ 1375322 w 3462966"/>
                  <a:gd name="connsiteY291" fmla="*/ 3250326 h 4498133"/>
                  <a:gd name="connsiteX292" fmla="*/ 1472931 w 3462966"/>
                  <a:gd name="connsiteY292" fmla="*/ 3090500 h 4498133"/>
                  <a:gd name="connsiteX293" fmla="*/ 1539618 w 3462966"/>
                  <a:gd name="connsiteY293" fmla="*/ 2981715 h 4498133"/>
                  <a:gd name="connsiteX294" fmla="*/ 1513167 w 3462966"/>
                  <a:gd name="connsiteY294" fmla="*/ 2824870 h 4498133"/>
                  <a:gd name="connsiteX295" fmla="*/ 1334714 w 3462966"/>
                  <a:gd name="connsiteY295" fmla="*/ 2783144 h 4498133"/>
                  <a:gd name="connsiteX296" fmla="*/ 1277340 w 3462966"/>
                  <a:gd name="connsiteY296" fmla="*/ 2803262 h 4498133"/>
                  <a:gd name="connsiteX297" fmla="*/ 1240085 w 3462966"/>
                  <a:gd name="connsiteY297" fmla="*/ 2817419 h 4498133"/>
                  <a:gd name="connsiteX298" fmla="*/ 1283674 w 3462966"/>
                  <a:gd name="connsiteY298" fmla="*/ 2865478 h 4498133"/>
                  <a:gd name="connsiteX299" fmla="*/ 1257223 w 3462966"/>
                  <a:gd name="connsiteY299" fmla="*/ 2941479 h 4498133"/>
                  <a:gd name="connsiteX300" fmla="*/ 1148437 w 3462966"/>
                  <a:gd name="connsiteY300" fmla="*/ 3033127 h 4498133"/>
                  <a:gd name="connsiteX301" fmla="*/ 1086220 w 3462966"/>
                  <a:gd name="connsiteY301" fmla="*/ 3284601 h 4498133"/>
                  <a:gd name="connsiteX302" fmla="*/ 1114162 w 3462966"/>
                  <a:gd name="connsiteY302" fmla="*/ 3397857 h 4498133"/>
                  <a:gd name="connsiteX303" fmla="*/ 1177869 w 3462966"/>
                  <a:gd name="connsiteY303" fmla="*/ 3480191 h 4498133"/>
                  <a:gd name="connsiteX304" fmla="*/ 1182339 w 3462966"/>
                  <a:gd name="connsiteY304" fmla="*/ 3571840 h 4498133"/>
                  <a:gd name="connsiteX305" fmla="*/ 1116770 w 3462966"/>
                  <a:gd name="connsiteY305" fmla="*/ 3606860 h 4498133"/>
                  <a:gd name="connsiteX306" fmla="*/ 971101 w 3462966"/>
                  <a:gd name="connsiteY306" fmla="*/ 3454113 h 4498133"/>
                  <a:gd name="connsiteX307" fmla="*/ 905905 w 3462966"/>
                  <a:gd name="connsiteY307" fmla="*/ 3166874 h 4498133"/>
                  <a:gd name="connsiteX308" fmla="*/ 949121 w 3462966"/>
                  <a:gd name="connsiteY308" fmla="*/ 2985813 h 4498133"/>
                  <a:gd name="connsiteX309" fmla="*/ 921552 w 3462966"/>
                  <a:gd name="connsiteY309" fmla="*/ 2970911 h 4498133"/>
                  <a:gd name="connsiteX310" fmla="*/ 844061 w 3462966"/>
                  <a:gd name="connsiteY310" fmla="*/ 2801771 h 4498133"/>
                  <a:gd name="connsiteX311" fmla="*/ 915591 w 3462966"/>
                  <a:gd name="connsiteY311" fmla="*/ 2567435 h 4498133"/>
                  <a:gd name="connsiteX312" fmla="*/ 1045985 w 3462966"/>
                  <a:gd name="connsiteY312" fmla="*/ 2508572 h 4498133"/>
                  <a:gd name="connsiteX313" fmla="*/ 1091064 w 3462966"/>
                  <a:gd name="connsiteY313" fmla="*/ 2446355 h 4498133"/>
                  <a:gd name="connsiteX314" fmla="*/ 1209163 w 3462966"/>
                  <a:gd name="connsiteY314" fmla="*/ 2381158 h 4498133"/>
                  <a:gd name="connsiteX315" fmla="*/ 1286654 w 3462966"/>
                  <a:gd name="connsiteY315" fmla="*/ 2311118 h 4498133"/>
                  <a:gd name="connsiteX316" fmla="*/ 1435676 w 3462966"/>
                  <a:gd name="connsiteY316" fmla="*/ 2369982 h 4498133"/>
                  <a:gd name="connsiteX317" fmla="*/ 1556756 w 3462966"/>
                  <a:gd name="connsiteY317" fmla="*/ 2351354 h 4498133"/>
                  <a:gd name="connsiteX318" fmla="*/ 1530304 w 3462966"/>
                  <a:gd name="connsiteY318" fmla="*/ 2312609 h 4498133"/>
                  <a:gd name="connsiteX319" fmla="*/ 1511677 w 3462966"/>
                  <a:gd name="connsiteY319" fmla="*/ 2175882 h 4498133"/>
                  <a:gd name="connsiteX320" fmla="*/ 1570540 w 3462966"/>
                  <a:gd name="connsiteY320" fmla="*/ 2073429 h 4498133"/>
                  <a:gd name="connsiteX321" fmla="*/ 1640580 w 3462966"/>
                  <a:gd name="connsiteY321" fmla="*/ 2037664 h 4498133"/>
                  <a:gd name="connsiteX322" fmla="*/ 1623443 w 3462966"/>
                  <a:gd name="connsiteY322" fmla="*/ 1885662 h 4498133"/>
                  <a:gd name="connsiteX323" fmla="*/ 1522481 w 3462966"/>
                  <a:gd name="connsiteY323" fmla="*/ 1736641 h 4498133"/>
                  <a:gd name="connsiteX324" fmla="*/ 1455794 w 3462966"/>
                  <a:gd name="connsiteY324" fmla="*/ 1592090 h 4498133"/>
                  <a:gd name="connsiteX325" fmla="*/ 1347008 w 3462966"/>
                  <a:gd name="connsiteY325" fmla="*/ 1447539 h 4498133"/>
                  <a:gd name="connsiteX326" fmla="*/ 1236732 w 3462966"/>
                  <a:gd name="connsiteY326" fmla="*/ 1302989 h 4498133"/>
                  <a:gd name="connsiteX327" fmla="*/ 1312733 w 3462966"/>
                  <a:gd name="connsiteY327" fmla="*/ 1112241 h 4498133"/>
                  <a:gd name="connsiteX328" fmla="*/ 1515402 w 3462966"/>
                  <a:gd name="connsiteY328" fmla="*/ 1127516 h 4498133"/>
                  <a:gd name="connsiteX329" fmla="*/ 1632756 w 3462966"/>
                  <a:gd name="connsiteY329" fmla="*/ 1212458 h 4498133"/>
                  <a:gd name="connsiteX330" fmla="*/ 1685659 w 3462966"/>
                  <a:gd name="connsiteY330" fmla="*/ 1263498 h 4498133"/>
                  <a:gd name="connsiteX331" fmla="*/ 1730738 w 3462966"/>
                  <a:gd name="connsiteY331" fmla="*/ 1314165 h 4498133"/>
                  <a:gd name="connsiteX332" fmla="*/ 1778425 w 3462966"/>
                  <a:gd name="connsiteY332" fmla="*/ 1263498 h 4498133"/>
                  <a:gd name="connsiteX333" fmla="*/ 1831328 w 3462966"/>
                  <a:gd name="connsiteY333" fmla="*/ 1212458 h 4498133"/>
                  <a:gd name="connsiteX334" fmla="*/ 1948682 w 3462966"/>
                  <a:gd name="connsiteY334" fmla="*/ 1127516 h 4498133"/>
                  <a:gd name="connsiteX335" fmla="*/ 2151351 w 3462966"/>
                  <a:gd name="connsiteY335" fmla="*/ 1112241 h 4498133"/>
                  <a:gd name="connsiteX336" fmla="*/ 2227352 w 3462966"/>
                  <a:gd name="connsiteY336" fmla="*/ 1302989 h 4498133"/>
                  <a:gd name="connsiteX337" fmla="*/ 2117076 w 3462966"/>
                  <a:gd name="connsiteY337" fmla="*/ 1447539 h 4498133"/>
                  <a:gd name="connsiteX338" fmla="*/ 2008291 w 3462966"/>
                  <a:gd name="connsiteY338" fmla="*/ 1592090 h 4498133"/>
                  <a:gd name="connsiteX339" fmla="*/ 1941603 w 3462966"/>
                  <a:gd name="connsiteY339" fmla="*/ 1736641 h 4498133"/>
                  <a:gd name="connsiteX340" fmla="*/ 1840641 w 3462966"/>
                  <a:gd name="connsiteY340" fmla="*/ 1885662 h 4498133"/>
                  <a:gd name="connsiteX341" fmla="*/ 1823504 w 3462966"/>
                  <a:gd name="connsiteY341" fmla="*/ 2037664 h 4498133"/>
                  <a:gd name="connsiteX342" fmla="*/ 1893544 w 3462966"/>
                  <a:gd name="connsiteY342" fmla="*/ 2073429 h 4498133"/>
                  <a:gd name="connsiteX343" fmla="*/ 1952408 w 3462966"/>
                  <a:gd name="connsiteY343" fmla="*/ 2175882 h 4498133"/>
                  <a:gd name="connsiteX344" fmla="*/ 1933780 w 3462966"/>
                  <a:gd name="connsiteY344" fmla="*/ 2312609 h 4498133"/>
                  <a:gd name="connsiteX345" fmla="*/ 1907329 w 3462966"/>
                  <a:gd name="connsiteY345" fmla="*/ 2351354 h 4498133"/>
                  <a:gd name="connsiteX346" fmla="*/ 2028408 w 3462966"/>
                  <a:gd name="connsiteY346" fmla="*/ 2369982 h 4498133"/>
                  <a:gd name="connsiteX347" fmla="*/ 2177430 w 3462966"/>
                  <a:gd name="connsiteY347" fmla="*/ 2311118 h 4498133"/>
                  <a:gd name="connsiteX348" fmla="*/ 2254921 w 3462966"/>
                  <a:gd name="connsiteY348" fmla="*/ 2381158 h 4498133"/>
                  <a:gd name="connsiteX349" fmla="*/ 2373020 w 3462966"/>
                  <a:gd name="connsiteY349" fmla="*/ 2446355 h 4498133"/>
                  <a:gd name="connsiteX350" fmla="*/ 2418099 w 3462966"/>
                  <a:gd name="connsiteY350" fmla="*/ 2508572 h 4498133"/>
                  <a:gd name="connsiteX351" fmla="*/ 2548493 w 3462966"/>
                  <a:gd name="connsiteY351" fmla="*/ 2567435 h 4498133"/>
                  <a:gd name="connsiteX352" fmla="*/ 2620024 w 3462966"/>
                  <a:gd name="connsiteY352" fmla="*/ 2801771 h 4498133"/>
                  <a:gd name="connsiteX353" fmla="*/ 2542532 w 3462966"/>
                  <a:gd name="connsiteY353" fmla="*/ 2970911 h 4498133"/>
                  <a:gd name="connsiteX354" fmla="*/ 2514964 w 3462966"/>
                  <a:gd name="connsiteY354" fmla="*/ 2985813 h 4498133"/>
                  <a:gd name="connsiteX355" fmla="*/ 2558180 w 3462966"/>
                  <a:gd name="connsiteY355" fmla="*/ 3166874 h 4498133"/>
                  <a:gd name="connsiteX356" fmla="*/ 2492983 w 3462966"/>
                  <a:gd name="connsiteY356" fmla="*/ 3454113 h 4498133"/>
                  <a:gd name="connsiteX357" fmla="*/ 2347314 w 3462966"/>
                  <a:gd name="connsiteY357" fmla="*/ 3606860 h 4498133"/>
                  <a:gd name="connsiteX358" fmla="*/ 2281745 w 3462966"/>
                  <a:gd name="connsiteY358" fmla="*/ 3571840 h 4498133"/>
                  <a:gd name="connsiteX359" fmla="*/ 2286216 w 3462966"/>
                  <a:gd name="connsiteY359" fmla="*/ 3480191 h 4498133"/>
                  <a:gd name="connsiteX360" fmla="*/ 2349922 w 3462966"/>
                  <a:gd name="connsiteY360" fmla="*/ 3397857 h 4498133"/>
                  <a:gd name="connsiteX361" fmla="*/ 2377864 w 3462966"/>
                  <a:gd name="connsiteY361" fmla="*/ 3284601 h 4498133"/>
                  <a:gd name="connsiteX362" fmla="*/ 2315647 w 3462966"/>
                  <a:gd name="connsiteY362" fmla="*/ 3033127 h 4498133"/>
                  <a:gd name="connsiteX363" fmla="*/ 2206862 w 3462966"/>
                  <a:gd name="connsiteY363" fmla="*/ 2941479 h 4498133"/>
                  <a:gd name="connsiteX364" fmla="*/ 2180410 w 3462966"/>
                  <a:gd name="connsiteY364" fmla="*/ 2865478 h 4498133"/>
                  <a:gd name="connsiteX365" fmla="*/ 2223999 w 3462966"/>
                  <a:gd name="connsiteY365" fmla="*/ 2817419 h 4498133"/>
                  <a:gd name="connsiteX366" fmla="*/ 2186744 w 3462966"/>
                  <a:gd name="connsiteY366" fmla="*/ 2803262 h 4498133"/>
                  <a:gd name="connsiteX367" fmla="*/ 2129371 w 3462966"/>
                  <a:gd name="connsiteY367" fmla="*/ 2783144 h 4498133"/>
                  <a:gd name="connsiteX368" fmla="*/ 1950917 w 3462966"/>
                  <a:gd name="connsiteY368" fmla="*/ 2824870 h 4498133"/>
                  <a:gd name="connsiteX369" fmla="*/ 1924466 w 3462966"/>
                  <a:gd name="connsiteY369" fmla="*/ 2981715 h 4498133"/>
                  <a:gd name="connsiteX370" fmla="*/ 1991153 w 3462966"/>
                  <a:gd name="connsiteY370" fmla="*/ 3090500 h 4498133"/>
                  <a:gd name="connsiteX371" fmla="*/ 2088762 w 3462966"/>
                  <a:gd name="connsiteY371" fmla="*/ 3250326 h 4498133"/>
                  <a:gd name="connsiteX372" fmla="*/ 2080939 w 3462966"/>
                  <a:gd name="connsiteY372" fmla="*/ 3331170 h 4498133"/>
                  <a:gd name="connsiteX373" fmla="*/ 2099566 w 3462966"/>
                  <a:gd name="connsiteY373" fmla="*/ 3424308 h 4498133"/>
                  <a:gd name="connsiteX374" fmla="*/ 2022075 w 3462966"/>
                  <a:gd name="connsiteY374" fmla="*/ 3477211 h 4498133"/>
                  <a:gd name="connsiteX375" fmla="*/ 1994133 w 3462966"/>
                  <a:gd name="connsiteY375" fmla="*/ 3547251 h 4498133"/>
                  <a:gd name="connsiteX376" fmla="*/ 1961349 w 3462966"/>
                  <a:gd name="connsiteY376" fmla="*/ 3699253 h 4498133"/>
                  <a:gd name="connsiteX377" fmla="*/ 1864485 w 3462966"/>
                  <a:gd name="connsiteY377" fmla="*/ 4008100 h 4498133"/>
                  <a:gd name="connsiteX378" fmla="*/ 1890564 w 3462966"/>
                  <a:gd name="connsiteY378" fmla="*/ 4080375 h 4498133"/>
                  <a:gd name="connsiteX379" fmla="*/ 1848838 w 3462966"/>
                  <a:gd name="connsiteY379" fmla="*/ 4155631 h 4498133"/>
                  <a:gd name="connsiteX380" fmla="*/ 1882740 w 3462966"/>
                  <a:gd name="connsiteY380" fmla="*/ 4304653 h 4498133"/>
                  <a:gd name="connsiteX381" fmla="*/ 1930054 w 3462966"/>
                  <a:gd name="connsiteY381" fmla="*/ 4347124 h 4498133"/>
                  <a:gd name="connsiteX382" fmla="*/ 1936760 w 3462966"/>
                  <a:gd name="connsiteY382" fmla="*/ 4351595 h 4498133"/>
                  <a:gd name="connsiteX383" fmla="*/ 1973643 w 3462966"/>
                  <a:gd name="connsiteY383" fmla="*/ 4363516 h 4498133"/>
                  <a:gd name="connsiteX384" fmla="*/ 2004192 w 3462966"/>
                  <a:gd name="connsiteY384" fmla="*/ 4362026 h 4498133"/>
                  <a:gd name="connsiteX385" fmla="*/ 2093978 w 3462966"/>
                  <a:gd name="connsiteY385" fmla="*/ 4466714 h 4498133"/>
                  <a:gd name="connsiteX386" fmla="*/ 2149861 w 3462966"/>
                  <a:gd name="connsiteY386" fmla="*/ 4494655 h 4498133"/>
                  <a:gd name="connsiteX387" fmla="*/ 2274294 w 3462966"/>
                  <a:gd name="connsiteY387" fmla="*/ 4465223 h 4498133"/>
                  <a:gd name="connsiteX388" fmla="*/ 2313785 w 3462966"/>
                  <a:gd name="connsiteY388" fmla="*/ 4433184 h 4498133"/>
                  <a:gd name="connsiteX389" fmla="*/ 2365569 w 3462966"/>
                  <a:gd name="connsiteY389" fmla="*/ 4420144 h 4498133"/>
                  <a:gd name="connsiteX390" fmla="*/ 2388668 w 3462966"/>
                  <a:gd name="connsiteY390" fmla="*/ 4381026 h 4498133"/>
                  <a:gd name="connsiteX391" fmla="*/ 2328314 w 3462966"/>
                  <a:gd name="connsiteY391" fmla="*/ 4266280 h 4498133"/>
                  <a:gd name="connsiteX392" fmla="*/ 2328314 w 3462966"/>
                  <a:gd name="connsiteY392" fmla="*/ 4146317 h 4498133"/>
                  <a:gd name="connsiteX393" fmla="*/ 2375628 w 3462966"/>
                  <a:gd name="connsiteY393" fmla="*/ 4125082 h 4498133"/>
                  <a:gd name="connsiteX394" fmla="*/ 2460198 w 3462966"/>
                  <a:gd name="connsiteY394" fmla="*/ 4172769 h 4498133"/>
                  <a:gd name="connsiteX395" fmla="*/ 2471375 w 3462966"/>
                  <a:gd name="connsiteY395" fmla="*/ 4175004 h 4498133"/>
                  <a:gd name="connsiteX396" fmla="*/ 2484414 w 3462966"/>
                  <a:gd name="connsiteY396" fmla="*/ 4160847 h 4498133"/>
                  <a:gd name="connsiteX397" fmla="*/ 2475100 w 3462966"/>
                  <a:gd name="connsiteY397" fmla="*/ 4062866 h 4498133"/>
                  <a:gd name="connsiteX398" fmla="*/ 2590219 w 3462966"/>
                  <a:gd name="connsiteY398" fmla="*/ 3993943 h 4498133"/>
                  <a:gd name="connsiteX399" fmla="*/ 2669946 w 3462966"/>
                  <a:gd name="connsiteY399" fmla="*/ 4097885 h 4498133"/>
                  <a:gd name="connsiteX400" fmla="*/ 2667338 w 3462966"/>
                  <a:gd name="connsiteY400" fmla="*/ 4207044 h 4498133"/>
                  <a:gd name="connsiteX401" fmla="*/ 2666593 w 3462966"/>
                  <a:gd name="connsiteY401" fmla="*/ 4215985 h 4498133"/>
                  <a:gd name="connsiteX402" fmla="*/ 2737378 w 3462966"/>
                  <a:gd name="connsiteY402" fmla="*/ 4197357 h 4498133"/>
                  <a:gd name="connsiteX403" fmla="*/ 2789908 w 3462966"/>
                  <a:gd name="connsiteY403" fmla="*/ 4137004 h 4498133"/>
                  <a:gd name="connsiteX404" fmla="*/ 2808536 w 3462966"/>
                  <a:gd name="connsiteY404" fmla="*/ 4055787 h 4498133"/>
                  <a:gd name="connsiteX405" fmla="*/ 2773516 w 3462966"/>
                  <a:gd name="connsiteY405" fmla="*/ 3980904 h 4498133"/>
                  <a:gd name="connsiteX406" fmla="*/ 2772398 w 3462966"/>
                  <a:gd name="connsiteY406" fmla="*/ 3895961 h 4498133"/>
                  <a:gd name="connsiteX407" fmla="*/ 2734025 w 3462966"/>
                  <a:gd name="connsiteY407" fmla="*/ 3815117 h 4498133"/>
                  <a:gd name="connsiteX408" fmla="*/ 2675534 w 3462966"/>
                  <a:gd name="connsiteY408" fmla="*/ 3755136 h 4498133"/>
                  <a:gd name="connsiteX409" fmla="*/ 2672181 w 3462966"/>
                  <a:gd name="connsiteY409" fmla="*/ 3717881 h 4498133"/>
                  <a:gd name="connsiteX410" fmla="*/ 2732907 w 3462966"/>
                  <a:gd name="connsiteY410" fmla="*/ 3637782 h 4498133"/>
                  <a:gd name="connsiteX411" fmla="*/ 2851007 w 3462966"/>
                  <a:gd name="connsiteY411" fmla="*/ 3654174 h 4498133"/>
                  <a:gd name="connsiteX412" fmla="*/ 2958675 w 3462966"/>
                  <a:gd name="connsiteY412" fmla="*/ 3762960 h 4498133"/>
                  <a:gd name="connsiteX413" fmla="*/ 2975440 w 3462966"/>
                  <a:gd name="connsiteY413" fmla="*/ 3822941 h 4498133"/>
                  <a:gd name="connsiteX414" fmla="*/ 2990714 w 3462966"/>
                  <a:gd name="connsiteY414" fmla="*/ 3852745 h 4498133"/>
                  <a:gd name="connsiteX415" fmla="*/ 3021636 w 3462966"/>
                  <a:gd name="connsiteY415" fmla="*/ 3852745 h 4498133"/>
                  <a:gd name="connsiteX416" fmla="*/ 3027970 w 3462966"/>
                  <a:gd name="connsiteY416" fmla="*/ 3837098 h 4498133"/>
                  <a:gd name="connsiteX417" fmla="*/ 3029833 w 3462966"/>
                  <a:gd name="connsiteY417" fmla="*/ 3792019 h 4498133"/>
                  <a:gd name="connsiteX418" fmla="*/ 3026852 w 3462966"/>
                  <a:gd name="connsiteY418" fmla="*/ 3754764 h 4498133"/>
                  <a:gd name="connsiteX419" fmla="*/ 3032068 w 3462966"/>
                  <a:gd name="connsiteY419" fmla="*/ 3735018 h 4498133"/>
                  <a:gd name="connsiteX420" fmla="*/ 3070813 w 3462966"/>
                  <a:gd name="connsiteY420" fmla="*/ 3708194 h 4498133"/>
                  <a:gd name="connsiteX421" fmla="*/ 3032440 w 3462966"/>
                  <a:gd name="connsiteY421" fmla="*/ 3675782 h 4498133"/>
                  <a:gd name="connsiteX422" fmla="*/ 2776869 w 3462966"/>
                  <a:gd name="connsiteY422" fmla="*/ 3560291 h 4498133"/>
                  <a:gd name="connsiteX423" fmla="*/ 2761221 w 3462966"/>
                  <a:gd name="connsiteY423" fmla="*/ 3413505 h 4498133"/>
                  <a:gd name="connsiteX424" fmla="*/ 2828654 w 3462966"/>
                  <a:gd name="connsiteY424" fmla="*/ 3372151 h 4498133"/>
                  <a:gd name="connsiteX425" fmla="*/ 2888635 w 3462966"/>
                  <a:gd name="connsiteY425" fmla="*/ 3389661 h 4498133"/>
                  <a:gd name="connsiteX426" fmla="*/ 2892733 w 3462966"/>
                  <a:gd name="connsiteY426" fmla="*/ 3365818 h 4498133"/>
                  <a:gd name="connsiteX427" fmla="*/ 2817105 w 3462966"/>
                  <a:gd name="connsiteY427" fmla="*/ 3266346 h 4498133"/>
                  <a:gd name="connsiteX428" fmla="*/ 2852497 w 3462966"/>
                  <a:gd name="connsiteY428" fmla="*/ 3160541 h 4498133"/>
                  <a:gd name="connsiteX429" fmla="*/ 3062245 w 3462966"/>
                  <a:gd name="connsiteY429" fmla="*/ 3164266 h 4498133"/>
                  <a:gd name="connsiteX430" fmla="*/ 3231384 w 3462966"/>
                  <a:gd name="connsiteY430" fmla="*/ 3259640 h 4498133"/>
                  <a:gd name="connsiteX431" fmla="*/ 3289875 w 3462966"/>
                  <a:gd name="connsiteY431" fmla="*/ 3325209 h 4498133"/>
                  <a:gd name="connsiteX432" fmla="*/ 3298071 w 3462966"/>
                  <a:gd name="connsiteY432" fmla="*/ 3326327 h 4498133"/>
                  <a:gd name="connsiteX433" fmla="*/ 3308502 w 3462966"/>
                  <a:gd name="connsiteY433" fmla="*/ 3309562 h 4498133"/>
                  <a:gd name="connsiteX434" fmla="*/ 3187795 w 3462966"/>
                  <a:gd name="connsiteY434" fmla="*/ 3161286 h 4498133"/>
                  <a:gd name="connsiteX435" fmla="*/ 3066343 w 3462966"/>
                  <a:gd name="connsiteY435" fmla="*/ 3114344 h 4498133"/>
                  <a:gd name="connsiteX436" fmla="*/ 2895713 w 3462966"/>
                  <a:gd name="connsiteY436" fmla="*/ 3011519 h 4498133"/>
                  <a:gd name="connsiteX437" fmla="*/ 2953086 w 3462966"/>
                  <a:gd name="connsiteY437" fmla="*/ 2846105 h 4498133"/>
                  <a:gd name="connsiteX438" fmla="*/ 3016421 w 3462966"/>
                  <a:gd name="connsiteY438" fmla="*/ 2844243 h 4498133"/>
                  <a:gd name="connsiteX439" fmla="*/ 3206050 w 3462966"/>
                  <a:gd name="connsiteY439" fmla="*/ 2900871 h 4498133"/>
                  <a:gd name="connsiteX440" fmla="*/ 3380778 w 3462966"/>
                  <a:gd name="connsiteY440" fmla="*/ 2973891 h 4498133"/>
                  <a:gd name="connsiteX441" fmla="*/ 3429582 w 3462966"/>
                  <a:gd name="connsiteY441" fmla="*/ 2945205 h 4498133"/>
                  <a:gd name="connsiteX442" fmla="*/ 3440759 w 3462966"/>
                  <a:gd name="connsiteY442" fmla="*/ 2877400 h 4498133"/>
                  <a:gd name="connsiteX443" fmla="*/ 3438524 w 3462966"/>
                  <a:gd name="connsiteY443" fmla="*/ 2780536 h 4498133"/>
                  <a:gd name="connsiteX444" fmla="*/ 3442249 w 3462966"/>
                  <a:gd name="connsiteY444" fmla="*/ 2761536 h 449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Lst>
                <a:rect l="l" t="t" r="r" b="b"/>
                <a:pathLst>
                  <a:path w="3462966" h="4498133">
                    <a:moveTo>
                      <a:pt x="3440386" y="2761536"/>
                    </a:moveTo>
                    <a:cubicBezTo>
                      <a:pt x="3446720" y="2742163"/>
                      <a:pt x="3460504" y="2723163"/>
                      <a:pt x="3462740" y="2702300"/>
                    </a:cubicBezTo>
                    <a:cubicBezTo>
                      <a:pt x="3463857" y="2692613"/>
                      <a:pt x="3460877" y="2681809"/>
                      <a:pt x="3453053" y="2675476"/>
                    </a:cubicBezTo>
                    <a:cubicBezTo>
                      <a:pt x="3448210" y="2671750"/>
                      <a:pt x="3442249" y="2670260"/>
                      <a:pt x="3436288" y="2669142"/>
                    </a:cubicBezTo>
                    <a:cubicBezTo>
                      <a:pt x="3410210" y="2663554"/>
                      <a:pt x="3381151" y="2659829"/>
                      <a:pt x="3354327" y="2662436"/>
                    </a:cubicBezTo>
                    <a:cubicBezTo>
                      <a:pt x="3314836" y="2666162"/>
                      <a:pt x="3259698" y="2687398"/>
                      <a:pt x="3239580" y="2637848"/>
                    </a:cubicBezTo>
                    <a:cubicBezTo>
                      <a:pt x="3222070" y="2595377"/>
                      <a:pt x="3242561" y="2555886"/>
                      <a:pt x="3281679" y="2536513"/>
                    </a:cubicBezTo>
                    <a:cubicBezTo>
                      <a:pt x="3313718" y="2520494"/>
                      <a:pt x="3343150" y="2500376"/>
                      <a:pt x="3372954" y="2481375"/>
                    </a:cubicBezTo>
                    <a:cubicBezTo>
                      <a:pt x="3387484" y="2472062"/>
                      <a:pt x="3402386" y="2462375"/>
                      <a:pt x="3418033" y="2454552"/>
                    </a:cubicBezTo>
                    <a:cubicBezTo>
                      <a:pt x="3430328" y="2448591"/>
                      <a:pt x="3448583" y="2444865"/>
                      <a:pt x="3454916" y="2431453"/>
                    </a:cubicBezTo>
                    <a:cubicBezTo>
                      <a:pt x="3459759" y="2420649"/>
                      <a:pt x="3456034" y="2399786"/>
                      <a:pt x="3444857" y="2393453"/>
                    </a:cubicBezTo>
                    <a:cubicBezTo>
                      <a:pt x="3421759" y="2380413"/>
                      <a:pt x="3365503" y="2427355"/>
                      <a:pt x="3345385" y="2438904"/>
                    </a:cubicBezTo>
                    <a:cubicBezTo>
                      <a:pt x="3297326" y="2466473"/>
                      <a:pt x="3245168" y="2490317"/>
                      <a:pt x="3193011" y="2511552"/>
                    </a:cubicBezTo>
                    <a:cubicBezTo>
                      <a:pt x="3140853" y="2532788"/>
                      <a:pt x="3085343" y="2548808"/>
                      <a:pt x="3037656" y="2578985"/>
                    </a:cubicBezTo>
                    <a:cubicBezTo>
                      <a:pt x="3037656" y="2578985"/>
                      <a:pt x="2970224" y="2619220"/>
                      <a:pt x="2917694" y="2570788"/>
                    </a:cubicBezTo>
                    <a:cubicBezTo>
                      <a:pt x="2853987" y="2512297"/>
                      <a:pt x="2922537" y="2424375"/>
                      <a:pt x="2968361" y="2381531"/>
                    </a:cubicBezTo>
                    <a:cubicBezTo>
                      <a:pt x="2974695" y="2375570"/>
                      <a:pt x="2981028" y="2369609"/>
                      <a:pt x="2984754" y="2361786"/>
                    </a:cubicBezTo>
                    <a:cubicBezTo>
                      <a:pt x="2988479" y="2353962"/>
                      <a:pt x="2988106" y="2343903"/>
                      <a:pt x="2981773" y="2337570"/>
                    </a:cubicBezTo>
                    <a:cubicBezTo>
                      <a:pt x="2978793" y="2334589"/>
                      <a:pt x="2974322" y="2332727"/>
                      <a:pt x="2970224" y="2331609"/>
                    </a:cubicBezTo>
                    <a:cubicBezTo>
                      <a:pt x="2915086" y="2316334"/>
                      <a:pt x="2861811" y="2365139"/>
                      <a:pt x="2826418" y="2400904"/>
                    </a:cubicBezTo>
                    <a:cubicBezTo>
                      <a:pt x="2788790" y="2439277"/>
                      <a:pt x="2748182" y="2469081"/>
                      <a:pt x="2692299" y="2451571"/>
                    </a:cubicBezTo>
                    <a:cubicBezTo>
                      <a:pt x="2676279" y="2446355"/>
                      <a:pt x="2660632" y="2438532"/>
                      <a:pt x="2650200" y="2425120"/>
                    </a:cubicBezTo>
                    <a:cubicBezTo>
                      <a:pt x="2638279" y="2409473"/>
                      <a:pt x="2635671" y="2388982"/>
                      <a:pt x="2634553" y="2369237"/>
                    </a:cubicBezTo>
                    <a:cubicBezTo>
                      <a:pt x="2631573" y="2307393"/>
                      <a:pt x="2649083" y="2259706"/>
                      <a:pt x="2690064" y="2214627"/>
                    </a:cubicBezTo>
                    <a:cubicBezTo>
                      <a:pt x="2736633" y="2163215"/>
                      <a:pt x="2795124" y="2121861"/>
                      <a:pt x="2858458" y="2094292"/>
                    </a:cubicBezTo>
                    <a:cubicBezTo>
                      <a:pt x="2895341" y="2078272"/>
                      <a:pt x="2947871" y="2078272"/>
                      <a:pt x="2986989" y="2078645"/>
                    </a:cubicBezTo>
                    <a:cubicBezTo>
                      <a:pt x="3051813" y="2079390"/>
                      <a:pt x="3118873" y="2092802"/>
                      <a:pt x="3180717" y="2112547"/>
                    </a:cubicBezTo>
                    <a:cubicBezTo>
                      <a:pt x="3197854" y="2118136"/>
                      <a:pt x="3215737" y="2123351"/>
                      <a:pt x="3233619" y="2122606"/>
                    </a:cubicBezTo>
                    <a:cubicBezTo>
                      <a:pt x="3273855" y="2121116"/>
                      <a:pt x="3309248" y="2077900"/>
                      <a:pt x="3333836" y="2049586"/>
                    </a:cubicBezTo>
                    <a:cubicBezTo>
                      <a:pt x="3364013" y="2014193"/>
                      <a:pt x="3388602" y="1972467"/>
                      <a:pt x="3400151" y="1927016"/>
                    </a:cubicBezTo>
                    <a:cubicBezTo>
                      <a:pt x="3407602" y="1897584"/>
                      <a:pt x="3414680" y="1844309"/>
                      <a:pt x="3371837" y="1840211"/>
                    </a:cubicBezTo>
                    <a:cubicBezTo>
                      <a:pt x="3371837" y="1840211"/>
                      <a:pt x="3314836" y="1840211"/>
                      <a:pt x="3273483" y="1865172"/>
                    </a:cubicBezTo>
                    <a:cubicBezTo>
                      <a:pt x="3273483" y="1865172"/>
                      <a:pt x="3175128" y="1907643"/>
                      <a:pt x="3152403" y="1853623"/>
                    </a:cubicBezTo>
                    <a:cubicBezTo>
                      <a:pt x="3152403" y="1853623"/>
                      <a:pt x="3127441" y="1822701"/>
                      <a:pt x="3132657" y="1737758"/>
                    </a:cubicBezTo>
                    <a:cubicBezTo>
                      <a:pt x="3136755" y="1670326"/>
                      <a:pt x="3187050" y="1635679"/>
                      <a:pt x="3245913" y="1614816"/>
                    </a:cubicBezTo>
                    <a:cubicBezTo>
                      <a:pt x="3284286" y="1601404"/>
                      <a:pt x="3410210" y="1585384"/>
                      <a:pt x="3409837" y="1530619"/>
                    </a:cubicBezTo>
                    <a:cubicBezTo>
                      <a:pt x="3409837" y="1512736"/>
                      <a:pt x="3396798" y="1498207"/>
                      <a:pt x="3380405" y="1492246"/>
                    </a:cubicBezTo>
                    <a:cubicBezTo>
                      <a:pt x="3367739" y="1487775"/>
                      <a:pt x="3353954" y="1487402"/>
                      <a:pt x="3340542" y="1487775"/>
                    </a:cubicBezTo>
                    <a:cubicBezTo>
                      <a:pt x="3299934" y="1488893"/>
                      <a:pt x="3259698" y="1494481"/>
                      <a:pt x="3220207" y="1504912"/>
                    </a:cubicBezTo>
                    <a:cubicBezTo>
                      <a:pt x="3181089" y="1514971"/>
                      <a:pt x="3144951" y="1532854"/>
                      <a:pt x="3106579" y="1544776"/>
                    </a:cubicBezTo>
                    <a:cubicBezTo>
                      <a:pt x="3048460" y="1562658"/>
                      <a:pt x="2985126" y="1554835"/>
                      <a:pt x="2941537" y="1510128"/>
                    </a:cubicBezTo>
                    <a:cubicBezTo>
                      <a:pt x="2919929" y="1487775"/>
                      <a:pt x="2909125" y="1443069"/>
                      <a:pt x="2919929" y="1414382"/>
                    </a:cubicBezTo>
                    <a:cubicBezTo>
                      <a:pt x="2931106" y="1385323"/>
                      <a:pt x="2961655" y="1368930"/>
                      <a:pt x="2991087" y="1359617"/>
                    </a:cubicBezTo>
                    <a:cubicBezTo>
                      <a:pt x="3086833" y="1329067"/>
                      <a:pt x="3207913" y="1345832"/>
                      <a:pt x="3276835" y="1256047"/>
                    </a:cubicBezTo>
                    <a:cubicBezTo>
                      <a:pt x="3283169" y="1247850"/>
                      <a:pt x="3288385" y="1231458"/>
                      <a:pt x="3285777" y="1221027"/>
                    </a:cubicBezTo>
                    <a:cubicBezTo>
                      <a:pt x="3278698" y="1194203"/>
                      <a:pt x="3239207" y="1202772"/>
                      <a:pt x="3219090" y="1205007"/>
                    </a:cubicBezTo>
                    <a:cubicBezTo>
                      <a:pt x="3187795" y="1208732"/>
                      <a:pt x="3156128" y="1209850"/>
                      <a:pt x="3124461" y="1208732"/>
                    </a:cubicBezTo>
                    <a:cubicBezTo>
                      <a:pt x="3109559" y="1207987"/>
                      <a:pt x="3069696" y="1200536"/>
                      <a:pt x="3069696" y="1225870"/>
                    </a:cubicBezTo>
                    <a:cubicBezTo>
                      <a:pt x="3069696" y="1263125"/>
                      <a:pt x="3016793" y="1305596"/>
                      <a:pt x="2989969" y="1324224"/>
                    </a:cubicBezTo>
                    <a:cubicBezTo>
                      <a:pt x="2938557" y="1359989"/>
                      <a:pt x="2877831" y="1370421"/>
                      <a:pt x="2816359" y="1369303"/>
                    </a:cubicBezTo>
                    <a:cubicBezTo>
                      <a:pt x="2750417" y="1368185"/>
                      <a:pt x="2681122" y="1361479"/>
                      <a:pt x="2615926" y="1349930"/>
                    </a:cubicBezTo>
                    <a:cubicBezTo>
                      <a:pt x="2562650" y="1340616"/>
                      <a:pt x="2507512" y="1316028"/>
                      <a:pt x="2464669" y="1283243"/>
                    </a:cubicBezTo>
                    <a:cubicBezTo>
                      <a:pt x="2423688" y="1251949"/>
                      <a:pt x="2393511" y="1209850"/>
                      <a:pt x="2383825" y="1159183"/>
                    </a:cubicBezTo>
                    <a:cubicBezTo>
                      <a:pt x="2373393" y="1104417"/>
                      <a:pt x="2351413" y="1020220"/>
                      <a:pt x="2418845" y="991534"/>
                    </a:cubicBezTo>
                    <a:cubicBezTo>
                      <a:pt x="2436727" y="984083"/>
                      <a:pt x="2457590" y="983710"/>
                      <a:pt x="2475473" y="991534"/>
                    </a:cubicBezTo>
                    <a:cubicBezTo>
                      <a:pt x="2484787" y="995259"/>
                      <a:pt x="2492983" y="1001220"/>
                      <a:pt x="2501179" y="1006808"/>
                    </a:cubicBezTo>
                    <a:cubicBezTo>
                      <a:pt x="2535826" y="1030652"/>
                      <a:pt x="2568239" y="1062319"/>
                      <a:pt x="2607357" y="1078711"/>
                    </a:cubicBezTo>
                    <a:cubicBezTo>
                      <a:pt x="2649455" y="1096594"/>
                      <a:pt x="2702731" y="1097711"/>
                      <a:pt x="2747064" y="1089888"/>
                    </a:cubicBezTo>
                    <a:cubicBezTo>
                      <a:pt x="2755633" y="1088398"/>
                      <a:pt x="2764574" y="1086162"/>
                      <a:pt x="2771280" y="1080574"/>
                    </a:cubicBezTo>
                    <a:cubicBezTo>
                      <a:pt x="2787300" y="1067162"/>
                      <a:pt x="2785437" y="1040711"/>
                      <a:pt x="2793633" y="1022456"/>
                    </a:cubicBezTo>
                    <a:cubicBezTo>
                      <a:pt x="2813006" y="981475"/>
                      <a:pt x="2848772" y="972533"/>
                      <a:pt x="2890125" y="961729"/>
                    </a:cubicBezTo>
                    <a:cubicBezTo>
                      <a:pt x="2935949" y="949808"/>
                      <a:pt x="2984008" y="944964"/>
                      <a:pt x="3030578" y="954278"/>
                    </a:cubicBezTo>
                    <a:cubicBezTo>
                      <a:pt x="3051068" y="958376"/>
                      <a:pt x="3075656" y="967318"/>
                      <a:pt x="3096520" y="963220"/>
                    </a:cubicBezTo>
                    <a:cubicBezTo>
                      <a:pt x="3103971" y="961729"/>
                      <a:pt x="3111422" y="957259"/>
                      <a:pt x="3114029" y="950180"/>
                    </a:cubicBezTo>
                    <a:cubicBezTo>
                      <a:pt x="3115147" y="946455"/>
                      <a:pt x="3115147" y="942729"/>
                      <a:pt x="3115147" y="939004"/>
                    </a:cubicBezTo>
                    <a:cubicBezTo>
                      <a:pt x="3112912" y="912925"/>
                      <a:pt x="3093912" y="895042"/>
                      <a:pt x="3070441" y="886101"/>
                    </a:cubicBezTo>
                    <a:cubicBezTo>
                      <a:pt x="3055539" y="880513"/>
                      <a:pt x="3035421" y="872689"/>
                      <a:pt x="3027597" y="857414"/>
                    </a:cubicBezTo>
                    <a:cubicBezTo>
                      <a:pt x="3020146" y="842885"/>
                      <a:pt x="3037284" y="819041"/>
                      <a:pt x="3030578" y="810845"/>
                    </a:cubicBezTo>
                    <a:cubicBezTo>
                      <a:pt x="3028342" y="807865"/>
                      <a:pt x="3024244" y="807492"/>
                      <a:pt x="3020519" y="807120"/>
                    </a:cubicBezTo>
                    <a:cubicBezTo>
                      <a:pt x="3003754" y="806375"/>
                      <a:pt x="2987734" y="810473"/>
                      <a:pt x="2971342" y="813826"/>
                    </a:cubicBezTo>
                    <a:cubicBezTo>
                      <a:pt x="2924027" y="824630"/>
                      <a:pt x="2875968" y="832453"/>
                      <a:pt x="2827908" y="838042"/>
                    </a:cubicBezTo>
                    <a:cubicBezTo>
                      <a:pt x="2754143" y="846238"/>
                      <a:pt x="2690436" y="851826"/>
                      <a:pt x="2619651" y="823139"/>
                    </a:cubicBezTo>
                    <a:cubicBezTo>
                      <a:pt x="2595435" y="813453"/>
                      <a:pt x="2571592" y="800786"/>
                      <a:pt x="2553337" y="781786"/>
                    </a:cubicBezTo>
                    <a:cubicBezTo>
                      <a:pt x="2508258" y="735217"/>
                      <a:pt x="2520924" y="659588"/>
                      <a:pt x="2564141" y="616372"/>
                    </a:cubicBezTo>
                    <a:cubicBezTo>
                      <a:pt x="2564141" y="616372"/>
                      <a:pt x="2593200" y="576136"/>
                      <a:pt x="2668828" y="573901"/>
                    </a:cubicBezTo>
                    <a:cubicBezTo>
                      <a:pt x="2692299" y="573156"/>
                      <a:pt x="2717632" y="578372"/>
                      <a:pt x="2741104" y="579862"/>
                    </a:cubicBezTo>
                    <a:cubicBezTo>
                      <a:pt x="2784692" y="582842"/>
                      <a:pt x="2827908" y="583587"/>
                      <a:pt x="2871497" y="577999"/>
                    </a:cubicBezTo>
                    <a:cubicBezTo>
                      <a:pt x="2882674" y="576509"/>
                      <a:pt x="2894968" y="573901"/>
                      <a:pt x="2900929" y="564587"/>
                    </a:cubicBezTo>
                    <a:cubicBezTo>
                      <a:pt x="2907635" y="553783"/>
                      <a:pt x="2902792" y="539626"/>
                      <a:pt x="2896458" y="528450"/>
                    </a:cubicBezTo>
                    <a:cubicBezTo>
                      <a:pt x="2869634" y="479645"/>
                      <a:pt x="2824555" y="443135"/>
                      <a:pt x="2775751" y="415938"/>
                    </a:cubicBezTo>
                    <a:cubicBezTo>
                      <a:pt x="2752653" y="403272"/>
                      <a:pt x="2726574" y="389860"/>
                      <a:pt x="2716888" y="365271"/>
                    </a:cubicBezTo>
                    <a:cubicBezTo>
                      <a:pt x="2709809" y="347016"/>
                      <a:pt x="2713534" y="326153"/>
                      <a:pt x="2708319" y="307153"/>
                    </a:cubicBezTo>
                    <a:cubicBezTo>
                      <a:pt x="2700122" y="277721"/>
                      <a:pt x="2672181" y="258721"/>
                      <a:pt x="2645357" y="244936"/>
                    </a:cubicBezTo>
                    <a:cubicBezTo>
                      <a:pt x="2624122" y="234132"/>
                      <a:pt x="2600651" y="224818"/>
                      <a:pt x="2577180" y="227799"/>
                    </a:cubicBezTo>
                    <a:cubicBezTo>
                      <a:pt x="2513846" y="235995"/>
                      <a:pt x="2524650" y="311623"/>
                      <a:pt x="2550729" y="349624"/>
                    </a:cubicBezTo>
                    <a:cubicBezTo>
                      <a:pt x="2550729" y="349624"/>
                      <a:pt x="2610710" y="447978"/>
                      <a:pt x="2511238" y="509077"/>
                    </a:cubicBezTo>
                    <a:cubicBezTo>
                      <a:pt x="2511238" y="509077"/>
                      <a:pt x="2432629" y="555646"/>
                      <a:pt x="2357001" y="529940"/>
                    </a:cubicBezTo>
                    <a:cubicBezTo>
                      <a:pt x="2291059" y="507214"/>
                      <a:pt x="2248960" y="462880"/>
                      <a:pt x="2243744" y="389860"/>
                    </a:cubicBezTo>
                    <a:cubicBezTo>
                      <a:pt x="2237411" y="303427"/>
                      <a:pt x="2281000" y="222956"/>
                      <a:pt x="2311922" y="145092"/>
                    </a:cubicBezTo>
                    <a:cubicBezTo>
                      <a:pt x="2318255" y="128700"/>
                      <a:pt x="2324961" y="111562"/>
                      <a:pt x="2322353" y="94052"/>
                    </a:cubicBezTo>
                    <a:cubicBezTo>
                      <a:pt x="2321236" y="86974"/>
                      <a:pt x="2317137" y="79150"/>
                      <a:pt x="2310059" y="79150"/>
                    </a:cubicBezTo>
                    <a:cubicBezTo>
                      <a:pt x="2306706" y="79150"/>
                      <a:pt x="2303725" y="80640"/>
                      <a:pt x="2301118" y="82503"/>
                    </a:cubicBezTo>
                    <a:cubicBezTo>
                      <a:pt x="2266098" y="104856"/>
                      <a:pt x="2234058" y="166327"/>
                      <a:pt x="2184881" y="159622"/>
                    </a:cubicBezTo>
                    <a:cubicBezTo>
                      <a:pt x="2184881" y="159622"/>
                      <a:pt x="2106272" y="157759"/>
                      <a:pt x="2104037" y="79522"/>
                    </a:cubicBezTo>
                    <a:cubicBezTo>
                      <a:pt x="2104037" y="79522"/>
                      <a:pt x="2109253" y="-16224"/>
                      <a:pt x="2035859" y="2404"/>
                    </a:cubicBezTo>
                    <a:cubicBezTo>
                      <a:pt x="2035859" y="2404"/>
                      <a:pt x="1926329" y="10600"/>
                      <a:pt x="1936388" y="94425"/>
                    </a:cubicBezTo>
                    <a:cubicBezTo>
                      <a:pt x="1936388" y="94425"/>
                      <a:pt x="1940486" y="131680"/>
                      <a:pt x="2013879" y="160739"/>
                    </a:cubicBezTo>
                    <a:cubicBezTo>
                      <a:pt x="2013879" y="160739"/>
                      <a:pt x="2114096" y="193896"/>
                      <a:pt x="2125645" y="257976"/>
                    </a:cubicBezTo>
                    <a:cubicBezTo>
                      <a:pt x="2125645" y="257976"/>
                      <a:pt x="2157685" y="377938"/>
                      <a:pt x="2089507" y="406997"/>
                    </a:cubicBezTo>
                    <a:cubicBezTo>
                      <a:pt x="2089507" y="406997"/>
                      <a:pt x="2045918" y="428605"/>
                      <a:pt x="2003447" y="412213"/>
                    </a:cubicBezTo>
                    <a:cubicBezTo>
                      <a:pt x="2003447" y="412213"/>
                      <a:pt x="1969172" y="408115"/>
                      <a:pt x="2025055" y="439037"/>
                    </a:cubicBezTo>
                    <a:cubicBezTo>
                      <a:pt x="2025055" y="439037"/>
                      <a:pt x="2104782" y="490822"/>
                      <a:pt x="2114096" y="557881"/>
                    </a:cubicBezTo>
                    <a:cubicBezTo>
                      <a:pt x="2117821" y="583960"/>
                      <a:pt x="2122292" y="608176"/>
                      <a:pt x="2111860" y="633510"/>
                    </a:cubicBezTo>
                    <a:cubicBezTo>
                      <a:pt x="2094723" y="675236"/>
                      <a:pt x="2046291" y="690510"/>
                      <a:pt x="2004565" y="692746"/>
                    </a:cubicBezTo>
                    <a:cubicBezTo>
                      <a:pt x="1952408" y="695354"/>
                      <a:pt x="1914780" y="674863"/>
                      <a:pt x="1877152" y="640588"/>
                    </a:cubicBezTo>
                    <a:cubicBezTo>
                      <a:pt x="1877152" y="640588"/>
                      <a:pt x="1860759" y="624941"/>
                      <a:pt x="1868955" y="652137"/>
                    </a:cubicBezTo>
                    <a:cubicBezTo>
                      <a:pt x="1868955" y="652137"/>
                      <a:pt x="1883858" y="763903"/>
                      <a:pt x="1866720" y="827983"/>
                    </a:cubicBezTo>
                    <a:cubicBezTo>
                      <a:pt x="1867838" y="823885"/>
                      <a:pt x="1897642" y="837669"/>
                      <a:pt x="1899877" y="838787"/>
                    </a:cubicBezTo>
                    <a:cubicBezTo>
                      <a:pt x="1970663" y="886474"/>
                      <a:pt x="1907701" y="991906"/>
                      <a:pt x="1851818" y="1018730"/>
                    </a:cubicBezTo>
                    <a:cubicBezTo>
                      <a:pt x="1816798" y="1035495"/>
                      <a:pt x="1771719" y="1040711"/>
                      <a:pt x="1732601" y="1045181"/>
                    </a:cubicBezTo>
                    <a:cubicBezTo>
                      <a:pt x="1693110" y="1040711"/>
                      <a:pt x="1646541" y="1035868"/>
                      <a:pt x="1610776" y="1018730"/>
                    </a:cubicBezTo>
                    <a:cubicBezTo>
                      <a:pt x="1554893" y="991906"/>
                      <a:pt x="1491931" y="886474"/>
                      <a:pt x="1562717" y="838787"/>
                    </a:cubicBezTo>
                    <a:cubicBezTo>
                      <a:pt x="1564579" y="837669"/>
                      <a:pt x="1594756" y="823885"/>
                      <a:pt x="1595874" y="827983"/>
                    </a:cubicBezTo>
                    <a:cubicBezTo>
                      <a:pt x="1578364" y="763903"/>
                      <a:pt x="1593638" y="652137"/>
                      <a:pt x="1593638" y="652137"/>
                    </a:cubicBezTo>
                    <a:cubicBezTo>
                      <a:pt x="1601835" y="625313"/>
                      <a:pt x="1585442" y="640588"/>
                      <a:pt x="1585442" y="640588"/>
                    </a:cubicBezTo>
                    <a:cubicBezTo>
                      <a:pt x="1547814" y="674863"/>
                      <a:pt x="1510186" y="695354"/>
                      <a:pt x="1458029" y="692746"/>
                    </a:cubicBezTo>
                    <a:cubicBezTo>
                      <a:pt x="1416675" y="690883"/>
                      <a:pt x="1367871" y="675608"/>
                      <a:pt x="1350733" y="633510"/>
                    </a:cubicBezTo>
                    <a:cubicBezTo>
                      <a:pt x="1340302" y="607803"/>
                      <a:pt x="1344773" y="583587"/>
                      <a:pt x="1348498" y="557881"/>
                    </a:cubicBezTo>
                    <a:cubicBezTo>
                      <a:pt x="1357812" y="490449"/>
                      <a:pt x="1437539" y="439037"/>
                      <a:pt x="1437539" y="439037"/>
                    </a:cubicBezTo>
                    <a:cubicBezTo>
                      <a:pt x="1493422" y="408115"/>
                      <a:pt x="1459147" y="412213"/>
                      <a:pt x="1459147" y="412213"/>
                    </a:cubicBezTo>
                    <a:cubicBezTo>
                      <a:pt x="1416675" y="428605"/>
                      <a:pt x="1373087" y="406997"/>
                      <a:pt x="1373087" y="406997"/>
                    </a:cubicBezTo>
                    <a:cubicBezTo>
                      <a:pt x="1304909" y="377938"/>
                      <a:pt x="1336949" y="257976"/>
                      <a:pt x="1336949" y="257976"/>
                    </a:cubicBezTo>
                    <a:cubicBezTo>
                      <a:pt x="1348498" y="193896"/>
                      <a:pt x="1448715" y="160739"/>
                      <a:pt x="1448715" y="160739"/>
                    </a:cubicBezTo>
                    <a:cubicBezTo>
                      <a:pt x="1522108" y="131680"/>
                      <a:pt x="1526206" y="94425"/>
                      <a:pt x="1526206" y="94425"/>
                    </a:cubicBezTo>
                    <a:cubicBezTo>
                      <a:pt x="1536638" y="10600"/>
                      <a:pt x="1426734" y="2404"/>
                      <a:pt x="1426734" y="2404"/>
                    </a:cubicBezTo>
                    <a:cubicBezTo>
                      <a:pt x="1353341" y="-16224"/>
                      <a:pt x="1358557" y="79522"/>
                      <a:pt x="1358557" y="79522"/>
                    </a:cubicBezTo>
                    <a:cubicBezTo>
                      <a:pt x="1356322" y="157759"/>
                      <a:pt x="1277713" y="159622"/>
                      <a:pt x="1277713" y="159622"/>
                    </a:cubicBezTo>
                    <a:cubicBezTo>
                      <a:pt x="1228908" y="166327"/>
                      <a:pt x="1196496" y="104856"/>
                      <a:pt x="1161476" y="82503"/>
                    </a:cubicBezTo>
                    <a:cubicBezTo>
                      <a:pt x="1158868" y="80640"/>
                      <a:pt x="1155888" y="79150"/>
                      <a:pt x="1152535" y="79150"/>
                    </a:cubicBezTo>
                    <a:cubicBezTo>
                      <a:pt x="1145457" y="79150"/>
                      <a:pt x="1141358" y="87346"/>
                      <a:pt x="1140241" y="94052"/>
                    </a:cubicBezTo>
                    <a:cubicBezTo>
                      <a:pt x="1137633" y="111562"/>
                      <a:pt x="1144339" y="128700"/>
                      <a:pt x="1150672" y="145092"/>
                    </a:cubicBezTo>
                    <a:cubicBezTo>
                      <a:pt x="1181594" y="222956"/>
                      <a:pt x="1225183" y="303427"/>
                      <a:pt x="1218850" y="389860"/>
                    </a:cubicBezTo>
                    <a:cubicBezTo>
                      <a:pt x="1213634" y="462880"/>
                      <a:pt x="1171908" y="507214"/>
                      <a:pt x="1105593" y="529940"/>
                    </a:cubicBezTo>
                    <a:cubicBezTo>
                      <a:pt x="1029965" y="555646"/>
                      <a:pt x="951356" y="509077"/>
                      <a:pt x="951356" y="509077"/>
                    </a:cubicBezTo>
                    <a:cubicBezTo>
                      <a:pt x="851884" y="447978"/>
                      <a:pt x="911865" y="349624"/>
                      <a:pt x="911865" y="349624"/>
                    </a:cubicBezTo>
                    <a:cubicBezTo>
                      <a:pt x="937944" y="311623"/>
                      <a:pt x="948748" y="235995"/>
                      <a:pt x="885414" y="227799"/>
                    </a:cubicBezTo>
                    <a:cubicBezTo>
                      <a:pt x="861943" y="224818"/>
                      <a:pt x="838472" y="234132"/>
                      <a:pt x="817237" y="244936"/>
                    </a:cubicBezTo>
                    <a:cubicBezTo>
                      <a:pt x="790040" y="258721"/>
                      <a:pt x="762099" y="278094"/>
                      <a:pt x="754275" y="307153"/>
                    </a:cubicBezTo>
                    <a:cubicBezTo>
                      <a:pt x="749059" y="326153"/>
                      <a:pt x="752785" y="347016"/>
                      <a:pt x="745706" y="365271"/>
                    </a:cubicBezTo>
                    <a:cubicBezTo>
                      <a:pt x="736020" y="389860"/>
                      <a:pt x="709941" y="402899"/>
                      <a:pt x="686843" y="415938"/>
                    </a:cubicBezTo>
                    <a:cubicBezTo>
                      <a:pt x="638038" y="443135"/>
                      <a:pt x="592960" y="479645"/>
                      <a:pt x="566136" y="528450"/>
                    </a:cubicBezTo>
                    <a:cubicBezTo>
                      <a:pt x="560175" y="539626"/>
                      <a:pt x="554959" y="553783"/>
                      <a:pt x="561665" y="564587"/>
                    </a:cubicBezTo>
                    <a:cubicBezTo>
                      <a:pt x="567626" y="573901"/>
                      <a:pt x="579920" y="576509"/>
                      <a:pt x="591097" y="577999"/>
                    </a:cubicBezTo>
                    <a:cubicBezTo>
                      <a:pt x="634685" y="583587"/>
                      <a:pt x="677902" y="582842"/>
                      <a:pt x="721490" y="579862"/>
                    </a:cubicBezTo>
                    <a:cubicBezTo>
                      <a:pt x="744961" y="577999"/>
                      <a:pt x="770295" y="573156"/>
                      <a:pt x="793766" y="573901"/>
                    </a:cubicBezTo>
                    <a:cubicBezTo>
                      <a:pt x="869394" y="576136"/>
                      <a:pt x="898453" y="616372"/>
                      <a:pt x="898453" y="616372"/>
                    </a:cubicBezTo>
                    <a:cubicBezTo>
                      <a:pt x="941670" y="659588"/>
                      <a:pt x="953964" y="735217"/>
                      <a:pt x="909258" y="781786"/>
                    </a:cubicBezTo>
                    <a:cubicBezTo>
                      <a:pt x="891002" y="800786"/>
                      <a:pt x="867159" y="813080"/>
                      <a:pt x="842943" y="823139"/>
                    </a:cubicBezTo>
                    <a:cubicBezTo>
                      <a:pt x="772158" y="851826"/>
                      <a:pt x="708824" y="846238"/>
                      <a:pt x="634685" y="838042"/>
                    </a:cubicBezTo>
                    <a:cubicBezTo>
                      <a:pt x="586254" y="832453"/>
                      <a:pt x="538567" y="824630"/>
                      <a:pt x="491252" y="813826"/>
                    </a:cubicBezTo>
                    <a:cubicBezTo>
                      <a:pt x="475233" y="810100"/>
                      <a:pt x="458840" y="806375"/>
                      <a:pt x="442075" y="807120"/>
                    </a:cubicBezTo>
                    <a:cubicBezTo>
                      <a:pt x="438350" y="807120"/>
                      <a:pt x="434252" y="807865"/>
                      <a:pt x="432016" y="810845"/>
                    </a:cubicBezTo>
                    <a:cubicBezTo>
                      <a:pt x="425310" y="819041"/>
                      <a:pt x="442448" y="842885"/>
                      <a:pt x="434997" y="857414"/>
                    </a:cubicBezTo>
                    <a:cubicBezTo>
                      <a:pt x="427173" y="872689"/>
                      <a:pt x="407055" y="880513"/>
                      <a:pt x="392153" y="886101"/>
                    </a:cubicBezTo>
                    <a:cubicBezTo>
                      <a:pt x="368310" y="895042"/>
                      <a:pt x="349682" y="912552"/>
                      <a:pt x="347447" y="939004"/>
                    </a:cubicBezTo>
                    <a:cubicBezTo>
                      <a:pt x="347447" y="942729"/>
                      <a:pt x="347447" y="946455"/>
                      <a:pt x="348564" y="950180"/>
                    </a:cubicBezTo>
                    <a:cubicBezTo>
                      <a:pt x="351172" y="957259"/>
                      <a:pt x="358623" y="961729"/>
                      <a:pt x="366074" y="963220"/>
                    </a:cubicBezTo>
                    <a:cubicBezTo>
                      <a:pt x="387310" y="966945"/>
                      <a:pt x="411526" y="958376"/>
                      <a:pt x="432016" y="954278"/>
                    </a:cubicBezTo>
                    <a:cubicBezTo>
                      <a:pt x="478586" y="945337"/>
                      <a:pt x="526645" y="950180"/>
                      <a:pt x="572469" y="961729"/>
                    </a:cubicBezTo>
                    <a:cubicBezTo>
                      <a:pt x="613823" y="972533"/>
                      <a:pt x="649588" y="981475"/>
                      <a:pt x="668960" y="1022456"/>
                    </a:cubicBezTo>
                    <a:cubicBezTo>
                      <a:pt x="677529" y="1040338"/>
                      <a:pt x="675294" y="1067162"/>
                      <a:pt x="691314" y="1080574"/>
                    </a:cubicBezTo>
                    <a:cubicBezTo>
                      <a:pt x="698020" y="1086162"/>
                      <a:pt x="706961" y="1088025"/>
                      <a:pt x="715530" y="1089888"/>
                    </a:cubicBezTo>
                    <a:cubicBezTo>
                      <a:pt x="759864" y="1097711"/>
                      <a:pt x="813139" y="1096594"/>
                      <a:pt x="855237" y="1078711"/>
                    </a:cubicBezTo>
                    <a:cubicBezTo>
                      <a:pt x="894355" y="1061946"/>
                      <a:pt x="926767" y="1030652"/>
                      <a:pt x="961415" y="1006808"/>
                    </a:cubicBezTo>
                    <a:cubicBezTo>
                      <a:pt x="969611" y="1001220"/>
                      <a:pt x="977807" y="995632"/>
                      <a:pt x="987121" y="991534"/>
                    </a:cubicBezTo>
                    <a:cubicBezTo>
                      <a:pt x="1005004" y="984083"/>
                      <a:pt x="1025867" y="984083"/>
                      <a:pt x="1043749" y="991534"/>
                    </a:cubicBezTo>
                    <a:cubicBezTo>
                      <a:pt x="1110809" y="1020220"/>
                      <a:pt x="1089201" y="1104417"/>
                      <a:pt x="1078769" y="1159183"/>
                    </a:cubicBezTo>
                    <a:cubicBezTo>
                      <a:pt x="1069083" y="1209850"/>
                      <a:pt x="1038534" y="1251949"/>
                      <a:pt x="997925" y="1283243"/>
                    </a:cubicBezTo>
                    <a:cubicBezTo>
                      <a:pt x="955082" y="1316028"/>
                      <a:pt x="899944" y="1340989"/>
                      <a:pt x="846668" y="1349930"/>
                    </a:cubicBezTo>
                    <a:cubicBezTo>
                      <a:pt x="781472" y="1361107"/>
                      <a:pt x="712177" y="1368185"/>
                      <a:pt x="646235" y="1369303"/>
                    </a:cubicBezTo>
                    <a:cubicBezTo>
                      <a:pt x="584763" y="1370421"/>
                      <a:pt x="524037" y="1359617"/>
                      <a:pt x="472625" y="1324224"/>
                    </a:cubicBezTo>
                    <a:cubicBezTo>
                      <a:pt x="445801" y="1305596"/>
                      <a:pt x="392898" y="1263125"/>
                      <a:pt x="392898" y="1225870"/>
                    </a:cubicBezTo>
                    <a:cubicBezTo>
                      <a:pt x="392898" y="1200536"/>
                      <a:pt x="353035" y="1207987"/>
                      <a:pt x="338133" y="1208732"/>
                    </a:cubicBezTo>
                    <a:cubicBezTo>
                      <a:pt x="306466" y="1210223"/>
                      <a:pt x="275171" y="1208732"/>
                      <a:pt x="243504" y="1205007"/>
                    </a:cubicBezTo>
                    <a:cubicBezTo>
                      <a:pt x="223386" y="1202399"/>
                      <a:pt x="183896" y="1194203"/>
                      <a:pt x="176817" y="1221027"/>
                    </a:cubicBezTo>
                    <a:cubicBezTo>
                      <a:pt x="174209" y="1231458"/>
                      <a:pt x="179425" y="1247478"/>
                      <a:pt x="185758" y="1256047"/>
                    </a:cubicBezTo>
                    <a:cubicBezTo>
                      <a:pt x="254681" y="1346205"/>
                      <a:pt x="375761" y="1329440"/>
                      <a:pt x="471507" y="1359617"/>
                    </a:cubicBezTo>
                    <a:cubicBezTo>
                      <a:pt x="500939" y="1368930"/>
                      <a:pt x="531488" y="1385695"/>
                      <a:pt x="542665" y="1414382"/>
                    </a:cubicBezTo>
                    <a:cubicBezTo>
                      <a:pt x="553469" y="1443069"/>
                      <a:pt x="542665" y="1487775"/>
                      <a:pt x="521057" y="1510128"/>
                    </a:cubicBezTo>
                    <a:cubicBezTo>
                      <a:pt x="477095" y="1555207"/>
                      <a:pt x="414134" y="1563031"/>
                      <a:pt x="356015" y="1544776"/>
                    </a:cubicBezTo>
                    <a:cubicBezTo>
                      <a:pt x="317642" y="1532854"/>
                      <a:pt x="281505" y="1514971"/>
                      <a:pt x="242387" y="1504912"/>
                    </a:cubicBezTo>
                    <a:cubicBezTo>
                      <a:pt x="202896" y="1494854"/>
                      <a:pt x="162660" y="1488893"/>
                      <a:pt x="122052" y="1487775"/>
                    </a:cubicBezTo>
                    <a:cubicBezTo>
                      <a:pt x="108640" y="1487775"/>
                      <a:pt x="94855" y="1487775"/>
                      <a:pt x="82189" y="1492246"/>
                    </a:cubicBezTo>
                    <a:cubicBezTo>
                      <a:pt x="65796" y="1498207"/>
                      <a:pt x="53129" y="1512364"/>
                      <a:pt x="52757" y="1530619"/>
                    </a:cubicBezTo>
                    <a:cubicBezTo>
                      <a:pt x="52757" y="1585384"/>
                      <a:pt x="178307" y="1601404"/>
                      <a:pt x="216680" y="1614816"/>
                    </a:cubicBezTo>
                    <a:cubicBezTo>
                      <a:pt x="275544" y="1635306"/>
                      <a:pt x="325839" y="1670326"/>
                      <a:pt x="329937" y="1737758"/>
                    </a:cubicBezTo>
                    <a:cubicBezTo>
                      <a:pt x="335152" y="1822701"/>
                      <a:pt x="310191" y="1853623"/>
                      <a:pt x="310191" y="1853623"/>
                    </a:cubicBezTo>
                    <a:cubicBezTo>
                      <a:pt x="287466" y="1907270"/>
                      <a:pt x="189111" y="1865172"/>
                      <a:pt x="189111" y="1865172"/>
                    </a:cubicBezTo>
                    <a:cubicBezTo>
                      <a:pt x="147758" y="1840211"/>
                      <a:pt x="90757" y="1840211"/>
                      <a:pt x="90757" y="1840211"/>
                    </a:cubicBezTo>
                    <a:cubicBezTo>
                      <a:pt x="47914" y="1844309"/>
                      <a:pt x="55365" y="1897584"/>
                      <a:pt x="62443" y="1927016"/>
                    </a:cubicBezTo>
                    <a:cubicBezTo>
                      <a:pt x="73620" y="1972840"/>
                      <a:pt x="98208" y="2014193"/>
                      <a:pt x="128758" y="2049586"/>
                    </a:cubicBezTo>
                    <a:cubicBezTo>
                      <a:pt x="152974" y="2077900"/>
                      <a:pt x="188366" y="2121116"/>
                      <a:pt x="228975" y="2122606"/>
                    </a:cubicBezTo>
                    <a:cubicBezTo>
                      <a:pt x="247230" y="2123351"/>
                      <a:pt x="264740" y="2118136"/>
                      <a:pt x="281877" y="2112547"/>
                    </a:cubicBezTo>
                    <a:cubicBezTo>
                      <a:pt x="343721" y="2092802"/>
                      <a:pt x="410408" y="2079390"/>
                      <a:pt x="475605" y="2078645"/>
                    </a:cubicBezTo>
                    <a:cubicBezTo>
                      <a:pt x="514723" y="2078272"/>
                      <a:pt x="567253" y="2078645"/>
                      <a:pt x="604136" y="2094292"/>
                    </a:cubicBezTo>
                    <a:cubicBezTo>
                      <a:pt x="667843" y="2121861"/>
                      <a:pt x="725961" y="2163587"/>
                      <a:pt x="772530" y="2214627"/>
                    </a:cubicBezTo>
                    <a:cubicBezTo>
                      <a:pt x="813139" y="2259334"/>
                      <a:pt x="831021" y="2307393"/>
                      <a:pt x="828041" y="2369237"/>
                    </a:cubicBezTo>
                    <a:cubicBezTo>
                      <a:pt x="826923" y="2388982"/>
                      <a:pt x="824315" y="2409473"/>
                      <a:pt x="812394" y="2425120"/>
                    </a:cubicBezTo>
                    <a:cubicBezTo>
                      <a:pt x="802335" y="2438532"/>
                      <a:pt x="786315" y="2446355"/>
                      <a:pt x="770295" y="2451571"/>
                    </a:cubicBezTo>
                    <a:cubicBezTo>
                      <a:pt x="714412" y="2469081"/>
                      <a:pt x="673804" y="2439277"/>
                      <a:pt x="636176" y="2400904"/>
                    </a:cubicBezTo>
                    <a:cubicBezTo>
                      <a:pt x="600783" y="2365139"/>
                      <a:pt x="547508" y="2316334"/>
                      <a:pt x="492370" y="2331609"/>
                    </a:cubicBezTo>
                    <a:cubicBezTo>
                      <a:pt x="488272" y="2332727"/>
                      <a:pt x="483801" y="2334589"/>
                      <a:pt x="480821" y="2337570"/>
                    </a:cubicBezTo>
                    <a:cubicBezTo>
                      <a:pt x="474487" y="2343531"/>
                      <a:pt x="474487" y="2353962"/>
                      <a:pt x="477840" y="2361786"/>
                    </a:cubicBezTo>
                    <a:cubicBezTo>
                      <a:pt x="481566" y="2369609"/>
                      <a:pt x="487899" y="2375570"/>
                      <a:pt x="494233" y="2381531"/>
                    </a:cubicBezTo>
                    <a:cubicBezTo>
                      <a:pt x="540429" y="2424375"/>
                      <a:pt x="608607" y="2512297"/>
                      <a:pt x="545273" y="2570788"/>
                    </a:cubicBezTo>
                    <a:cubicBezTo>
                      <a:pt x="492370" y="2619593"/>
                      <a:pt x="425310" y="2578985"/>
                      <a:pt x="425310" y="2578985"/>
                    </a:cubicBezTo>
                    <a:cubicBezTo>
                      <a:pt x="377251" y="2548808"/>
                      <a:pt x="322113" y="2532788"/>
                      <a:pt x="269956" y="2511552"/>
                    </a:cubicBezTo>
                    <a:cubicBezTo>
                      <a:pt x="217798" y="2490317"/>
                      <a:pt x="165641" y="2466473"/>
                      <a:pt x="117581" y="2438904"/>
                    </a:cubicBezTo>
                    <a:cubicBezTo>
                      <a:pt x="97836" y="2427355"/>
                      <a:pt x="41580" y="2380413"/>
                      <a:pt x="18109" y="2393453"/>
                    </a:cubicBezTo>
                    <a:cubicBezTo>
                      <a:pt x="6933" y="2399786"/>
                      <a:pt x="3207" y="2421022"/>
                      <a:pt x="8050" y="2431453"/>
                    </a:cubicBezTo>
                    <a:cubicBezTo>
                      <a:pt x="14384" y="2444865"/>
                      <a:pt x="32639" y="2448591"/>
                      <a:pt x="44933" y="2454552"/>
                    </a:cubicBezTo>
                    <a:cubicBezTo>
                      <a:pt x="60580" y="2462375"/>
                      <a:pt x="75110" y="2472062"/>
                      <a:pt x="90012" y="2481375"/>
                    </a:cubicBezTo>
                    <a:cubicBezTo>
                      <a:pt x="120189" y="2500376"/>
                      <a:pt x="149621" y="2520494"/>
                      <a:pt x="181288" y="2536513"/>
                    </a:cubicBezTo>
                    <a:cubicBezTo>
                      <a:pt x="220033" y="2555886"/>
                      <a:pt x="240896" y="2595004"/>
                      <a:pt x="223386" y="2637848"/>
                    </a:cubicBezTo>
                    <a:cubicBezTo>
                      <a:pt x="203268" y="2687025"/>
                      <a:pt x="148131" y="2665790"/>
                      <a:pt x="108640" y="2662436"/>
                    </a:cubicBezTo>
                    <a:cubicBezTo>
                      <a:pt x="82189" y="2660201"/>
                      <a:pt x="52757" y="2663554"/>
                      <a:pt x="26678" y="2669142"/>
                    </a:cubicBezTo>
                    <a:cubicBezTo>
                      <a:pt x="20717" y="2670260"/>
                      <a:pt x="14756" y="2671750"/>
                      <a:pt x="9913" y="2675476"/>
                    </a:cubicBezTo>
                    <a:cubicBezTo>
                      <a:pt x="2090" y="2681437"/>
                      <a:pt x="-891" y="2692241"/>
                      <a:pt x="227" y="2702300"/>
                    </a:cubicBezTo>
                    <a:cubicBezTo>
                      <a:pt x="2462" y="2723163"/>
                      <a:pt x="15874" y="2741790"/>
                      <a:pt x="22580" y="2761536"/>
                    </a:cubicBezTo>
                    <a:cubicBezTo>
                      <a:pt x="24815" y="2767869"/>
                      <a:pt x="25560" y="2774203"/>
                      <a:pt x="26306" y="2780536"/>
                    </a:cubicBezTo>
                    <a:cubicBezTo>
                      <a:pt x="29658" y="2813693"/>
                      <a:pt x="27423" y="2844615"/>
                      <a:pt x="24070" y="2877400"/>
                    </a:cubicBezTo>
                    <a:cubicBezTo>
                      <a:pt x="21462" y="2900498"/>
                      <a:pt x="21835" y="2925832"/>
                      <a:pt x="35247" y="2945205"/>
                    </a:cubicBezTo>
                    <a:cubicBezTo>
                      <a:pt x="46051" y="2961225"/>
                      <a:pt x="64679" y="2970911"/>
                      <a:pt x="84051" y="2973891"/>
                    </a:cubicBezTo>
                    <a:cubicBezTo>
                      <a:pt x="151856" y="2984695"/>
                      <a:pt x="202896" y="2929185"/>
                      <a:pt x="258779" y="2900871"/>
                    </a:cubicBezTo>
                    <a:cubicBezTo>
                      <a:pt x="318015" y="2870694"/>
                      <a:pt x="382467" y="2851321"/>
                      <a:pt x="448409" y="2844243"/>
                    </a:cubicBezTo>
                    <a:cubicBezTo>
                      <a:pt x="469644" y="2842007"/>
                      <a:pt x="490880" y="2840890"/>
                      <a:pt x="511743" y="2846105"/>
                    </a:cubicBezTo>
                    <a:cubicBezTo>
                      <a:pt x="582155" y="2863243"/>
                      <a:pt x="592214" y="2953401"/>
                      <a:pt x="569116" y="3011519"/>
                    </a:cubicBezTo>
                    <a:cubicBezTo>
                      <a:pt x="541920" y="3080814"/>
                      <a:pt x="462566" y="3098697"/>
                      <a:pt x="398487" y="3114344"/>
                    </a:cubicBezTo>
                    <a:cubicBezTo>
                      <a:pt x="356388" y="3124776"/>
                      <a:pt x="315780" y="3141168"/>
                      <a:pt x="277034" y="3161286"/>
                    </a:cubicBezTo>
                    <a:cubicBezTo>
                      <a:pt x="221896" y="3190345"/>
                      <a:pt x="149248" y="3238032"/>
                      <a:pt x="156327" y="3309562"/>
                    </a:cubicBezTo>
                    <a:cubicBezTo>
                      <a:pt x="157072" y="3316640"/>
                      <a:pt x="159680" y="3324837"/>
                      <a:pt x="166758" y="3326327"/>
                    </a:cubicBezTo>
                    <a:cubicBezTo>
                      <a:pt x="169366" y="3326700"/>
                      <a:pt x="172347" y="3326327"/>
                      <a:pt x="174954" y="3325209"/>
                    </a:cubicBezTo>
                    <a:cubicBezTo>
                      <a:pt x="203268" y="3314405"/>
                      <a:pt x="213700" y="3280503"/>
                      <a:pt x="233445" y="3259640"/>
                    </a:cubicBezTo>
                    <a:cubicBezTo>
                      <a:pt x="277779" y="3212698"/>
                      <a:pt x="341858" y="3182894"/>
                      <a:pt x="402585" y="3164266"/>
                    </a:cubicBezTo>
                    <a:cubicBezTo>
                      <a:pt x="469644" y="3143776"/>
                      <a:pt x="544900" y="3138188"/>
                      <a:pt x="612332" y="3160541"/>
                    </a:cubicBezTo>
                    <a:cubicBezTo>
                      <a:pt x="654431" y="3174698"/>
                      <a:pt x="657039" y="3229090"/>
                      <a:pt x="647725" y="3266346"/>
                    </a:cubicBezTo>
                    <a:cubicBezTo>
                      <a:pt x="636176" y="3310680"/>
                      <a:pt x="572096" y="3365818"/>
                      <a:pt x="572096" y="3365818"/>
                    </a:cubicBezTo>
                    <a:cubicBezTo>
                      <a:pt x="544155" y="3393759"/>
                      <a:pt x="576195" y="3389661"/>
                      <a:pt x="576195" y="3389661"/>
                    </a:cubicBezTo>
                    <a:cubicBezTo>
                      <a:pt x="610470" y="3375131"/>
                      <a:pt x="636176" y="3372151"/>
                      <a:pt x="636176" y="3372151"/>
                    </a:cubicBezTo>
                    <a:cubicBezTo>
                      <a:pt x="682745" y="3377367"/>
                      <a:pt x="703608" y="3413505"/>
                      <a:pt x="703608" y="3413505"/>
                    </a:cubicBezTo>
                    <a:cubicBezTo>
                      <a:pt x="758373" y="3499564"/>
                      <a:pt x="687961" y="3560291"/>
                      <a:pt x="687961" y="3560291"/>
                    </a:cubicBezTo>
                    <a:cubicBezTo>
                      <a:pt x="627607" y="3631448"/>
                      <a:pt x="523292" y="3670939"/>
                      <a:pt x="432016" y="3675782"/>
                    </a:cubicBezTo>
                    <a:cubicBezTo>
                      <a:pt x="417114" y="3676527"/>
                      <a:pt x="363839" y="3682488"/>
                      <a:pt x="393643" y="3708194"/>
                    </a:cubicBezTo>
                    <a:cubicBezTo>
                      <a:pt x="405565" y="3718626"/>
                      <a:pt x="424193" y="3721606"/>
                      <a:pt x="432389" y="3735018"/>
                    </a:cubicBezTo>
                    <a:cubicBezTo>
                      <a:pt x="436114" y="3740979"/>
                      <a:pt x="437232" y="3748058"/>
                      <a:pt x="437605" y="3754764"/>
                    </a:cubicBezTo>
                    <a:cubicBezTo>
                      <a:pt x="437977" y="3767431"/>
                      <a:pt x="435369" y="3779725"/>
                      <a:pt x="434252" y="3792019"/>
                    </a:cubicBezTo>
                    <a:cubicBezTo>
                      <a:pt x="432761" y="3806921"/>
                      <a:pt x="433507" y="3822196"/>
                      <a:pt x="436114" y="3837098"/>
                    </a:cubicBezTo>
                    <a:cubicBezTo>
                      <a:pt x="437232" y="3842686"/>
                      <a:pt x="438350" y="3848647"/>
                      <a:pt x="442448" y="3852745"/>
                    </a:cubicBezTo>
                    <a:cubicBezTo>
                      <a:pt x="449899" y="3861314"/>
                      <a:pt x="464429" y="3860196"/>
                      <a:pt x="473370" y="3852745"/>
                    </a:cubicBezTo>
                    <a:cubicBezTo>
                      <a:pt x="482311" y="3845667"/>
                      <a:pt x="486409" y="3834117"/>
                      <a:pt x="488644" y="3822941"/>
                    </a:cubicBezTo>
                    <a:cubicBezTo>
                      <a:pt x="493115" y="3802823"/>
                      <a:pt x="497586" y="3781960"/>
                      <a:pt x="505409" y="3762960"/>
                    </a:cubicBezTo>
                    <a:cubicBezTo>
                      <a:pt x="532233" y="3697763"/>
                      <a:pt x="613077" y="3654174"/>
                      <a:pt x="613077" y="3654174"/>
                    </a:cubicBezTo>
                    <a:cubicBezTo>
                      <a:pt x="677157" y="3619154"/>
                      <a:pt x="731177" y="3637782"/>
                      <a:pt x="731177" y="3637782"/>
                    </a:cubicBezTo>
                    <a:cubicBezTo>
                      <a:pt x="768805" y="3651566"/>
                      <a:pt x="789295" y="3677645"/>
                      <a:pt x="791903" y="3717881"/>
                    </a:cubicBezTo>
                    <a:cubicBezTo>
                      <a:pt x="792648" y="3730548"/>
                      <a:pt x="792276" y="3743214"/>
                      <a:pt x="788550" y="3755136"/>
                    </a:cubicBezTo>
                    <a:cubicBezTo>
                      <a:pt x="779236" y="3783078"/>
                      <a:pt x="747942" y="3793509"/>
                      <a:pt x="730059" y="3815117"/>
                    </a:cubicBezTo>
                    <a:cubicBezTo>
                      <a:pt x="711059" y="3838215"/>
                      <a:pt x="696529" y="3866157"/>
                      <a:pt x="691686" y="3895961"/>
                    </a:cubicBezTo>
                    <a:cubicBezTo>
                      <a:pt x="686843" y="3924276"/>
                      <a:pt x="697275" y="3953335"/>
                      <a:pt x="690569" y="3980904"/>
                    </a:cubicBezTo>
                    <a:cubicBezTo>
                      <a:pt x="683863" y="4008100"/>
                      <a:pt x="661509" y="4028218"/>
                      <a:pt x="655548" y="4055787"/>
                    </a:cubicBezTo>
                    <a:cubicBezTo>
                      <a:pt x="649215" y="4084846"/>
                      <a:pt x="657411" y="4113160"/>
                      <a:pt x="674176" y="4137004"/>
                    </a:cubicBezTo>
                    <a:cubicBezTo>
                      <a:pt x="689823" y="4158984"/>
                      <a:pt x="707333" y="4179102"/>
                      <a:pt x="726706" y="4197357"/>
                    </a:cubicBezTo>
                    <a:cubicBezTo>
                      <a:pt x="736393" y="4206671"/>
                      <a:pt x="791903" y="4253986"/>
                      <a:pt x="797491" y="4215985"/>
                    </a:cubicBezTo>
                    <a:cubicBezTo>
                      <a:pt x="797864" y="4213005"/>
                      <a:pt x="797491" y="4210024"/>
                      <a:pt x="796746" y="4207044"/>
                    </a:cubicBezTo>
                    <a:cubicBezTo>
                      <a:pt x="790040" y="4169788"/>
                      <a:pt x="788550" y="4135513"/>
                      <a:pt x="794138" y="4097885"/>
                    </a:cubicBezTo>
                    <a:cubicBezTo>
                      <a:pt x="800844" y="4050944"/>
                      <a:pt x="823570" y="4004375"/>
                      <a:pt x="873865" y="3993943"/>
                    </a:cubicBezTo>
                    <a:cubicBezTo>
                      <a:pt x="918571" y="3984629"/>
                      <a:pt x="980043" y="4014806"/>
                      <a:pt x="988984" y="4062866"/>
                    </a:cubicBezTo>
                    <a:cubicBezTo>
                      <a:pt x="995317" y="4096023"/>
                      <a:pt x="968121" y="4126200"/>
                      <a:pt x="979670" y="4160847"/>
                    </a:cubicBezTo>
                    <a:cubicBezTo>
                      <a:pt x="981905" y="4167180"/>
                      <a:pt x="986004" y="4173886"/>
                      <a:pt x="992709" y="4175004"/>
                    </a:cubicBezTo>
                    <a:cubicBezTo>
                      <a:pt x="996435" y="4175749"/>
                      <a:pt x="1000533" y="4174259"/>
                      <a:pt x="1003886" y="4172769"/>
                    </a:cubicBezTo>
                    <a:cubicBezTo>
                      <a:pt x="1035181" y="4157122"/>
                      <a:pt x="1048592" y="4124337"/>
                      <a:pt x="1088456" y="4125082"/>
                    </a:cubicBezTo>
                    <a:cubicBezTo>
                      <a:pt x="1107456" y="4125082"/>
                      <a:pt x="1121986" y="4134023"/>
                      <a:pt x="1135770" y="4146317"/>
                    </a:cubicBezTo>
                    <a:cubicBezTo>
                      <a:pt x="1206183" y="4208534"/>
                      <a:pt x="1135770" y="4266280"/>
                      <a:pt x="1135770" y="4266280"/>
                    </a:cubicBezTo>
                    <a:cubicBezTo>
                      <a:pt x="1108201" y="4293849"/>
                      <a:pt x="1072436" y="4339673"/>
                      <a:pt x="1075416" y="4381026"/>
                    </a:cubicBezTo>
                    <a:cubicBezTo>
                      <a:pt x="1076534" y="4396674"/>
                      <a:pt x="1084358" y="4412693"/>
                      <a:pt x="1098515" y="4420144"/>
                    </a:cubicBezTo>
                    <a:cubicBezTo>
                      <a:pt x="1114534" y="4428713"/>
                      <a:pt x="1133907" y="4425733"/>
                      <a:pt x="1150300" y="4433184"/>
                    </a:cubicBezTo>
                    <a:cubicBezTo>
                      <a:pt x="1165574" y="4440262"/>
                      <a:pt x="1178614" y="4452929"/>
                      <a:pt x="1189790" y="4465223"/>
                    </a:cubicBezTo>
                    <a:cubicBezTo>
                      <a:pt x="1218850" y="4496890"/>
                      <a:pt x="1275105" y="4503224"/>
                      <a:pt x="1314223" y="4494655"/>
                    </a:cubicBezTo>
                    <a:cubicBezTo>
                      <a:pt x="1334714" y="4490184"/>
                      <a:pt x="1354832" y="4481616"/>
                      <a:pt x="1370106" y="4466714"/>
                    </a:cubicBezTo>
                    <a:cubicBezTo>
                      <a:pt x="1401401" y="4435419"/>
                      <a:pt x="1402891" y="4361653"/>
                      <a:pt x="1459892" y="4362026"/>
                    </a:cubicBezTo>
                    <a:cubicBezTo>
                      <a:pt x="1469951" y="4362026"/>
                      <a:pt x="1480382" y="4363889"/>
                      <a:pt x="1490441" y="4363516"/>
                    </a:cubicBezTo>
                    <a:cubicBezTo>
                      <a:pt x="1503480" y="4362771"/>
                      <a:pt x="1516147" y="4358301"/>
                      <a:pt x="1527324" y="4351595"/>
                    </a:cubicBezTo>
                    <a:cubicBezTo>
                      <a:pt x="1529559" y="4350104"/>
                      <a:pt x="1531795" y="4348614"/>
                      <a:pt x="1534030" y="4347124"/>
                    </a:cubicBezTo>
                    <a:cubicBezTo>
                      <a:pt x="1550795" y="4335575"/>
                      <a:pt x="1567932" y="4319927"/>
                      <a:pt x="1581344" y="4304653"/>
                    </a:cubicBezTo>
                    <a:cubicBezTo>
                      <a:pt x="1614874" y="4265907"/>
                      <a:pt x="1624188" y="4205181"/>
                      <a:pt x="1615247" y="4155631"/>
                    </a:cubicBezTo>
                    <a:cubicBezTo>
                      <a:pt x="1609658" y="4123964"/>
                      <a:pt x="1578364" y="4110180"/>
                      <a:pt x="1573520" y="4080375"/>
                    </a:cubicBezTo>
                    <a:cubicBezTo>
                      <a:pt x="1568677" y="4051316"/>
                      <a:pt x="1585070" y="4031198"/>
                      <a:pt x="1599599" y="4008100"/>
                    </a:cubicBezTo>
                    <a:cubicBezTo>
                      <a:pt x="1667404" y="3898197"/>
                      <a:pt x="1580226" y="3775999"/>
                      <a:pt x="1502735" y="3699253"/>
                    </a:cubicBezTo>
                    <a:cubicBezTo>
                      <a:pt x="1439029" y="3655664"/>
                      <a:pt x="1469951" y="3547251"/>
                      <a:pt x="1469951" y="3547251"/>
                    </a:cubicBezTo>
                    <a:cubicBezTo>
                      <a:pt x="1490069" y="3477211"/>
                      <a:pt x="1442009" y="3477211"/>
                      <a:pt x="1442009" y="3477211"/>
                    </a:cubicBezTo>
                    <a:cubicBezTo>
                      <a:pt x="1387616" y="3469388"/>
                      <a:pt x="1364518" y="3424308"/>
                      <a:pt x="1364518" y="3424308"/>
                    </a:cubicBezTo>
                    <a:cubicBezTo>
                      <a:pt x="1341420" y="3402701"/>
                      <a:pt x="1383146" y="3331170"/>
                      <a:pt x="1383146" y="3331170"/>
                    </a:cubicBezTo>
                    <a:cubicBezTo>
                      <a:pt x="1390969" y="3301739"/>
                      <a:pt x="1375322" y="3250326"/>
                      <a:pt x="1375322" y="3250326"/>
                    </a:cubicBezTo>
                    <a:cubicBezTo>
                      <a:pt x="1370851" y="3140050"/>
                      <a:pt x="1472931" y="3090500"/>
                      <a:pt x="1472931" y="3090500"/>
                    </a:cubicBezTo>
                    <a:cubicBezTo>
                      <a:pt x="1548932" y="3042441"/>
                      <a:pt x="1539618" y="2981715"/>
                      <a:pt x="1539618" y="2981715"/>
                    </a:cubicBezTo>
                    <a:cubicBezTo>
                      <a:pt x="1550422" y="2848341"/>
                      <a:pt x="1513167" y="2824870"/>
                      <a:pt x="1513167" y="2824870"/>
                    </a:cubicBezTo>
                    <a:cubicBezTo>
                      <a:pt x="1443127" y="2745888"/>
                      <a:pt x="1334714" y="2783144"/>
                      <a:pt x="1334714" y="2783144"/>
                    </a:cubicBezTo>
                    <a:cubicBezTo>
                      <a:pt x="1313106" y="2801771"/>
                      <a:pt x="1277340" y="2803262"/>
                      <a:pt x="1277340" y="2803262"/>
                    </a:cubicBezTo>
                    <a:cubicBezTo>
                      <a:pt x="1221457" y="2793948"/>
                      <a:pt x="1240085" y="2817419"/>
                      <a:pt x="1240085" y="2817419"/>
                    </a:cubicBezTo>
                    <a:cubicBezTo>
                      <a:pt x="1269517" y="2828223"/>
                      <a:pt x="1283674" y="2865478"/>
                      <a:pt x="1283674" y="2865478"/>
                    </a:cubicBezTo>
                    <a:cubicBezTo>
                      <a:pt x="1300811" y="2922851"/>
                      <a:pt x="1257223" y="2941479"/>
                      <a:pt x="1257223" y="2941479"/>
                    </a:cubicBezTo>
                    <a:cubicBezTo>
                      <a:pt x="1195006" y="2964577"/>
                      <a:pt x="1148437" y="3033127"/>
                      <a:pt x="1148437" y="3033127"/>
                    </a:cubicBezTo>
                    <a:cubicBezTo>
                      <a:pt x="1092554" y="3087520"/>
                      <a:pt x="1086220" y="3284601"/>
                      <a:pt x="1086220" y="3284601"/>
                    </a:cubicBezTo>
                    <a:cubicBezTo>
                      <a:pt x="1081750" y="3346818"/>
                      <a:pt x="1114162" y="3397857"/>
                      <a:pt x="1114162" y="3397857"/>
                    </a:cubicBezTo>
                    <a:lnTo>
                      <a:pt x="1177869" y="3480191"/>
                    </a:lnTo>
                    <a:cubicBezTo>
                      <a:pt x="1197987" y="3534585"/>
                      <a:pt x="1182339" y="3571840"/>
                      <a:pt x="1182339" y="3571840"/>
                    </a:cubicBezTo>
                    <a:cubicBezTo>
                      <a:pt x="1171535" y="3638527"/>
                      <a:pt x="1116770" y="3606860"/>
                      <a:pt x="1116770" y="3606860"/>
                    </a:cubicBezTo>
                    <a:cubicBezTo>
                      <a:pt x="1038906" y="3581154"/>
                      <a:pt x="971101" y="3454113"/>
                      <a:pt x="971101" y="3454113"/>
                    </a:cubicBezTo>
                    <a:cubicBezTo>
                      <a:pt x="898081" y="3336013"/>
                      <a:pt x="905905" y="3166874"/>
                      <a:pt x="905905" y="3166874"/>
                    </a:cubicBezTo>
                    <a:cubicBezTo>
                      <a:pt x="913728" y="3067402"/>
                      <a:pt x="949121" y="2985813"/>
                      <a:pt x="949121" y="2985813"/>
                    </a:cubicBezTo>
                    <a:lnTo>
                      <a:pt x="921552" y="2970911"/>
                    </a:lnTo>
                    <a:cubicBezTo>
                      <a:pt x="861198" y="2927322"/>
                      <a:pt x="844061" y="2801771"/>
                      <a:pt x="844061" y="2801771"/>
                    </a:cubicBezTo>
                    <a:cubicBezTo>
                      <a:pt x="822453" y="2626299"/>
                      <a:pt x="915591" y="2567435"/>
                      <a:pt x="915591" y="2567435"/>
                    </a:cubicBezTo>
                    <a:cubicBezTo>
                      <a:pt x="969984" y="2514533"/>
                      <a:pt x="1045985" y="2508572"/>
                      <a:pt x="1045985" y="2508572"/>
                    </a:cubicBezTo>
                    <a:cubicBezTo>
                      <a:pt x="1050455" y="2460513"/>
                      <a:pt x="1091064" y="2446355"/>
                      <a:pt x="1091064" y="2446355"/>
                    </a:cubicBezTo>
                    <a:cubicBezTo>
                      <a:pt x="1161104" y="2446355"/>
                      <a:pt x="1209163" y="2381158"/>
                      <a:pt x="1209163" y="2381158"/>
                    </a:cubicBezTo>
                    <a:cubicBezTo>
                      <a:pt x="1237105" y="2303668"/>
                      <a:pt x="1286654" y="2311118"/>
                      <a:pt x="1286654" y="2311118"/>
                    </a:cubicBezTo>
                    <a:cubicBezTo>
                      <a:pt x="1338067" y="2312609"/>
                      <a:pt x="1435676" y="2369982"/>
                      <a:pt x="1435676" y="2369982"/>
                    </a:cubicBezTo>
                    <a:cubicBezTo>
                      <a:pt x="1544461" y="2397924"/>
                      <a:pt x="1556756" y="2351354"/>
                      <a:pt x="1556756" y="2351354"/>
                    </a:cubicBezTo>
                    <a:cubicBezTo>
                      <a:pt x="1592521" y="2309628"/>
                      <a:pt x="1530304" y="2312609"/>
                      <a:pt x="1530304" y="2312609"/>
                    </a:cubicBezTo>
                    <a:cubicBezTo>
                      <a:pt x="1466598" y="2289510"/>
                      <a:pt x="1511677" y="2175882"/>
                      <a:pt x="1511677" y="2175882"/>
                    </a:cubicBezTo>
                    <a:cubicBezTo>
                      <a:pt x="1547442" y="2049958"/>
                      <a:pt x="1570540" y="2073429"/>
                      <a:pt x="1570540" y="2073429"/>
                    </a:cubicBezTo>
                    <a:cubicBezTo>
                      <a:pt x="1640580" y="2092057"/>
                      <a:pt x="1640580" y="2037664"/>
                      <a:pt x="1640580" y="2037664"/>
                    </a:cubicBezTo>
                    <a:cubicBezTo>
                      <a:pt x="1642070" y="2000409"/>
                      <a:pt x="1623443" y="1885662"/>
                      <a:pt x="1623443" y="1885662"/>
                    </a:cubicBezTo>
                    <a:cubicBezTo>
                      <a:pt x="1611148" y="1795504"/>
                      <a:pt x="1522481" y="1736641"/>
                      <a:pt x="1522481" y="1736641"/>
                    </a:cubicBezTo>
                    <a:cubicBezTo>
                      <a:pt x="1469578" y="1694915"/>
                      <a:pt x="1455794" y="1592090"/>
                      <a:pt x="1455794" y="1592090"/>
                    </a:cubicBezTo>
                    <a:cubicBezTo>
                      <a:pt x="1437166" y="1503422"/>
                      <a:pt x="1347008" y="1447539"/>
                      <a:pt x="1347008" y="1447539"/>
                    </a:cubicBezTo>
                    <a:cubicBezTo>
                      <a:pt x="1228908" y="1385323"/>
                      <a:pt x="1236732" y="1302989"/>
                      <a:pt x="1236732" y="1302989"/>
                    </a:cubicBezTo>
                    <a:cubicBezTo>
                      <a:pt x="1227418" y="1180418"/>
                      <a:pt x="1312733" y="1112241"/>
                      <a:pt x="1312733" y="1112241"/>
                    </a:cubicBezTo>
                    <a:cubicBezTo>
                      <a:pt x="1364891" y="1058221"/>
                      <a:pt x="1463245" y="1096966"/>
                      <a:pt x="1515402" y="1127516"/>
                    </a:cubicBezTo>
                    <a:cubicBezTo>
                      <a:pt x="1557128" y="1152104"/>
                      <a:pt x="1596619" y="1180418"/>
                      <a:pt x="1632756" y="1212458"/>
                    </a:cubicBezTo>
                    <a:cubicBezTo>
                      <a:pt x="1651012" y="1228478"/>
                      <a:pt x="1668894" y="1245615"/>
                      <a:pt x="1685659" y="1263498"/>
                    </a:cubicBezTo>
                    <a:cubicBezTo>
                      <a:pt x="1693855" y="1272439"/>
                      <a:pt x="1731111" y="1302989"/>
                      <a:pt x="1730738" y="1314165"/>
                    </a:cubicBezTo>
                    <a:cubicBezTo>
                      <a:pt x="1730738" y="1302989"/>
                      <a:pt x="1770229" y="1272439"/>
                      <a:pt x="1778425" y="1263498"/>
                    </a:cubicBezTo>
                    <a:cubicBezTo>
                      <a:pt x="1795190" y="1245615"/>
                      <a:pt x="1812700" y="1228478"/>
                      <a:pt x="1831328" y="1212458"/>
                    </a:cubicBezTo>
                    <a:cubicBezTo>
                      <a:pt x="1867465" y="1180418"/>
                      <a:pt x="1906956" y="1151732"/>
                      <a:pt x="1948682" y="1127516"/>
                    </a:cubicBezTo>
                    <a:cubicBezTo>
                      <a:pt x="2000839" y="1096966"/>
                      <a:pt x="2099566" y="1058221"/>
                      <a:pt x="2151351" y="1112241"/>
                    </a:cubicBezTo>
                    <a:cubicBezTo>
                      <a:pt x="2151351" y="1112241"/>
                      <a:pt x="2236666" y="1180418"/>
                      <a:pt x="2227352" y="1302989"/>
                    </a:cubicBezTo>
                    <a:cubicBezTo>
                      <a:pt x="2227352" y="1302989"/>
                      <a:pt x="2235176" y="1385323"/>
                      <a:pt x="2117076" y="1447539"/>
                    </a:cubicBezTo>
                    <a:cubicBezTo>
                      <a:pt x="2117076" y="1447539"/>
                      <a:pt x="2026918" y="1503422"/>
                      <a:pt x="2008291" y="1592090"/>
                    </a:cubicBezTo>
                    <a:cubicBezTo>
                      <a:pt x="2008291" y="1592090"/>
                      <a:pt x="1994133" y="1694542"/>
                      <a:pt x="1941603" y="1736641"/>
                    </a:cubicBezTo>
                    <a:cubicBezTo>
                      <a:pt x="1941603" y="1736641"/>
                      <a:pt x="1852936" y="1795504"/>
                      <a:pt x="1840641" y="1885662"/>
                    </a:cubicBezTo>
                    <a:cubicBezTo>
                      <a:pt x="1840641" y="1885662"/>
                      <a:pt x="1822014" y="2000409"/>
                      <a:pt x="1823504" y="2037664"/>
                    </a:cubicBezTo>
                    <a:cubicBezTo>
                      <a:pt x="1823504" y="2037664"/>
                      <a:pt x="1823504" y="2092057"/>
                      <a:pt x="1893544" y="2073429"/>
                    </a:cubicBezTo>
                    <a:cubicBezTo>
                      <a:pt x="1893544" y="2073429"/>
                      <a:pt x="1916642" y="2050331"/>
                      <a:pt x="1952408" y="2175882"/>
                    </a:cubicBezTo>
                    <a:cubicBezTo>
                      <a:pt x="1952408" y="2175882"/>
                      <a:pt x="1997486" y="2289138"/>
                      <a:pt x="1933780" y="2312609"/>
                    </a:cubicBezTo>
                    <a:cubicBezTo>
                      <a:pt x="1933780" y="2312609"/>
                      <a:pt x="1871563" y="2309628"/>
                      <a:pt x="1907329" y="2351354"/>
                    </a:cubicBezTo>
                    <a:cubicBezTo>
                      <a:pt x="1907329" y="2351354"/>
                      <a:pt x="1919623" y="2397924"/>
                      <a:pt x="2028408" y="2369982"/>
                    </a:cubicBezTo>
                    <a:cubicBezTo>
                      <a:pt x="2028408" y="2369982"/>
                      <a:pt x="2126018" y="2312609"/>
                      <a:pt x="2177430" y="2311118"/>
                    </a:cubicBezTo>
                    <a:cubicBezTo>
                      <a:pt x="2177430" y="2311118"/>
                      <a:pt x="2226980" y="2303295"/>
                      <a:pt x="2254921" y="2381158"/>
                    </a:cubicBezTo>
                    <a:cubicBezTo>
                      <a:pt x="2254921" y="2381158"/>
                      <a:pt x="2302980" y="2446355"/>
                      <a:pt x="2373020" y="2446355"/>
                    </a:cubicBezTo>
                    <a:cubicBezTo>
                      <a:pt x="2373020" y="2446355"/>
                      <a:pt x="2413256" y="2460513"/>
                      <a:pt x="2418099" y="2508572"/>
                    </a:cubicBezTo>
                    <a:cubicBezTo>
                      <a:pt x="2418099" y="2508572"/>
                      <a:pt x="2494100" y="2514905"/>
                      <a:pt x="2548493" y="2567435"/>
                    </a:cubicBezTo>
                    <a:cubicBezTo>
                      <a:pt x="2548493" y="2567435"/>
                      <a:pt x="2641632" y="2626299"/>
                      <a:pt x="2620024" y="2801771"/>
                    </a:cubicBezTo>
                    <a:cubicBezTo>
                      <a:pt x="2620024" y="2801771"/>
                      <a:pt x="2602886" y="2927695"/>
                      <a:pt x="2542532" y="2970911"/>
                    </a:cubicBezTo>
                    <a:lnTo>
                      <a:pt x="2514964" y="2985813"/>
                    </a:lnTo>
                    <a:cubicBezTo>
                      <a:pt x="2514964" y="2985813"/>
                      <a:pt x="2550356" y="3067402"/>
                      <a:pt x="2558180" y="3166874"/>
                    </a:cubicBezTo>
                    <a:cubicBezTo>
                      <a:pt x="2558180" y="3166874"/>
                      <a:pt x="2566003" y="3336013"/>
                      <a:pt x="2492983" y="3454113"/>
                    </a:cubicBezTo>
                    <a:cubicBezTo>
                      <a:pt x="2492983" y="3454113"/>
                      <a:pt x="2425178" y="3581154"/>
                      <a:pt x="2347314" y="3606860"/>
                    </a:cubicBezTo>
                    <a:cubicBezTo>
                      <a:pt x="2347314" y="3606860"/>
                      <a:pt x="2292922" y="3638899"/>
                      <a:pt x="2281745" y="3571840"/>
                    </a:cubicBezTo>
                    <a:cubicBezTo>
                      <a:pt x="2281745" y="3571840"/>
                      <a:pt x="2266098" y="3534585"/>
                      <a:pt x="2286216" y="3480191"/>
                    </a:cubicBezTo>
                    <a:lnTo>
                      <a:pt x="2349922" y="3397857"/>
                    </a:lnTo>
                    <a:cubicBezTo>
                      <a:pt x="2349922" y="3397857"/>
                      <a:pt x="2382707" y="3346445"/>
                      <a:pt x="2377864" y="3284601"/>
                    </a:cubicBezTo>
                    <a:cubicBezTo>
                      <a:pt x="2377864" y="3284601"/>
                      <a:pt x="2371530" y="3087520"/>
                      <a:pt x="2315647" y="3033127"/>
                    </a:cubicBezTo>
                    <a:cubicBezTo>
                      <a:pt x="2315647" y="3033127"/>
                      <a:pt x="2269078" y="2964950"/>
                      <a:pt x="2206862" y="2941479"/>
                    </a:cubicBezTo>
                    <a:cubicBezTo>
                      <a:pt x="2206862" y="2941479"/>
                      <a:pt x="2163273" y="2922851"/>
                      <a:pt x="2180410" y="2865478"/>
                    </a:cubicBezTo>
                    <a:cubicBezTo>
                      <a:pt x="2180410" y="2865478"/>
                      <a:pt x="2194567" y="2828223"/>
                      <a:pt x="2223999" y="2817419"/>
                    </a:cubicBezTo>
                    <a:cubicBezTo>
                      <a:pt x="2223999" y="2817419"/>
                      <a:pt x="2242627" y="2794320"/>
                      <a:pt x="2186744" y="2803262"/>
                    </a:cubicBezTo>
                    <a:cubicBezTo>
                      <a:pt x="2186744" y="2803262"/>
                      <a:pt x="2150979" y="2801771"/>
                      <a:pt x="2129371" y="2783144"/>
                    </a:cubicBezTo>
                    <a:cubicBezTo>
                      <a:pt x="2129371" y="2783144"/>
                      <a:pt x="2020585" y="2745888"/>
                      <a:pt x="1950917" y="2824870"/>
                    </a:cubicBezTo>
                    <a:cubicBezTo>
                      <a:pt x="1950917" y="2824870"/>
                      <a:pt x="1913662" y="2847968"/>
                      <a:pt x="1924466" y="2981715"/>
                    </a:cubicBezTo>
                    <a:cubicBezTo>
                      <a:pt x="1924466" y="2981715"/>
                      <a:pt x="1915152" y="3042069"/>
                      <a:pt x="1991153" y="3090500"/>
                    </a:cubicBezTo>
                    <a:cubicBezTo>
                      <a:pt x="1991153" y="3090500"/>
                      <a:pt x="2093605" y="3140050"/>
                      <a:pt x="2088762" y="3250326"/>
                    </a:cubicBezTo>
                    <a:cubicBezTo>
                      <a:pt x="2088762" y="3250326"/>
                      <a:pt x="2073115" y="3301739"/>
                      <a:pt x="2080939" y="3331170"/>
                    </a:cubicBezTo>
                    <a:cubicBezTo>
                      <a:pt x="2080939" y="3331170"/>
                      <a:pt x="2122665" y="3402701"/>
                      <a:pt x="2099566" y="3424308"/>
                    </a:cubicBezTo>
                    <a:cubicBezTo>
                      <a:pt x="2099566" y="3424308"/>
                      <a:pt x="2076468" y="3469388"/>
                      <a:pt x="2022075" y="3477211"/>
                    </a:cubicBezTo>
                    <a:cubicBezTo>
                      <a:pt x="2022075" y="3477211"/>
                      <a:pt x="1974016" y="3477211"/>
                      <a:pt x="1994133" y="3547251"/>
                    </a:cubicBezTo>
                    <a:cubicBezTo>
                      <a:pt x="1994133" y="3547251"/>
                      <a:pt x="2025055" y="3656037"/>
                      <a:pt x="1961349" y="3699253"/>
                    </a:cubicBezTo>
                    <a:cubicBezTo>
                      <a:pt x="1883485" y="3775999"/>
                      <a:pt x="1796308" y="3898197"/>
                      <a:pt x="1864485" y="4008100"/>
                    </a:cubicBezTo>
                    <a:cubicBezTo>
                      <a:pt x="1878642" y="4031198"/>
                      <a:pt x="1895407" y="4051316"/>
                      <a:pt x="1890564" y="4080375"/>
                    </a:cubicBezTo>
                    <a:cubicBezTo>
                      <a:pt x="1885348" y="4110180"/>
                      <a:pt x="1854426" y="4123964"/>
                      <a:pt x="1848838" y="4155631"/>
                    </a:cubicBezTo>
                    <a:cubicBezTo>
                      <a:pt x="1839896" y="4205181"/>
                      <a:pt x="1848838" y="4265907"/>
                      <a:pt x="1882740" y="4304653"/>
                    </a:cubicBezTo>
                    <a:cubicBezTo>
                      <a:pt x="1896152" y="4319927"/>
                      <a:pt x="1913289" y="4335575"/>
                      <a:pt x="1930054" y="4347124"/>
                    </a:cubicBezTo>
                    <a:cubicBezTo>
                      <a:pt x="1932290" y="4348614"/>
                      <a:pt x="1934525" y="4350104"/>
                      <a:pt x="1936760" y="4351595"/>
                    </a:cubicBezTo>
                    <a:cubicBezTo>
                      <a:pt x="1947937" y="4358301"/>
                      <a:pt x="1960604" y="4362771"/>
                      <a:pt x="1973643" y="4363516"/>
                    </a:cubicBezTo>
                    <a:cubicBezTo>
                      <a:pt x="1983702" y="4363889"/>
                      <a:pt x="1994133" y="4362026"/>
                      <a:pt x="2004192" y="4362026"/>
                    </a:cubicBezTo>
                    <a:cubicBezTo>
                      <a:pt x="2061193" y="4362026"/>
                      <a:pt x="2062683" y="4435419"/>
                      <a:pt x="2093978" y="4466714"/>
                    </a:cubicBezTo>
                    <a:cubicBezTo>
                      <a:pt x="2108880" y="4481616"/>
                      <a:pt x="2128998" y="4490184"/>
                      <a:pt x="2149861" y="4494655"/>
                    </a:cubicBezTo>
                    <a:cubicBezTo>
                      <a:pt x="2189352" y="4503224"/>
                      <a:pt x="2245235" y="4496890"/>
                      <a:pt x="2274294" y="4465223"/>
                    </a:cubicBezTo>
                    <a:cubicBezTo>
                      <a:pt x="2285470" y="4452929"/>
                      <a:pt x="2298510" y="4440262"/>
                      <a:pt x="2313785" y="4433184"/>
                    </a:cubicBezTo>
                    <a:cubicBezTo>
                      <a:pt x="2330177" y="4425733"/>
                      <a:pt x="2349550" y="4428341"/>
                      <a:pt x="2365569" y="4420144"/>
                    </a:cubicBezTo>
                    <a:cubicBezTo>
                      <a:pt x="2379726" y="4412693"/>
                      <a:pt x="2387550" y="4396674"/>
                      <a:pt x="2388668" y="4381026"/>
                    </a:cubicBezTo>
                    <a:cubicBezTo>
                      <a:pt x="2391276" y="4339673"/>
                      <a:pt x="2355510" y="4293849"/>
                      <a:pt x="2328314" y="4266280"/>
                    </a:cubicBezTo>
                    <a:cubicBezTo>
                      <a:pt x="2328314" y="4266280"/>
                      <a:pt x="2257902" y="4208161"/>
                      <a:pt x="2328314" y="4146317"/>
                    </a:cubicBezTo>
                    <a:cubicBezTo>
                      <a:pt x="2342099" y="4134396"/>
                      <a:pt x="2356628" y="4125455"/>
                      <a:pt x="2375628" y="4125082"/>
                    </a:cubicBezTo>
                    <a:cubicBezTo>
                      <a:pt x="2415492" y="4124337"/>
                      <a:pt x="2428903" y="4157122"/>
                      <a:pt x="2460198" y="4172769"/>
                    </a:cubicBezTo>
                    <a:cubicBezTo>
                      <a:pt x="2463551" y="4174632"/>
                      <a:pt x="2467649" y="4175749"/>
                      <a:pt x="2471375" y="4175004"/>
                    </a:cubicBezTo>
                    <a:cubicBezTo>
                      <a:pt x="2478081" y="4173886"/>
                      <a:pt x="2482179" y="4167180"/>
                      <a:pt x="2484414" y="4160847"/>
                    </a:cubicBezTo>
                    <a:cubicBezTo>
                      <a:pt x="2496336" y="4126200"/>
                      <a:pt x="2469139" y="4096395"/>
                      <a:pt x="2475100" y="4062866"/>
                    </a:cubicBezTo>
                    <a:cubicBezTo>
                      <a:pt x="2484042" y="4014806"/>
                      <a:pt x="2545140" y="3984629"/>
                      <a:pt x="2590219" y="3993943"/>
                    </a:cubicBezTo>
                    <a:cubicBezTo>
                      <a:pt x="2640514" y="4004375"/>
                      <a:pt x="2663240" y="4050944"/>
                      <a:pt x="2669946" y="4097885"/>
                    </a:cubicBezTo>
                    <a:cubicBezTo>
                      <a:pt x="2675534" y="4135513"/>
                      <a:pt x="2674044" y="4169788"/>
                      <a:pt x="2667338" y="4207044"/>
                    </a:cubicBezTo>
                    <a:cubicBezTo>
                      <a:pt x="2666593" y="4210024"/>
                      <a:pt x="2666220" y="4213005"/>
                      <a:pt x="2666593" y="4215985"/>
                    </a:cubicBezTo>
                    <a:cubicBezTo>
                      <a:pt x="2672181" y="4253986"/>
                      <a:pt x="2727692" y="4206671"/>
                      <a:pt x="2737378" y="4197357"/>
                    </a:cubicBezTo>
                    <a:cubicBezTo>
                      <a:pt x="2756751" y="4179102"/>
                      <a:pt x="2774633" y="4158612"/>
                      <a:pt x="2789908" y="4137004"/>
                    </a:cubicBezTo>
                    <a:cubicBezTo>
                      <a:pt x="2807045" y="4112788"/>
                      <a:pt x="2814869" y="4084846"/>
                      <a:pt x="2808536" y="4055787"/>
                    </a:cubicBezTo>
                    <a:cubicBezTo>
                      <a:pt x="2802575" y="4027845"/>
                      <a:pt x="2780222" y="4008100"/>
                      <a:pt x="2773516" y="3980904"/>
                    </a:cubicBezTo>
                    <a:cubicBezTo>
                      <a:pt x="2766437" y="3953335"/>
                      <a:pt x="2776869" y="3924276"/>
                      <a:pt x="2772398" y="3895961"/>
                    </a:cubicBezTo>
                    <a:cubicBezTo>
                      <a:pt x="2767182" y="3866157"/>
                      <a:pt x="2753025" y="3838215"/>
                      <a:pt x="2734025" y="3815117"/>
                    </a:cubicBezTo>
                    <a:cubicBezTo>
                      <a:pt x="2716142" y="3793509"/>
                      <a:pt x="2684848" y="3783078"/>
                      <a:pt x="2675534" y="3755136"/>
                    </a:cubicBezTo>
                    <a:cubicBezTo>
                      <a:pt x="2671436" y="3743214"/>
                      <a:pt x="2671063" y="3730175"/>
                      <a:pt x="2672181" y="3717881"/>
                    </a:cubicBezTo>
                    <a:cubicBezTo>
                      <a:pt x="2675161" y="3678018"/>
                      <a:pt x="2695652" y="3651566"/>
                      <a:pt x="2732907" y="3637782"/>
                    </a:cubicBezTo>
                    <a:cubicBezTo>
                      <a:pt x="2732907" y="3637782"/>
                      <a:pt x="2786555" y="3619154"/>
                      <a:pt x="2851007" y="3654174"/>
                    </a:cubicBezTo>
                    <a:cubicBezTo>
                      <a:pt x="2851007" y="3654174"/>
                      <a:pt x="2931851" y="3697763"/>
                      <a:pt x="2958675" y="3762960"/>
                    </a:cubicBezTo>
                    <a:cubicBezTo>
                      <a:pt x="2966498" y="3782332"/>
                      <a:pt x="2970969" y="3802823"/>
                      <a:pt x="2975440" y="3822941"/>
                    </a:cubicBezTo>
                    <a:cubicBezTo>
                      <a:pt x="2977675" y="3834117"/>
                      <a:pt x="2982146" y="3845667"/>
                      <a:pt x="2990714" y="3852745"/>
                    </a:cubicBezTo>
                    <a:cubicBezTo>
                      <a:pt x="2999656" y="3859824"/>
                      <a:pt x="3014185" y="3861314"/>
                      <a:pt x="3021636" y="3852745"/>
                    </a:cubicBezTo>
                    <a:cubicBezTo>
                      <a:pt x="3025362" y="3848275"/>
                      <a:pt x="3026852" y="3842686"/>
                      <a:pt x="3027970" y="3837098"/>
                    </a:cubicBezTo>
                    <a:cubicBezTo>
                      <a:pt x="3030578" y="3822196"/>
                      <a:pt x="3031323" y="3806921"/>
                      <a:pt x="3029833" y="3792019"/>
                    </a:cubicBezTo>
                    <a:cubicBezTo>
                      <a:pt x="3028715" y="3779725"/>
                      <a:pt x="3026107" y="3767058"/>
                      <a:pt x="3026852" y="3754764"/>
                    </a:cubicBezTo>
                    <a:cubicBezTo>
                      <a:pt x="3026852" y="3748058"/>
                      <a:pt x="3028342" y="3740979"/>
                      <a:pt x="3032068" y="3735018"/>
                    </a:cubicBezTo>
                    <a:cubicBezTo>
                      <a:pt x="3040637" y="3721606"/>
                      <a:pt x="3058892" y="3718626"/>
                      <a:pt x="3070813" y="3708194"/>
                    </a:cubicBezTo>
                    <a:cubicBezTo>
                      <a:pt x="3100618" y="3682488"/>
                      <a:pt x="3047343" y="3676527"/>
                      <a:pt x="3032440" y="3675782"/>
                    </a:cubicBezTo>
                    <a:cubicBezTo>
                      <a:pt x="2941165" y="3670939"/>
                      <a:pt x="2836850" y="3631448"/>
                      <a:pt x="2776869" y="3560291"/>
                    </a:cubicBezTo>
                    <a:cubicBezTo>
                      <a:pt x="2776869" y="3560291"/>
                      <a:pt x="2706456" y="3499192"/>
                      <a:pt x="2761221" y="3413505"/>
                    </a:cubicBezTo>
                    <a:cubicBezTo>
                      <a:pt x="2761221" y="3413505"/>
                      <a:pt x="2782084" y="3377367"/>
                      <a:pt x="2828654" y="3372151"/>
                    </a:cubicBezTo>
                    <a:cubicBezTo>
                      <a:pt x="2828654" y="3372151"/>
                      <a:pt x="2854360" y="3375131"/>
                      <a:pt x="2888635" y="3389661"/>
                    </a:cubicBezTo>
                    <a:cubicBezTo>
                      <a:pt x="2888635" y="3389661"/>
                      <a:pt x="2920674" y="3393759"/>
                      <a:pt x="2892733" y="3365818"/>
                    </a:cubicBezTo>
                    <a:cubicBezTo>
                      <a:pt x="2892733" y="3365818"/>
                      <a:pt x="2828654" y="3311052"/>
                      <a:pt x="2817105" y="3266346"/>
                    </a:cubicBezTo>
                    <a:cubicBezTo>
                      <a:pt x="2807418" y="3229090"/>
                      <a:pt x="2810399" y="3174698"/>
                      <a:pt x="2852497" y="3160541"/>
                    </a:cubicBezTo>
                    <a:cubicBezTo>
                      <a:pt x="2919929" y="3138188"/>
                      <a:pt x="2995185" y="3143776"/>
                      <a:pt x="3062245" y="3164266"/>
                    </a:cubicBezTo>
                    <a:cubicBezTo>
                      <a:pt x="3122971" y="3182894"/>
                      <a:pt x="3187050" y="3212698"/>
                      <a:pt x="3231384" y="3259640"/>
                    </a:cubicBezTo>
                    <a:cubicBezTo>
                      <a:pt x="3251129" y="3280503"/>
                      <a:pt x="3261561" y="3314405"/>
                      <a:pt x="3289875" y="3325209"/>
                    </a:cubicBezTo>
                    <a:cubicBezTo>
                      <a:pt x="3292483" y="3326327"/>
                      <a:pt x="3295463" y="3327072"/>
                      <a:pt x="3298071" y="3326327"/>
                    </a:cubicBezTo>
                    <a:cubicBezTo>
                      <a:pt x="3305150" y="3325209"/>
                      <a:pt x="3307757" y="3316640"/>
                      <a:pt x="3308502" y="3309562"/>
                    </a:cubicBezTo>
                    <a:cubicBezTo>
                      <a:pt x="3315581" y="3237659"/>
                      <a:pt x="3242933" y="3189972"/>
                      <a:pt x="3187795" y="3161286"/>
                    </a:cubicBezTo>
                    <a:cubicBezTo>
                      <a:pt x="3149422" y="3141168"/>
                      <a:pt x="3108814" y="3124776"/>
                      <a:pt x="3066343" y="3114344"/>
                    </a:cubicBezTo>
                    <a:cubicBezTo>
                      <a:pt x="3002636" y="3098697"/>
                      <a:pt x="2922910" y="3080814"/>
                      <a:pt x="2895713" y="3011519"/>
                    </a:cubicBezTo>
                    <a:cubicBezTo>
                      <a:pt x="2872988" y="2953401"/>
                      <a:pt x="2883046" y="2863243"/>
                      <a:pt x="2953086" y="2846105"/>
                    </a:cubicBezTo>
                    <a:cubicBezTo>
                      <a:pt x="2973577" y="2840890"/>
                      <a:pt x="2995185" y="2842007"/>
                      <a:pt x="3016421" y="2844243"/>
                    </a:cubicBezTo>
                    <a:cubicBezTo>
                      <a:pt x="3082362" y="2851321"/>
                      <a:pt x="3146814" y="2870694"/>
                      <a:pt x="3206050" y="2900871"/>
                    </a:cubicBezTo>
                    <a:cubicBezTo>
                      <a:pt x="3261933" y="2929185"/>
                      <a:pt x="3312973" y="2984695"/>
                      <a:pt x="3380778" y="2973891"/>
                    </a:cubicBezTo>
                    <a:cubicBezTo>
                      <a:pt x="3399778" y="2970911"/>
                      <a:pt x="3418778" y="2961225"/>
                      <a:pt x="3429582" y="2945205"/>
                    </a:cubicBezTo>
                    <a:cubicBezTo>
                      <a:pt x="3442994" y="2925832"/>
                      <a:pt x="3443367" y="2900871"/>
                      <a:pt x="3440759" y="2877400"/>
                    </a:cubicBezTo>
                    <a:cubicBezTo>
                      <a:pt x="3437034" y="2844615"/>
                      <a:pt x="3435171" y="2813321"/>
                      <a:pt x="3438524" y="2780536"/>
                    </a:cubicBezTo>
                    <a:cubicBezTo>
                      <a:pt x="3439269" y="2774203"/>
                      <a:pt x="3440014" y="2767497"/>
                      <a:pt x="3442249" y="2761536"/>
                    </a:cubicBezTo>
                    <a:close/>
                  </a:path>
                </a:pathLst>
              </a:custGeom>
              <a:solidFill>
                <a:schemeClr val="accent4">
                  <a:lumMod val="20000"/>
                  <a:lumOff val="80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CBEE0C80-2392-0DD5-ED80-3AF29C99E7CC}"/>
                  </a:ext>
                </a:extLst>
              </p:cNvPr>
              <p:cNvSpPr/>
              <p:nvPr/>
            </p:nvSpPr>
            <p:spPr>
              <a:xfrm>
                <a:off x="2630235" y="2936021"/>
                <a:ext cx="366618" cy="896845"/>
              </a:xfrm>
              <a:custGeom>
                <a:avLst/>
                <a:gdLst>
                  <a:gd name="connsiteX0" fmla="*/ 62744 w 366618"/>
                  <a:gd name="connsiteY0" fmla="*/ 891148 h 896845"/>
                  <a:gd name="connsiteX1" fmla="*/ 9096 w 366618"/>
                  <a:gd name="connsiteY1" fmla="*/ 537595 h 896845"/>
                  <a:gd name="connsiteX2" fmla="*/ 189040 w 366618"/>
                  <a:gd name="connsiteY2" fmla="*/ 37255 h 896845"/>
                  <a:gd name="connsiteX3" fmla="*/ 287021 w 366618"/>
                  <a:gd name="connsiteY3" fmla="*/ 37255 h 896845"/>
                  <a:gd name="connsiteX4" fmla="*/ 366375 w 366618"/>
                  <a:gd name="connsiteY4" fmla="*/ 250356 h 896845"/>
                  <a:gd name="connsiteX5" fmla="*/ 301178 w 366618"/>
                  <a:gd name="connsiteY5" fmla="*/ 426201 h 896845"/>
                  <a:gd name="connsiteX6" fmla="*/ 113784 w 366618"/>
                  <a:gd name="connsiteY6" fmla="*/ 828187 h 896845"/>
                  <a:gd name="connsiteX7" fmla="*/ 63489 w 366618"/>
                  <a:gd name="connsiteY7" fmla="*/ 891148 h 896845"/>
                  <a:gd name="connsiteX8" fmla="*/ 63489 w 366618"/>
                  <a:gd name="connsiteY8" fmla="*/ 891148 h 8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8" h="896845">
                    <a:moveTo>
                      <a:pt x="62744" y="891148"/>
                    </a:moveTo>
                    <a:cubicBezTo>
                      <a:pt x="62744" y="891148"/>
                      <a:pt x="-28532" y="873638"/>
                      <a:pt x="9096" y="537595"/>
                    </a:cubicBezTo>
                    <a:cubicBezTo>
                      <a:pt x="9096" y="537595"/>
                      <a:pt x="48959" y="284631"/>
                      <a:pt x="189040" y="37255"/>
                    </a:cubicBezTo>
                    <a:cubicBezTo>
                      <a:pt x="189040" y="37255"/>
                      <a:pt x="229275" y="-46569"/>
                      <a:pt x="287021" y="37255"/>
                    </a:cubicBezTo>
                    <a:cubicBezTo>
                      <a:pt x="287021" y="37255"/>
                      <a:pt x="364885" y="132256"/>
                      <a:pt x="366375" y="250356"/>
                    </a:cubicBezTo>
                    <a:cubicBezTo>
                      <a:pt x="366375" y="250356"/>
                      <a:pt x="374199" y="326357"/>
                      <a:pt x="301178" y="426201"/>
                    </a:cubicBezTo>
                    <a:cubicBezTo>
                      <a:pt x="215864" y="549144"/>
                      <a:pt x="123470" y="674695"/>
                      <a:pt x="113784" y="828187"/>
                    </a:cubicBezTo>
                    <a:cubicBezTo>
                      <a:pt x="111176" y="852403"/>
                      <a:pt x="101490" y="916109"/>
                      <a:pt x="63489" y="891148"/>
                    </a:cubicBezTo>
                    <a:lnTo>
                      <a:pt x="63489" y="891148"/>
                    </a:lnTo>
                    <a:close/>
                  </a:path>
                </a:pathLst>
              </a:custGeom>
              <a:solidFill>
                <a:schemeClr val="accent4">
                  <a:lumMod val="75000"/>
                  <a:alpha val="35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EC2AE3E8-41B0-F5EC-C0B6-737F1B0E760C}"/>
                  </a:ext>
                </a:extLst>
              </p:cNvPr>
              <p:cNvSpPr/>
              <p:nvPr/>
            </p:nvSpPr>
            <p:spPr>
              <a:xfrm>
                <a:off x="3957182" y="2936021"/>
                <a:ext cx="366618" cy="896845"/>
              </a:xfrm>
              <a:custGeom>
                <a:avLst/>
                <a:gdLst>
                  <a:gd name="connsiteX0" fmla="*/ 303875 w 366618"/>
                  <a:gd name="connsiteY0" fmla="*/ 891148 h 896845"/>
                  <a:gd name="connsiteX1" fmla="*/ 357523 w 366618"/>
                  <a:gd name="connsiteY1" fmla="*/ 537595 h 896845"/>
                  <a:gd name="connsiteX2" fmla="*/ 177579 w 366618"/>
                  <a:gd name="connsiteY2" fmla="*/ 37255 h 896845"/>
                  <a:gd name="connsiteX3" fmla="*/ 79597 w 366618"/>
                  <a:gd name="connsiteY3" fmla="*/ 37255 h 896845"/>
                  <a:gd name="connsiteX4" fmla="*/ 244 w 366618"/>
                  <a:gd name="connsiteY4" fmla="*/ 250356 h 896845"/>
                  <a:gd name="connsiteX5" fmla="*/ 65441 w 366618"/>
                  <a:gd name="connsiteY5" fmla="*/ 426201 h 896845"/>
                  <a:gd name="connsiteX6" fmla="*/ 252835 w 366618"/>
                  <a:gd name="connsiteY6" fmla="*/ 828187 h 896845"/>
                  <a:gd name="connsiteX7" fmla="*/ 303130 w 366618"/>
                  <a:gd name="connsiteY7" fmla="*/ 891148 h 896845"/>
                  <a:gd name="connsiteX8" fmla="*/ 303130 w 366618"/>
                  <a:gd name="connsiteY8" fmla="*/ 891148 h 8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8" h="896845">
                    <a:moveTo>
                      <a:pt x="303875" y="891148"/>
                    </a:moveTo>
                    <a:cubicBezTo>
                      <a:pt x="303875" y="891148"/>
                      <a:pt x="395150" y="873638"/>
                      <a:pt x="357523" y="537595"/>
                    </a:cubicBezTo>
                    <a:cubicBezTo>
                      <a:pt x="357523" y="537595"/>
                      <a:pt x="317659" y="284631"/>
                      <a:pt x="177579" y="37255"/>
                    </a:cubicBezTo>
                    <a:cubicBezTo>
                      <a:pt x="177579" y="37255"/>
                      <a:pt x="137343" y="-46569"/>
                      <a:pt x="79597" y="37255"/>
                    </a:cubicBezTo>
                    <a:cubicBezTo>
                      <a:pt x="79597" y="37255"/>
                      <a:pt x="1734" y="132256"/>
                      <a:pt x="244" y="250356"/>
                    </a:cubicBezTo>
                    <a:cubicBezTo>
                      <a:pt x="244" y="250356"/>
                      <a:pt x="-7580" y="326357"/>
                      <a:pt x="65441" y="426201"/>
                    </a:cubicBezTo>
                    <a:cubicBezTo>
                      <a:pt x="150755" y="549144"/>
                      <a:pt x="243148" y="674695"/>
                      <a:pt x="252835" y="828187"/>
                    </a:cubicBezTo>
                    <a:cubicBezTo>
                      <a:pt x="255443" y="852403"/>
                      <a:pt x="265129" y="916109"/>
                      <a:pt x="303130" y="891148"/>
                    </a:cubicBezTo>
                    <a:lnTo>
                      <a:pt x="303130" y="891148"/>
                    </a:lnTo>
                    <a:close/>
                  </a:path>
                </a:pathLst>
              </a:custGeom>
              <a:solidFill>
                <a:schemeClr val="accent4">
                  <a:lumMod val="75000"/>
                  <a:alpha val="35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4" name="Group 13">
              <a:extLst>
                <a:ext uri="{FF2B5EF4-FFF2-40B4-BE49-F238E27FC236}">
                  <a16:creationId xmlns:a16="http://schemas.microsoft.com/office/drawing/2014/main" id="{AE98F8FD-7654-ECB8-D516-ED42AC0ED93F}"/>
                </a:ext>
              </a:extLst>
            </p:cNvPr>
            <p:cNvGrpSpPr/>
            <p:nvPr/>
          </p:nvGrpSpPr>
          <p:grpSpPr>
            <a:xfrm>
              <a:off x="8452212" y="2224697"/>
              <a:ext cx="1091873" cy="2522948"/>
              <a:chOff x="6611409" y="1842979"/>
              <a:chExt cx="1706932" cy="3944142"/>
            </a:xfrm>
          </p:grpSpPr>
          <p:grpSp>
            <p:nvGrpSpPr>
              <p:cNvPr id="18" name="Group 17">
                <a:extLst>
                  <a:ext uri="{FF2B5EF4-FFF2-40B4-BE49-F238E27FC236}">
                    <a16:creationId xmlns:a16="http://schemas.microsoft.com/office/drawing/2014/main" id="{3F36235B-5FDB-4CFB-017B-B03D982916D2}"/>
                  </a:ext>
                </a:extLst>
              </p:cNvPr>
              <p:cNvGrpSpPr/>
              <p:nvPr/>
            </p:nvGrpSpPr>
            <p:grpSpPr>
              <a:xfrm>
                <a:off x="6611409" y="1842979"/>
                <a:ext cx="715710" cy="3944142"/>
                <a:chOff x="6611409" y="1842979"/>
                <a:chExt cx="715710" cy="3944142"/>
              </a:xfrm>
            </p:grpSpPr>
            <p:sp>
              <p:nvSpPr>
                <p:cNvPr id="24" name="Rectangle: Rounded Corners 23">
                  <a:extLst>
                    <a:ext uri="{FF2B5EF4-FFF2-40B4-BE49-F238E27FC236}">
                      <a16:creationId xmlns:a16="http://schemas.microsoft.com/office/drawing/2014/main" id="{E2ACDFBA-C3D5-DAE4-3656-1DCEB6677BEC}"/>
                    </a:ext>
                  </a:extLst>
                </p:cNvPr>
                <p:cNvSpPr/>
                <p:nvPr/>
              </p:nvSpPr>
              <p:spPr>
                <a:xfrm>
                  <a:off x="6988283" y="2947306"/>
                  <a:ext cx="338836" cy="2024743"/>
                </a:xfrm>
                <a:prstGeom prst="roundRect">
                  <a:avLst/>
                </a:prstGeom>
                <a:gradFill>
                  <a:gsLst>
                    <a:gs pos="0">
                      <a:schemeClr val="tx1">
                        <a:lumMod val="25000"/>
                        <a:lumOff val="75000"/>
                      </a:schemeClr>
                    </a:gs>
                    <a:gs pos="100000">
                      <a:schemeClr val="bg1">
                        <a:alpha val="0"/>
                      </a:schemeClr>
                    </a:gs>
                  </a:gsLst>
                  <a:lin ang="5400000" scaled="1"/>
                </a:gra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24">
                  <a:extLst>
                    <a:ext uri="{FF2B5EF4-FFF2-40B4-BE49-F238E27FC236}">
                      <a16:creationId xmlns:a16="http://schemas.microsoft.com/office/drawing/2014/main" id="{26F41B80-48A8-F484-BF7A-019E1DC44AFB}"/>
                    </a:ext>
                  </a:extLst>
                </p:cNvPr>
                <p:cNvGrpSpPr/>
                <p:nvPr/>
              </p:nvGrpSpPr>
              <p:grpSpPr>
                <a:xfrm>
                  <a:off x="6611409" y="1842979"/>
                  <a:ext cx="512715" cy="3944142"/>
                  <a:chOff x="974930" y="1807884"/>
                  <a:chExt cx="512715" cy="3944142"/>
                </a:xfrm>
              </p:grpSpPr>
              <p:sp>
                <p:nvSpPr>
                  <p:cNvPr id="26" name="Arrow: Down 25">
                    <a:extLst>
                      <a:ext uri="{FF2B5EF4-FFF2-40B4-BE49-F238E27FC236}">
                        <a16:creationId xmlns:a16="http://schemas.microsoft.com/office/drawing/2014/main" id="{63EAD6F9-3667-35E6-BA89-03E447ED99C4}"/>
                      </a:ext>
                    </a:extLst>
                  </p:cNvPr>
                  <p:cNvSpPr/>
                  <p:nvPr/>
                </p:nvSpPr>
                <p:spPr>
                  <a:xfrm rot="19679952">
                    <a:off x="1010110" y="1807884"/>
                    <a:ext cx="477535" cy="1309618"/>
                  </a:xfrm>
                  <a:prstGeom prst="downArrow">
                    <a:avLst/>
                  </a:prstGeom>
                  <a:gradFill>
                    <a:gsLst>
                      <a:gs pos="100000">
                        <a:schemeClr val="accent5"/>
                      </a:gs>
                      <a:gs pos="20000">
                        <a:schemeClr val="bg1"/>
                      </a:gs>
                      <a:gs pos="44000">
                        <a:schemeClr val="accent5">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Arrow: Down 26">
                    <a:extLst>
                      <a:ext uri="{FF2B5EF4-FFF2-40B4-BE49-F238E27FC236}">
                        <a16:creationId xmlns:a16="http://schemas.microsoft.com/office/drawing/2014/main" id="{6A17BB65-5768-BFAB-1CA2-54096444C19B}"/>
                      </a:ext>
                    </a:extLst>
                  </p:cNvPr>
                  <p:cNvSpPr/>
                  <p:nvPr/>
                </p:nvSpPr>
                <p:spPr>
                  <a:xfrm rot="1920048" flipV="1">
                    <a:off x="974930" y="4647070"/>
                    <a:ext cx="477535" cy="1104956"/>
                  </a:xfrm>
                  <a:prstGeom prst="downArrow">
                    <a:avLst/>
                  </a:prstGeom>
                  <a:gradFill>
                    <a:gsLst>
                      <a:gs pos="100000">
                        <a:schemeClr val="accent5"/>
                      </a:gs>
                      <a:gs pos="25000">
                        <a:schemeClr val="bg1"/>
                      </a:gs>
                      <a:gs pos="54000">
                        <a:schemeClr val="accent5">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9" name="Group 18">
                <a:extLst>
                  <a:ext uri="{FF2B5EF4-FFF2-40B4-BE49-F238E27FC236}">
                    <a16:creationId xmlns:a16="http://schemas.microsoft.com/office/drawing/2014/main" id="{C0D555E4-10B7-7A2E-D043-30AFEF9CC7B1}"/>
                  </a:ext>
                </a:extLst>
              </p:cNvPr>
              <p:cNvGrpSpPr/>
              <p:nvPr/>
            </p:nvGrpSpPr>
            <p:grpSpPr>
              <a:xfrm flipH="1">
                <a:off x="7602631" y="1842979"/>
                <a:ext cx="715710" cy="3944142"/>
                <a:chOff x="6611409" y="1842979"/>
                <a:chExt cx="715710" cy="3944142"/>
              </a:xfrm>
            </p:grpSpPr>
            <p:sp>
              <p:nvSpPr>
                <p:cNvPr id="20" name="Rectangle: Rounded Corners 19">
                  <a:extLst>
                    <a:ext uri="{FF2B5EF4-FFF2-40B4-BE49-F238E27FC236}">
                      <a16:creationId xmlns:a16="http://schemas.microsoft.com/office/drawing/2014/main" id="{2B0E0DD6-2625-D6FB-6D68-F44841E6BCFA}"/>
                    </a:ext>
                  </a:extLst>
                </p:cNvPr>
                <p:cNvSpPr/>
                <p:nvPr/>
              </p:nvSpPr>
              <p:spPr>
                <a:xfrm>
                  <a:off x="6988283" y="2947306"/>
                  <a:ext cx="338836" cy="2024743"/>
                </a:xfrm>
                <a:prstGeom prst="roundRect">
                  <a:avLst/>
                </a:prstGeom>
                <a:gradFill>
                  <a:gsLst>
                    <a:gs pos="0">
                      <a:schemeClr val="tx1">
                        <a:lumMod val="25000"/>
                        <a:lumOff val="75000"/>
                      </a:schemeClr>
                    </a:gs>
                    <a:gs pos="100000">
                      <a:schemeClr val="bg1">
                        <a:alpha val="0"/>
                      </a:schemeClr>
                    </a:gs>
                  </a:gsLst>
                  <a:lin ang="5400000" scaled="1"/>
                </a:gra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a:extLst>
                    <a:ext uri="{FF2B5EF4-FFF2-40B4-BE49-F238E27FC236}">
                      <a16:creationId xmlns:a16="http://schemas.microsoft.com/office/drawing/2014/main" id="{153EFF51-0011-9CE6-2973-DECDFF25C14F}"/>
                    </a:ext>
                  </a:extLst>
                </p:cNvPr>
                <p:cNvGrpSpPr/>
                <p:nvPr/>
              </p:nvGrpSpPr>
              <p:grpSpPr>
                <a:xfrm>
                  <a:off x="6611409" y="1842979"/>
                  <a:ext cx="512715" cy="3944142"/>
                  <a:chOff x="974930" y="1807884"/>
                  <a:chExt cx="512715" cy="3944142"/>
                </a:xfrm>
              </p:grpSpPr>
              <p:sp>
                <p:nvSpPr>
                  <p:cNvPr id="22" name="Arrow: Down 21">
                    <a:extLst>
                      <a:ext uri="{FF2B5EF4-FFF2-40B4-BE49-F238E27FC236}">
                        <a16:creationId xmlns:a16="http://schemas.microsoft.com/office/drawing/2014/main" id="{972584CD-4441-9DE1-2BF0-E0204AB930F1}"/>
                      </a:ext>
                    </a:extLst>
                  </p:cNvPr>
                  <p:cNvSpPr/>
                  <p:nvPr/>
                </p:nvSpPr>
                <p:spPr>
                  <a:xfrm rot="19679952">
                    <a:off x="1010110" y="1807884"/>
                    <a:ext cx="477535" cy="1309618"/>
                  </a:xfrm>
                  <a:prstGeom prst="downArrow">
                    <a:avLst/>
                  </a:prstGeom>
                  <a:gradFill>
                    <a:gsLst>
                      <a:gs pos="100000">
                        <a:schemeClr val="accent5"/>
                      </a:gs>
                      <a:gs pos="20000">
                        <a:schemeClr val="bg1"/>
                      </a:gs>
                      <a:gs pos="44000">
                        <a:schemeClr val="accent5">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a:extLst>
                      <a:ext uri="{FF2B5EF4-FFF2-40B4-BE49-F238E27FC236}">
                        <a16:creationId xmlns:a16="http://schemas.microsoft.com/office/drawing/2014/main" id="{018C72D9-1F50-D4C9-BD49-70615C15BF40}"/>
                      </a:ext>
                    </a:extLst>
                  </p:cNvPr>
                  <p:cNvSpPr/>
                  <p:nvPr/>
                </p:nvSpPr>
                <p:spPr>
                  <a:xfrm rot="1920048" flipV="1">
                    <a:off x="974930" y="4647070"/>
                    <a:ext cx="477535" cy="1104956"/>
                  </a:xfrm>
                  <a:prstGeom prst="downArrow">
                    <a:avLst/>
                  </a:prstGeom>
                  <a:gradFill>
                    <a:gsLst>
                      <a:gs pos="100000">
                        <a:schemeClr val="accent5"/>
                      </a:gs>
                      <a:gs pos="25000">
                        <a:schemeClr val="bg1"/>
                      </a:gs>
                      <a:gs pos="54000">
                        <a:schemeClr val="accent5">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grpSp>
      <p:grpSp>
        <p:nvGrpSpPr>
          <p:cNvPr id="53" name="Group 52">
            <a:extLst>
              <a:ext uri="{FF2B5EF4-FFF2-40B4-BE49-F238E27FC236}">
                <a16:creationId xmlns:a16="http://schemas.microsoft.com/office/drawing/2014/main" id="{1B93430D-A1CA-987D-5EC8-DBC4703688DE}"/>
              </a:ext>
            </a:extLst>
          </p:cNvPr>
          <p:cNvGrpSpPr/>
          <p:nvPr/>
        </p:nvGrpSpPr>
        <p:grpSpPr>
          <a:xfrm>
            <a:off x="9995046" y="3624557"/>
            <a:ext cx="1639694" cy="2048813"/>
            <a:chOff x="9984651" y="2461766"/>
            <a:chExt cx="1639694" cy="2048813"/>
          </a:xfrm>
        </p:grpSpPr>
        <p:grpSp>
          <p:nvGrpSpPr>
            <p:cNvPr id="9" name="Group 8">
              <a:extLst>
                <a:ext uri="{FF2B5EF4-FFF2-40B4-BE49-F238E27FC236}">
                  <a16:creationId xmlns:a16="http://schemas.microsoft.com/office/drawing/2014/main" id="{0D824E46-CDCF-5FEC-D79E-A40F3E693459}"/>
                </a:ext>
              </a:extLst>
            </p:cNvPr>
            <p:cNvGrpSpPr/>
            <p:nvPr/>
          </p:nvGrpSpPr>
          <p:grpSpPr>
            <a:xfrm>
              <a:off x="9984651" y="2461766"/>
              <a:ext cx="1639694" cy="2048813"/>
              <a:chOff x="1596050" y="1470352"/>
              <a:chExt cx="3752993" cy="4689399"/>
            </a:xfrm>
          </p:grpSpPr>
          <p:sp>
            <p:nvSpPr>
              <p:cNvPr id="43" name="Freeform: Shape 42">
                <a:extLst>
                  <a:ext uri="{FF2B5EF4-FFF2-40B4-BE49-F238E27FC236}">
                    <a16:creationId xmlns:a16="http://schemas.microsoft.com/office/drawing/2014/main" id="{6A49D525-B56D-EA80-C6CC-408DF23647C5}"/>
                  </a:ext>
                </a:extLst>
              </p:cNvPr>
              <p:cNvSpPr/>
              <p:nvPr/>
            </p:nvSpPr>
            <p:spPr>
              <a:xfrm>
                <a:off x="1596050" y="1470352"/>
                <a:ext cx="3752993" cy="4689399"/>
              </a:xfrm>
              <a:custGeom>
                <a:avLst/>
                <a:gdLst>
                  <a:gd name="connsiteX0" fmla="*/ 3727157 w 3752993"/>
                  <a:gd name="connsiteY0" fmla="*/ 2673487 h 4689399"/>
                  <a:gd name="connsiteX1" fmla="*/ 3669038 w 3752993"/>
                  <a:gd name="connsiteY1" fmla="*/ 2654114 h 4689399"/>
                  <a:gd name="connsiteX2" fmla="*/ 3622097 w 3752993"/>
                  <a:gd name="connsiteY2" fmla="*/ 2665291 h 4689399"/>
                  <a:gd name="connsiteX3" fmla="*/ 3610548 w 3752993"/>
                  <a:gd name="connsiteY3" fmla="*/ 2657840 h 4689399"/>
                  <a:gd name="connsiteX4" fmla="*/ 3618371 w 3752993"/>
                  <a:gd name="connsiteY4" fmla="*/ 2641820 h 4689399"/>
                  <a:gd name="connsiteX5" fmla="*/ 3637744 w 3752993"/>
                  <a:gd name="connsiteY5" fmla="*/ 2638467 h 4689399"/>
                  <a:gd name="connsiteX6" fmla="*/ 3710765 w 3752993"/>
                  <a:gd name="connsiteY6" fmla="*/ 2619467 h 4689399"/>
                  <a:gd name="connsiteX7" fmla="*/ 3752863 w 3752993"/>
                  <a:gd name="connsiteY7" fmla="*/ 2560976 h 4689399"/>
                  <a:gd name="connsiteX8" fmla="*/ 3734235 w 3752993"/>
                  <a:gd name="connsiteY8" fmla="*/ 2487956 h 4689399"/>
                  <a:gd name="connsiteX9" fmla="*/ 3726039 w 3752993"/>
                  <a:gd name="connsiteY9" fmla="*/ 2343405 h 4689399"/>
                  <a:gd name="connsiteX10" fmla="*/ 3736843 w 3752993"/>
                  <a:gd name="connsiteY10" fmla="*/ 2275227 h 4689399"/>
                  <a:gd name="connsiteX11" fmla="*/ 3620234 w 3752993"/>
                  <a:gd name="connsiteY11" fmla="*/ 2224933 h 4689399"/>
                  <a:gd name="connsiteX12" fmla="*/ 3532684 w 3752993"/>
                  <a:gd name="connsiteY12" fmla="*/ 2334463 h 4689399"/>
                  <a:gd name="connsiteX13" fmla="*/ 3509958 w 3752993"/>
                  <a:gd name="connsiteY13" fmla="*/ 2419033 h 4689399"/>
                  <a:gd name="connsiteX14" fmla="*/ 3458918 w 3752993"/>
                  <a:gd name="connsiteY14" fmla="*/ 2464857 h 4689399"/>
                  <a:gd name="connsiteX15" fmla="*/ 3338584 w 3752993"/>
                  <a:gd name="connsiteY15" fmla="*/ 2505838 h 4689399"/>
                  <a:gd name="connsiteX16" fmla="*/ 3191052 w 3752993"/>
                  <a:gd name="connsiteY16" fmla="*/ 2567309 h 4689399"/>
                  <a:gd name="connsiteX17" fmla="*/ 3152679 w 3752993"/>
                  <a:gd name="connsiteY17" fmla="*/ 2595624 h 4689399"/>
                  <a:gd name="connsiteX18" fmla="*/ 3167209 w 3752993"/>
                  <a:gd name="connsiteY18" fmla="*/ 2552407 h 4689399"/>
                  <a:gd name="connsiteX19" fmla="*/ 3302818 w 3752993"/>
                  <a:gd name="connsiteY19" fmla="*/ 2490936 h 4689399"/>
                  <a:gd name="connsiteX20" fmla="*/ 3391859 w 3752993"/>
                  <a:gd name="connsiteY20" fmla="*/ 2454798 h 4689399"/>
                  <a:gd name="connsiteX21" fmla="*/ 3381055 w 3752993"/>
                  <a:gd name="connsiteY21" fmla="*/ 2402641 h 4689399"/>
                  <a:gd name="connsiteX22" fmla="*/ 3295740 w 3752993"/>
                  <a:gd name="connsiteY22" fmla="*/ 2418288 h 4689399"/>
                  <a:gd name="connsiteX23" fmla="*/ 3219739 w 3752993"/>
                  <a:gd name="connsiteY23" fmla="*/ 2393327 h 4689399"/>
                  <a:gd name="connsiteX24" fmla="*/ 3158268 w 3752993"/>
                  <a:gd name="connsiteY24" fmla="*/ 2347503 h 4689399"/>
                  <a:gd name="connsiteX25" fmla="*/ 2952990 w 3752993"/>
                  <a:gd name="connsiteY25" fmla="*/ 2379543 h 4689399"/>
                  <a:gd name="connsiteX26" fmla="*/ 2908657 w 3752993"/>
                  <a:gd name="connsiteY26" fmla="*/ 2417543 h 4689399"/>
                  <a:gd name="connsiteX27" fmla="*/ 2893382 w 3752993"/>
                  <a:gd name="connsiteY27" fmla="*/ 2434680 h 4689399"/>
                  <a:gd name="connsiteX28" fmla="*/ 2873637 w 3752993"/>
                  <a:gd name="connsiteY28" fmla="*/ 2432445 h 4689399"/>
                  <a:gd name="connsiteX29" fmla="*/ 2898598 w 3752993"/>
                  <a:gd name="connsiteY29" fmla="*/ 2398543 h 4689399"/>
                  <a:gd name="connsiteX30" fmla="*/ 2979814 w 3752993"/>
                  <a:gd name="connsiteY30" fmla="*/ 2332228 h 4689399"/>
                  <a:gd name="connsiteX31" fmla="*/ 3143738 w 3752993"/>
                  <a:gd name="connsiteY31" fmla="*/ 2300189 h 4689399"/>
                  <a:gd name="connsiteX32" fmla="*/ 3223837 w 3752993"/>
                  <a:gd name="connsiteY32" fmla="*/ 2312483 h 4689399"/>
                  <a:gd name="connsiteX33" fmla="*/ 3355721 w 3752993"/>
                  <a:gd name="connsiteY33" fmla="*/ 2347503 h 4689399"/>
                  <a:gd name="connsiteX34" fmla="*/ 3436565 w 3752993"/>
                  <a:gd name="connsiteY34" fmla="*/ 2376190 h 4689399"/>
                  <a:gd name="connsiteX35" fmla="*/ 3496174 w 3752993"/>
                  <a:gd name="connsiteY35" fmla="*/ 2285286 h 4689399"/>
                  <a:gd name="connsiteX36" fmla="*/ 3546468 w 3752993"/>
                  <a:gd name="connsiteY36" fmla="*/ 2235737 h 4689399"/>
                  <a:gd name="connsiteX37" fmla="*/ 3620607 w 3752993"/>
                  <a:gd name="connsiteY37" fmla="*/ 2158618 h 4689399"/>
                  <a:gd name="connsiteX38" fmla="*/ 3648548 w 3752993"/>
                  <a:gd name="connsiteY38" fmla="*/ 2035675 h 4689399"/>
                  <a:gd name="connsiteX39" fmla="*/ 3657862 w 3752993"/>
                  <a:gd name="connsiteY39" fmla="*/ 1915341 h 4689399"/>
                  <a:gd name="connsiteX40" fmla="*/ 3645940 w 3752993"/>
                  <a:gd name="connsiteY40" fmla="*/ 1860948 h 4689399"/>
                  <a:gd name="connsiteX41" fmla="*/ 3610548 w 3752993"/>
                  <a:gd name="connsiteY41" fmla="*/ 1818849 h 4689399"/>
                  <a:gd name="connsiteX42" fmla="*/ 3537900 w 3752993"/>
                  <a:gd name="connsiteY42" fmla="*/ 1815124 h 4689399"/>
                  <a:gd name="connsiteX43" fmla="*/ 3471585 w 3752993"/>
                  <a:gd name="connsiteY43" fmla="*/ 1850516 h 4689399"/>
                  <a:gd name="connsiteX44" fmla="*/ 3411231 w 3752993"/>
                  <a:gd name="connsiteY44" fmla="*/ 1884419 h 4689399"/>
                  <a:gd name="connsiteX45" fmla="*/ 3403035 w 3752993"/>
                  <a:gd name="connsiteY45" fmla="*/ 1883674 h 4689399"/>
                  <a:gd name="connsiteX46" fmla="*/ 3422036 w 3752993"/>
                  <a:gd name="connsiteY46" fmla="*/ 1824438 h 4689399"/>
                  <a:gd name="connsiteX47" fmla="*/ 3477173 w 3752993"/>
                  <a:gd name="connsiteY47" fmla="*/ 1787182 h 4689399"/>
                  <a:gd name="connsiteX48" fmla="*/ 3548704 w 3752993"/>
                  <a:gd name="connsiteY48" fmla="*/ 1760358 h 4689399"/>
                  <a:gd name="connsiteX49" fmla="*/ 3631783 w 3752993"/>
                  <a:gd name="connsiteY49" fmla="*/ 1705966 h 4689399"/>
                  <a:gd name="connsiteX50" fmla="*/ 3640352 w 3752993"/>
                  <a:gd name="connsiteY50" fmla="*/ 1643749 h 4689399"/>
                  <a:gd name="connsiteX51" fmla="*/ 3598998 w 3752993"/>
                  <a:gd name="connsiteY51" fmla="*/ 1505532 h 4689399"/>
                  <a:gd name="connsiteX52" fmla="*/ 3514056 w 3752993"/>
                  <a:gd name="connsiteY52" fmla="*/ 1464178 h 4689399"/>
                  <a:gd name="connsiteX53" fmla="*/ 3286426 w 3752993"/>
                  <a:gd name="connsiteY53" fmla="*/ 1538689 h 4689399"/>
                  <a:gd name="connsiteX54" fmla="*/ 3205582 w 3752993"/>
                  <a:gd name="connsiteY54" fmla="*/ 1550983 h 4689399"/>
                  <a:gd name="connsiteX55" fmla="*/ 3252151 w 3752993"/>
                  <a:gd name="connsiteY55" fmla="*/ 1515963 h 4689399"/>
                  <a:gd name="connsiteX56" fmla="*/ 3435447 w 3752993"/>
                  <a:gd name="connsiteY56" fmla="*/ 1467159 h 4689399"/>
                  <a:gd name="connsiteX57" fmla="*/ 3547214 w 3752993"/>
                  <a:gd name="connsiteY57" fmla="*/ 1357628 h 4689399"/>
                  <a:gd name="connsiteX58" fmla="*/ 3486115 w 3752993"/>
                  <a:gd name="connsiteY58" fmla="*/ 1206371 h 4689399"/>
                  <a:gd name="connsiteX59" fmla="*/ 3366153 w 3752993"/>
                  <a:gd name="connsiteY59" fmla="*/ 1184763 h 4689399"/>
                  <a:gd name="connsiteX60" fmla="*/ 3186209 w 3752993"/>
                  <a:gd name="connsiteY60" fmla="*/ 1199293 h 4689399"/>
                  <a:gd name="connsiteX61" fmla="*/ 3091208 w 3752993"/>
                  <a:gd name="connsiteY61" fmla="*/ 1296902 h 4689399"/>
                  <a:gd name="connsiteX62" fmla="*/ 2958206 w 3752993"/>
                  <a:gd name="connsiteY62" fmla="*/ 1346451 h 4689399"/>
                  <a:gd name="connsiteX63" fmla="*/ 2882950 w 3752993"/>
                  <a:gd name="connsiteY63" fmla="*/ 1344961 h 4689399"/>
                  <a:gd name="connsiteX64" fmla="*/ 2757400 w 3752993"/>
                  <a:gd name="connsiteY64" fmla="*/ 1321863 h 4689399"/>
                  <a:gd name="connsiteX65" fmla="*/ 2646752 w 3752993"/>
                  <a:gd name="connsiteY65" fmla="*/ 1266352 h 4689399"/>
                  <a:gd name="connsiteX66" fmla="*/ 2640791 w 3752993"/>
                  <a:gd name="connsiteY66" fmla="*/ 1249960 h 4689399"/>
                  <a:gd name="connsiteX67" fmla="*/ 2655320 w 3752993"/>
                  <a:gd name="connsiteY67" fmla="*/ 1245862 h 4689399"/>
                  <a:gd name="connsiteX68" fmla="*/ 2701889 w 3752993"/>
                  <a:gd name="connsiteY68" fmla="*/ 1263744 h 4689399"/>
                  <a:gd name="connsiteX69" fmla="*/ 2936971 w 3752993"/>
                  <a:gd name="connsiteY69" fmla="*/ 1318882 h 4689399"/>
                  <a:gd name="connsiteX70" fmla="*/ 3023031 w 3752993"/>
                  <a:gd name="connsiteY70" fmla="*/ 1300255 h 4689399"/>
                  <a:gd name="connsiteX71" fmla="*/ 3052090 w 3752993"/>
                  <a:gd name="connsiteY71" fmla="*/ 1250705 h 4689399"/>
                  <a:gd name="connsiteX72" fmla="*/ 3088228 w 3752993"/>
                  <a:gd name="connsiteY72" fmla="*/ 1191842 h 4689399"/>
                  <a:gd name="connsiteX73" fmla="*/ 3115424 w 3752993"/>
                  <a:gd name="connsiteY73" fmla="*/ 1162782 h 4689399"/>
                  <a:gd name="connsiteX74" fmla="*/ 3217876 w 3752993"/>
                  <a:gd name="connsiteY74" fmla="*/ 1163155 h 4689399"/>
                  <a:gd name="connsiteX75" fmla="*/ 3370996 w 3752993"/>
                  <a:gd name="connsiteY75" fmla="*/ 1156822 h 4689399"/>
                  <a:gd name="connsiteX76" fmla="*/ 3360564 w 3752993"/>
                  <a:gd name="connsiteY76" fmla="*/ 1018232 h 4689399"/>
                  <a:gd name="connsiteX77" fmla="*/ 3313995 w 3752993"/>
                  <a:gd name="connsiteY77" fmla="*/ 934407 h 4689399"/>
                  <a:gd name="connsiteX78" fmla="*/ 3288289 w 3752993"/>
                  <a:gd name="connsiteY78" fmla="*/ 842386 h 4689399"/>
                  <a:gd name="connsiteX79" fmla="*/ 3129953 w 3752993"/>
                  <a:gd name="connsiteY79" fmla="*/ 794700 h 4689399"/>
                  <a:gd name="connsiteX80" fmla="*/ 2989128 w 3752993"/>
                  <a:gd name="connsiteY80" fmla="*/ 815562 h 4689399"/>
                  <a:gd name="connsiteX81" fmla="*/ 2791302 w 3752993"/>
                  <a:gd name="connsiteY81" fmla="*/ 810347 h 4689399"/>
                  <a:gd name="connsiteX82" fmla="*/ 2808812 w 3752993"/>
                  <a:gd name="connsiteY82" fmla="*/ 796935 h 4689399"/>
                  <a:gd name="connsiteX83" fmla="*/ 2975344 w 3752993"/>
                  <a:gd name="connsiteY83" fmla="*/ 796935 h 4689399"/>
                  <a:gd name="connsiteX84" fmla="*/ 3142993 w 3752993"/>
                  <a:gd name="connsiteY84" fmla="*/ 735836 h 4689399"/>
                  <a:gd name="connsiteX85" fmla="*/ 3144856 w 3752993"/>
                  <a:gd name="connsiteY85" fmla="*/ 732110 h 4689399"/>
                  <a:gd name="connsiteX86" fmla="*/ 3055443 w 3752993"/>
                  <a:gd name="connsiteY86" fmla="*/ 516029 h 4689399"/>
                  <a:gd name="connsiteX87" fmla="*/ 2987638 w 3752993"/>
                  <a:gd name="connsiteY87" fmla="*/ 482127 h 4689399"/>
                  <a:gd name="connsiteX88" fmla="*/ 2974226 w 3752993"/>
                  <a:gd name="connsiteY88" fmla="*/ 381910 h 4689399"/>
                  <a:gd name="connsiteX89" fmla="*/ 2879970 w 3752993"/>
                  <a:gd name="connsiteY89" fmla="*/ 284674 h 4689399"/>
                  <a:gd name="connsiteX90" fmla="*/ 2730949 w 3752993"/>
                  <a:gd name="connsiteY90" fmla="*/ 210163 h 4689399"/>
                  <a:gd name="connsiteX91" fmla="*/ 2619182 w 3752993"/>
                  <a:gd name="connsiteY91" fmla="*/ 238104 h 4689399"/>
                  <a:gd name="connsiteX92" fmla="*/ 2533123 w 3752993"/>
                  <a:gd name="connsiteY92" fmla="*/ 384891 h 4689399"/>
                  <a:gd name="connsiteX93" fmla="*/ 2532005 w 3752993"/>
                  <a:gd name="connsiteY93" fmla="*/ 526833 h 4689399"/>
                  <a:gd name="connsiteX94" fmla="*/ 2499965 w 3752993"/>
                  <a:gd name="connsiteY94" fmla="*/ 526833 h 4689399"/>
                  <a:gd name="connsiteX95" fmla="*/ 2512260 w 3752993"/>
                  <a:gd name="connsiteY95" fmla="*/ 374832 h 4689399"/>
                  <a:gd name="connsiteX96" fmla="*/ 2570378 w 3752993"/>
                  <a:gd name="connsiteY96" fmla="*/ 223575 h 4689399"/>
                  <a:gd name="connsiteX97" fmla="*/ 2570378 w 3752993"/>
                  <a:gd name="connsiteY97" fmla="*/ 118142 h 4689399"/>
                  <a:gd name="connsiteX98" fmla="*/ 2450416 w 3752993"/>
                  <a:gd name="connsiteY98" fmla="*/ 22768 h 4689399"/>
                  <a:gd name="connsiteX99" fmla="*/ 2361375 w 3752993"/>
                  <a:gd name="connsiteY99" fmla="*/ 115907 h 4689399"/>
                  <a:gd name="connsiteX100" fmla="*/ 2323003 w 3752993"/>
                  <a:gd name="connsiteY100" fmla="*/ 51828 h 4689399"/>
                  <a:gd name="connsiteX101" fmla="*/ 2172118 w 3752993"/>
                  <a:gd name="connsiteY101" fmla="*/ 4141 h 4689399"/>
                  <a:gd name="connsiteX102" fmla="*/ 1931821 w 3752993"/>
                  <a:gd name="connsiteY102" fmla="*/ 155398 h 4689399"/>
                  <a:gd name="connsiteX103" fmla="*/ 1951567 w 3752993"/>
                  <a:gd name="connsiteY103" fmla="*/ 278713 h 4689399"/>
                  <a:gd name="connsiteX104" fmla="*/ 2081960 w 3752993"/>
                  <a:gd name="connsiteY104" fmla="*/ 321184 h 4689399"/>
                  <a:gd name="connsiteX105" fmla="*/ 2162805 w 3752993"/>
                  <a:gd name="connsiteY105" fmla="*/ 423636 h 4689399"/>
                  <a:gd name="connsiteX106" fmla="*/ 2049548 w 3752993"/>
                  <a:gd name="connsiteY106" fmla="*/ 396440 h 4689399"/>
                  <a:gd name="connsiteX107" fmla="*/ 1950076 w 3752993"/>
                  <a:gd name="connsiteY107" fmla="*/ 343537 h 4689399"/>
                  <a:gd name="connsiteX108" fmla="*/ 1930703 w 3752993"/>
                  <a:gd name="connsiteY108" fmla="*/ 342792 h 4689399"/>
                  <a:gd name="connsiteX109" fmla="*/ 1913194 w 3752993"/>
                  <a:gd name="connsiteY109" fmla="*/ 407616 h 4689399"/>
                  <a:gd name="connsiteX110" fmla="*/ 1943370 w 3752993"/>
                  <a:gd name="connsiteY110" fmla="*/ 457538 h 4689399"/>
                  <a:gd name="connsiteX111" fmla="*/ 2076372 w 3752993"/>
                  <a:gd name="connsiteY111" fmla="*/ 589422 h 4689399"/>
                  <a:gd name="connsiteX112" fmla="*/ 2158706 w 3752993"/>
                  <a:gd name="connsiteY112" fmla="*/ 703051 h 4689399"/>
                  <a:gd name="connsiteX113" fmla="*/ 2131137 w 3752993"/>
                  <a:gd name="connsiteY113" fmla="*/ 704542 h 4689399"/>
                  <a:gd name="connsiteX114" fmla="*/ 2090902 w 3752993"/>
                  <a:gd name="connsiteY114" fmla="*/ 678463 h 4689399"/>
                  <a:gd name="connsiteX115" fmla="*/ 2019744 w 3752993"/>
                  <a:gd name="connsiteY115" fmla="*/ 607305 h 4689399"/>
                  <a:gd name="connsiteX116" fmla="*/ 1959390 w 3752993"/>
                  <a:gd name="connsiteY116" fmla="*/ 537638 h 4689399"/>
                  <a:gd name="connsiteX117" fmla="*/ 1947468 w 3752993"/>
                  <a:gd name="connsiteY117" fmla="*/ 532049 h 4689399"/>
                  <a:gd name="connsiteX118" fmla="*/ 1937037 w 3752993"/>
                  <a:gd name="connsiteY118" fmla="*/ 533912 h 4689399"/>
                  <a:gd name="connsiteX119" fmla="*/ 1902389 w 3752993"/>
                  <a:gd name="connsiteY119" fmla="*/ 567069 h 4689399"/>
                  <a:gd name="connsiteX120" fmla="*/ 1894193 w 3752993"/>
                  <a:gd name="connsiteY120" fmla="*/ 690384 h 4689399"/>
                  <a:gd name="connsiteX121" fmla="*/ 1908723 w 3752993"/>
                  <a:gd name="connsiteY121" fmla="*/ 787621 h 4689399"/>
                  <a:gd name="connsiteX122" fmla="*/ 1889723 w 3752993"/>
                  <a:gd name="connsiteY122" fmla="*/ 958996 h 4689399"/>
                  <a:gd name="connsiteX123" fmla="*/ 1909841 w 3752993"/>
                  <a:gd name="connsiteY123" fmla="*/ 1042820 h 4689399"/>
                  <a:gd name="connsiteX124" fmla="*/ 2021979 w 3752993"/>
                  <a:gd name="connsiteY124" fmla="*/ 1069271 h 4689399"/>
                  <a:gd name="connsiteX125" fmla="*/ 1995900 w 3752993"/>
                  <a:gd name="connsiteY125" fmla="*/ 1097213 h 4689399"/>
                  <a:gd name="connsiteX126" fmla="*/ 1921390 w 3752993"/>
                  <a:gd name="connsiteY126" fmla="*/ 1115841 h 4689399"/>
                  <a:gd name="connsiteX127" fmla="*/ 1876683 w 3752993"/>
                  <a:gd name="connsiteY127" fmla="*/ 1116586 h 4689399"/>
                  <a:gd name="connsiteX128" fmla="*/ 1876683 w 3752993"/>
                  <a:gd name="connsiteY128" fmla="*/ 1372903 h 4689399"/>
                  <a:gd name="connsiteX129" fmla="*/ 1876683 w 3752993"/>
                  <a:gd name="connsiteY129" fmla="*/ 1877340 h 4689399"/>
                  <a:gd name="connsiteX130" fmla="*/ 1904252 w 3752993"/>
                  <a:gd name="connsiteY130" fmla="*/ 1858340 h 4689399"/>
                  <a:gd name="connsiteX131" fmla="*/ 1926605 w 3752993"/>
                  <a:gd name="connsiteY131" fmla="*/ 1613200 h 4689399"/>
                  <a:gd name="connsiteX132" fmla="*/ 1900154 w 3752993"/>
                  <a:gd name="connsiteY132" fmla="*/ 1562905 h 4689399"/>
                  <a:gd name="connsiteX133" fmla="*/ 1900154 w 3752993"/>
                  <a:gd name="connsiteY133" fmla="*/ 1504414 h 4689399"/>
                  <a:gd name="connsiteX134" fmla="*/ 1904252 w 3752993"/>
                  <a:gd name="connsiteY134" fmla="*/ 1452257 h 4689399"/>
                  <a:gd name="connsiteX135" fmla="*/ 1988449 w 3752993"/>
                  <a:gd name="connsiteY135" fmla="*/ 1340118 h 4689399"/>
                  <a:gd name="connsiteX136" fmla="*/ 2102451 w 3752993"/>
                  <a:gd name="connsiteY136" fmla="*/ 1248842 h 4689399"/>
                  <a:gd name="connsiteX137" fmla="*/ 2118843 w 3752993"/>
                  <a:gd name="connsiteY137" fmla="*/ 1239528 h 4689399"/>
                  <a:gd name="connsiteX138" fmla="*/ 2130765 w 3752993"/>
                  <a:gd name="connsiteY138" fmla="*/ 1242881 h 4689399"/>
                  <a:gd name="connsiteX139" fmla="*/ 2131510 w 3752993"/>
                  <a:gd name="connsiteY139" fmla="*/ 1248842 h 4689399"/>
                  <a:gd name="connsiteX140" fmla="*/ 2121078 w 3752993"/>
                  <a:gd name="connsiteY140" fmla="*/ 1270823 h 4689399"/>
                  <a:gd name="connsiteX141" fmla="*/ 2000371 w 3752993"/>
                  <a:gd name="connsiteY141" fmla="*/ 1401589 h 4689399"/>
                  <a:gd name="connsiteX142" fmla="*/ 2048430 w 3752993"/>
                  <a:gd name="connsiteY142" fmla="*/ 1667220 h 4689399"/>
                  <a:gd name="connsiteX143" fmla="*/ 2061097 w 3752993"/>
                  <a:gd name="connsiteY143" fmla="*/ 1785692 h 4689399"/>
                  <a:gd name="connsiteX144" fmla="*/ 2047685 w 3752993"/>
                  <a:gd name="connsiteY144" fmla="*/ 1803947 h 4689399"/>
                  <a:gd name="connsiteX145" fmla="*/ 2037254 w 3752993"/>
                  <a:gd name="connsiteY145" fmla="*/ 1815869 h 4689399"/>
                  <a:gd name="connsiteX146" fmla="*/ 1985469 w 3752993"/>
                  <a:gd name="connsiteY146" fmla="*/ 1838595 h 4689399"/>
                  <a:gd name="connsiteX147" fmla="*/ 1919154 w 3752993"/>
                  <a:gd name="connsiteY147" fmla="*/ 1914223 h 4689399"/>
                  <a:gd name="connsiteX148" fmla="*/ 1910958 w 3752993"/>
                  <a:gd name="connsiteY148" fmla="*/ 1970479 h 4689399"/>
                  <a:gd name="connsiteX149" fmla="*/ 1910958 w 3752993"/>
                  <a:gd name="connsiteY149" fmla="*/ 2367993 h 4689399"/>
                  <a:gd name="connsiteX150" fmla="*/ 1934802 w 3752993"/>
                  <a:gd name="connsiteY150" fmla="*/ 2416798 h 4689399"/>
                  <a:gd name="connsiteX151" fmla="*/ 1931821 w 3752993"/>
                  <a:gd name="connsiteY151" fmla="*/ 2458151 h 4689399"/>
                  <a:gd name="connsiteX152" fmla="*/ 1967959 w 3752993"/>
                  <a:gd name="connsiteY152" fmla="*/ 2549427 h 4689399"/>
                  <a:gd name="connsiteX153" fmla="*/ 2014156 w 3752993"/>
                  <a:gd name="connsiteY153" fmla="*/ 2547937 h 4689399"/>
                  <a:gd name="connsiteX154" fmla="*/ 2054019 w 3752993"/>
                  <a:gd name="connsiteY154" fmla="*/ 2524093 h 4689399"/>
                  <a:gd name="connsiteX155" fmla="*/ 2039489 w 3752993"/>
                  <a:gd name="connsiteY155" fmla="*/ 2556878 h 4689399"/>
                  <a:gd name="connsiteX156" fmla="*/ 1990685 w 3752993"/>
                  <a:gd name="connsiteY156" fmla="*/ 2571780 h 4689399"/>
                  <a:gd name="connsiteX157" fmla="*/ 1887860 w 3752993"/>
                  <a:gd name="connsiteY157" fmla="*/ 2573643 h 4689399"/>
                  <a:gd name="connsiteX158" fmla="*/ 1762682 w 3752993"/>
                  <a:gd name="connsiteY158" fmla="*/ 2571780 h 4689399"/>
                  <a:gd name="connsiteX159" fmla="*/ 1714250 w 3752993"/>
                  <a:gd name="connsiteY159" fmla="*/ 2556878 h 4689399"/>
                  <a:gd name="connsiteX160" fmla="*/ 1699720 w 3752993"/>
                  <a:gd name="connsiteY160" fmla="*/ 2524093 h 4689399"/>
                  <a:gd name="connsiteX161" fmla="*/ 1739584 w 3752993"/>
                  <a:gd name="connsiteY161" fmla="*/ 2547937 h 4689399"/>
                  <a:gd name="connsiteX162" fmla="*/ 1785780 w 3752993"/>
                  <a:gd name="connsiteY162" fmla="*/ 2549427 h 4689399"/>
                  <a:gd name="connsiteX163" fmla="*/ 1821918 w 3752993"/>
                  <a:gd name="connsiteY163" fmla="*/ 2458151 h 4689399"/>
                  <a:gd name="connsiteX164" fmla="*/ 1818937 w 3752993"/>
                  <a:gd name="connsiteY164" fmla="*/ 2416798 h 4689399"/>
                  <a:gd name="connsiteX165" fmla="*/ 1842781 w 3752993"/>
                  <a:gd name="connsiteY165" fmla="*/ 2367993 h 4689399"/>
                  <a:gd name="connsiteX166" fmla="*/ 1842781 w 3752993"/>
                  <a:gd name="connsiteY166" fmla="*/ 1970479 h 4689399"/>
                  <a:gd name="connsiteX167" fmla="*/ 1834585 w 3752993"/>
                  <a:gd name="connsiteY167" fmla="*/ 1914223 h 4689399"/>
                  <a:gd name="connsiteX168" fmla="*/ 1768270 w 3752993"/>
                  <a:gd name="connsiteY168" fmla="*/ 1838595 h 4689399"/>
                  <a:gd name="connsiteX169" fmla="*/ 1716485 w 3752993"/>
                  <a:gd name="connsiteY169" fmla="*/ 1815869 h 4689399"/>
                  <a:gd name="connsiteX170" fmla="*/ 1706054 w 3752993"/>
                  <a:gd name="connsiteY170" fmla="*/ 1803947 h 4689399"/>
                  <a:gd name="connsiteX171" fmla="*/ 1692642 w 3752993"/>
                  <a:gd name="connsiteY171" fmla="*/ 1785692 h 4689399"/>
                  <a:gd name="connsiteX172" fmla="*/ 1705309 w 3752993"/>
                  <a:gd name="connsiteY172" fmla="*/ 1667220 h 4689399"/>
                  <a:gd name="connsiteX173" fmla="*/ 1753368 w 3752993"/>
                  <a:gd name="connsiteY173" fmla="*/ 1401589 h 4689399"/>
                  <a:gd name="connsiteX174" fmla="*/ 1632661 w 3752993"/>
                  <a:gd name="connsiteY174" fmla="*/ 1270823 h 4689399"/>
                  <a:gd name="connsiteX175" fmla="*/ 1622229 w 3752993"/>
                  <a:gd name="connsiteY175" fmla="*/ 1248842 h 4689399"/>
                  <a:gd name="connsiteX176" fmla="*/ 1622974 w 3752993"/>
                  <a:gd name="connsiteY176" fmla="*/ 1242881 h 4689399"/>
                  <a:gd name="connsiteX177" fmla="*/ 1634896 w 3752993"/>
                  <a:gd name="connsiteY177" fmla="*/ 1239528 h 4689399"/>
                  <a:gd name="connsiteX178" fmla="*/ 1651288 w 3752993"/>
                  <a:gd name="connsiteY178" fmla="*/ 1248842 h 4689399"/>
                  <a:gd name="connsiteX179" fmla="*/ 1765290 w 3752993"/>
                  <a:gd name="connsiteY179" fmla="*/ 1340118 h 4689399"/>
                  <a:gd name="connsiteX180" fmla="*/ 1849487 w 3752993"/>
                  <a:gd name="connsiteY180" fmla="*/ 1452257 h 4689399"/>
                  <a:gd name="connsiteX181" fmla="*/ 1853585 w 3752993"/>
                  <a:gd name="connsiteY181" fmla="*/ 1504414 h 4689399"/>
                  <a:gd name="connsiteX182" fmla="*/ 1853585 w 3752993"/>
                  <a:gd name="connsiteY182" fmla="*/ 1562905 h 4689399"/>
                  <a:gd name="connsiteX183" fmla="*/ 1827134 w 3752993"/>
                  <a:gd name="connsiteY183" fmla="*/ 1613200 h 4689399"/>
                  <a:gd name="connsiteX184" fmla="*/ 1849487 w 3752993"/>
                  <a:gd name="connsiteY184" fmla="*/ 1858340 h 4689399"/>
                  <a:gd name="connsiteX185" fmla="*/ 1877056 w 3752993"/>
                  <a:gd name="connsiteY185" fmla="*/ 1877340 h 4689399"/>
                  <a:gd name="connsiteX186" fmla="*/ 1877056 w 3752993"/>
                  <a:gd name="connsiteY186" fmla="*/ 1372903 h 4689399"/>
                  <a:gd name="connsiteX187" fmla="*/ 1877056 w 3752993"/>
                  <a:gd name="connsiteY187" fmla="*/ 1116586 h 4689399"/>
                  <a:gd name="connsiteX188" fmla="*/ 1832349 w 3752993"/>
                  <a:gd name="connsiteY188" fmla="*/ 1115841 h 4689399"/>
                  <a:gd name="connsiteX189" fmla="*/ 1757839 w 3752993"/>
                  <a:gd name="connsiteY189" fmla="*/ 1097213 h 4689399"/>
                  <a:gd name="connsiteX190" fmla="*/ 1731760 w 3752993"/>
                  <a:gd name="connsiteY190" fmla="*/ 1069271 h 4689399"/>
                  <a:gd name="connsiteX191" fmla="*/ 1843899 w 3752993"/>
                  <a:gd name="connsiteY191" fmla="*/ 1042820 h 4689399"/>
                  <a:gd name="connsiteX192" fmla="*/ 1864016 w 3752993"/>
                  <a:gd name="connsiteY192" fmla="*/ 958996 h 4689399"/>
                  <a:gd name="connsiteX193" fmla="*/ 1845016 w 3752993"/>
                  <a:gd name="connsiteY193" fmla="*/ 787621 h 4689399"/>
                  <a:gd name="connsiteX194" fmla="*/ 1859546 w 3752993"/>
                  <a:gd name="connsiteY194" fmla="*/ 690384 h 4689399"/>
                  <a:gd name="connsiteX195" fmla="*/ 1851350 w 3752993"/>
                  <a:gd name="connsiteY195" fmla="*/ 567069 h 4689399"/>
                  <a:gd name="connsiteX196" fmla="*/ 1816702 w 3752993"/>
                  <a:gd name="connsiteY196" fmla="*/ 533912 h 4689399"/>
                  <a:gd name="connsiteX197" fmla="*/ 1806271 w 3752993"/>
                  <a:gd name="connsiteY197" fmla="*/ 532049 h 4689399"/>
                  <a:gd name="connsiteX198" fmla="*/ 1794349 w 3752993"/>
                  <a:gd name="connsiteY198" fmla="*/ 537638 h 4689399"/>
                  <a:gd name="connsiteX199" fmla="*/ 1733995 w 3752993"/>
                  <a:gd name="connsiteY199" fmla="*/ 607305 h 4689399"/>
                  <a:gd name="connsiteX200" fmla="*/ 1662838 w 3752993"/>
                  <a:gd name="connsiteY200" fmla="*/ 678463 h 4689399"/>
                  <a:gd name="connsiteX201" fmla="*/ 1622602 w 3752993"/>
                  <a:gd name="connsiteY201" fmla="*/ 704542 h 4689399"/>
                  <a:gd name="connsiteX202" fmla="*/ 1594660 w 3752993"/>
                  <a:gd name="connsiteY202" fmla="*/ 703051 h 4689399"/>
                  <a:gd name="connsiteX203" fmla="*/ 1676995 w 3752993"/>
                  <a:gd name="connsiteY203" fmla="*/ 589422 h 4689399"/>
                  <a:gd name="connsiteX204" fmla="*/ 1809996 w 3752993"/>
                  <a:gd name="connsiteY204" fmla="*/ 457538 h 4689399"/>
                  <a:gd name="connsiteX205" fmla="*/ 1840173 w 3752993"/>
                  <a:gd name="connsiteY205" fmla="*/ 407616 h 4689399"/>
                  <a:gd name="connsiteX206" fmla="*/ 1822663 w 3752993"/>
                  <a:gd name="connsiteY206" fmla="*/ 342792 h 4689399"/>
                  <a:gd name="connsiteX207" fmla="*/ 1803290 w 3752993"/>
                  <a:gd name="connsiteY207" fmla="*/ 343537 h 4689399"/>
                  <a:gd name="connsiteX208" fmla="*/ 1703818 w 3752993"/>
                  <a:gd name="connsiteY208" fmla="*/ 396440 h 4689399"/>
                  <a:gd name="connsiteX209" fmla="*/ 1590562 w 3752993"/>
                  <a:gd name="connsiteY209" fmla="*/ 423636 h 4689399"/>
                  <a:gd name="connsiteX210" fmla="*/ 1671406 w 3752993"/>
                  <a:gd name="connsiteY210" fmla="*/ 321184 h 4689399"/>
                  <a:gd name="connsiteX211" fmla="*/ 1801800 w 3752993"/>
                  <a:gd name="connsiteY211" fmla="*/ 278713 h 4689399"/>
                  <a:gd name="connsiteX212" fmla="*/ 1821545 w 3752993"/>
                  <a:gd name="connsiteY212" fmla="*/ 155398 h 4689399"/>
                  <a:gd name="connsiteX213" fmla="*/ 1581248 w 3752993"/>
                  <a:gd name="connsiteY213" fmla="*/ 4141 h 4689399"/>
                  <a:gd name="connsiteX214" fmla="*/ 1430364 w 3752993"/>
                  <a:gd name="connsiteY214" fmla="*/ 51828 h 4689399"/>
                  <a:gd name="connsiteX215" fmla="*/ 1391991 w 3752993"/>
                  <a:gd name="connsiteY215" fmla="*/ 115907 h 4689399"/>
                  <a:gd name="connsiteX216" fmla="*/ 1302951 w 3752993"/>
                  <a:gd name="connsiteY216" fmla="*/ 22768 h 4689399"/>
                  <a:gd name="connsiteX217" fmla="*/ 1182989 w 3752993"/>
                  <a:gd name="connsiteY217" fmla="*/ 118142 h 4689399"/>
                  <a:gd name="connsiteX218" fmla="*/ 1182989 w 3752993"/>
                  <a:gd name="connsiteY218" fmla="*/ 223575 h 4689399"/>
                  <a:gd name="connsiteX219" fmla="*/ 1241107 w 3752993"/>
                  <a:gd name="connsiteY219" fmla="*/ 374832 h 4689399"/>
                  <a:gd name="connsiteX220" fmla="*/ 1253401 w 3752993"/>
                  <a:gd name="connsiteY220" fmla="*/ 526833 h 4689399"/>
                  <a:gd name="connsiteX221" fmla="*/ 1221362 w 3752993"/>
                  <a:gd name="connsiteY221" fmla="*/ 526833 h 4689399"/>
                  <a:gd name="connsiteX222" fmla="*/ 1220244 w 3752993"/>
                  <a:gd name="connsiteY222" fmla="*/ 384891 h 4689399"/>
                  <a:gd name="connsiteX223" fmla="*/ 1134184 w 3752993"/>
                  <a:gd name="connsiteY223" fmla="*/ 238104 h 4689399"/>
                  <a:gd name="connsiteX224" fmla="*/ 1022418 w 3752993"/>
                  <a:gd name="connsiteY224" fmla="*/ 210163 h 4689399"/>
                  <a:gd name="connsiteX225" fmla="*/ 873396 w 3752993"/>
                  <a:gd name="connsiteY225" fmla="*/ 284674 h 4689399"/>
                  <a:gd name="connsiteX226" fmla="*/ 779140 w 3752993"/>
                  <a:gd name="connsiteY226" fmla="*/ 381910 h 4689399"/>
                  <a:gd name="connsiteX227" fmla="*/ 765728 w 3752993"/>
                  <a:gd name="connsiteY227" fmla="*/ 482127 h 4689399"/>
                  <a:gd name="connsiteX228" fmla="*/ 697924 w 3752993"/>
                  <a:gd name="connsiteY228" fmla="*/ 516029 h 4689399"/>
                  <a:gd name="connsiteX229" fmla="*/ 608511 w 3752993"/>
                  <a:gd name="connsiteY229" fmla="*/ 732110 h 4689399"/>
                  <a:gd name="connsiteX230" fmla="*/ 610374 w 3752993"/>
                  <a:gd name="connsiteY230" fmla="*/ 735836 h 4689399"/>
                  <a:gd name="connsiteX231" fmla="*/ 778023 w 3752993"/>
                  <a:gd name="connsiteY231" fmla="*/ 796935 h 4689399"/>
                  <a:gd name="connsiteX232" fmla="*/ 944554 w 3752993"/>
                  <a:gd name="connsiteY232" fmla="*/ 796935 h 4689399"/>
                  <a:gd name="connsiteX233" fmla="*/ 962064 w 3752993"/>
                  <a:gd name="connsiteY233" fmla="*/ 810347 h 4689399"/>
                  <a:gd name="connsiteX234" fmla="*/ 764238 w 3752993"/>
                  <a:gd name="connsiteY234" fmla="*/ 815562 h 4689399"/>
                  <a:gd name="connsiteX235" fmla="*/ 623413 w 3752993"/>
                  <a:gd name="connsiteY235" fmla="*/ 794700 h 4689399"/>
                  <a:gd name="connsiteX236" fmla="*/ 465078 w 3752993"/>
                  <a:gd name="connsiteY236" fmla="*/ 842386 h 4689399"/>
                  <a:gd name="connsiteX237" fmla="*/ 439372 w 3752993"/>
                  <a:gd name="connsiteY237" fmla="*/ 934407 h 4689399"/>
                  <a:gd name="connsiteX238" fmla="*/ 392802 w 3752993"/>
                  <a:gd name="connsiteY238" fmla="*/ 1018232 h 4689399"/>
                  <a:gd name="connsiteX239" fmla="*/ 382371 w 3752993"/>
                  <a:gd name="connsiteY239" fmla="*/ 1156822 h 4689399"/>
                  <a:gd name="connsiteX240" fmla="*/ 535490 w 3752993"/>
                  <a:gd name="connsiteY240" fmla="*/ 1163155 h 4689399"/>
                  <a:gd name="connsiteX241" fmla="*/ 637943 w 3752993"/>
                  <a:gd name="connsiteY241" fmla="*/ 1162782 h 4689399"/>
                  <a:gd name="connsiteX242" fmla="*/ 665139 w 3752993"/>
                  <a:gd name="connsiteY242" fmla="*/ 1191842 h 4689399"/>
                  <a:gd name="connsiteX243" fmla="*/ 701277 w 3752993"/>
                  <a:gd name="connsiteY243" fmla="*/ 1250705 h 4689399"/>
                  <a:gd name="connsiteX244" fmla="*/ 730336 w 3752993"/>
                  <a:gd name="connsiteY244" fmla="*/ 1300255 h 4689399"/>
                  <a:gd name="connsiteX245" fmla="*/ 816396 w 3752993"/>
                  <a:gd name="connsiteY245" fmla="*/ 1318882 h 4689399"/>
                  <a:gd name="connsiteX246" fmla="*/ 1051477 w 3752993"/>
                  <a:gd name="connsiteY246" fmla="*/ 1263744 h 4689399"/>
                  <a:gd name="connsiteX247" fmla="*/ 1098046 w 3752993"/>
                  <a:gd name="connsiteY247" fmla="*/ 1245862 h 4689399"/>
                  <a:gd name="connsiteX248" fmla="*/ 1112576 w 3752993"/>
                  <a:gd name="connsiteY248" fmla="*/ 1249960 h 4689399"/>
                  <a:gd name="connsiteX249" fmla="*/ 1106615 w 3752993"/>
                  <a:gd name="connsiteY249" fmla="*/ 1266352 h 4689399"/>
                  <a:gd name="connsiteX250" fmla="*/ 995967 w 3752993"/>
                  <a:gd name="connsiteY250" fmla="*/ 1321863 h 4689399"/>
                  <a:gd name="connsiteX251" fmla="*/ 870416 w 3752993"/>
                  <a:gd name="connsiteY251" fmla="*/ 1344961 h 4689399"/>
                  <a:gd name="connsiteX252" fmla="*/ 795160 w 3752993"/>
                  <a:gd name="connsiteY252" fmla="*/ 1346451 h 4689399"/>
                  <a:gd name="connsiteX253" fmla="*/ 662159 w 3752993"/>
                  <a:gd name="connsiteY253" fmla="*/ 1296902 h 4689399"/>
                  <a:gd name="connsiteX254" fmla="*/ 566785 w 3752993"/>
                  <a:gd name="connsiteY254" fmla="*/ 1199293 h 4689399"/>
                  <a:gd name="connsiteX255" fmla="*/ 386841 w 3752993"/>
                  <a:gd name="connsiteY255" fmla="*/ 1184763 h 4689399"/>
                  <a:gd name="connsiteX256" fmla="*/ 266879 w 3752993"/>
                  <a:gd name="connsiteY256" fmla="*/ 1206371 h 4689399"/>
                  <a:gd name="connsiteX257" fmla="*/ 205780 w 3752993"/>
                  <a:gd name="connsiteY257" fmla="*/ 1357628 h 4689399"/>
                  <a:gd name="connsiteX258" fmla="*/ 317547 w 3752993"/>
                  <a:gd name="connsiteY258" fmla="*/ 1467159 h 4689399"/>
                  <a:gd name="connsiteX259" fmla="*/ 500843 w 3752993"/>
                  <a:gd name="connsiteY259" fmla="*/ 1515963 h 4689399"/>
                  <a:gd name="connsiteX260" fmla="*/ 547412 w 3752993"/>
                  <a:gd name="connsiteY260" fmla="*/ 1550983 h 4689399"/>
                  <a:gd name="connsiteX261" fmla="*/ 466568 w 3752993"/>
                  <a:gd name="connsiteY261" fmla="*/ 1538689 h 4689399"/>
                  <a:gd name="connsiteX262" fmla="*/ 238938 w 3752993"/>
                  <a:gd name="connsiteY262" fmla="*/ 1464178 h 4689399"/>
                  <a:gd name="connsiteX263" fmla="*/ 153996 w 3752993"/>
                  <a:gd name="connsiteY263" fmla="*/ 1505532 h 4689399"/>
                  <a:gd name="connsiteX264" fmla="*/ 112642 w 3752993"/>
                  <a:gd name="connsiteY264" fmla="*/ 1643749 h 4689399"/>
                  <a:gd name="connsiteX265" fmla="*/ 121211 w 3752993"/>
                  <a:gd name="connsiteY265" fmla="*/ 1705966 h 4689399"/>
                  <a:gd name="connsiteX266" fmla="*/ 204290 w 3752993"/>
                  <a:gd name="connsiteY266" fmla="*/ 1760358 h 4689399"/>
                  <a:gd name="connsiteX267" fmla="*/ 275821 w 3752993"/>
                  <a:gd name="connsiteY267" fmla="*/ 1787182 h 4689399"/>
                  <a:gd name="connsiteX268" fmla="*/ 330958 w 3752993"/>
                  <a:gd name="connsiteY268" fmla="*/ 1824438 h 4689399"/>
                  <a:gd name="connsiteX269" fmla="*/ 349959 w 3752993"/>
                  <a:gd name="connsiteY269" fmla="*/ 1883674 h 4689399"/>
                  <a:gd name="connsiteX270" fmla="*/ 341763 w 3752993"/>
                  <a:gd name="connsiteY270" fmla="*/ 1884419 h 4689399"/>
                  <a:gd name="connsiteX271" fmla="*/ 281409 w 3752993"/>
                  <a:gd name="connsiteY271" fmla="*/ 1850516 h 4689399"/>
                  <a:gd name="connsiteX272" fmla="*/ 215094 w 3752993"/>
                  <a:gd name="connsiteY272" fmla="*/ 1815124 h 4689399"/>
                  <a:gd name="connsiteX273" fmla="*/ 142446 w 3752993"/>
                  <a:gd name="connsiteY273" fmla="*/ 1818849 h 4689399"/>
                  <a:gd name="connsiteX274" fmla="*/ 107054 w 3752993"/>
                  <a:gd name="connsiteY274" fmla="*/ 1860948 h 4689399"/>
                  <a:gd name="connsiteX275" fmla="*/ 95132 w 3752993"/>
                  <a:gd name="connsiteY275" fmla="*/ 1915341 h 4689399"/>
                  <a:gd name="connsiteX276" fmla="*/ 104446 w 3752993"/>
                  <a:gd name="connsiteY276" fmla="*/ 2035675 h 4689399"/>
                  <a:gd name="connsiteX277" fmla="*/ 132387 w 3752993"/>
                  <a:gd name="connsiteY277" fmla="*/ 2158618 h 4689399"/>
                  <a:gd name="connsiteX278" fmla="*/ 206526 w 3752993"/>
                  <a:gd name="connsiteY278" fmla="*/ 2235737 h 4689399"/>
                  <a:gd name="connsiteX279" fmla="*/ 256820 w 3752993"/>
                  <a:gd name="connsiteY279" fmla="*/ 2285286 h 4689399"/>
                  <a:gd name="connsiteX280" fmla="*/ 316429 w 3752993"/>
                  <a:gd name="connsiteY280" fmla="*/ 2376190 h 4689399"/>
                  <a:gd name="connsiteX281" fmla="*/ 397273 w 3752993"/>
                  <a:gd name="connsiteY281" fmla="*/ 2347503 h 4689399"/>
                  <a:gd name="connsiteX282" fmla="*/ 529157 w 3752993"/>
                  <a:gd name="connsiteY282" fmla="*/ 2312483 h 4689399"/>
                  <a:gd name="connsiteX283" fmla="*/ 608883 w 3752993"/>
                  <a:gd name="connsiteY283" fmla="*/ 2300189 h 4689399"/>
                  <a:gd name="connsiteX284" fmla="*/ 772807 w 3752993"/>
                  <a:gd name="connsiteY284" fmla="*/ 2332228 h 4689399"/>
                  <a:gd name="connsiteX285" fmla="*/ 854024 w 3752993"/>
                  <a:gd name="connsiteY285" fmla="*/ 2398543 h 4689399"/>
                  <a:gd name="connsiteX286" fmla="*/ 878985 w 3752993"/>
                  <a:gd name="connsiteY286" fmla="*/ 2432445 h 4689399"/>
                  <a:gd name="connsiteX287" fmla="*/ 859239 w 3752993"/>
                  <a:gd name="connsiteY287" fmla="*/ 2434680 h 4689399"/>
                  <a:gd name="connsiteX288" fmla="*/ 843965 w 3752993"/>
                  <a:gd name="connsiteY288" fmla="*/ 2417543 h 4689399"/>
                  <a:gd name="connsiteX289" fmla="*/ 799631 w 3752993"/>
                  <a:gd name="connsiteY289" fmla="*/ 2379543 h 4689399"/>
                  <a:gd name="connsiteX290" fmla="*/ 594354 w 3752993"/>
                  <a:gd name="connsiteY290" fmla="*/ 2347503 h 4689399"/>
                  <a:gd name="connsiteX291" fmla="*/ 532883 w 3752993"/>
                  <a:gd name="connsiteY291" fmla="*/ 2393327 h 4689399"/>
                  <a:gd name="connsiteX292" fmla="*/ 456882 w 3752993"/>
                  <a:gd name="connsiteY292" fmla="*/ 2418288 h 4689399"/>
                  <a:gd name="connsiteX293" fmla="*/ 371567 w 3752993"/>
                  <a:gd name="connsiteY293" fmla="*/ 2402641 h 4689399"/>
                  <a:gd name="connsiteX294" fmla="*/ 360763 w 3752993"/>
                  <a:gd name="connsiteY294" fmla="*/ 2454798 h 4689399"/>
                  <a:gd name="connsiteX295" fmla="*/ 449803 w 3752993"/>
                  <a:gd name="connsiteY295" fmla="*/ 2490936 h 4689399"/>
                  <a:gd name="connsiteX296" fmla="*/ 585785 w 3752993"/>
                  <a:gd name="connsiteY296" fmla="*/ 2552407 h 4689399"/>
                  <a:gd name="connsiteX297" fmla="*/ 600315 w 3752993"/>
                  <a:gd name="connsiteY297" fmla="*/ 2595624 h 4689399"/>
                  <a:gd name="connsiteX298" fmla="*/ 561942 w 3752993"/>
                  <a:gd name="connsiteY298" fmla="*/ 2567309 h 4689399"/>
                  <a:gd name="connsiteX299" fmla="*/ 414410 w 3752993"/>
                  <a:gd name="connsiteY299" fmla="*/ 2505838 h 4689399"/>
                  <a:gd name="connsiteX300" fmla="*/ 294076 w 3752993"/>
                  <a:gd name="connsiteY300" fmla="*/ 2464857 h 4689399"/>
                  <a:gd name="connsiteX301" fmla="*/ 243036 w 3752993"/>
                  <a:gd name="connsiteY301" fmla="*/ 2419033 h 4689399"/>
                  <a:gd name="connsiteX302" fmla="*/ 220310 w 3752993"/>
                  <a:gd name="connsiteY302" fmla="*/ 2334463 h 4689399"/>
                  <a:gd name="connsiteX303" fmla="*/ 132760 w 3752993"/>
                  <a:gd name="connsiteY303" fmla="*/ 2224933 h 4689399"/>
                  <a:gd name="connsiteX304" fmla="*/ 16151 w 3752993"/>
                  <a:gd name="connsiteY304" fmla="*/ 2275227 h 4689399"/>
                  <a:gd name="connsiteX305" fmla="*/ 26955 w 3752993"/>
                  <a:gd name="connsiteY305" fmla="*/ 2343405 h 4689399"/>
                  <a:gd name="connsiteX306" fmla="*/ 18759 w 3752993"/>
                  <a:gd name="connsiteY306" fmla="*/ 2487956 h 4689399"/>
                  <a:gd name="connsiteX307" fmla="*/ 131 w 3752993"/>
                  <a:gd name="connsiteY307" fmla="*/ 2560976 h 4689399"/>
                  <a:gd name="connsiteX308" fmla="*/ 42229 w 3752993"/>
                  <a:gd name="connsiteY308" fmla="*/ 2619467 h 4689399"/>
                  <a:gd name="connsiteX309" fmla="*/ 115250 w 3752993"/>
                  <a:gd name="connsiteY309" fmla="*/ 2638467 h 4689399"/>
                  <a:gd name="connsiteX310" fmla="*/ 134250 w 3752993"/>
                  <a:gd name="connsiteY310" fmla="*/ 2641820 h 4689399"/>
                  <a:gd name="connsiteX311" fmla="*/ 142074 w 3752993"/>
                  <a:gd name="connsiteY311" fmla="*/ 2657840 h 4689399"/>
                  <a:gd name="connsiteX312" fmla="*/ 130525 w 3752993"/>
                  <a:gd name="connsiteY312" fmla="*/ 2665291 h 4689399"/>
                  <a:gd name="connsiteX313" fmla="*/ 83583 w 3752993"/>
                  <a:gd name="connsiteY313" fmla="*/ 2654114 h 4689399"/>
                  <a:gd name="connsiteX314" fmla="*/ 25465 w 3752993"/>
                  <a:gd name="connsiteY314" fmla="*/ 2673487 h 4689399"/>
                  <a:gd name="connsiteX315" fmla="*/ 17641 w 3752993"/>
                  <a:gd name="connsiteY315" fmla="*/ 2708135 h 4689399"/>
                  <a:gd name="connsiteX316" fmla="*/ 41112 w 3752993"/>
                  <a:gd name="connsiteY316" fmla="*/ 2868333 h 4689399"/>
                  <a:gd name="connsiteX317" fmla="*/ 57504 w 3752993"/>
                  <a:gd name="connsiteY317" fmla="*/ 2928687 h 4689399"/>
                  <a:gd name="connsiteX318" fmla="*/ 77249 w 3752993"/>
                  <a:gd name="connsiteY318" fmla="*/ 3116826 h 4689399"/>
                  <a:gd name="connsiteX319" fmla="*/ 136113 w 3752993"/>
                  <a:gd name="connsiteY319" fmla="*/ 3204004 h 4689399"/>
                  <a:gd name="connsiteX320" fmla="*/ 209879 w 3752993"/>
                  <a:gd name="connsiteY320" fmla="*/ 3215925 h 4689399"/>
                  <a:gd name="connsiteX321" fmla="*/ 310841 w 3752993"/>
                  <a:gd name="connsiteY321" fmla="*/ 3180160 h 4689399"/>
                  <a:gd name="connsiteX322" fmla="*/ 521333 w 3752993"/>
                  <a:gd name="connsiteY322" fmla="*/ 3067649 h 4689399"/>
                  <a:gd name="connsiteX323" fmla="*/ 612609 w 3752993"/>
                  <a:gd name="connsiteY323" fmla="*/ 3062806 h 4689399"/>
                  <a:gd name="connsiteX324" fmla="*/ 598825 w 3752993"/>
                  <a:gd name="connsiteY324" fmla="*/ 3078080 h 4689399"/>
                  <a:gd name="connsiteX325" fmla="*/ 393547 w 3752993"/>
                  <a:gd name="connsiteY325" fmla="*/ 3174199 h 4689399"/>
                  <a:gd name="connsiteX326" fmla="*/ 237075 w 3752993"/>
                  <a:gd name="connsiteY326" fmla="*/ 3299377 h 4689399"/>
                  <a:gd name="connsiteX327" fmla="*/ 209879 w 3752993"/>
                  <a:gd name="connsiteY327" fmla="*/ 3512105 h 4689399"/>
                  <a:gd name="connsiteX328" fmla="*/ 270605 w 3752993"/>
                  <a:gd name="connsiteY328" fmla="*/ 3576930 h 4689399"/>
                  <a:gd name="connsiteX329" fmla="*/ 354057 w 3752993"/>
                  <a:gd name="connsiteY329" fmla="*/ 3593322 h 4689399"/>
                  <a:gd name="connsiteX330" fmla="*/ 383489 w 3752993"/>
                  <a:gd name="connsiteY330" fmla="*/ 3552714 h 4689399"/>
                  <a:gd name="connsiteX331" fmla="*/ 556726 w 3752993"/>
                  <a:gd name="connsiteY331" fmla="*/ 3354515 h 4689399"/>
                  <a:gd name="connsiteX332" fmla="*/ 635707 w 3752993"/>
                  <a:gd name="connsiteY332" fmla="*/ 3338495 h 4689399"/>
                  <a:gd name="connsiteX333" fmla="*/ 643531 w 3752993"/>
                  <a:gd name="connsiteY333" fmla="*/ 3342593 h 4689399"/>
                  <a:gd name="connsiteX334" fmla="*/ 640178 w 3752993"/>
                  <a:gd name="connsiteY334" fmla="*/ 3351907 h 4689399"/>
                  <a:gd name="connsiteX335" fmla="*/ 533255 w 3752993"/>
                  <a:gd name="connsiteY335" fmla="*/ 3417849 h 4689399"/>
                  <a:gd name="connsiteX336" fmla="*/ 472156 w 3752993"/>
                  <a:gd name="connsiteY336" fmla="*/ 3483419 h 4689399"/>
                  <a:gd name="connsiteX337" fmla="*/ 465078 w 3752993"/>
                  <a:gd name="connsiteY337" fmla="*/ 3569479 h 4689399"/>
                  <a:gd name="connsiteX338" fmla="*/ 476254 w 3752993"/>
                  <a:gd name="connsiteY338" fmla="*/ 3576557 h 4689399"/>
                  <a:gd name="connsiteX339" fmla="*/ 562314 w 3752993"/>
                  <a:gd name="connsiteY339" fmla="*/ 3568361 h 4689399"/>
                  <a:gd name="connsiteX340" fmla="*/ 618942 w 3752993"/>
                  <a:gd name="connsiteY340" fmla="*/ 3569479 h 4689399"/>
                  <a:gd name="connsiteX341" fmla="*/ 617825 w 3752993"/>
                  <a:gd name="connsiteY341" fmla="*/ 3581028 h 4689399"/>
                  <a:gd name="connsiteX342" fmla="*/ 608138 w 3752993"/>
                  <a:gd name="connsiteY342" fmla="*/ 3600401 h 4689399"/>
                  <a:gd name="connsiteX343" fmla="*/ 599197 w 3752993"/>
                  <a:gd name="connsiteY343" fmla="*/ 3623126 h 4689399"/>
                  <a:gd name="connsiteX344" fmla="*/ 617080 w 3752993"/>
                  <a:gd name="connsiteY344" fmla="*/ 3637283 h 4689399"/>
                  <a:gd name="connsiteX345" fmla="*/ 753807 w 3752993"/>
                  <a:gd name="connsiteY345" fmla="*/ 3599655 h 4689399"/>
                  <a:gd name="connsiteX346" fmla="*/ 747473 w 3752993"/>
                  <a:gd name="connsiteY346" fmla="*/ 3622008 h 4689399"/>
                  <a:gd name="connsiteX347" fmla="*/ 641296 w 3752993"/>
                  <a:gd name="connsiteY347" fmla="*/ 3682362 h 4689399"/>
                  <a:gd name="connsiteX348" fmla="*/ 605530 w 3752993"/>
                  <a:gd name="connsiteY348" fmla="*/ 3676774 h 4689399"/>
                  <a:gd name="connsiteX349" fmla="*/ 564550 w 3752993"/>
                  <a:gd name="connsiteY349" fmla="*/ 3652186 h 4689399"/>
                  <a:gd name="connsiteX350" fmla="*/ 542569 w 3752993"/>
                  <a:gd name="connsiteY350" fmla="*/ 3652558 h 4689399"/>
                  <a:gd name="connsiteX351" fmla="*/ 474392 w 3752993"/>
                  <a:gd name="connsiteY351" fmla="*/ 3681245 h 4689399"/>
                  <a:gd name="connsiteX352" fmla="*/ 406214 w 3752993"/>
                  <a:gd name="connsiteY352" fmla="*/ 3719618 h 4689399"/>
                  <a:gd name="connsiteX353" fmla="*/ 378273 w 3752993"/>
                  <a:gd name="connsiteY353" fmla="*/ 3781462 h 4689399"/>
                  <a:gd name="connsiteX354" fmla="*/ 403606 w 3752993"/>
                  <a:gd name="connsiteY354" fmla="*/ 3829521 h 4689399"/>
                  <a:gd name="connsiteX355" fmla="*/ 491157 w 3752993"/>
                  <a:gd name="connsiteY355" fmla="*/ 3953581 h 4689399"/>
                  <a:gd name="connsiteX356" fmla="*/ 558589 w 3752993"/>
                  <a:gd name="connsiteY356" fmla="*/ 4055288 h 4689399"/>
                  <a:gd name="connsiteX357" fmla="*/ 653217 w 3752993"/>
                  <a:gd name="connsiteY357" fmla="*/ 4065347 h 4689399"/>
                  <a:gd name="connsiteX358" fmla="*/ 705375 w 3752993"/>
                  <a:gd name="connsiteY358" fmla="*/ 3981150 h 4689399"/>
                  <a:gd name="connsiteX359" fmla="*/ 712081 w 3752993"/>
                  <a:gd name="connsiteY359" fmla="*/ 3923032 h 4689399"/>
                  <a:gd name="connsiteX360" fmla="*/ 756042 w 3752993"/>
                  <a:gd name="connsiteY360" fmla="*/ 3857835 h 4689399"/>
                  <a:gd name="connsiteX361" fmla="*/ 807082 w 3752993"/>
                  <a:gd name="connsiteY361" fmla="*/ 3823187 h 4689399"/>
                  <a:gd name="connsiteX362" fmla="*/ 831670 w 3752993"/>
                  <a:gd name="connsiteY362" fmla="*/ 3845913 h 4689399"/>
                  <a:gd name="connsiteX363" fmla="*/ 813043 w 3752993"/>
                  <a:gd name="connsiteY363" fmla="*/ 3852992 h 4689399"/>
                  <a:gd name="connsiteX364" fmla="*/ 757905 w 3752993"/>
                  <a:gd name="connsiteY364" fmla="*/ 3915581 h 4689399"/>
                  <a:gd name="connsiteX365" fmla="*/ 730708 w 3752993"/>
                  <a:gd name="connsiteY365" fmla="*/ 4056033 h 4689399"/>
                  <a:gd name="connsiteX366" fmla="*/ 691218 w 3752993"/>
                  <a:gd name="connsiteY366" fmla="*/ 4092544 h 4689399"/>
                  <a:gd name="connsiteX367" fmla="*/ 655080 w 3752993"/>
                  <a:gd name="connsiteY367" fmla="*/ 4121976 h 4689399"/>
                  <a:gd name="connsiteX368" fmla="*/ 681904 w 3752993"/>
                  <a:gd name="connsiteY368" fmla="*/ 4182702 h 4689399"/>
                  <a:gd name="connsiteX369" fmla="*/ 775415 w 3752993"/>
                  <a:gd name="connsiteY369" fmla="*/ 4280311 h 4689399"/>
                  <a:gd name="connsiteX370" fmla="*/ 871161 w 3752993"/>
                  <a:gd name="connsiteY370" fmla="*/ 4375312 h 4689399"/>
                  <a:gd name="connsiteX371" fmla="*/ 985163 w 3752993"/>
                  <a:gd name="connsiteY371" fmla="*/ 4438274 h 4689399"/>
                  <a:gd name="connsiteX372" fmla="*/ 1034340 w 3752993"/>
                  <a:gd name="connsiteY372" fmla="*/ 4438274 h 4689399"/>
                  <a:gd name="connsiteX373" fmla="*/ 1044771 w 3752993"/>
                  <a:gd name="connsiteY373" fmla="*/ 4368606 h 4689399"/>
                  <a:gd name="connsiteX374" fmla="*/ 1006398 w 3752993"/>
                  <a:gd name="connsiteY374" fmla="*/ 4243056 h 4689399"/>
                  <a:gd name="connsiteX375" fmla="*/ 1013849 w 3752993"/>
                  <a:gd name="connsiteY375" fmla="*/ 4228526 h 4689399"/>
                  <a:gd name="connsiteX376" fmla="*/ 1029869 w 3752993"/>
                  <a:gd name="connsiteY376" fmla="*/ 4276213 h 4689399"/>
                  <a:gd name="connsiteX377" fmla="*/ 1047752 w 3752993"/>
                  <a:gd name="connsiteY377" fmla="*/ 4339547 h 4689399"/>
                  <a:gd name="connsiteX378" fmla="*/ 1072340 w 3752993"/>
                  <a:gd name="connsiteY378" fmla="*/ 4382018 h 4689399"/>
                  <a:gd name="connsiteX379" fmla="*/ 1088732 w 3752993"/>
                  <a:gd name="connsiteY379" fmla="*/ 4422626 h 4689399"/>
                  <a:gd name="connsiteX380" fmla="*/ 1109595 w 3752993"/>
                  <a:gd name="connsiteY380" fmla="*/ 4414058 h 4689399"/>
                  <a:gd name="connsiteX381" fmla="*/ 1154674 w 3752993"/>
                  <a:gd name="connsiteY381" fmla="*/ 4380528 h 4689399"/>
                  <a:gd name="connsiteX382" fmla="*/ 1201989 w 3752993"/>
                  <a:gd name="connsiteY382" fmla="*/ 4339920 h 4689399"/>
                  <a:gd name="connsiteX383" fmla="*/ 1206832 w 3752993"/>
                  <a:gd name="connsiteY383" fmla="*/ 4339174 h 4689399"/>
                  <a:gd name="connsiteX384" fmla="*/ 1146851 w 3752993"/>
                  <a:gd name="connsiteY384" fmla="*/ 4409214 h 4689399"/>
                  <a:gd name="connsiteX385" fmla="*/ 1087615 w 3752993"/>
                  <a:gd name="connsiteY385" fmla="*/ 4447960 h 4689399"/>
                  <a:gd name="connsiteX386" fmla="*/ 1033222 w 3752993"/>
                  <a:gd name="connsiteY386" fmla="*/ 4487823 h 4689399"/>
                  <a:gd name="connsiteX387" fmla="*/ 1047006 w 3752993"/>
                  <a:gd name="connsiteY387" fmla="*/ 4520235 h 4689399"/>
                  <a:gd name="connsiteX388" fmla="*/ 1123753 w 3752993"/>
                  <a:gd name="connsiteY388" fmla="*/ 4566060 h 4689399"/>
                  <a:gd name="connsiteX389" fmla="*/ 1203852 w 3752993"/>
                  <a:gd name="connsiteY389" fmla="*/ 4607040 h 4689399"/>
                  <a:gd name="connsiteX390" fmla="*/ 1377834 w 3752993"/>
                  <a:gd name="connsiteY390" fmla="*/ 4674100 h 4689399"/>
                  <a:gd name="connsiteX391" fmla="*/ 1600621 w 3752993"/>
                  <a:gd name="connsiteY391" fmla="*/ 4667021 h 4689399"/>
                  <a:gd name="connsiteX392" fmla="*/ 1619621 w 3752993"/>
                  <a:gd name="connsiteY392" fmla="*/ 4605923 h 4689399"/>
                  <a:gd name="connsiteX393" fmla="*/ 1631916 w 3752993"/>
                  <a:gd name="connsiteY393" fmla="*/ 4574628 h 4689399"/>
                  <a:gd name="connsiteX394" fmla="*/ 1665818 w 3752993"/>
                  <a:gd name="connsiteY394" fmla="*/ 4563452 h 4689399"/>
                  <a:gd name="connsiteX395" fmla="*/ 1825271 w 3752993"/>
                  <a:gd name="connsiteY395" fmla="*/ 4455411 h 4689399"/>
                  <a:gd name="connsiteX396" fmla="*/ 1855075 w 3752993"/>
                  <a:gd name="connsiteY396" fmla="*/ 4368606 h 4689399"/>
                  <a:gd name="connsiteX397" fmla="*/ 1846506 w 3752993"/>
                  <a:gd name="connsiteY397" fmla="*/ 4231506 h 4689399"/>
                  <a:gd name="connsiteX398" fmla="*/ 1849487 w 3752993"/>
                  <a:gd name="connsiteY398" fmla="*/ 4154388 h 4689399"/>
                  <a:gd name="connsiteX399" fmla="*/ 1863271 w 3752993"/>
                  <a:gd name="connsiteY399" fmla="*/ 4088818 h 4689399"/>
                  <a:gd name="connsiteX400" fmla="*/ 1867742 w 3752993"/>
                  <a:gd name="connsiteY400" fmla="*/ 3960287 h 4689399"/>
                  <a:gd name="connsiteX401" fmla="*/ 1781310 w 3752993"/>
                  <a:gd name="connsiteY401" fmla="*/ 3781834 h 4689399"/>
                  <a:gd name="connsiteX402" fmla="*/ 1757094 w 3752993"/>
                  <a:gd name="connsiteY402" fmla="*/ 3742343 h 4689399"/>
                  <a:gd name="connsiteX403" fmla="*/ 1750388 w 3752993"/>
                  <a:gd name="connsiteY403" fmla="*/ 3652558 h 4689399"/>
                  <a:gd name="connsiteX404" fmla="*/ 1736603 w 3752993"/>
                  <a:gd name="connsiteY404" fmla="*/ 3587361 h 4689399"/>
                  <a:gd name="connsiteX405" fmla="*/ 1677367 w 3752993"/>
                  <a:gd name="connsiteY405" fmla="*/ 3547125 h 4689399"/>
                  <a:gd name="connsiteX406" fmla="*/ 1656132 w 3752993"/>
                  <a:gd name="connsiteY406" fmla="*/ 3531106 h 4689399"/>
                  <a:gd name="connsiteX407" fmla="*/ 1663583 w 3752993"/>
                  <a:gd name="connsiteY407" fmla="*/ 3514341 h 4689399"/>
                  <a:gd name="connsiteX408" fmla="*/ 1703446 w 3752993"/>
                  <a:gd name="connsiteY408" fmla="*/ 3433869 h 4689399"/>
                  <a:gd name="connsiteX409" fmla="*/ 1648308 w 3752993"/>
                  <a:gd name="connsiteY409" fmla="*/ 3371280 h 4689399"/>
                  <a:gd name="connsiteX410" fmla="*/ 1652779 w 3752993"/>
                  <a:gd name="connsiteY410" fmla="*/ 3329182 h 4689399"/>
                  <a:gd name="connsiteX411" fmla="*/ 1684446 w 3752993"/>
                  <a:gd name="connsiteY411" fmla="*/ 3298632 h 4689399"/>
                  <a:gd name="connsiteX412" fmla="*/ 1751505 w 3752993"/>
                  <a:gd name="connsiteY412" fmla="*/ 3247220 h 4689399"/>
                  <a:gd name="connsiteX413" fmla="*/ 1797329 w 3752993"/>
                  <a:gd name="connsiteY413" fmla="*/ 3182023 h 4689399"/>
                  <a:gd name="connsiteX414" fmla="*/ 1790623 w 3752993"/>
                  <a:gd name="connsiteY414" fmla="*/ 2951040 h 4689399"/>
                  <a:gd name="connsiteX415" fmla="*/ 1643837 w 3752993"/>
                  <a:gd name="connsiteY415" fmla="*/ 2795685 h 4689399"/>
                  <a:gd name="connsiteX416" fmla="*/ 1557405 w 3752993"/>
                  <a:gd name="connsiteY416" fmla="*/ 2787116 h 4689399"/>
                  <a:gd name="connsiteX417" fmla="*/ 1424403 w 3752993"/>
                  <a:gd name="connsiteY417" fmla="*/ 2802763 h 4689399"/>
                  <a:gd name="connsiteX418" fmla="*/ 1316735 w 3752993"/>
                  <a:gd name="connsiteY418" fmla="*/ 2799038 h 4689399"/>
                  <a:gd name="connsiteX419" fmla="*/ 1260480 w 3752993"/>
                  <a:gd name="connsiteY419" fmla="*/ 2770351 h 4689399"/>
                  <a:gd name="connsiteX420" fmla="*/ 1193047 w 3752993"/>
                  <a:gd name="connsiteY420" fmla="*/ 2742782 h 4689399"/>
                  <a:gd name="connsiteX421" fmla="*/ 1169577 w 3752993"/>
                  <a:gd name="connsiteY421" fmla="*/ 2758802 h 4689399"/>
                  <a:gd name="connsiteX422" fmla="*/ 1120027 w 3752993"/>
                  <a:gd name="connsiteY422" fmla="*/ 2855293 h 4689399"/>
                  <a:gd name="connsiteX423" fmla="*/ 1158773 w 3752993"/>
                  <a:gd name="connsiteY423" fmla="*/ 2933157 h 4689399"/>
                  <a:gd name="connsiteX424" fmla="*/ 1260480 w 3752993"/>
                  <a:gd name="connsiteY424" fmla="*/ 2954393 h 4689399"/>
                  <a:gd name="connsiteX425" fmla="*/ 1284696 w 3752993"/>
                  <a:gd name="connsiteY425" fmla="*/ 2969667 h 4689399"/>
                  <a:gd name="connsiteX426" fmla="*/ 1279852 w 3752993"/>
                  <a:gd name="connsiteY426" fmla="*/ 2986060 h 4689399"/>
                  <a:gd name="connsiteX427" fmla="*/ 1191557 w 3752993"/>
                  <a:gd name="connsiteY427" fmla="*/ 3094473 h 4689399"/>
                  <a:gd name="connsiteX428" fmla="*/ 1128596 w 3752993"/>
                  <a:gd name="connsiteY428" fmla="*/ 3268455 h 4689399"/>
                  <a:gd name="connsiteX429" fmla="*/ 1119654 w 3752993"/>
                  <a:gd name="connsiteY429" fmla="*/ 3374261 h 4689399"/>
                  <a:gd name="connsiteX430" fmla="*/ 1168831 w 3752993"/>
                  <a:gd name="connsiteY430" fmla="*/ 3588106 h 4689399"/>
                  <a:gd name="connsiteX431" fmla="*/ 1257872 w 3752993"/>
                  <a:gd name="connsiteY431" fmla="*/ 3685715 h 4689399"/>
                  <a:gd name="connsiteX432" fmla="*/ 1268676 w 3752993"/>
                  <a:gd name="connsiteY432" fmla="*/ 3696892 h 4689399"/>
                  <a:gd name="connsiteX433" fmla="*/ 1263833 w 3752993"/>
                  <a:gd name="connsiteY433" fmla="*/ 3709931 h 4689399"/>
                  <a:gd name="connsiteX434" fmla="*/ 1257499 w 3752993"/>
                  <a:gd name="connsiteY434" fmla="*/ 3709559 h 4689399"/>
                  <a:gd name="connsiteX435" fmla="*/ 1215401 w 3752993"/>
                  <a:gd name="connsiteY435" fmla="*/ 3684598 h 4689399"/>
                  <a:gd name="connsiteX436" fmla="*/ 1063399 w 3752993"/>
                  <a:gd name="connsiteY436" fmla="*/ 3407418 h 4689399"/>
                  <a:gd name="connsiteX437" fmla="*/ 1052967 w 3752993"/>
                  <a:gd name="connsiteY437" fmla="*/ 3276651 h 4689399"/>
                  <a:gd name="connsiteX438" fmla="*/ 1068987 w 3752993"/>
                  <a:gd name="connsiteY438" fmla="*/ 3164513 h 4689399"/>
                  <a:gd name="connsiteX439" fmla="*/ 1113321 w 3752993"/>
                  <a:gd name="connsiteY439" fmla="*/ 3049766 h 4689399"/>
                  <a:gd name="connsiteX440" fmla="*/ 1117419 w 3752993"/>
                  <a:gd name="connsiteY440" fmla="*/ 3040825 h 4689399"/>
                  <a:gd name="connsiteX441" fmla="*/ 1092085 w 3752993"/>
                  <a:gd name="connsiteY441" fmla="*/ 2870568 h 4689399"/>
                  <a:gd name="connsiteX442" fmla="*/ 1089478 w 3752993"/>
                  <a:gd name="connsiteY442" fmla="*/ 2822509 h 4689399"/>
                  <a:gd name="connsiteX443" fmla="*/ 1171067 w 3752993"/>
                  <a:gd name="connsiteY443" fmla="*/ 2711860 h 4689399"/>
                  <a:gd name="connsiteX444" fmla="*/ 1281343 w 3752993"/>
                  <a:gd name="connsiteY444" fmla="*/ 2720056 h 4689399"/>
                  <a:gd name="connsiteX445" fmla="*/ 1358461 w 3752993"/>
                  <a:gd name="connsiteY445" fmla="*/ 2772214 h 4689399"/>
                  <a:gd name="connsiteX446" fmla="*/ 1450482 w 3752993"/>
                  <a:gd name="connsiteY446" fmla="*/ 2767371 h 4689399"/>
                  <a:gd name="connsiteX447" fmla="*/ 1477678 w 3752993"/>
                  <a:gd name="connsiteY447" fmla="*/ 2757312 h 4689399"/>
                  <a:gd name="connsiteX448" fmla="*/ 1616268 w 3752993"/>
                  <a:gd name="connsiteY448" fmla="*/ 2754331 h 4689399"/>
                  <a:gd name="connsiteX449" fmla="*/ 1648308 w 3752993"/>
                  <a:gd name="connsiteY449" fmla="*/ 2697331 h 4689399"/>
                  <a:gd name="connsiteX450" fmla="*/ 1669916 w 3752993"/>
                  <a:gd name="connsiteY450" fmla="*/ 2590780 h 4689399"/>
                  <a:gd name="connsiteX451" fmla="*/ 1704936 w 3752993"/>
                  <a:gd name="connsiteY451" fmla="*/ 2658213 h 4689399"/>
                  <a:gd name="connsiteX452" fmla="*/ 1671779 w 3752993"/>
                  <a:gd name="connsiteY452" fmla="*/ 2711860 h 4689399"/>
                  <a:gd name="connsiteX453" fmla="*/ 1684073 w 3752993"/>
                  <a:gd name="connsiteY453" fmla="*/ 2781155 h 4689399"/>
                  <a:gd name="connsiteX454" fmla="*/ 1817447 w 3752993"/>
                  <a:gd name="connsiteY454" fmla="*/ 2852686 h 4689399"/>
                  <a:gd name="connsiteX455" fmla="*/ 1868487 w 3752993"/>
                  <a:gd name="connsiteY455" fmla="*/ 2812450 h 4689399"/>
                  <a:gd name="connsiteX456" fmla="*/ 1884879 w 3752993"/>
                  <a:gd name="connsiteY456" fmla="*/ 2802763 h 4689399"/>
                  <a:gd name="connsiteX457" fmla="*/ 1884879 w 3752993"/>
                  <a:gd name="connsiteY457" fmla="*/ 2812450 h 4689399"/>
                  <a:gd name="connsiteX458" fmla="*/ 1935919 w 3752993"/>
                  <a:gd name="connsiteY458" fmla="*/ 2852686 h 4689399"/>
                  <a:gd name="connsiteX459" fmla="*/ 2069293 w 3752993"/>
                  <a:gd name="connsiteY459" fmla="*/ 2781155 h 4689399"/>
                  <a:gd name="connsiteX460" fmla="*/ 2081588 w 3752993"/>
                  <a:gd name="connsiteY460" fmla="*/ 2711860 h 4689399"/>
                  <a:gd name="connsiteX461" fmla="*/ 2048430 w 3752993"/>
                  <a:gd name="connsiteY461" fmla="*/ 2658213 h 4689399"/>
                  <a:gd name="connsiteX462" fmla="*/ 2083451 w 3752993"/>
                  <a:gd name="connsiteY462" fmla="*/ 2590780 h 4689399"/>
                  <a:gd name="connsiteX463" fmla="*/ 2105059 w 3752993"/>
                  <a:gd name="connsiteY463" fmla="*/ 2697331 h 4689399"/>
                  <a:gd name="connsiteX464" fmla="*/ 2137098 w 3752993"/>
                  <a:gd name="connsiteY464" fmla="*/ 2754331 h 4689399"/>
                  <a:gd name="connsiteX465" fmla="*/ 2275688 w 3752993"/>
                  <a:gd name="connsiteY465" fmla="*/ 2757312 h 4689399"/>
                  <a:gd name="connsiteX466" fmla="*/ 2302885 w 3752993"/>
                  <a:gd name="connsiteY466" fmla="*/ 2767371 h 4689399"/>
                  <a:gd name="connsiteX467" fmla="*/ 2394905 w 3752993"/>
                  <a:gd name="connsiteY467" fmla="*/ 2772214 h 4689399"/>
                  <a:gd name="connsiteX468" fmla="*/ 2472024 w 3752993"/>
                  <a:gd name="connsiteY468" fmla="*/ 2720056 h 4689399"/>
                  <a:gd name="connsiteX469" fmla="*/ 2582300 w 3752993"/>
                  <a:gd name="connsiteY469" fmla="*/ 2711860 h 4689399"/>
                  <a:gd name="connsiteX470" fmla="*/ 2663889 w 3752993"/>
                  <a:gd name="connsiteY470" fmla="*/ 2822509 h 4689399"/>
                  <a:gd name="connsiteX471" fmla="*/ 2661281 w 3752993"/>
                  <a:gd name="connsiteY471" fmla="*/ 2870568 h 4689399"/>
                  <a:gd name="connsiteX472" fmla="*/ 2635948 w 3752993"/>
                  <a:gd name="connsiteY472" fmla="*/ 3040825 h 4689399"/>
                  <a:gd name="connsiteX473" fmla="*/ 2640046 w 3752993"/>
                  <a:gd name="connsiteY473" fmla="*/ 3049766 h 4689399"/>
                  <a:gd name="connsiteX474" fmla="*/ 2684379 w 3752993"/>
                  <a:gd name="connsiteY474" fmla="*/ 3164513 h 4689399"/>
                  <a:gd name="connsiteX475" fmla="*/ 2700399 w 3752993"/>
                  <a:gd name="connsiteY475" fmla="*/ 3276651 h 4689399"/>
                  <a:gd name="connsiteX476" fmla="*/ 2689968 w 3752993"/>
                  <a:gd name="connsiteY476" fmla="*/ 3407418 h 4689399"/>
                  <a:gd name="connsiteX477" fmla="*/ 2537966 w 3752993"/>
                  <a:gd name="connsiteY477" fmla="*/ 3684598 h 4689399"/>
                  <a:gd name="connsiteX478" fmla="*/ 2495867 w 3752993"/>
                  <a:gd name="connsiteY478" fmla="*/ 3709559 h 4689399"/>
                  <a:gd name="connsiteX479" fmla="*/ 2489534 w 3752993"/>
                  <a:gd name="connsiteY479" fmla="*/ 3709931 h 4689399"/>
                  <a:gd name="connsiteX480" fmla="*/ 2484691 w 3752993"/>
                  <a:gd name="connsiteY480" fmla="*/ 3696892 h 4689399"/>
                  <a:gd name="connsiteX481" fmla="*/ 2495495 w 3752993"/>
                  <a:gd name="connsiteY481" fmla="*/ 3685715 h 4689399"/>
                  <a:gd name="connsiteX482" fmla="*/ 2584535 w 3752993"/>
                  <a:gd name="connsiteY482" fmla="*/ 3588106 h 4689399"/>
                  <a:gd name="connsiteX483" fmla="*/ 2633712 w 3752993"/>
                  <a:gd name="connsiteY483" fmla="*/ 3374261 h 4689399"/>
                  <a:gd name="connsiteX484" fmla="*/ 2624771 w 3752993"/>
                  <a:gd name="connsiteY484" fmla="*/ 3268455 h 4689399"/>
                  <a:gd name="connsiteX485" fmla="*/ 2561809 w 3752993"/>
                  <a:gd name="connsiteY485" fmla="*/ 3094473 h 4689399"/>
                  <a:gd name="connsiteX486" fmla="*/ 2473514 w 3752993"/>
                  <a:gd name="connsiteY486" fmla="*/ 2986060 h 4689399"/>
                  <a:gd name="connsiteX487" fmla="*/ 2468671 w 3752993"/>
                  <a:gd name="connsiteY487" fmla="*/ 2969667 h 4689399"/>
                  <a:gd name="connsiteX488" fmla="*/ 2492887 w 3752993"/>
                  <a:gd name="connsiteY488" fmla="*/ 2954393 h 4689399"/>
                  <a:gd name="connsiteX489" fmla="*/ 2594594 w 3752993"/>
                  <a:gd name="connsiteY489" fmla="*/ 2933157 h 4689399"/>
                  <a:gd name="connsiteX490" fmla="*/ 2633340 w 3752993"/>
                  <a:gd name="connsiteY490" fmla="*/ 2855293 h 4689399"/>
                  <a:gd name="connsiteX491" fmla="*/ 2583790 w 3752993"/>
                  <a:gd name="connsiteY491" fmla="*/ 2758802 h 4689399"/>
                  <a:gd name="connsiteX492" fmla="*/ 2560692 w 3752993"/>
                  <a:gd name="connsiteY492" fmla="*/ 2742782 h 4689399"/>
                  <a:gd name="connsiteX493" fmla="*/ 2493259 w 3752993"/>
                  <a:gd name="connsiteY493" fmla="*/ 2770351 h 4689399"/>
                  <a:gd name="connsiteX494" fmla="*/ 2437004 w 3752993"/>
                  <a:gd name="connsiteY494" fmla="*/ 2799038 h 4689399"/>
                  <a:gd name="connsiteX495" fmla="*/ 2329336 w 3752993"/>
                  <a:gd name="connsiteY495" fmla="*/ 2802763 h 4689399"/>
                  <a:gd name="connsiteX496" fmla="*/ 2196334 w 3752993"/>
                  <a:gd name="connsiteY496" fmla="*/ 2787116 h 4689399"/>
                  <a:gd name="connsiteX497" fmla="*/ 2109902 w 3752993"/>
                  <a:gd name="connsiteY497" fmla="*/ 2795685 h 4689399"/>
                  <a:gd name="connsiteX498" fmla="*/ 1963116 w 3752993"/>
                  <a:gd name="connsiteY498" fmla="*/ 2951040 h 4689399"/>
                  <a:gd name="connsiteX499" fmla="*/ 1956410 w 3752993"/>
                  <a:gd name="connsiteY499" fmla="*/ 3182023 h 4689399"/>
                  <a:gd name="connsiteX500" fmla="*/ 2002234 w 3752993"/>
                  <a:gd name="connsiteY500" fmla="*/ 3247220 h 4689399"/>
                  <a:gd name="connsiteX501" fmla="*/ 2069293 w 3752993"/>
                  <a:gd name="connsiteY501" fmla="*/ 3298632 h 4689399"/>
                  <a:gd name="connsiteX502" fmla="*/ 2100961 w 3752993"/>
                  <a:gd name="connsiteY502" fmla="*/ 3329182 h 4689399"/>
                  <a:gd name="connsiteX503" fmla="*/ 2105431 w 3752993"/>
                  <a:gd name="connsiteY503" fmla="*/ 3371280 h 4689399"/>
                  <a:gd name="connsiteX504" fmla="*/ 2050293 w 3752993"/>
                  <a:gd name="connsiteY504" fmla="*/ 3433869 h 4689399"/>
                  <a:gd name="connsiteX505" fmla="*/ 2090156 w 3752993"/>
                  <a:gd name="connsiteY505" fmla="*/ 3514341 h 4689399"/>
                  <a:gd name="connsiteX506" fmla="*/ 2097608 w 3752993"/>
                  <a:gd name="connsiteY506" fmla="*/ 3531106 h 4689399"/>
                  <a:gd name="connsiteX507" fmla="*/ 2076372 w 3752993"/>
                  <a:gd name="connsiteY507" fmla="*/ 3547125 h 4689399"/>
                  <a:gd name="connsiteX508" fmla="*/ 2017136 w 3752993"/>
                  <a:gd name="connsiteY508" fmla="*/ 3587361 h 4689399"/>
                  <a:gd name="connsiteX509" fmla="*/ 2003351 w 3752993"/>
                  <a:gd name="connsiteY509" fmla="*/ 3652558 h 4689399"/>
                  <a:gd name="connsiteX510" fmla="*/ 1996645 w 3752993"/>
                  <a:gd name="connsiteY510" fmla="*/ 3742343 h 4689399"/>
                  <a:gd name="connsiteX511" fmla="*/ 1972430 w 3752993"/>
                  <a:gd name="connsiteY511" fmla="*/ 3781834 h 4689399"/>
                  <a:gd name="connsiteX512" fmla="*/ 1885997 w 3752993"/>
                  <a:gd name="connsiteY512" fmla="*/ 3960287 h 4689399"/>
                  <a:gd name="connsiteX513" fmla="*/ 1890468 w 3752993"/>
                  <a:gd name="connsiteY513" fmla="*/ 4088818 h 4689399"/>
                  <a:gd name="connsiteX514" fmla="*/ 1904252 w 3752993"/>
                  <a:gd name="connsiteY514" fmla="*/ 4154388 h 4689399"/>
                  <a:gd name="connsiteX515" fmla="*/ 1907233 w 3752993"/>
                  <a:gd name="connsiteY515" fmla="*/ 4231506 h 4689399"/>
                  <a:gd name="connsiteX516" fmla="*/ 1898664 w 3752993"/>
                  <a:gd name="connsiteY516" fmla="*/ 4368606 h 4689399"/>
                  <a:gd name="connsiteX517" fmla="*/ 1928468 w 3752993"/>
                  <a:gd name="connsiteY517" fmla="*/ 4455411 h 4689399"/>
                  <a:gd name="connsiteX518" fmla="*/ 2087921 w 3752993"/>
                  <a:gd name="connsiteY518" fmla="*/ 4563452 h 4689399"/>
                  <a:gd name="connsiteX519" fmla="*/ 2121824 w 3752993"/>
                  <a:gd name="connsiteY519" fmla="*/ 4574628 h 4689399"/>
                  <a:gd name="connsiteX520" fmla="*/ 2134118 w 3752993"/>
                  <a:gd name="connsiteY520" fmla="*/ 4605923 h 4689399"/>
                  <a:gd name="connsiteX521" fmla="*/ 2153118 w 3752993"/>
                  <a:gd name="connsiteY521" fmla="*/ 4667021 h 4689399"/>
                  <a:gd name="connsiteX522" fmla="*/ 2375905 w 3752993"/>
                  <a:gd name="connsiteY522" fmla="*/ 4674100 h 4689399"/>
                  <a:gd name="connsiteX523" fmla="*/ 2549888 w 3752993"/>
                  <a:gd name="connsiteY523" fmla="*/ 4607040 h 4689399"/>
                  <a:gd name="connsiteX524" fmla="*/ 2629987 w 3752993"/>
                  <a:gd name="connsiteY524" fmla="*/ 4566060 h 4689399"/>
                  <a:gd name="connsiteX525" fmla="*/ 2706733 w 3752993"/>
                  <a:gd name="connsiteY525" fmla="*/ 4520235 h 4689399"/>
                  <a:gd name="connsiteX526" fmla="*/ 2720517 w 3752993"/>
                  <a:gd name="connsiteY526" fmla="*/ 4487823 h 4689399"/>
                  <a:gd name="connsiteX527" fmla="*/ 2666124 w 3752993"/>
                  <a:gd name="connsiteY527" fmla="*/ 4447960 h 4689399"/>
                  <a:gd name="connsiteX528" fmla="*/ 2606888 w 3752993"/>
                  <a:gd name="connsiteY528" fmla="*/ 4409214 h 4689399"/>
                  <a:gd name="connsiteX529" fmla="*/ 2546907 w 3752993"/>
                  <a:gd name="connsiteY529" fmla="*/ 4339174 h 4689399"/>
                  <a:gd name="connsiteX530" fmla="*/ 2551750 w 3752993"/>
                  <a:gd name="connsiteY530" fmla="*/ 4339920 h 4689399"/>
                  <a:gd name="connsiteX531" fmla="*/ 2599065 w 3752993"/>
                  <a:gd name="connsiteY531" fmla="*/ 4380528 h 4689399"/>
                  <a:gd name="connsiteX532" fmla="*/ 2644144 w 3752993"/>
                  <a:gd name="connsiteY532" fmla="*/ 4414058 h 4689399"/>
                  <a:gd name="connsiteX533" fmla="*/ 2665007 w 3752993"/>
                  <a:gd name="connsiteY533" fmla="*/ 4422626 h 4689399"/>
                  <a:gd name="connsiteX534" fmla="*/ 2681399 w 3752993"/>
                  <a:gd name="connsiteY534" fmla="*/ 4382018 h 4689399"/>
                  <a:gd name="connsiteX535" fmla="*/ 2705988 w 3752993"/>
                  <a:gd name="connsiteY535" fmla="*/ 4339547 h 4689399"/>
                  <a:gd name="connsiteX536" fmla="*/ 2723870 w 3752993"/>
                  <a:gd name="connsiteY536" fmla="*/ 4276213 h 4689399"/>
                  <a:gd name="connsiteX537" fmla="*/ 2739890 w 3752993"/>
                  <a:gd name="connsiteY537" fmla="*/ 4228526 h 4689399"/>
                  <a:gd name="connsiteX538" fmla="*/ 2747341 w 3752993"/>
                  <a:gd name="connsiteY538" fmla="*/ 4243056 h 4689399"/>
                  <a:gd name="connsiteX539" fmla="*/ 2708968 w 3752993"/>
                  <a:gd name="connsiteY539" fmla="*/ 4368606 h 4689399"/>
                  <a:gd name="connsiteX540" fmla="*/ 2719399 w 3752993"/>
                  <a:gd name="connsiteY540" fmla="*/ 4438274 h 4689399"/>
                  <a:gd name="connsiteX541" fmla="*/ 2768577 w 3752993"/>
                  <a:gd name="connsiteY541" fmla="*/ 4438274 h 4689399"/>
                  <a:gd name="connsiteX542" fmla="*/ 2882578 w 3752993"/>
                  <a:gd name="connsiteY542" fmla="*/ 4375312 h 4689399"/>
                  <a:gd name="connsiteX543" fmla="*/ 2978324 w 3752993"/>
                  <a:gd name="connsiteY543" fmla="*/ 4280311 h 4689399"/>
                  <a:gd name="connsiteX544" fmla="*/ 3071835 w 3752993"/>
                  <a:gd name="connsiteY544" fmla="*/ 4182702 h 4689399"/>
                  <a:gd name="connsiteX545" fmla="*/ 3098659 w 3752993"/>
                  <a:gd name="connsiteY545" fmla="*/ 4121976 h 4689399"/>
                  <a:gd name="connsiteX546" fmla="*/ 3062521 w 3752993"/>
                  <a:gd name="connsiteY546" fmla="*/ 4092544 h 4689399"/>
                  <a:gd name="connsiteX547" fmla="*/ 3023031 w 3752993"/>
                  <a:gd name="connsiteY547" fmla="*/ 4056033 h 4689399"/>
                  <a:gd name="connsiteX548" fmla="*/ 2995834 w 3752993"/>
                  <a:gd name="connsiteY548" fmla="*/ 3915581 h 4689399"/>
                  <a:gd name="connsiteX549" fmla="*/ 2940696 w 3752993"/>
                  <a:gd name="connsiteY549" fmla="*/ 3852992 h 4689399"/>
                  <a:gd name="connsiteX550" fmla="*/ 2922069 w 3752993"/>
                  <a:gd name="connsiteY550" fmla="*/ 3845913 h 4689399"/>
                  <a:gd name="connsiteX551" fmla="*/ 2946657 w 3752993"/>
                  <a:gd name="connsiteY551" fmla="*/ 3823187 h 4689399"/>
                  <a:gd name="connsiteX552" fmla="*/ 2997697 w 3752993"/>
                  <a:gd name="connsiteY552" fmla="*/ 3857835 h 4689399"/>
                  <a:gd name="connsiteX553" fmla="*/ 3041658 w 3752993"/>
                  <a:gd name="connsiteY553" fmla="*/ 3923032 h 4689399"/>
                  <a:gd name="connsiteX554" fmla="*/ 3048364 w 3752993"/>
                  <a:gd name="connsiteY554" fmla="*/ 3981150 h 4689399"/>
                  <a:gd name="connsiteX555" fmla="*/ 3100522 w 3752993"/>
                  <a:gd name="connsiteY555" fmla="*/ 4065347 h 4689399"/>
                  <a:gd name="connsiteX556" fmla="*/ 3195150 w 3752993"/>
                  <a:gd name="connsiteY556" fmla="*/ 4055288 h 4689399"/>
                  <a:gd name="connsiteX557" fmla="*/ 3262583 w 3752993"/>
                  <a:gd name="connsiteY557" fmla="*/ 3953581 h 4689399"/>
                  <a:gd name="connsiteX558" fmla="*/ 3350133 w 3752993"/>
                  <a:gd name="connsiteY558" fmla="*/ 3829521 h 4689399"/>
                  <a:gd name="connsiteX559" fmla="*/ 3375466 w 3752993"/>
                  <a:gd name="connsiteY559" fmla="*/ 3781462 h 4689399"/>
                  <a:gd name="connsiteX560" fmla="*/ 3347525 w 3752993"/>
                  <a:gd name="connsiteY560" fmla="*/ 3719618 h 4689399"/>
                  <a:gd name="connsiteX561" fmla="*/ 3279347 w 3752993"/>
                  <a:gd name="connsiteY561" fmla="*/ 3681245 h 4689399"/>
                  <a:gd name="connsiteX562" fmla="*/ 3211170 w 3752993"/>
                  <a:gd name="connsiteY562" fmla="*/ 3652558 h 4689399"/>
                  <a:gd name="connsiteX563" fmla="*/ 3189190 w 3752993"/>
                  <a:gd name="connsiteY563" fmla="*/ 3652186 h 4689399"/>
                  <a:gd name="connsiteX564" fmla="*/ 3148209 w 3752993"/>
                  <a:gd name="connsiteY564" fmla="*/ 3676774 h 4689399"/>
                  <a:gd name="connsiteX565" fmla="*/ 3112444 w 3752993"/>
                  <a:gd name="connsiteY565" fmla="*/ 3682362 h 4689399"/>
                  <a:gd name="connsiteX566" fmla="*/ 3006266 w 3752993"/>
                  <a:gd name="connsiteY566" fmla="*/ 3622008 h 4689399"/>
                  <a:gd name="connsiteX567" fmla="*/ 2999932 w 3752993"/>
                  <a:gd name="connsiteY567" fmla="*/ 3599655 h 4689399"/>
                  <a:gd name="connsiteX568" fmla="*/ 3136287 w 3752993"/>
                  <a:gd name="connsiteY568" fmla="*/ 3637283 h 4689399"/>
                  <a:gd name="connsiteX569" fmla="*/ 3154169 w 3752993"/>
                  <a:gd name="connsiteY569" fmla="*/ 3623126 h 4689399"/>
                  <a:gd name="connsiteX570" fmla="*/ 3145228 w 3752993"/>
                  <a:gd name="connsiteY570" fmla="*/ 3600401 h 4689399"/>
                  <a:gd name="connsiteX571" fmla="*/ 3135542 w 3752993"/>
                  <a:gd name="connsiteY571" fmla="*/ 3581028 h 4689399"/>
                  <a:gd name="connsiteX572" fmla="*/ 3134424 w 3752993"/>
                  <a:gd name="connsiteY572" fmla="*/ 3569479 h 4689399"/>
                  <a:gd name="connsiteX573" fmla="*/ 3191052 w 3752993"/>
                  <a:gd name="connsiteY573" fmla="*/ 3568361 h 4689399"/>
                  <a:gd name="connsiteX574" fmla="*/ 3277112 w 3752993"/>
                  <a:gd name="connsiteY574" fmla="*/ 3576557 h 4689399"/>
                  <a:gd name="connsiteX575" fmla="*/ 3288289 w 3752993"/>
                  <a:gd name="connsiteY575" fmla="*/ 3569479 h 4689399"/>
                  <a:gd name="connsiteX576" fmla="*/ 3281210 w 3752993"/>
                  <a:gd name="connsiteY576" fmla="*/ 3483419 h 4689399"/>
                  <a:gd name="connsiteX577" fmla="*/ 3220112 w 3752993"/>
                  <a:gd name="connsiteY577" fmla="*/ 3417849 h 4689399"/>
                  <a:gd name="connsiteX578" fmla="*/ 3113189 w 3752993"/>
                  <a:gd name="connsiteY578" fmla="*/ 3351907 h 4689399"/>
                  <a:gd name="connsiteX579" fmla="*/ 3109836 w 3752993"/>
                  <a:gd name="connsiteY579" fmla="*/ 3342593 h 4689399"/>
                  <a:gd name="connsiteX580" fmla="*/ 3117659 w 3752993"/>
                  <a:gd name="connsiteY580" fmla="*/ 3338495 h 4689399"/>
                  <a:gd name="connsiteX581" fmla="*/ 3196641 w 3752993"/>
                  <a:gd name="connsiteY581" fmla="*/ 3354515 h 4689399"/>
                  <a:gd name="connsiteX582" fmla="*/ 3369878 w 3752993"/>
                  <a:gd name="connsiteY582" fmla="*/ 3552714 h 4689399"/>
                  <a:gd name="connsiteX583" fmla="*/ 3399310 w 3752993"/>
                  <a:gd name="connsiteY583" fmla="*/ 3593322 h 4689399"/>
                  <a:gd name="connsiteX584" fmla="*/ 3482762 w 3752993"/>
                  <a:gd name="connsiteY584" fmla="*/ 3576930 h 4689399"/>
                  <a:gd name="connsiteX585" fmla="*/ 3543488 w 3752993"/>
                  <a:gd name="connsiteY585" fmla="*/ 3512105 h 4689399"/>
                  <a:gd name="connsiteX586" fmla="*/ 3516292 w 3752993"/>
                  <a:gd name="connsiteY586" fmla="*/ 3299377 h 4689399"/>
                  <a:gd name="connsiteX587" fmla="*/ 3359819 w 3752993"/>
                  <a:gd name="connsiteY587" fmla="*/ 3174199 h 4689399"/>
                  <a:gd name="connsiteX588" fmla="*/ 3154542 w 3752993"/>
                  <a:gd name="connsiteY588" fmla="*/ 3078080 h 4689399"/>
                  <a:gd name="connsiteX589" fmla="*/ 3140757 w 3752993"/>
                  <a:gd name="connsiteY589" fmla="*/ 3062806 h 4689399"/>
                  <a:gd name="connsiteX590" fmla="*/ 3232033 w 3752993"/>
                  <a:gd name="connsiteY590" fmla="*/ 3067649 h 4689399"/>
                  <a:gd name="connsiteX591" fmla="*/ 3442526 w 3752993"/>
                  <a:gd name="connsiteY591" fmla="*/ 3180160 h 4689399"/>
                  <a:gd name="connsiteX592" fmla="*/ 3543488 w 3752993"/>
                  <a:gd name="connsiteY592" fmla="*/ 3215925 h 4689399"/>
                  <a:gd name="connsiteX593" fmla="*/ 3617254 w 3752993"/>
                  <a:gd name="connsiteY593" fmla="*/ 3204004 h 4689399"/>
                  <a:gd name="connsiteX594" fmla="*/ 3676117 w 3752993"/>
                  <a:gd name="connsiteY594" fmla="*/ 3116826 h 4689399"/>
                  <a:gd name="connsiteX595" fmla="*/ 3695862 w 3752993"/>
                  <a:gd name="connsiteY595" fmla="*/ 2928687 h 4689399"/>
                  <a:gd name="connsiteX596" fmla="*/ 3712255 w 3752993"/>
                  <a:gd name="connsiteY596" fmla="*/ 2868333 h 4689399"/>
                  <a:gd name="connsiteX597" fmla="*/ 3735726 w 3752993"/>
                  <a:gd name="connsiteY597" fmla="*/ 2708135 h 4689399"/>
                  <a:gd name="connsiteX598" fmla="*/ 3727902 w 3752993"/>
                  <a:gd name="connsiteY598" fmla="*/ 2673487 h 468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Lst>
                <a:rect l="l" t="t" r="r" b="b"/>
                <a:pathLst>
                  <a:path w="3752993" h="4689399">
                    <a:moveTo>
                      <a:pt x="3727157" y="2673487"/>
                    </a:moveTo>
                    <a:cubicBezTo>
                      <a:pt x="3716353" y="2654859"/>
                      <a:pt x="3689156" y="2647036"/>
                      <a:pt x="3669038" y="2654114"/>
                    </a:cubicBezTo>
                    <a:cubicBezTo>
                      <a:pt x="3655254" y="2658958"/>
                      <a:pt x="3636626" y="2666409"/>
                      <a:pt x="3622097" y="2665291"/>
                    </a:cubicBezTo>
                    <a:cubicBezTo>
                      <a:pt x="3617254" y="2665291"/>
                      <a:pt x="3612038" y="2662311"/>
                      <a:pt x="3610548" y="2657840"/>
                    </a:cubicBezTo>
                    <a:cubicBezTo>
                      <a:pt x="3607940" y="2651879"/>
                      <a:pt x="3612410" y="2644801"/>
                      <a:pt x="3618371" y="2641820"/>
                    </a:cubicBezTo>
                    <a:cubicBezTo>
                      <a:pt x="3624332" y="2638840"/>
                      <a:pt x="3631038" y="2638840"/>
                      <a:pt x="3637744" y="2638467"/>
                    </a:cubicBezTo>
                    <a:cubicBezTo>
                      <a:pt x="3663078" y="2637350"/>
                      <a:pt x="3688784" y="2632506"/>
                      <a:pt x="3710765" y="2619467"/>
                    </a:cubicBezTo>
                    <a:cubicBezTo>
                      <a:pt x="3730510" y="2607545"/>
                      <a:pt x="3751373" y="2585192"/>
                      <a:pt x="3752863" y="2560976"/>
                    </a:cubicBezTo>
                    <a:cubicBezTo>
                      <a:pt x="3754353" y="2536760"/>
                      <a:pt x="3742804" y="2510309"/>
                      <a:pt x="3734235" y="2487956"/>
                    </a:cubicBezTo>
                    <a:cubicBezTo>
                      <a:pt x="3716725" y="2441759"/>
                      <a:pt x="3715608" y="2391837"/>
                      <a:pt x="3726039" y="2343405"/>
                    </a:cubicBezTo>
                    <a:cubicBezTo>
                      <a:pt x="3730882" y="2321051"/>
                      <a:pt x="3738333" y="2298326"/>
                      <a:pt x="3736843" y="2275227"/>
                    </a:cubicBezTo>
                    <a:cubicBezTo>
                      <a:pt x="3732745" y="2214501"/>
                      <a:pt x="3666058" y="2213756"/>
                      <a:pt x="3620234" y="2224933"/>
                    </a:cubicBezTo>
                    <a:cubicBezTo>
                      <a:pt x="3568449" y="2239835"/>
                      <a:pt x="3541253" y="2284169"/>
                      <a:pt x="3532684" y="2334463"/>
                    </a:cubicBezTo>
                    <a:cubicBezTo>
                      <a:pt x="3527841" y="2363523"/>
                      <a:pt x="3524860" y="2393700"/>
                      <a:pt x="3509958" y="2419033"/>
                    </a:cubicBezTo>
                    <a:cubicBezTo>
                      <a:pt x="3498037" y="2438779"/>
                      <a:pt x="3479409" y="2454053"/>
                      <a:pt x="3458918" y="2464857"/>
                    </a:cubicBezTo>
                    <a:cubicBezTo>
                      <a:pt x="3422036" y="2484602"/>
                      <a:pt x="3379564" y="2496524"/>
                      <a:pt x="3338584" y="2505838"/>
                    </a:cubicBezTo>
                    <a:cubicBezTo>
                      <a:pt x="3263328" y="2522975"/>
                      <a:pt x="3191052" y="2567309"/>
                      <a:pt x="3191052" y="2567309"/>
                    </a:cubicBezTo>
                    <a:cubicBezTo>
                      <a:pt x="3185464" y="2572525"/>
                      <a:pt x="3162738" y="2598604"/>
                      <a:pt x="3152679" y="2595624"/>
                    </a:cubicBezTo>
                    <a:cubicBezTo>
                      <a:pt x="3135169" y="2590408"/>
                      <a:pt x="3161621" y="2557623"/>
                      <a:pt x="3167209" y="2552407"/>
                    </a:cubicBezTo>
                    <a:cubicBezTo>
                      <a:pt x="3207072" y="2516270"/>
                      <a:pt x="3251779" y="2502113"/>
                      <a:pt x="3302818" y="2490936"/>
                    </a:cubicBezTo>
                    <a:cubicBezTo>
                      <a:pt x="3331505" y="2484602"/>
                      <a:pt x="3367643" y="2472308"/>
                      <a:pt x="3391859" y="2454798"/>
                    </a:cubicBezTo>
                    <a:cubicBezTo>
                      <a:pt x="3438428" y="2420523"/>
                      <a:pt x="3381055" y="2402641"/>
                      <a:pt x="3381055" y="2402641"/>
                    </a:cubicBezTo>
                    <a:cubicBezTo>
                      <a:pt x="3341564" y="2386994"/>
                      <a:pt x="3295740" y="2418288"/>
                      <a:pt x="3295740" y="2418288"/>
                    </a:cubicBezTo>
                    <a:cubicBezTo>
                      <a:pt x="3233524" y="2446230"/>
                      <a:pt x="3219739" y="2393327"/>
                      <a:pt x="3219739" y="2393327"/>
                    </a:cubicBezTo>
                    <a:cubicBezTo>
                      <a:pt x="3194778" y="2356072"/>
                      <a:pt x="3158268" y="2347503"/>
                      <a:pt x="3158268" y="2347503"/>
                    </a:cubicBezTo>
                    <a:cubicBezTo>
                      <a:pt x="3087110" y="2327757"/>
                      <a:pt x="3013717" y="2336699"/>
                      <a:pt x="2952990" y="2379543"/>
                    </a:cubicBezTo>
                    <a:cubicBezTo>
                      <a:pt x="2936971" y="2390719"/>
                      <a:pt x="2922069" y="2403758"/>
                      <a:pt x="2908657" y="2417543"/>
                    </a:cubicBezTo>
                    <a:cubicBezTo>
                      <a:pt x="2904559" y="2421641"/>
                      <a:pt x="2898970" y="2431700"/>
                      <a:pt x="2893382" y="2434680"/>
                    </a:cubicBezTo>
                    <a:cubicBezTo>
                      <a:pt x="2884813" y="2439151"/>
                      <a:pt x="2872892" y="2445485"/>
                      <a:pt x="2873637" y="2432445"/>
                    </a:cubicBezTo>
                    <a:cubicBezTo>
                      <a:pt x="2874382" y="2420151"/>
                      <a:pt x="2890401" y="2406366"/>
                      <a:pt x="2898598" y="2398543"/>
                    </a:cubicBezTo>
                    <a:cubicBezTo>
                      <a:pt x="2923931" y="2374327"/>
                      <a:pt x="2950010" y="2350483"/>
                      <a:pt x="2979814" y="2332228"/>
                    </a:cubicBezTo>
                    <a:cubicBezTo>
                      <a:pt x="3030854" y="2300934"/>
                      <a:pt x="3085247" y="2295718"/>
                      <a:pt x="3143738" y="2300189"/>
                    </a:cubicBezTo>
                    <a:cubicBezTo>
                      <a:pt x="3170935" y="2302424"/>
                      <a:pt x="3197013" y="2309130"/>
                      <a:pt x="3223837" y="2312483"/>
                    </a:cubicBezTo>
                    <a:cubicBezTo>
                      <a:pt x="3278230" y="2319561"/>
                      <a:pt x="3355721" y="2347503"/>
                      <a:pt x="3355721" y="2347503"/>
                    </a:cubicBezTo>
                    <a:cubicBezTo>
                      <a:pt x="3398565" y="2362405"/>
                      <a:pt x="3436565" y="2376190"/>
                      <a:pt x="3436565" y="2376190"/>
                    </a:cubicBezTo>
                    <a:cubicBezTo>
                      <a:pt x="3518899" y="2387739"/>
                      <a:pt x="3496174" y="2285286"/>
                      <a:pt x="3496174" y="2285286"/>
                    </a:cubicBezTo>
                    <a:cubicBezTo>
                      <a:pt x="3498409" y="2253619"/>
                      <a:pt x="3546468" y="2235737"/>
                      <a:pt x="3546468" y="2235737"/>
                    </a:cubicBezTo>
                    <a:cubicBezTo>
                      <a:pt x="3580743" y="2216364"/>
                      <a:pt x="3607940" y="2197364"/>
                      <a:pt x="3620607" y="2158618"/>
                    </a:cubicBezTo>
                    <a:cubicBezTo>
                      <a:pt x="3633646" y="2118382"/>
                      <a:pt x="3641470" y="2077029"/>
                      <a:pt x="3648548" y="2035675"/>
                    </a:cubicBezTo>
                    <a:cubicBezTo>
                      <a:pt x="3655626" y="1995440"/>
                      <a:pt x="3661587" y="1956322"/>
                      <a:pt x="3657862" y="1915341"/>
                    </a:cubicBezTo>
                    <a:cubicBezTo>
                      <a:pt x="3655999" y="1896713"/>
                      <a:pt x="3653019" y="1878085"/>
                      <a:pt x="3645940" y="1860948"/>
                    </a:cubicBezTo>
                    <a:cubicBezTo>
                      <a:pt x="3638489" y="1843810"/>
                      <a:pt x="3626940" y="1828163"/>
                      <a:pt x="3610548" y="1818849"/>
                    </a:cubicBezTo>
                    <a:cubicBezTo>
                      <a:pt x="3588939" y="1806555"/>
                      <a:pt x="3561743" y="1807300"/>
                      <a:pt x="3537900" y="1815124"/>
                    </a:cubicBezTo>
                    <a:cubicBezTo>
                      <a:pt x="3514056" y="1822947"/>
                      <a:pt x="3492448" y="1837477"/>
                      <a:pt x="3471585" y="1850516"/>
                    </a:cubicBezTo>
                    <a:cubicBezTo>
                      <a:pt x="3452212" y="1862811"/>
                      <a:pt x="3434702" y="1879203"/>
                      <a:pt x="3411231" y="1884419"/>
                    </a:cubicBezTo>
                    <a:cubicBezTo>
                      <a:pt x="3408624" y="1885164"/>
                      <a:pt x="3405270" y="1885164"/>
                      <a:pt x="3403035" y="1883674"/>
                    </a:cubicBezTo>
                    <a:cubicBezTo>
                      <a:pt x="3387761" y="1873987"/>
                      <a:pt x="3414584" y="1833006"/>
                      <a:pt x="3422036" y="1824438"/>
                    </a:cubicBezTo>
                    <a:cubicBezTo>
                      <a:pt x="3436938" y="1807673"/>
                      <a:pt x="3457056" y="1796124"/>
                      <a:pt x="3477173" y="1787182"/>
                    </a:cubicBezTo>
                    <a:cubicBezTo>
                      <a:pt x="3500272" y="1776751"/>
                      <a:pt x="3524115" y="1767809"/>
                      <a:pt x="3548704" y="1760358"/>
                    </a:cubicBezTo>
                    <a:cubicBezTo>
                      <a:pt x="3582606" y="1750299"/>
                      <a:pt x="3614646" y="1739495"/>
                      <a:pt x="3631783" y="1705966"/>
                    </a:cubicBezTo>
                    <a:cubicBezTo>
                      <a:pt x="3642587" y="1684730"/>
                      <a:pt x="3640352" y="1666102"/>
                      <a:pt x="3640352" y="1643749"/>
                    </a:cubicBezTo>
                    <a:cubicBezTo>
                      <a:pt x="3640352" y="1596435"/>
                      <a:pt x="3598998" y="1505532"/>
                      <a:pt x="3598998" y="1505532"/>
                    </a:cubicBezTo>
                    <a:cubicBezTo>
                      <a:pt x="3569939" y="1428786"/>
                      <a:pt x="3514056" y="1464178"/>
                      <a:pt x="3514056" y="1464178"/>
                    </a:cubicBezTo>
                    <a:cubicBezTo>
                      <a:pt x="3471585" y="1489139"/>
                      <a:pt x="3286426" y="1538689"/>
                      <a:pt x="3286426" y="1538689"/>
                    </a:cubicBezTo>
                    <a:cubicBezTo>
                      <a:pt x="3194405" y="1572964"/>
                      <a:pt x="3205582" y="1550983"/>
                      <a:pt x="3205582" y="1550983"/>
                    </a:cubicBezTo>
                    <a:cubicBezTo>
                      <a:pt x="3203346" y="1524159"/>
                      <a:pt x="3252151" y="1515963"/>
                      <a:pt x="3252151" y="1515963"/>
                    </a:cubicBezTo>
                    <a:cubicBezTo>
                      <a:pt x="3318466" y="1511865"/>
                      <a:pt x="3435447" y="1467159"/>
                      <a:pt x="3435447" y="1467159"/>
                    </a:cubicBezTo>
                    <a:cubicBezTo>
                      <a:pt x="3571057" y="1418354"/>
                      <a:pt x="3547214" y="1357628"/>
                      <a:pt x="3547214" y="1357628"/>
                    </a:cubicBezTo>
                    <a:cubicBezTo>
                      <a:pt x="3540135" y="1286098"/>
                      <a:pt x="3486115" y="1206371"/>
                      <a:pt x="3486115" y="1206371"/>
                    </a:cubicBezTo>
                    <a:cubicBezTo>
                      <a:pt x="3445879" y="1140057"/>
                      <a:pt x="3366153" y="1184763"/>
                      <a:pt x="3366153" y="1184763"/>
                    </a:cubicBezTo>
                    <a:cubicBezTo>
                      <a:pt x="3275249" y="1210469"/>
                      <a:pt x="3186209" y="1199293"/>
                      <a:pt x="3186209" y="1199293"/>
                    </a:cubicBezTo>
                    <a:cubicBezTo>
                      <a:pt x="3121012" y="1192214"/>
                      <a:pt x="3119150" y="1257039"/>
                      <a:pt x="3091208" y="1296902"/>
                    </a:cubicBezTo>
                    <a:cubicBezTo>
                      <a:pt x="3061776" y="1338628"/>
                      <a:pt x="3004775" y="1344589"/>
                      <a:pt x="2958206" y="1346451"/>
                    </a:cubicBezTo>
                    <a:cubicBezTo>
                      <a:pt x="2933618" y="1347569"/>
                      <a:pt x="2907912" y="1347942"/>
                      <a:pt x="2882950" y="1344961"/>
                    </a:cubicBezTo>
                    <a:cubicBezTo>
                      <a:pt x="2840479" y="1339745"/>
                      <a:pt x="2798753" y="1334157"/>
                      <a:pt x="2757400" y="1321863"/>
                    </a:cubicBezTo>
                    <a:cubicBezTo>
                      <a:pt x="2717164" y="1309941"/>
                      <a:pt x="2677673" y="1296157"/>
                      <a:pt x="2646752" y="1266352"/>
                    </a:cubicBezTo>
                    <a:cubicBezTo>
                      <a:pt x="2642281" y="1261882"/>
                      <a:pt x="2637438" y="1255176"/>
                      <a:pt x="2640791" y="1249960"/>
                    </a:cubicBezTo>
                    <a:cubicBezTo>
                      <a:pt x="2643399" y="1245489"/>
                      <a:pt x="2650105" y="1245117"/>
                      <a:pt x="2655320" y="1245862"/>
                    </a:cubicBezTo>
                    <a:cubicBezTo>
                      <a:pt x="2671713" y="1248470"/>
                      <a:pt x="2686987" y="1256293"/>
                      <a:pt x="2701889" y="1263744"/>
                    </a:cubicBezTo>
                    <a:cubicBezTo>
                      <a:pt x="2775283" y="1298392"/>
                      <a:pt x="2855754" y="1317392"/>
                      <a:pt x="2936971" y="1318882"/>
                    </a:cubicBezTo>
                    <a:cubicBezTo>
                      <a:pt x="2965285" y="1319255"/>
                      <a:pt x="3000305" y="1318882"/>
                      <a:pt x="3023031" y="1300255"/>
                    </a:cubicBezTo>
                    <a:cubicBezTo>
                      <a:pt x="3038678" y="1286843"/>
                      <a:pt x="3043894" y="1268588"/>
                      <a:pt x="3052090" y="1250705"/>
                    </a:cubicBezTo>
                    <a:cubicBezTo>
                      <a:pt x="3061776" y="1229842"/>
                      <a:pt x="3074816" y="1210097"/>
                      <a:pt x="3088228" y="1191842"/>
                    </a:cubicBezTo>
                    <a:cubicBezTo>
                      <a:pt x="3096051" y="1181038"/>
                      <a:pt x="3104620" y="1170234"/>
                      <a:pt x="3115424" y="1162782"/>
                    </a:cubicBezTo>
                    <a:cubicBezTo>
                      <a:pt x="3141875" y="1144900"/>
                      <a:pt x="3188817" y="1156449"/>
                      <a:pt x="3217876" y="1163155"/>
                    </a:cubicBezTo>
                    <a:cubicBezTo>
                      <a:pt x="3287171" y="1178802"/>
                      <a:pt x="3370996" y="1156822"/>
                      <a:pt x="3370996" y="1156822"/>
                    </a:cubicBezTo>
                    <a:cubicBezTo>
                      <a:pt x="3477546" y="1119566"/>
                      <a:pt x="3360564" y="1018232"/>
                      <a:pt x="3360564" y="1018232"/>
                    </a:cubicBezTo>
                    <a:cubicBezTo>
                      <a:pt x="3326289" y="987310"/>
                      <a:pt x="3313995" y="934407"/>
                      <a:pt x="3313995" y="934407"/>
                    </a:cubicBezTo>
                    <a:cubicBezTo>
                      <a:pt x="3313995" y="885603"/>
                      <a:pt x="3288289" y="842386"/>
                      <a:pt x="3288289" y="842386"/>
                    </a:cubicBezTo>
                    <a:cubicBezTo>
                      <a:pt x="3248798" y="783523"/>
                      <a:pt x="3129953" y="794700"/>
                      <a:pt x="3129953" y="794700"/>
                    </a:cubicBezTo>
                    <a:lnTo>
                      <a:pt x="2989128" y="815562"/>
                    </a:lnTo>
                    <a:cubicBezTo>
                      <a:pt x="2813283" y="843504"/>
                      <a:pt x="2791302" y="810347"/>
                      <a:pt x="2791302" y="810347"/>
                    </a:cubicBezTo>
                    <a:cubicBezTo>
                      <a:pt x="2770439" y="783523"/>
                      <a:pt x="2808812" y="796935"/>
                      <a:pt x="2808812" y="796935"/>
                    </a:cubicBezTo>
                    <a:cubicBezTo>
                      <a:pt x="2843832" y="808484"/>
                      <a:pt x="2975344" y="796935"/>
                      <a:pt x="2975344" y="796935"/>
                    </a:cubicBezTo>
                    <a:cubicBezTo>
                      <a:pt x="3134797" y="786503"/>
                      <a:pt x="3142993" y="735836"/>
                      <a:pt x="3142993" y="735836"/>
                    </a:cubicBezTo>
                    <a:cubicBezTo>
                      <a:pt x="3143738" y="734718"/>
                      <a:pt x="3144111" y="733228"/>
                      <a:pt x="3144856" y="732110"/>
                    </a:cubicBezTo>
                    <a:cubicBezTo>
                      <a:pt x="3183974" y="648659"/>
                      <a:pt x="3140757" y="550677"/>
                      <a:pt x="3055443" y="516029"/>
                    </a:cubicBezTo>
                    <a:cubicBezTo>
                      <a:pt x="3007011" y="496284"/>
                      <a:pt x="2987638" y="482127"/>
                      <a:pt x="2987638" y="482127"/>
                    </a:cubicBezTo>
                    <a:cubicBezTo>
                      <a:pt x="2961932" y="461264"/>
                      <a:pt x="2974226" y="381910"/>
                      <a:pt x="2974226" y="381910"/>
                    </a:cubicBezTo>
                    <a:cubicBezTo>
                      <a:pt x="2976462" y="327145"/>
                      <a:pt x="2879970" y="284674"/>
                      <a:pt x="2879970" y="284674"/>
                    </a:cubicBezTo>
                    <a:cubicBezTo>
                      <a:pt x="2807695" y="227673"/>
                      <a:pt x="2730949" y="210163"/>
                      <a:pt x="2730949" y="210163"/>
                    </a:cubicBezTo>
                    <a:cubicBezTo>
                      <a:pt x="2682144" y="203084"/>
                      <a:pt x="2619182" y="238104"/>
                      <a:pt x="2619182" y="238104"/>
                    </a:cubicBezTo>
                    <a:cubicBezTo>
                      <a:pt x="2572613" y="299203"/>
                      <a:pt x="2533123" y="384891"/>
                      <a:pt x="2533123" y="384891"/>
                    </a:cubicBezTo>
                    <a:cubicBezTo>
                      <a:pt x="2518593" y="447852"/>
                      <a:pt x="2532005" y="526833"/>
                      <a:pt x="2532005" y="526833"/>
                    </a:cubicBezTo>
                    <a:cubicBezTo>
                      <a:pt x="2522691" y="573403"/>
                      <a:pt x="2499965" y="526833"/>
                      <a:pt x="2499965" y="526833"/>
                    </a:cubicBezTo>
                    <a:cubicBezTo>
                      <a:pt x="2488416" y="451205"/>
                      <a:pt x="2512260" y="374832"/>
                      <a:pt x="2512260" y="374832"/>
                    </a:cubicBezTo>
                    <a:lnTo>
                      <a:pt x="2570378" y="223575"/>
                    </a:lnTo>
                    <a:cubicBezTo>
                      <a:pt x="2598320" y="162476"/>
                      <a:pt x="2570378" y="118142"/>
                      <a:pt x="2570378" y="118142"/>
                    </a:cubicBezTo>
                    <a:cubicBezTo>
                      <a:pt x="2526044" y="46612"/>
                      <a:pt x="2450416" y="22768"/>
                      <a:pt x="2450416" y="22768"/>
                    </a:cubicBezTo>
                    <a:cubicBezTo>
                      <a:pt x="2407945" y="10474"/>
                      <a:pt x="2361375" y="115907"/>
                      <a:pt x="2361375" y="115907"/>
                    </a:cubicBezTo>
                    <a:cubicBezTo>
                      <a:pt x="2325238" y="197496"/>
                      <a:pt x="2323003" y="51828"/>
                      <a:pt x="2323003" y="51828"/>
                    </a:cubicBezTo>
                    <a:cubicBezTo>
                      <a:pt x="2328218" y="-20448"/>
                      <a:pt x="2172118" y="4141"/>
                      <a:pt x="2172118" y="4141"/>
                    </a:cubicBezTo>
                    <a:cubicBezTo>
                      <a:pt x="1998508" y="40278"/>
                      <a:pt x="1931821" y="155398"/>
                      <a:pt x="1931821" y="155398"/>
                    </a:cubicBezTo>
                    <a:cubicBezTo>
                      <a:pt x="1866624" y="261948"/>
                      <a:pt x="1951567" y="278713"/>
                      <a:pt x="1951567" y="278713"/>
                    </a:cubicBezTo>
                    <a:cubicBezTo>
                      <a:pt x="2016763" y="292125"/>
                      <a:pt x="2081960" y="321184"/>
                      <a:pt x="2081960" y="321184"/>
                    </a:cubicBezTo>
                    <a:cubicBezTo>
                      <a:pt x="2213472" y="396812"/>
                      <a:pt x="2162805" y="423636"/>
                      <a:pt x="2162805" y="423636"/>
                    </a:cubicBezTo>
                    <a:cubicBezTo>
                      <a:pt x="2124059" y="431832"/>
                      <a:pt x="2083078" y="414695"/>
                      <a:pt x="2049548" y="396440"/>
                    </a:cubicBezTo>
                    <a:cubicBezTo>
                      <a:pt x="2016391" y="378185"/>
                      <a:pt x="1988449" y="350616"/>
                      <a:pt x="1950076" y="343537"/>
                    </a:cubicBezTo>
                    <a:cubicBezTo>
                      <a:pt x="1943743" y="342419"/>
                      <a:pt x="1937037" y="341674"/>
                      <a:pt x="1930703" y="342792"/>
                    </a:cubicBezTo>
                    <a:cubicBezTo>
                      <a:pt x="1902017" y="348380"/>
                      <a:pt x="1906115" y="387126"/>
                      <a:pt x="1913194" y="407616"/>
                    </a:cubicBezTo>
                    <a:cubicBezTo>
                      <a:pt x="1919527" y="426244"/>
                      <a:pt x="1931076" y="442264"/>
                      <a:pt x="1943370" y="457538"/>
                    </a:cubicBezTo>
                    <a:cubicBezTo>
                      <a:pt x="1982489" y="506343"/>
                      <a:pt x="2028685" y="548814"/>
                      <a:pt x="2076372" y="589422"/>
                    </a:cubicBezTo>
                    <a:cubicBezTo>
                      <a:pt x="2092764" y="603207"/>
                      <a:pt x="2203040" y="678090"/>
                      <a:pt x="2158706" y="703051"/>
                    </a:cubicBezTo>
                    <a:cubicBezTo>
                      <a:pt x="2150510" y="707522"/>
                      <a:pt x="2140079" y="707149"/>
                      <a:pt x="2131137" y="704542"/>
                    </a:cubicBezTo>
                    <a:cubicBezTo>
                      <a:pt x="2115863" y="699698"/>
                      <a:pt x="2102823" y="689267"/>
                      <a:pt x="2090902" y="678463"/>
                    </a:cubicBezTo>
                    <a:cubicBezTo>
                      <a:pt x="2065568" y="656110"/>
                      <a:pt x="2041725" y="632639"/>
                      <a:pt x="2019744" y="607305"/>
                    </a:cubicBezTo>
                    <a:cubicBezTo>
                      <a:pt x="1999998" y="584952"/>
                      <a:pt x="1983606" y="555893"/>
                      <a:pt x="1959390" y="537638"/>
                    </a:cubicBezTo>
                    <a:cubicBezTo>
                      <a:pt x="1955665" y="535030"/>
                      <a:pt x="1951939" y="532422"/>
                      <a:pt x="1947468" y="532049"/>
                    </a:cubicBezTo>
                    <a:cubicBezTo>
                      <a:pt x="1943743" y="531677"/>
                      <a:pt x="1940390" y="532422"/>
                      <a:pt x="1937037" y="533912"/>
                    </a:cubicBezTo>
                    <a:cubicBezTo>
                      <a:pt x="1921762" y="539500"/>
                      <a:pt x="1909841" y="552540"/>
                      <a:pt x="1902389" y="567069"/>
                    </a:cubicBezTo>
                    <a:cubicBezTo>
                      <a:pt x="1882644" y="605442"/>
                      <a:pt x="1884134" y="649776"/>
                      <a:pt x="1894193" y="690384"/>
                    </a:cubicBezTo>
                    <a:cubicBezTo>
                      <a:pt x="1902389" y="723169"/>
                      <a:pt x="1909841" y="752973"/>
                      <a:pt x="1908723" y="787621"/>
                    </a:cubicBezTo>
                    <a:cubicBezTo>
                      <a:pt x="1906488" y="845367"/>
                      <a:pt x="1889350" y="901250"/>
                      <a:pt x="1889723" y="958996"/>
                    </a:cubicBezTo>
                    <a:cubicBezTo>
                      <a:pt x="1889723" y="988055"/>
                      <a:pt x="1895311" y="1017487"/>
                      <a:pt x="1909841" y="1042820"/>
                    </a:cubicBezTo>
                    <a:cubicBezTo>
                      <a:pt x="1933684" y="1084919"/>
                      <a:pt x="1980998" y="1075232"/>
                      <a:pt x="2021979" y="1069271"/>
                    </a:cubicBezTo>
                    <a:cubicBezTo>
                      <a:pt x="2017509" y="1081566"/>
                      <a:pt x="2007077" y="1090880"/>
                      <a:pt x="1995900" y="1097213"/>
                    </a:cubicBezTo>
                    <a:cubicBezTo>
                      <a:pt x="1973547" y="1109880"/>
                      <a:pt x="1946351" y="1113978"/>
                      <a:pt x="1921390" y="1115841"/>
                    </a:cubicBezTo>
                    <a:cubicBezTo>
                      <a:pt x="1918782" y="1115841"/>
                      <a:pt x="1876683" y="1117703"/>
                      <a:pt x="1876683" y="1116586"/>
                    </a:cubicBezTo>
                    <a:lnTo>
                      <a:pt x="1876683" y="1372903"/>
                    </a:lnTo>
                    <a:cubicBezTo>
                      <a:pt x="1876683" y="1540924"/>
                      <a:pt x="1876683" y="1709319"/>
                      <a:pt x="1876683" y="1877340"/>
                    </a:cubicBezTo>
                    <a:cubicBezTo>
                      <a:pt x="1888232" y="1876223"/>
                      <a:pt x="1897174" y="1867281"/>
                      <a:pt x="1904252" y="1858340"/>
                    </a:cubicBezTo>
                    <a:cubicBezTo>
                      <a:pt x="1961253" y="1789790"/>
                      <a:pt x="1970194" y="1691063"/>
                      <a:pt x="1926605" y="1613200"/>
                    </a:cubicBezTo>
                    <a:cubicBezTo>
                      <a:pt x="1917292" y="1596435"/>
                      <a:pt x="1904997" y="1582278"/>
                      <a:pt x="1900154" y="1562905"/>
                    </a:cubicBezTo>
                    <a:cubicBezTo>
                      <a:pt x="1895683" y="1543905"/>
                      <a:pt x="1898291" y="1523787"/>
                      <a:pt x="1900154" y="1504414"/>
                    </a:cubicBezTo>
                    <a:cubicBezTo>
                      <a:pt x="1901644" y="1486904"/>
                      <a:pt x="1901644" y="1469394"/>
                      <a:pt x="1904252" y="1452257"/>
                    </a:cubicBezTo>
                    <a:cubicBezTo>
                      <a:pt x="1912076" y="1405315"/>
                      <a:pt x="1954920" y="1370667"/>
                      <a:pt x="1988449" y="1340118"/>
                    </a:cubicBezTo>
                    <a:cubicBezTo>
                      <a:pt x="2024587" y="1307333"/>
                      <a:pt x="2063333" y="1277901"/>
                      <a:pt x="2102451" y="1248842"/>
                    </a:cubicBezTo>
                    <a:cubicBezTo>
                      <a:pt x="2107294" y="1245117"/>
                      <a:pt x="2112510" y="1241391"/>
                      <a:pt x="2118843" y="1239528"/>
                    </a:cubicBezTo>
                    <a:cubicBezTo>
                      <a:pt x="2123314" y="1238411"/>
                      <a:pt x="2128902" y="1239156"/>
                      <a:pt x="2130765" y="1242881"/>
                    </a:cubicBezTo>
                    <a:cubicBezTo>
                      <a:pt x="2131510" y="1244744"/>
                      <a:pt x="2131883" y="1246607"/>
                      <a:pt x="2131510" y="1248842"/>
                    </a:cubicBezTo>
                    <a:cubicBezTo>
                      <a:pt x="2130765" y="1257039"/>
                      <a:pt x="2125922" y="1264117"/>
                      <a:pt x="2121078" y="1270823"/>
                    </a:cubicBezTo>
                    <a:cubicBezTo>
                      <a:pt x="2085313" y="1318510"/>
                      <a:pt x="2029803" y="1347942"/>
                      <a:pt x="2000371" y="1401589"/>
                    </a:cubicBezTo>
                    <a:cubicBezTo>
                      <a:pt x="1951567" y="1491002"/>
                      <a:pt x="1995900" y="1590474"/>
                      <a:pt x="2048430" y="1667220"/>
                    </a:cubicBezTo>
                    <a:cubicBezTo>
                      <a:pt x="2073019" y="1702985"/>
                      <a:pt x="2086058" y="1745456"/>
                      <a:pt x="2061097" y="1785692"/>
                    </a:cubicBezTo>
                    <a:cubicBezTo>
                      <a:pt x="2056999" y="1792025"/>
                      <a:pt x="2052528" y="1797986"/>
                      <a:pt x="2047685" y="1803947"/>
                    </a:cubicBezTo>
                    <a:cubicBezTo>
                      <a:pt x="2044332" y="1808045"/>
                      <a:pt x="2040979" y="1812143"/>
                      <a:pt x="2037254" y="1815869"/>
                    </a:cubicBezTo>
                    <a:cubicBezTo>
                      <a:pt x="2022724" y="1829653"/>
                      <a:pt x="2003351" y="1831889"/>
                      <a:pt x="1985469" y="1838595"/>
                    </a:cubicBezTo>
                    <a:cubicBezTo>
                      <a:pt x="1953429" y="1850516"/>
                      <a:pt x="1927350" y="1881066"/>
                      <a:pt x="1919154" y="1914223"/>
                    </a:cubicBezTo>
                    <a:cubicBezTo>
                      <a:pt x="1914684" y="1932478"/>
                      <a:pt x="1912076" y="1951851"/>
                      <a:pt x="1910958" y="1970479"/>
                    </a:cubicBezTo>
                    <a:lnTo>
                      <a:pt x="1910958" y="2367993"/>
                    </a:lnTo>
                    <a:cubicBezTo>
                      <a:pt x="1909841" y="2398170"/>
                      <a:pt x="1934802" y="2416798"/>
                      <a:pt x="1934802" y="2416798"/>
                    </a:cubicBezTo>
                    <a:cubicBezTo>
                      <a:pt x="1947096" y="2435425"/>
                      <a:pt x="1931821" y="2458151"/>
                      <a:pt x="1931821" y="2458151"/>
                    </a:cubicBezTo>
                    <a:cubicBezTo>
                      <a:pt x="1923625" y="2490191"/>
                      <a:pt x="1935174" y="2535270"/>
                      <a:pt x="1967959" y="2549427"/>
                    </a:cubicBezTo>
                    <a:cubicBezTo>
                      <a:pt x="1982489" y="2555760"/>
                      <a:pt x="1999998" y="2555388"/>
                      <a:pt x="2014156" y="2547937"/>
                    </a:cubicBezTo>
                    <a:cubicBezTo>
                      <a:pt x="2030548" y="2539741"/>
                      <a:pt x="2030175" y="2513662"/>
                      <a:pt x="2054019" y="2524093"/>
                    </a:cubicBezTo>
                    <a:cubicBezTo>
                      <a:pt x="2073392" y="2532662"/>
                      <a:pt x="2048803" y="2550917"/>
                      <a:pt x="2039489" y="2556878"/>
                    </a:cubicBezTo>
                    <a:cubicBezTo>
                      <a:pt x="2024960" y="2565819"/>
                      <a:pt x="2007822" y="2570290"/>
                      <a:pt x="1990685" y="2571780"/>
                    </a:cubicBezTo>
                    <a:cubicBezTo>
                      <a:pt x="1983234" y="2572525"/>
                      <a:pt x="1904252" y="2572525"/>
                      <a:pt x="1887860" y="2573643"/>
                    </a:cubicBezTo>
                    <a:cubicBezTo>
                      <a:pt x="1848742" y="2573270"/>
                      <a:pt x="1768270" y="2572525"/>
                      <a:pt x="1762682" y="2571780"/>
                    </a:cubicBezTo>
                    <a:cubicBezTo>
                      <a:pt x="1745917" y="2570290"/>
                      <a:pt x="1728407" y="2565819"/>
                      <a:pt x="1714250" y="2556878"/>
                    </a:cubicBezTo>
                    <a:cubicBezTo>
                      <a:pt x="1704936" y="2551290"/>
                      <a:pt x="1680348" y="2532662"/>
                      <a:pt x="1699720" y="2524093"/>
                    </a:cubicBezTo>
                    <a:cubicBezTo>
                      <a:pt x="1723564" y="2513662"/>
                      <a:pt x="1723191" y="2539741"/>
                      <a:pt x="1739584" y="2547937"/>
                    </a:cubicBezTo>
                    <a:cubicBezTo>
                      <a:pt x="1753741" y="2555015"/>
                      <a:pt x="1771251" y="2555388"/>
                      <a:pt x="1785780" y="2549427"/>
                    </a:cubicBezTo>
                    <a:cubicBezTo>
                      <a:pt x="1818565" y="2535270"/>
                      <a:pt x="1830114" y="2490191"/>
                      <a:pt x="1821918" y="2458151"/>
                    </a:cubicBezTo>
                    <a:cubicBezTo>
                      <a:pt x="1821918" y="2458151"/>
                      <a:pt x="1806271" y="2435425"/>
                      <a:pt x="1818937" y="2416798"/>
                    </a:cubicBezTo>
                    <a:cubicBezTo>
                      <a:pt x="1818937" y="2416798"/>
                      <a:pt x="1843899" y="2398170"/>
                      <a:pt x="1842781" y="2367993"/>
                    </a:cubicBezTo>
                    <a:lnTo>
                      <a:pt x="1842781" y="1970479"/>
                    </a:lnTo>
                    <a:cubicBezTo>
                      <a:pt x="1841663" y="1951478"/>
                      <a:pt x="1839055" y="1932478"/>
                      <a:pt x="1834585" y="1914223"/>
                    </a:cubicBezTo>
                    <a:cubicBezTo>
                      <a:pt x="1826388" y="1881066"/>
                      <a:pt x="1800310" y="1850516"/>
                      <a:pt x="1768270" y="1838595"/>
                    </a:cubicBezTo>
                    <a:cubicBezTo>
                      <a:pt x="1750388" y="1831889"/>
                      <a:pt x="1731015" y="1829281"/>
                      <a:pt x="1716485" y="1815869"/>
                    </a:cubicBezTo>
                    <a:cubicBezTo>
                      <a:pt x="1712760" y="1812143"/>
                      <a:pt x="1709407" y="1808045"/>
                      <a:pt x="1706054" y="1803947"/>
                    </a:cubicBezTo>
                    <a:cubicBezTo>
                      <a:pt x="1701210" y="1797986"/>
                      <a:pt x="1696740" y="1792025"/>
                      <a:pt x="1692642" y="1785692"/>
                    </a:cubicBezTo>
                    <a:cubicBezTo>
                      <a:pt x="1668053" y="1745456"/>
                      <a:pt x="1680720" y="1702985"/>
                      <a:pt x="1705309" y="1667220"/>
                    </a:cubicBezTo>
                    <a:cubicBezTo>
                      <a:pt x="1757839" y="1590474"/>
                      <a:pt x="1802173" y="1491002"/>
                      <a:pt x="1753368" y="1401589"/>
                    </a:cubicBezTo>
                    <a:cubicBezTo>
                      <a:pt x="1723936" y="1347942"/>
                      <a:pt x="1668798" y="1318510"/>
                      <a:pt x="1632661" y="1270823"/>
                    </a:cubicBezTo>
                    <a:cubicBezTo>
                      <a:pt x="1627818" y="1264117"/>
                      <a:pt x="1622974" y="1257039"/>
                      <a:pt x="1622229" y="1248842"/>
                    </a:cubicBezTo>
                    <a:cubicBezTo>
                      <a:pt x="1622229" y="1246980"/>
                      <a:pt x="1622229" y="1244744"/>
                      <a:pt x="1622974" y="1242881"/>
                    </a:cubicBezTo>
                    <a:cubicBezTo>
                      <a:pt x="1625210" y="1238783"/>
                      <a:pt x="1630798" y="1238411"/>
                      <a:pt x="1634896" y="1239528"/>
                    </a:cubicBezTo>
                    <a:cubicBezTo>
                      <a:pt x="1640857" y="1241019"/>
                      <a:pt x="1646073" y="1244744"/>
                      <a:pt x="1651288" y="1248842"/>
                    </a:cubicBezTo>
                    <a:cubicBezTo>
                      <a:pt x="1690034" y="1278274"/>
                      <a:pt x="1729152" y="1307706"/>
                      <a:pt x="1765290" y="1340118"/>
                    </a:cubicBezTo>
                    <a:cubicBezTo>
                      <a:pt x="1798820" y="1370295"/>
                      <a:pt x="1841663" y="1405315"/>
                      <a:pt x="1849487" y="1452257"/>
                    </a:cubicBezTo>
                    <a:cubicBezTo>
                      <a:pt x="1852467" y="1469394"/>
                      <a:pt x="1852095" y="1486904"/>
                      <a:pt x="1853585" y="1504414"/>
                    </a:cubicBezTo>
                    <a:cubicBezTo>
                      <a:pt x="1855448" y="1523787"/>
                      <a:pt x="1858056" y="1543532"/>
                      <a:pt x="1853585" y="1562905"/>
                    </a:cubicBezTo>
                    <a:cubicBezTo>
                      <a:pt x="1849114" y="1582278"/>
                      <a:pt x="1836820" y="1596062"/>
                      <a:pt x="1827134" y="1613200"/>
                    </a:cubicBezTo>
                    <a:cubicBezTo>
                      <a:pt x="1783545" y="1691063"/>
                      <a:pt x="1792486" y="1789418"/>
                      <a:pt x="1849487" y="1858340"/>
                    </a:cubicBezTo>
                    <a:cubicBezTo>
                      <a:pt x="1856938" y="1867281"/>
                      <a:pt x="1865879" y="1875850"/>
                      <a:pt x="1877056" y="1877340"/>
                    </a:cubicBezTo>
                    <a:cubicBezTo>
                      <a:pt x="1877056" y="1709319"/>
                      <a:pt x="1877056" y="1540924"/>
                      <a:pt x="1877056" y="1372903"/>
                    </a:cubicBezTo>
                    <a:lnTo>
                      <a:pt x="1877056" y="1116586"/>
                    </a:lnTo>
                    <a:cubicBezTo>
                      <a:pt x="1877056" y="1116586"/>
                      <a:pt x="1834957" y="1116213"/>
                      <a:pt x="1832349" y="1115841"/>
                    </a:cubicBezTo>
                    <a:cubicBezTo>
                      <a:pt x="1807016" y="1113978"/>
                      <a:pt x="1779819" y="1109507"/>
                      <a:pt x="1757839" y="1097213"/>
                    </a:cubicBezTo>
                    <a:cubicBezTo>
                      <a:pt x="1746662" y="1090880"/>
                      <a:pt x="1736231" y="1081566"/>
                      <a:pt x="1731760" y="1069271"/>
                    </a:cubicBezTo>
                    <a:cubicBezTo>
                      <a:pt x="1772368" y="1075232"/>
                      <a:pt x="1819683" y="1084919"/>
                      <a:pt x="1843899" y="1042820"/>
                    </a:cubicBezTo>
                    <a:cubicBezTo>
                      <a:pt x="1858056" y="1017487"/>
                      <a:pt x="1863644" y="988055"/>
                      <a:pt x="1864016" y="958996"/>
                    </a:cubicBezTo>
                    <a:cubicBezTo>
                      <a:pt x="1864389" y="900877"/>
                      <a:pt x="1847252" y="845367"/>
                      <a:pt x="1845016" y="787621"/>
                    </a:cubicBezTo>
                    <a:cubicBezTo>
                      <a:pt x="1843526" y="752973"/>
                      <a:pt x="1850977" y="723169"/>
                      <a:pt x="1859546" y="690384"/>
                    </a:cubicBezTo>
                    <a:cubicBezTo>
                      <a:pt x="1869977" y="649776"/>
                      <a:pt x="1871095" y="605070"/>
                      <a:pt x="1851350" y="567069"/>
                    </a:cubicBezTo>
                    <a:cubicBezTo>
                      <a:pt x="1843899" y="552540"/>
                      <a:pt x="1831977" y="539500"/>
                      <a:pt x="1816702" y="533912"/>
                    </a:cubicBezTo>
                    <a:cubicBezTo>
                      <a:pt x="1813349" y="532794"/>
                      <a:pt x="1809624" y="531677"/>
                      <a:pt x="1806271" y="532049"/>
                    </a:cubicBezTo>
                    <a:cubicBezTo>
                      <a:pt x="1801800" y="532422"/>
                      <a:pt x="1797702" y="535030"/>
                      <a:pt x="1794349" y="537638"/>
                    </a:cubicBezTo>
                    <a:cubicBezTo>
                      <a:pt x="1770133" y="555893"/>
                      <a:pt x="1753741" y="584952"/>
                      <a:pt x="1733995" y="607305"/>
                    </a:cubicBezTo>
                    <a:cubicBezTo>
                      <a:pt x="1711642" y="632639"/>
                      <a:pt x="1687799" y="656110"/>
                      <a:pt x="1662838" y="678463"/>
                    </a:cubicBezTo>
                    <a:cubicBezTo>
                      <a:pt x="1650543" y="689267"/>
                      <a:pt x="1637876" y="699698"/>
                      <a:pt x="1622602" y="704542"/>
                    </a:cubicBezTo>
                    <a:cubicBezTo>
                      <a:pt x="1613660" y="707149"/>
                      <a:pt x="1603229" y="707895"/>
                      <a:pt x="1594660" y="703051"/>
                    </a:cubicBezTo>
                    <a:cubicBezTo>
                      <a:pt x="1550326" y="678090"/>
                      <a:pt x="1660602" y="603579"/>
                      <a:pt x="1676995" y="589422"/>
                    </a:cubicBezTo>
                    <a:cubicBezTo>
                      <a:pt x="1724681" y="548814"/>
                      <a:pt x="1770878" y="506716"/>
                      <a:pt x="1809996" y="457538"/>
                    </a:cubicBezTo>
                    <a:cubicBezTo>
                      <a:pt x="1822290" y="442264"/>
                      <a:pt x="1833840" y="425871"/>
                      <a:pt x="1840173" y="407616"/>
                    </a:cubicBezTo>
                    <a:cubicBezTo>
                      <a:pt x="1847252" y="387126"/>
                      <a:pt x="1850977" y="348380"/>
                      <a:pt x="1822663" y="342792"/>
                    </a:cubicBezTo>
                    <a:cubicBezTo>
                      <a:pt x="1816330" y="341674"/>
                      <a:pt x="1809624" y="342047"/>
                      <a:pt x="1803290" y="343537"/>
                    </a:cubicBezTo>
                    <a:cubicBezTo>
                      <a:pt x="1764545" y="350243"/>
                      <a:pt x="1736976" y="378185"/>
                      <a:pt x="1703818" y="396440"/>
                    </a:cubicBezTo>
                    <a:cubicBezTo>
                      <a:pt x="1670289" y="414695"/>
                      <a:pt x="1629308" y="431832"/>
                      <a:pt x="1590562" y="423636"/>
                    </a:cubicBezTo>
                    <a:cubicBezTo>
                      <a:pt x="1590562" y="423636"/>
                      <a:pt x="1539895" y="396812"/>
                      <a:pt x="1671406" y="321184"/>
                    </a:cubicBezTo>
                    <a:cubicBezTo>
                      <a:pt x="1671406" y="321184"/>
                      <a:pt x="1736603" y="292125"/>
                      <a:pt x="1801800" y="278713"/>
                    </a:cubicBezTo>
                    <a:cubicBezTo>
                      <a:pt x="1801800" y="278713"/>
                      <a:pt x="1886742" y="262320"/>
                      <a:pt x="1821545" y="155398"/>
                    </a:cubicBezTo>
                    <a:cubicBezTo>
                      <a:pt x="1821545" y="155398"/>
                      <a:pt x="1754858" y="40651"/>
                      <a:pt x="1581248" y="4141"/>
                    </a:cubicBezTo>
                    <a:cubicBezTo>
                      <a:pt x="1581248" y="4141"/>
                      <a:pt x="1425148" y="-20820"/>
                      <a:pt x="1430364" y="51828"/>
                    </a:cubicBezTo>
                    <a:cubicBezTo>
                      <a:pt x="1430364" y="51828"/>
                      <a:pt x="1428129" y="197869"/>
                      <a:pt x="1391991" y="115907"/>
                    </a:cubicBezTo>
                    <a:cubicBezTo>
                      <a:pt x="1391991" y="115907"/>
                      <a:pt x="1345422" y="10474"/>
                      <a:pt x="1302951" y="22768"/>
                    </a:cubicBezTo>
                    <a:cubicBezTo>
                      <a:pt x="1302951" y="22768"/>
                      <a:pt x="1227322" y="46612"/>
                      <a:pt x="1182989" y="118142"/>
                    </a:cubicBezTo>
                    <a:cubicBezTo>
                      <a:pt x="1182989" y="118142"/>
                      <a:pt x="1155047" y="162476"/>
                      <a:pt x="1182989" y="223575"/>
                    </a:cubicBezTo>
                    <a:lnTo>
                      <a:pt x="1241107" y="374832"/>
                    </a:lnTo>
                    <a:cubicBezTo>
                      <a:pt x="1241107" y="374832"/>
                      <a:pt x="1264950" y="451578"/>
                      <a:pt x="1253401" y="526833"/>
                    </a:cubicBezTo>
                    <a:cubicBezTo>
                      <a:pt x="1253401" y="526833"/>
                      <a:pt x="1230675" y="573403"/>
                      <a:pt x="1221362" y="526833"/>
                    </a:cubicBezTo>
                    <a:cubicBezTo>
                      <a:pt x="1221362" y="526833"/>
                      <a:pt x="1234774" y="448225"/>
                      <a:pt x="1220244" y="384891"/>
                    </a:cubicBezTo>
                    <a:cubicBezTo>
                      <a:pt x="1220244" y="384891"/>
                      <a:pt x="1180753" y="298831"/>
                      <a:pt x="1134184" y="238104"/>
                    </a:cubicBezTo>
                    <a:cubicBezTo>
                      <a:pt x="1134184" y="238104"/>
                      <a:pt x="1071222" y="203084"/>
                      <a:pt x="1022418" y="210163"/>
                    </a:cubicBezTo>
                    <a:cubicBezTo>
                      <a:pt x="1022418" y="210163"/>
                      <a:pt x="945672" y="227673"/>
                      <a:pt x="873396" y="284674"/>
                    </a:cubicBezTo>
                    <a:cubicBezTo>
                      <a:pt x="873396" y="284674"/>
                      <a:pt x="777278" y="327145"/>
                      <a:pt x="779140" y="381910"/>
                    </a:cubicBezTo>
                    <a:cubicBezTo>
                      <a:pt x="779140" y="381910"/>
                      <a:pt x="791435" y="461637"/>
                      <a:pt x="765728" y="482127"/>
                    </a:cubicBezTo>
                    <a:cubicBezTo>
                      <a:pt x="765728" y="482127"/>
                      <a:pt x="746728" y="496284"/>
                      <a:pt x="697924" y="516029"/>
                    </a:cubicBezTo>
                    <a:cubicBezTo>
                      <a:pt x="612609" y="550304"/>
                      <a:pt x="569393" y="648659"/>
                      <a:pt x="608511" y="732110"/>
                    </a:cubicBezTo>
                    <a:cubicBezTo>
                      <a:pt x="609256" y="733228"/>
                      <a:pt x="609629" y="734718"/>
                      <a:pt x="610374" y="735836"/>
                    </a:cubicBezTo>
                    <a:cubicBezTo>
                      <a:pt x="610374" y="735836"/>
                      <a:pt x="618570" y="786503"/>
                      <a:pt x="778023" y="796935"/>
                    </a:cubicBezTo>
                    <a:cubicBezTo>
                      <a:pt x="778023" y="796935"/>
                      <a:pt x="909534" y="808484"/>
                      <a:pt x="944554" y="796935"/>
                    </a:cubicBezTo>
                    <a:cubicBezTo>
                      <a:pt x="944554" y="796935"/>
                      <a:pt x="982927" y="783523"/>
                      <a:pt x="962064" y="810347"/>
                    </a:cubicBezTo>
                    <a:cubicBezTo>
                      <a:pt x="962064" y="810347"/>
                      <a:pt x="940456" y="843504"/>
                      <a:pt x="764238" y="815562"/>
                    </a:cubicBezTo>
                    <a:lnTo>
                      <a:pt x="623413" y="794700"/>
                    </a:lnTo>
                    <a:cubicBezTo>
                      <a:pt x="623413" y="794700"/>
                      <a:pt x="504568" y="783150"/>
                      <a:pt x="465078" y="842386"/>
                    </a:cubicBezTo>
                    <a:cubicBezTo>
                      <a:pt x="465078" y="842386"/>
                      <a:pt x="439372" y="885975"/>
                      <a:pt x="439372" y="934407"/>
                    </a:cubicBezTo>
                    <a:cubicBezTo>
                      <a:pt x="439372" y="934407"/>
                      <a:pt x="427077" y="987310"/>
                      <a:pt x="392802" y="1018232"/>
                    </a:cubicBezTo>
                    <a:cubicBezTo>
                      <a:pt x="392802" y="1018232"/>
                      <a:pt x="275821" y="1119566"/>
                      <a:pt x="382371" y="1156822"/>
                    </a:cubicBezTo>
                    <a:cubicBezTo>
                      <a:pt x="382371" y="1156822"/>
                      <a:pt x="466195" y="1178430"/>
                      <a:pt x="535490" y="1163155"/>
                    </a:cubicBezTo>
                    <a:cubicBezTo>
                      <a:pt x="564922" y="1156449"/>
                      <a:pt x="611491" y="1144900"/>
                      <a:pt x="637943" y="1162782"/>
                    </a:cubicBezTo>
                    <a:cubicBezTo>
                      <a:pt x="649119" y="1170234"/>
                      <a:pt x="657315" y="1181038"/>
                      <a:pt x="665139" y="1191842"/>
                    </a:cubicBezTo>
                    <a:cubicBezTo>
                      <a:pt x="678551" y="1210469"/>
                      <a:pt x="691590" y="1229842"/>
                      <a:pt x="701277" y="1250705"/>
                    </a:cubicBezTo>
                    <a:cubicBezTo>
                      <a:pt x="709473" y="1268588"/>
                      <a:pt x="714316" y="1286843"/>
                      <a:pt x="730336" y="1300255"/>
                    </a:cubicBezTo>
                    <a:cubicBezTo>
                      <a:pt x="752689" y="1319255"/>
                      <a:pt x="788082" y="1319628"/>
                      <a:pt x="816396" y="1318882"/>
                    </a:cubicBezTo>
                    <a:cubicBezTo>
                      <a:pt x="897612" y="1317392"/>
                      <a:pt x="978084" y="1298392"/>
                      <a:pt x="1051477" y="1263744"/>
                    </a:cubicBezTo>
                    <a:cubicBezTo>
                      <a:pt x="1066752" y="1256666"/>
                      <a:pt x="1081654" y="1248470"/>
                      <a:pt x="1098046" y="1245862"/>
                    </a:cubicBezTo>
                    <a:cubicBezTo>
                      <a:pt x="1103262" y="1245117"/>
                      <a:pt x="1109968" y="1245117"/>
                      <a:pt x="1112576" y="1249960"/>
                    </a:cubicBezTo>
                    <a:cubicBezTo>
                      <a:pt x="1115929" y="1255548"/>
                      <a:pt x="1111086" y="1262254"/>
                      <a:pt x="1106615" y="1266352"/>
                    </a:cubicBezTo>
                    <a:cubicBezTo>
                      <a:pt x="1076066" y="1296157"/>
                      <a:pt x="1036202" y="1309941"/>
                      <a:pt x="995967" y="1321863"/>
                    </a:cubicBezTo>
                    <a:cubicBezTo>
                      <a:pt x="954613" y="1334157"/>
                      <a:pt x="912887" y="1339745"/>
                      <a:pt x="870416" y="1344961"/>
                    </a:cubicBezTo>
                    <a:cubicBezTo>
                      <a:pt x="845827" y="1347942"/>
                      <a:pt x="820121" y="1347569"/>
                      <a:pt x="795160" y="1346451"/>
                    </a:cubicBezTo>
                    <a:cubicBezTo>
                      <a:pt x="748591" y="1344589"/>
                      <a:pt x="691590" y="1338628"/>
                      <a:pt x="662159" y="1296902"/>
                    </a:cubicBezTo>
                    <a:cubicBezTo>
                      <a:pt x="633845" y="1257039"/>
                      <a:pt x="631982" y="1191842"/>
                      <a:pt x="566785" y="1199293"/>
                    </a:cubicBezTo>
                    <a:cubicBezTo>
                      <a:pt x="566785" y="1199293"/>
                      <a:pt x="477745" y="1210842"/>
                      <a:pt x="386841" y="1184763"/>
                    </a:cubicBezTo>
                    <a:cubicBezTo>
                      <a:pt x="386841" y="1184763"/>
                      <a:pt x="307115" y="1140429"/>
                      <a:pt x="266879" y="1206371"/>
                    </a:cubicBezTo>
                    <a:cubicBezTo>
                      <a:pt x="266879" y="1206371"/>
                      <a:pt x="213232" y="1286098"/>
                      <a:pt x="205780" y="1357628"/>
                    </a:cubicBezTo>
                    <a:cubicBezTo>
                      <a:pt x="205780" y="1357628"/>
                      <a:pt x="181937" y="1418727"/>
                      <a:pt x="317547" y="1467159"/>
                    </a:cubicBezTo>
                    <a:cubicBezTo>
                      <a:pt x="317547" y="1467159"/>
                      <a:pt x="434528" y="1511493"/>
                      <a:pt x="500843" y="1515963"/>
                    </a:cubicBezTo>
                    <a:cubicBezTo>
                      <a:pt x="500843" y="1515963"/>
                      <a:pt x="549647" y="1524159"/>
                      <a:pt x="547412" y="1550983"/>
                    </a:cubicBezTo>
                    <a:cubicBezTo>
                      <a:pt x="547412" y="1550983"/>
                      <a:pt x="558961" y="1572591"/>
                      <a:pt x="466568" y="1538689"/>
                    </a:cubicBezTo>
                    <a:cubicBezTo>
                      <a:pt x="466568" y="1538689"/>
                      <a:pt x="281409" y="1489139"/>
                      <a:pt x="238938" y="1464178"/>
                    </a:cubicBezTo>
                    <a:cubicBezTo>
                      <a:pt x="238938" y="1464178"/>
                      <a:pt x="183055" y="1429158"/>
                      <a:pt x="153996" y="1505532"/>
                    </a:cubicBezTo>
                    <a:cubicBezTo>
                      <a:pt x="153996" y="1505532"/>
                      <a:pt x="112642" y="1596435"/>
                      <a:pt x="112642" y="1643749"/>
                    </a:cubicBezTo>
                    <a:cubicBezTo>
                      <a:pt x="112642" y="1666102"/>
                      <a:pt x="110407" y="1685102"/>
                      <a:pt x="121211" y="1705966"/>
                    </a:cubicBezTo>
                    <a:cubicBezTo>
                      <a:pt x="138348" y="1739495"/>
                      <a:pt x="170388" y="1750299"/>
                      <a:pt x="204290" y="1760358"/>
                    </a:cubicBezTo>
                    <a:cubicBezTo>
                      <a:pt x="228879" y="1767437"/>
                      <a:pt x="252722" y="1776378"/>
                      <a:pt x="275821" y="1787182"/>
                    </a:cubicBezTo>
                    <a:cubicBezTo>
                      <a:pt x="295938" y="1796496"/>
                      <a:pt x="316056" y="1807673"/>
                      <a:pt x="330958" y="1824438"/>
                    </a:cubicBezTo>
                    <a:cubicBezTo>
                      <a:pt x="338410" y="1832634"/>
                      <a:pt x="365233" y="1873987"/>
                      <a:pt x="349959" y="1883674"/>
                    </a:cubicBezTo>
                    <a:cubicBezTo>
                      <a:pt x="347723" y="1885164"/>
                      <a:pt x="344370" y="1884791"/>
                      <a:pt x="341763" y="1884419"/>
                    </a:cubicBezTo>
                    <a:cubicBezTo>
                      <a:pt x="318664" y="1879203"/>
                      <a:pt x="301154" y="1862811"/>
                      <a:pt x="281409" y="1850516"/>
                    </a:cubicBezTo>
                    <a:cubicBezTo>
                      <a:pt x="260546" y="1837104"/>
                      <a:pt x="238938" y="1822575"/>
                      <a:pt x="215094" y="1815124"/>
                    </a:cubicBezTo>
                    <a:cubicBezTo>
                      <a:pt x="191251" y="1807300"/>
                      <a:pt x="164427" y="1806555"/>
                      <a:pt x="142446" y="1818849"/>
                    </a:cubicBezTo>
                    <a:cubicBezTo>
                      <a:pt x="126054" y="1828163"/>
                      <a:pt x="114505" y="1843810"/>
                      <a:pt x="107054" y="1860948"/>
                    </a:cubicBezTo>
                    <a:cubicBezTo>
                      <a:pt x="99603" y="1878085"/>
                      <a:pt x="96622" y="1896713"/>
                      <a:pt x="95132" y="1915341"/>
                    </a:cubicBezTo>
                    <a:cubicBezTo>
                      <a:pt x="91407" y="1956322"/>
                      <a:pt x="97367" y="1995440"/>
                      <a:pt x="104446" y="2035675"/>
                    </a:cubicBezTo>
                    <a:cubicBezTo>
                      <a:pt x="111524" y="2077029"/>
                      <a:pt x="119721" y="2118382"/>
                      <a:pt x="132387" y="2158618"/>
                    </a:cubicBezTo>
                    <a:cubicBezTo>
                      <a:pt x="144682" y="2196991"/>
                      <a:pt x="172251" y="2216364"/>
                      <a:pt x="206526" y="2235737"/>
                    </a:cubicBezTo>
                    <a:cubicBezTo>
                      <a:pt x="206526" y="2235737"/>
                      <a:pt x="254585" y="2253619"/>
                      <a:pt x="256820" y="2285286"/>
                    </a:cubicBezTo>
                    <a:cubicBezTo>
                      <a:pt x="256820" y="2285286"/>
                      <a:pt x="234467" y="2387739"/>
                      <a:pt x="316429" y="2376190"/>
                    </a:cubicBezTo>
                    <a:cubicBezTo>
                      <a:pt x="316429" y="2376190"/>
                      <a:pt x="354429" y="2362032"/>
                      <a:pt x="397273" y="2347503"/>
                    </a:cubicBezTo>
                    <a:cubicBezTo>
                      <a:pt x="397273" y="2347503"/>
                      <a:pt x="474764" y="2319561"/>
                      <a:pt x="529157" y="2312483"/>
                    </a:cubicBezTo>
                    <a:cubicBezTo>
                      <a:pt x="555981" y="2309130"/>
                      <a:pt x="581687" y="2302051"/>
                      <a:pt x="608883" y="2300189"/>
                    </a:cubicBezTo>
                    <a:cubicBezTo>
                      <a:pt x="667374" y="2295718"/>
                      <a:pt x="721767" y="2300934"/>
                      <a:pt x="772807" y="2332228"/>
                    </a:cubicBezTo>
                    <a:cubicBezTo>
                      <a:pt x="802611" y="2350483"/>
                      <a:pt x="828690" y="2374327"/>
                      <a:pt x="854024" y="2398543"/>
                    </a:cubicBezTo>
                    <a:cubicBezTo>
                      <a:pt x="862220" y="2406366"/>
                      <a:pt x="878240" y="2419778"/>
                      <a:pt x="878985" y="2432445"/>
                    </a:cubicBezTo>
                    <a:cubicBezTo>
                      <a:pt x="879730" y="2445485"/>
                      <a:pt x="867436" y="2438779"/>
                      <a:pt x="859239" y="2434680"/>
                    </a:cubicBezTo>
                    <a:cubicBezTo>
                      <a:pt x="854024" y="2432073"/>
                      <a:pt x="848063" y="2422013"/>
                      <a:pt x="843965" y="2417543"/>
                    </a:cubicBezTo>
                    <a:cubicBezTo>
                      <a:pt x="830553" y="2403386"/>
                      <a:pt x="815651" y="2390719"/>
                      <a:pt x="799631" y="2379543"/>
                    </a:cubicBezTo>
                    <a:cubicBezTo>
                      <a:pt x="739277" y="2336699"/>
                      <a:pt x="665512" y="2327757"/>
                      <a:pt x="594354" y="2347503"/>
                    </a:cubicBezTo>
                    <a:cubicBezTo>
                      <a:pt x="594354" y="2347503"/>
                      <a:pt x="557844" y="2356072"/>
                      <a:pt x="532883" y="2393327"/>
                    </a:cubicBezTo>
                    <a:cubicBezTo>
                      <a:pt x="532883" y="2393327"/>
                      <a:pt x="518725" y="2446230"/>
                      <a:pt x="456882" y="2418288"/>
                    </a:cubicBezTo>
                    <a:cubicBezTo>
                      <a:pt x="456882" y="2418288"/>
                      <a:pt x="411057" y="2387366"/>
                      <a:pt x="371567" y="2402641"/>
                    </a:cubicBezTo>
                    <a:cubicBezTo>
                      <a:pt x="371567" y="2402641"/>
                      <a:pt x="314194" y="2420523"/>
                      <a:pt x="360763" y="2454798"/>
                    </a:cubicBezTo>
                    <a:cubicBezTo>
                      <a:pt x="384979" y="2472308"/>
                      <a:pt x="421116" y="2484602"/>
                      <a:pt x="449803" y="2490936"/>
                    </a:cubicBezTo>
                    <a:cubicBezTo>
                      <a:pt x="500843" y="2502113"/>
                      <a:pt x="545922" y="2516270"/>
                      <a:pt x="585785" y="2552407"/>
                    </a:cubicBezTo>
                    <a:cubicBezTo>
                      <a:pt x="591373" y="2557623"/>
                      <a:pt x="617825" y="2590408"/>
                      <a:pt x="600315" y="2595624"/>
                    </a:cubicBezTo>
                    <a:cubicBezTo>
                      <a:pt x="590256" y="2598604"/>
                      <a:pt x="567157" y="2572525"/>
                      <a:pt x="561942" y="2567309"/>
                    </a:cubicBezTo>
                    <a:cubicBezTo>
                      <a:pt x="561942" y="2567309"/>
                      <a:pt x="489666" y="2522975"/>
                      <a:pt x="414410" y="2505838"/>
                    </a:cubicBezTo>
                    <a:cubicBezTo>
                      <a:pt x="373802" y="2496524"/>
                      <a:pt x="330958" y="2484602"/>
                      <a:pt x="294076" y="2464857"/>
                    </a:cubicBezTo>
                    <a:cubicBezTo>
                      <a:pt x="273585" y="2453681"/>
                      <a:pt x="254958" y="2438779"/>
                      <a:pt x="243036" y="2419033"/>
                    </a:cubicBezTo>
                    <a:cubicBezTo>
                      <a:pt x="228134" y="2393700"/>
                      <a:pt x="225153" y="2363523"/>
                      <a:pt x="220310" y="2334463"/>
                    </a:cubicBezTo>
                    <a:cubicBezTo>
                      <a:pt x="211741" y="2283796"/>
                      <a:pt x="184545" y="2239835"/>
                      <a:pt x="132760" y="2224933"/>
                    </a:cubicBezTo>
                    <a:cubicBezTo>
                      <a:pt x="86936" y="2213756"/>
                      <a:pt x="20249" y="2214501"/>
                      <a:pt x="16151" y="2275227"/>
                    </a:cubicBezTo>
                    <a:cubicBezTo>
                      <a:pt x="14660" y="2298326"/>
                      <a:pt x="22112" y="2320679"/>
                      <a:pt x="26955" y="2343405"/>
                    </a:cubicBezTo>
                    <a:cubicBezTo>
                      <a:pt x="37386" y="2391837"/>
                      <a:pt x="36269" y="2441759"/>
                      <a:pt x="18759" y="2487956"/>
                    </a:cubicBezTo>
                    <a:cubicBezTo>
                      <a:pt x="10190" y="2509936"/>
                      <a:pt x="-1359" y="2536760"/>
                      <a:pt x="131" y="2560976"/>
                    </a:cubicBezTo>
                    <a:cubicBezTo>
                      <a:pt x="1621" y="2585192"/>
                      <a:pt x="22484" y="2607545"/>
                      <a:pt x="42229" y="2619467"/>
                    </a:cubicBezTo>
                    <a:cubicBezTo>
                      <a:pt x="64210" y="2632506"/>
                      <a:pt x="89916" y="2637350"/>
                      <a:pt x="115250" y="2638467"/>
                    </a:cubicBezTo>
                    <a:cubicBezTo>
                      <a:pt x="121956" y="2638467"/>
                      <a:pt x="128662" y="2638467"/>
                      <a:pt x="134250" y="2641820"/>
                    </a:cubicBezTo>
                    <a:cubicBezTo>
                      <a:pt x="140211" y="2644801"/>
                      <a:pt x="144309" y="2651879"/>
                      <a:pt x="142074" y="2657840"/>
                    </a:cubicBezTo>
                    <a:cubicBezTo>
                      <a:pt x="140211" y="2662311"/>
                      <a:pt x="135368" y="2664919"/>
                      <a:pt x="130525" y="2665291"/>
                    </a:cubicBezTo>
                    <a:cubicBezTo>
                      <a:pt x="115622" y="2666409"/>
                      <a:pt x="96995" y="2658958"/>
                      <a:pt x="83583" y="2654114"/>
                    </a:cubicBezTo>
                    <a:cubicBezTo>
                      <a:pt x="63465" y="2647036"/>
                      <a:pt x="35896" y="2654859"/>
                      <a:pt x="25465" y="2673487"/>
                    </a:cubicBezTo>
                    <a:cubicBezTo>
                      <a:pt x="19504" y="2683919"/>
                      <a:pt x="18386" y="2696213"/>
                      <a:pt x="17641" y="2708135"/>
                    </a:cubicBezTo>
                    <a:cubicBezTo>
                      <a:pt x="15033" y="2759920"/>
                      <a:pt x="17268" y="2821391"/>
                      <a:pt x="41112" y="2868333"/>
                    </a:cubicBezTo>
                    <a:cubicBezTo>
                      <a:pt x="50426" y="2886588"/>
                      <a:pt x="53779" y="2908941"/>
                      <a:pt x="57504" y="2928687"/>
                    </a:cubicBezTo>
                    <a:cubicBezTo>
                      <a:pt x="68308" y="2990903"/>
                      <a:pt x="63092" y="3055355"/>
                      <a:pt x="77249" y="3116826"/>
                    </a:cubicBezTo>
                    <a:cubicBezTo>
                      <a:pt x="85073" y="3152219"/>
                      <a:pt x="104073" y="3187239"/>
                      <a:pt x="136113" y="3204004"/>
                    </a:cubicBezTo>
                    <a:cubicBezTo>
                      <a:pt x="158839" y="3215925"/>
                      <a:pt x="184917" y="3217043"/>
                      <a:pt x="209879" y="3215925"/>
                    </a:cubicBezTo>
                    <a:cubicBezTo>
                      <a:pt x="246389" y="3214062"/>
                      <a:pt x="280664" y="3199533"/>
                      <a:pt x="310841" y="3180160"/>
                    </a:cubicBezTo>
                    <a:cubicBezTo>
                      <a:pt x="377528" y="3137317"/>
                      <a:pt x="447195" y="3096708"/>
                      <a:pt x="521333" y="3067649"/>
                    </a:cubicBezTo>
                    <a:cubicBezTo>
                      <a:pt x="531765" y="3063551"/>
                      <a:pt x="618197" y="3034119"/>
                      <a:pt x="612609" y="3062806"/>
                    </a:cubicBezTo>
                    <a:cubicBezTo>
                      <a:pt x="611119" y="3069884"/>
                      <a:pt x="604785" y="3074355"/>
                      <a:pt x="598825" y="3078080"/>
                    </a:cubicBezTo>
                    <a:cubicBezTo>
                      <a:pt x="534745" y="3118689"/>
                      <a:pt x="460980" y="3140297"/>
                      <a:pt x="393547" y="3174199"/>
                    </a:cubicBezTo>
                    <a:cubicBezTo>
                      <a:pt x="332076" y="3205121"/>
                      <a:pt x="278801" y="3243494"/>
                      <a:pt x="237075" y="3299377"/>
                    </a:cubicBezTo>
                    <a:cubicBezTo>
                      <a:pt x="191623" y="3360476"/>
                      <a:pt x="171878" y="3442065"/>
                      <a:pt x="209879" y="3512105"/>
                    </a:cubicBezTo>
                    <a:cubicBezTo>
                      <a:pt x="224036" y="3538184"/>
                      <a:pt x="245644" y="3560910"/>
                      <a:pt x="270605" y="3576930"/>
                    </a:cubicBezTo>
                    <a:cubicBezTo>
                      <a:pt x="292585" y="3591087"/>
                      <a:pt x="328723" y="3606734"/>
                      <a:pt x="354057" y="3593322"/>
                    </a:cubicBezTo>
                    <a:cubicBezTo>
                      <a:pt x="368959" y="3585498"/>
                      <a:pt x="376410" y="3568361"/>
                      <a:pt x="383489" y="3552714"/>
                    </a:cubicBezTo>
                    <a:cubicBezTo>
                      <a:pt x="421116" y="3468144"/>
                      <a:pt x="469921" y="3394751"/>
                      <a:pt x="556726" y="3354515"/>
                    </a:cubicBezTo>
                    <a:cubicBezTo>
                      <a:pt x="581314" y="3342966"/>
                      <a:pt x="608511" y="3334770"/>
                      <a:pt x="635707" y="3338495"/>
                    </a:cubicBezTo>
                    <a:cubicBezTo>
                      <a:pt x="638688" y="3338868"/>
                      <a:pt x="642413" y="3339985"/>
                      <a:pt x="643531" y="3342593"/>
                    </a:cubicBezTo>
                    <a:cubicBezTo>
                      <a:pt x="645021" y="3345946"/>
                      <a:pt x="642413" y="3349299"/>
                      <a:pt x="640178" y="3351907"/>
                    </a:cubicBezTo>
                    <a:cubicBezTo>
                      <a:pt x="610374" y="3383202"/>
                      <a:pt x="567157" y="3393261"/>
                      <a:pt x="533255" y="3417849"/>
                    </a:cubicBezTo>
                    <a:cubicBezTo>
                      <a:pt x="509039" y="3435359"/>
                      <a:pt x="487058" y="3457340"/>
                      <a:pt x="472156" y="3483419"/>
                    </a:cubicBezTo>
                    <a:cubicBezTo>
                      <a:pt x="460235" y="3504654"/>
                      <a:pt x="445705" y="3547870"/>
                      <a:pt x="465078" y="3569479"/>
                    </a:cubicBezTo>
                    <a:cubicBezTo>
                      <a:pt x="468058" y="3572831"/>
                      <a:pt x="472156" y="3575067"/>
                      <a:pt x="476254" y="3576557"/>
                    </a:cubicBezTo>
                    <a:cubicBezTo>
                      <a:pt x="503451" y="3586616"/>
                      <a:pt x="535490" y="3573949"/>
                      <a:pt x="562314" y="3568361"/>
                    </a:cubicBezTo>
                    <a:cubicBezTo>
                      <a:pt x="573863" y="3566125"/>
                      <a:pt x="614472" y="3551596"/>
                      <a:pt x="618942" y="3569479"/>
                    </a:cubicBezTo>
                    <a:cubicBezTo>
                      <a:pt x="620060" y="3573204"/>
                      <a:pt x="618942" y="3577302"/>
                      <a:pt x="617825" y="3581028"/>
                    </a:cubicBezTo>
                    <a:cubicBezTo>
                      <a:pt x="615589" y="3588106"/>
                      <a:pt x="612236" y="3594440"/>
                      <a:pt x="608138" y="3600401"/>
                    </a:cubicBezTo>
                    <a:cubicBezTo>
                      <a:pt x="603295" y="3607479"/>
                      <a:pt x="596962" y="3614930"/>
                      <a:pt x="599197" y="3623126"/>
                    </a:cubicBezTo>
                    <a:cubicBezTo>
                      <a:pt x="601060" y="3630950"/>
                      <a:pt x="609256" y="3635048"/>
                      <a:pt x="617080" y="3637283"/>
                    </a:cubicBezTo>
                    <a:cubicBezTo>
                      <a:pt x="662159" y="3651068"/>
                      <a:pt x="722140" y="3634675"/>
                      <a:pt x="753807" y="3599655"/>
                    </a:cubicBezTo>
                    <a:cubicBezTo>
                      <a:pt x="753807" y="3599655"/>
                      <a:pt x="781748" y="3583263"/>
                      <a:pt x="747473" y="3622008"/>
                    </a:cubicBezTo>
                    <a:cubicBezTo>
                      <a:pt x="747473" y="3622008"/>
                      <a:pt x="716551" y="3675656"/>
                      <a:pt x="641296" y="3682362"/>
                    </a:cubicBezTo>
                    <a:cubicBezTo>
                      <a:pt x="630864" y="3683480"/>
                      <a:pt x="615217" y="3680127"/>
                      <a:pt x="605530" y="3676774"/>
                    </a:cubicBezTo>
                    <a:cubicBezTo>
                      <a:pt x="590256" y="3671186"/>
                      <a:pt x="580569" y="3656284"/>
                      <a:pt x="564550" y="3652186"/>
                    </a:cubicBezTo>
                    <a:cubicBezTo>
                      <a:pt x="557471" y="3650323"/>
                      <a:pt x="549647" y="3651068"/>
                      <a:pt x="542569" y="3652558"/>
                    </a:cubicBezTo>
                    <a:cubicBezTo>
                      <a:pt x="517980" y="3657774"/>
                      <a:pt x="496745" y="3670441"/>
                      <a:pt x="474392" y="3681245"/>
                    </a:cubicBezTo>
                    <a:cubicBezTo>
                      <a:pt x="450921" y="3692794"/>
                      <a:pt x="427077" y="3703970"/>
                      <a:pt x="406214" y="3719618"/>
                    </a:cubicBezTo>
                    <a:cubicBezTo>
                      <a:pt x="386469" y="3734147"/>
                      <a:pt x="373057" y="3756500"/>
                      <a:pt x="378273" y="3781462"/>
                    </a:cubicBezTo>
                    <a:cubicBezTo>
                      <a:pt x="381998" y="3799344"/>
                      <a:pt x="392430" y="3814991"/>
                      <a:pt x="403606" y="3829521"/>
                    </a:cubicBezTo>
                    <a:cubicBezTo>
                      <a:pt x="434528" y="3869384"/>
                      <a:pt x="462470" y="3911855"/>
                      <a:pt x="491157" y="3953581"/>
                    </a:cubicBezTo>
                    <a:cubicBezTo>
                      <a:pt x="513882" y="3987111"/>
                      <a:pt x="538098" y="4020268"/>
                      <a:pt x="558589" y="4055288"/>
                    </a:cubicBezTo>
                    <a:cubicBezTo>
                      <a:pt x="558589" y="4055288"/>
                      <a:pt x="598079" y="4120485"/>
                      <a:pt x="653217" y="4065347"/>
                    </a:cubicBezTo>
                    <a:cubicBezTo>
                      <a:pt x="677806" y="4040759"/>
                      <a:pt x="699786" y="4016916"/>
                      <a:pt x="705375" y="3981150"/>
                    </a:cubicBezTo>
                    <a:cubicBezTo>
                      <a:pt x="708355" y="3961777"/>
                      <a:pt x="706865" y="3941660"/>
                      <a:pt x="712081" y="3923032"/>
                    </a:cubicBezTo>
                    <a:cubicBezTo>
                      <a:pt x="719159" y="3897326"/>
                      <a:pt x="737787" y="3877208"/>
                      <a:pt x="756042" y="3857835"/>
                    </a:cubicBezTo>
                    <a:cubicBezTo>
                      <a:pt x="769827" y="3843305"/>
                      <a:pt x="786219" y="3826168"/>
                      <a:pt x="807082" y="3823187"/>
                    </a:cubicBezTo>
                    <a:cubicBezTo>
                      <a:pt x="817513" y="3821697"/>
                      <a:pt x="848808" y="3831011"/>
                      <a:pt x="831670" y="3845913"/>
                    </a:cubicBezTo>
                    <a:cubicBezTo>
                      <a:pt x="826827" y="3850384"/>
                      <a:pt x="819376" y="3851129"/>
                      <a:pt x="813043" y="3852992"/>
                    </a:cubicBezTo>
                    <a:cubicBezTo>
                      <a:pt x="785101" y="3860443"/>
                      <a:pt x="767219" y="3888012"/>
                      <a:pt x="757905" y="3915581"/>
                    </a:cubicBezTo>
                    <a:cubicBezTo>
                      <a:pt x="743003" y="3960660"/>
                      <a:pt x="756787" y="4014680"/>
                      <a:pt x="730708" y="4056033"/>
                    </a:cubicBezTo>
                    <a:cubicBezTo>
                      <a:pt x="721395" y="4070936"/>
                      <a:pt x="706492" y="4083603"/>
                      <a:pt x="691218" y="4092544"/>
                    </a:cubicBezTo>
                    <a:cubicBezTo>
                      <a:pt x="677806" y="4100367"/>
                      <a:pt x="660668" y="4105583"/>
                      <a:pt x="655080" y="4121976"/>
                    </a:cubicBezTo>
                    <a:cubicBezTo>
                      <a:pt x="646884" y="4145446"/>
                      <a:pt x="668119" y="4166682"/>
                      <a:pt x="681904" y="4182702"/>
                    </a:cubicBezTo>
                    <a:cubicBezTo>
                      <a:pt x="711336" y="4216604"/>
                      <a:pt x="745983" y="4246408"/>
                      <a:pt x="775415" y="4280311"/>
                    </a:cubicBezTo>
                    <a:cubicBezTo>
                      <a:pt x="805219" y="4314213"/>
                      <a:pt x="837259" y="4345880"/>
                      <a:pt x="871161" y="4375312"/>
                    </a:cubicBezTo>
                    <a:cubicBezTo>
                      <a:pt x="902828" y="4402881"/>
                      <a:pt x="941201" y="4434176"/>
                      <a:pt x="985163" y="4438274"/>
                    </a:cubicBezTo>
                    <a:cubicBezTo>
                      <a:pt x="1000810" y="4441254"/>
                      <a:pt x="1019065" y="4442744"/>
                      <a:pt x="1034340" y="4438274"/>
                    </a:cubicBezTo>
                    <a:cubicBezTo>
                      <a:pt x="1068242" y="4428960"/>
                      <a:pt x="1057438" y="4392822"/>
                      <a:pt x="1044771" y="4368606"/>
                    </a:cubicBezTo>
                    <a:cubicBezTo>
                      <a:pt x="1023163" y="4327625"/>
                      <a:pt x="996339" y="4292605"/>
                      <a:pt x="1006398" y="4243056"/>
                    </a:cubicBezTo>
                    <a:cubicBezTo>
                      <a:pt x="1007516" y="4237467"/>
                      <a:pt x="1009379" y="4231879"/>
                      <a:pt x="1013849" y="4228526"/>
                    </a:cubicBezTo>
                    <a:cubicBezTo>
                      <a:pt x="1033967" y="4214741"/>
                      <a:pt x="1030614" y="4268389"/>
                      <a:pt x="1029869" y="4276213"/>
                    </a:cubicBezTo>
                    <a:cubicBezTo>
                      <a:pt x="1028379" y="4298566"/>
                      <a:pt x="1034712" y="4321292"/>
                      <a:pt x="1047752" y="4339547"/>
                    </a:cubicBezTo>
                    <a:cubicBezTo>
                      <a:pt x="1057065" y="4352959"/>
                      <a:pt x="1067124" y="4366371"/>
                      <a:pt x="1072340" y="4382018"/>
                    </a:cubicBezTo>
                    <a:cubicBezTo>
                      <a:pt x="1076066" y="4393567"/>
                      <a:pt x="1071222" y="4421509"/>
                      <a:pt x="1088732" y="4422626"/>
                    </a:cubicBezTo>
                    <a:cubicBezTo>
                      <a:pt x="1096556" y="4422999"/>
                      <a:pt x="1103635" y="4418528"/>
                      <a:pt x="1109595" y="4414058"/>
                    </a:cubicBezTo>
                    <a:cubicBezTo>
                      <a:pt x="1124870" y="4403254"/>
                      <a:pt x="1140145" y="4392077"/>
                      <a:pt x="1154674" y="4380528"/>
                    </a:cubicBezTo>
                    <a:cubicBezTo>
                      <a:pt x="1170694" y="4367861"/>
                      <a:pt x="1183734" y="4348861"/>
                      <a:pt x="1201989" y="4339920"/>
                    </a:cubicBezTo>
                    <a:cubicBezTo>
                      <a:pt x="1203479" y="4339174"/>
                      <a:pt x="1205342" y="4338429"/>
                      <a:pt x="1206832" y="4339174"/>
                    </a:cubicBezTo>
                    <a:cubicBezTo>
                      <a:pt x="1217263" y="4345135"/>
                      <a:pt x="1153929" y="4403626"/>
                      <a:pt x="1146851" y="4409214"/>
                    </a:cubicBezTo>
                    <a:cubicBezTo>
                      <a:pt x="1128596" y="4424117"/>
                      <a:pt x="1108478" y="4437156"/>
                      <a:pt x="1087615" y="4447960"/>
                    </a:cubicBezTo>
                    <a:cubicBezTo>
                      <a:pt x="1069360" y="4457274"/>
                      <a:pt x="1037320" y="4463235"/>
                      <a:pt x="1033222" y="4487823"/>
                    </a:cubicBezTo>
                    <a:cubicBezTo>
                      <a:pt x="1031359" y="4499745"/>
                      <a:pt x="1038065" y="4511667"/>
                      <a:pt x="1047006" y="4520235"/>
                    </a:cubicBezTo>
                    <a:cubicBezTo>
                      <a:pt x="1067869" y="4540353"/>
                      <a:pt x="1098419" y="4552648"/>
                      <a:pt x="1123753" y="4566060"/>
                    </a:cubicBezTo>
                    <a:cubicBezTo>
                      <a:pt x="1150204" y="4580216"/>
                      <a:pt x="1177028" y="4594001"/>
                      <a:pt x="1203852" y="4607040"/>
                    </a:cubicBezTo>
                    <a:cubicBezTo>
                      <a:pt x="1260107" y="4634237"/>
                      <a:pt x="1317480" y="4658825"/>
                      <a:pt x="1377834" y="4674100"/>
                    </a:cubicBezTo>
                    <a:cubicBezTo>
                      <a:pt x="1377834" y="4674100"/>
                      <a:pt x="1528346" y="4712846"/>
                      <a:pt x="1600621" y="4667021"/>
                    </a:cubicBezTo>
                    <a:cubicBezTo>
                      <a:pt x="1619621" y="4654727"/>
                      <a:pt x="1618131" y="4624923"/>
                      <a:pt x="1619621" y="4605923"/>
                    </a:cubicBezTo>
                    <a:cubicBezTo>
                      <a:pt x="1620366" y="4594374"/>
                      <a:pt x="1623347" y="4582452"/>
                      <a:pt x="1631916" y="4574628"/>
                    </a:cubicBezTo>
                    <a:cubicBezTo>
                      <a:pt x="1640857" y="4566432"/>
                      <a:pt x="1653524" y="4564569"/>
                      <a:pt x="1665818" y="4563452"/>
                    </a:cubicBezTo>
                    <a:cubicBezTo>
                      <a:pt x="1731387" y="4559354"/>
                      <a:pt x="1798074" y="4516137"/>
                      <a:pt x="1825271" y="4455411"/>
                    </a:cubicBezTo>
                    <a:cubicBezTo>
                      <a:pt x="1837565" y="4427842"/>
                      <a:pt x="1849114" y="4398410"/>
                      <a:pt x="1855075" y="4368606"/>
                    </a:cubicBezTo>
                    <a:cubicBezTo>
                      <a:pt x="1864016" y="4323155"/>
                      <a:pt x="1850232" y="4276958"/>
                      <a:pt x="1846506" y="4231506"/>
                    </a:cubicBezTo>
                    <a:cubicBezTo>
                      <a:pt x="1844271" y="4205800"/>
                      <a:pt x="1845389" y="4179721"/>
                      <a:pt x="1849487" y="4154388"/>
                    </a:cubicBezTo>
                    <a:cubicBezTo>
                      <a:pt x="1853212" y="4132034"/>
                      <a:pt x="1861036" y="4111172"/>
                      <a:pt x="1863271" y="4088818"/>
                    </a:cubicBezTo>
                    <a:cubicBezTo>
                      <a:pt x="1867742" y="4045975"/>
                      <a:pt x="1869232" y="4003131"/>
                      <a:pt x="1867742" y="3960287"/>
                    </a:cubicBezTo>
                    <a:cubicBezTo>
                      <a:pt x="1865134" y="3894718"/>
                      <a:pt x="1817075" y="3833619"/>
                      <a:pt x="1781310" y="3781834"/>
                    </a:cubicBezTo>
                    <a:cubicBezTo>
                      <a:pt x="1772368" y="3769167"/>
                      <a:pt x="1763427" y="3756500"/>
                      <a:pt x="1757094" y="3742343"/>
                    </a:cubicBezTo>
                    <a:cubicBezTo>
                      <a:pt x="1744427" y="3712912"/>
                      <a:pt x="1748152" y="3683480"/>
                      <a:pt x="1750388" y="3652558"/>
                    </a:cubicBezTo>
                    <a:cubicBezTo>
                      <a:pt x="1752250" y="3628342"/>
                      <a:pt x="1752623" y="3606734"/>
                      <a:pt x="1736603" y="3587361"/>
                    </a:cubicBezTo>
                    <a:cubicBezTo>
                      <a:pt x="1720956" y="3568734"/>
                      <a:pt x="1700465" y="3554576"/>
                      <a:pt x="1677367" y="3547125"/>
                    </a:cubicBezTo>
                    <a:cubicBezTo>
                      <a:pt x="1668426" y="3544145"/>
                      <a:pt x="1657249" y="3540419"/>
                      <a:pt x="1656132" y="3531106"/>
                    </a:cubicBezTo>
                    <a:cubicBezTo>
                      <a:pt x="1655386" y="3524772"/>
                      <a:pt x="1659485" y="3519184"/>
                      <a:pt x="1663583" y="3514341"/>
                    </a:cubicBezTo>
                    <a:cubicBezTo>
                      <a:pt x="1679975" y="3494595"/>
                      <a:pt x="1717975" y="3463301"/>
                      <a:pt x="1703446" y="3433869"/>
                    </a:cubicBezTo>
                    <a:cubicBezTo>
                      <a:pt x="1690779" y="3408163"/>
                      <a:pt x="1659857" y="3396241"/>
                      <a:pt x="1648308" y="3371280"/>
                    </a:cubicBezTo>
                    <a:cubicBezTo>
                      <a:pt x="1641974" y="3357868"/>
                      <a:pt x="1644955" y="3341476"/>
                      <a:pt x="1652779" y="3329182"/>
                    </a:cubicBezTo>
                    <a:cubicBezTo>
                      <a:pt x="1660602" y="3316515"/>
                      <a:pt x="1672151" y="3307201"/>
                      <a:pt x="1684446" y="3298632"/>
                    </a:cubicBezTo>
                    <a:cubicBezTo>
                      <a:pt x="1707916" y="3282612"/>
                      <a:pt x="1730642" y="3266593"/>
                      <a:pt x="1751505" y="3247220"/>
                    </a:cubicBezTo>
                    <a:cubicBezTo>
                      <a:pt x="1772741" y="3227847"/>
                      <a:pt x="1788761" y="3209964"/>
                      <a:pt x="1797329" y="3182023"/>
                    </a:cubicBezTo>
                    <a:cubicBezTo>
                      <a:pt x="1820055" y="3107512"/>
                      <a:pt x="1810369" y="3024805"/>
                      <a:pt x="1790623" y="2951040"/>
                    </a:cubicBezTo>
                    <a:cubicBezTo>
                      <a:pt x="1790623" y="2951040"/>
                      <a:pt x="1762682" y="2832195"/>
                      <a:pt x="1643837" y="2795685"/>
                    </a:cubicBezTo>
                    <a:cubicBezTo>
                      <a:pt x="1617386" y="2787489"/>
                      <a:pt x="1584601" y="2787861"/>
                      <a:pt x="1557405" y="2787116"/>
                    </a:cubicBezTo>
                    <a:cubicBezTo>
                      <a:pt x="1512698" y="2785626"/>
                      <a:pt x="1467992" y="2792704"/>
                      <a:pt x="1424403" y="2802763"/>
                    </a:cubicBezTo>
                    <a:cubicBezTo>
                      <a:pt x="1385658" y="2812077"/>
                      <a:pt x="1354363" y="2813940"/>
                      <a:pt x="1316735" y="2799038"/>
                    </a:cubicBezTo>
                    <a:cubicBezTo>
                      <a:pt x="1296990" y="2791214"/>
                      <a:pt x="1278362" y="2781155"/>
                      <a:pt x="1260480" y="2770351"/>
                    </a:cubicBezTo>
                    <a:cubicBezTo>
                      <a:pt x="1239617" y="2757684"/>
                      <a:pt x="1220244" y="2732351"/>
                      <a:pt x="1193047" y="2742782"/>
                    </a:cubicBezTo>
                    <a:cubicBezTo>
                      <a:pt x="1184106" y="2746135"/>
                      <a:pt x="1176655" y="2752096"/>
                      <a:pt x="1169577" y="2758802"/>
                    </a:cubicBezTo>
                    <a:cubicBezTo>
                      <a:pt x="1144243" y="2783018"/>
                      <a:pt x="1121890" y="2819156"/>
                      <a:pt x="1120027" y="2855293"/>
                    </a:cubicBezTo>
                    <a:cubicBezTo>
                      <a:pt x="1118537" y="2885843"/>
                      <a:pt x="1134929" y="2914902"/>
                      <a:pt x="1158773" y="2933157"/>
                    </a:cubicBezTo>
                    <a:cubicBezTo>
                      <a:pt x="1189694" y="2956628"/>
                      <a:pt x="1224342" y="2949549"/>
                      <a:pt x="1260480" y="2954393"/>
                    </a:cubicBezTo>
                    <a:cubicBezTo>
                      <a:pt x="1270539" y="2955883"/>
                      <a:pt x="1282833" y="2959608"/>
                      <a:pt x="1284696" y="2969667"/>
                    </a:cubicBezTo>
                    <a:cubicBezTo>
                      <a:pt x="1285813" y="2975256"/>
                      <a:pt x="1282833" y="2980844"/>
                      <a:pt x="1279852" y="2986060"/>
                    </a:cubicBezTo>
                    <a:cubicBezTo>
                      <a:pt x="1256009" y="3026295"/>
                      <a:pt x="1226205" y="3062806"/>
                      <a:pt x="1191557" y="3094473"/>
                    </a:cubicBezTo>
                    <a:cubicBezTo>
                      <a:pt x="1147596" y="3135081"/>
                      <a:pt x="1135302" y="3211827"/>
                      <a:pt x="1128596" y="3268455"/>
                    </a:cubicBezTo>
                    <a:cubicBezTo>
                      <a:pt x="1124498" y="3303848"/>
                      <a:pt x="1119282" y="3338495"/>
                      <a:pt x="1119654" y="3374261"/>
                    </a:cubicBezTo>
                    <a:cubicBezTo>
                      <a:pt x="1120400" y="3444673"/>
                      <a:pt x="1129713" y="3528125"/>
                      <a:pt x="1168831" y="3588106"/>
                    </a:cubicBezTo>
                    <a:cubicBezTo>
                      <a:pt x="1193047" y="3624989"/>
                      <a:pt x="1222852" y="3659264"/>
                      <a:pt x="1257872" y="3685715"/>
                    </a:cubicBezTo>
                    <a:cubicBezTo>
                      <a:pt x="1261970" y="3688696"/>
                      <a:pt x="1266441" y="3692049"/>
                      <a:pt x="1268676" y="3696892"/>
                    </a:cubicBezTo>
                    <a:cubicBezTo>
                      <a:pt x="1270539" y="3701735"/>
                      <a:pt x="1268676" y="3708441"/>
                      <a:pt x="1263833" y="3709931"/>
                    </a:cubicBezTo>
                    <a:cubicBezTo>
                      <a:pt x="1261597" y="3710304"/>
                      <a:pt x="1259362" y="3709931"/>
                      <a:pt x="1257499" y="3709559"/>
                    </a:cubicBezTo>
                    <a:cubicBezTo>
                      <a:pt x="1241852" y="3705461"/>
                      <a:pt x="1228068" y="3694284"/>
                      <a:pt x="1215401" y="3684598"/>
                    </a:cubicBezTo>
                    <a:cubicBezTo>
                      <a:pt x="1215401" y="3684598"/>
                      <a:pt x="1101399" y="3590341"/>
                      <a:pt x="1063399" y="3407418"/>
                    </a:cubicBezTo>
                    <a:cubicBezTo>
                      <a:pt x="1054458" y="3364947"/>
                      <a:pt x="1052222" y="3320240"/>
                      <a:pt x="1052967" y="3276651"/>
                    </a:cubicBezTo>
                    <a:cubicBezTo>
                      <a:pt x="1053712" y="3238278"/>
                      <a:pt x="1057438" y="3201023"/>
                      <a:pt x="1068987" y="3164513"/>
                    </a:cubicBezTo>
                    <a:cubicBezTo>
                      <a:pt x="1081654" y="3125395"/>
                      <a:pt x="1096184" y="3087022"/>
                      <a:pt x="1113321" y="3049766"/>
                    </a:cubicBezTo>
                    <a:cubicBezTo>
                      <a:pt x="1114811" y="3046786"/>
                      <a:pt x="1115929" y="3043805"/>
                      <a:pt x="1117419" y="3040825"/>
                    </a:cubicBezTo>
                    <a:cubicBezTo>
                      <a:pt x="1146478" y="2978609"/>
                      <a:pt x="1103262" y="2930177"/>
                      <a:pt x="1092085" y="2870568"/>
                    </a:cubicBezTo>
                    <a:cubicBezTo>
                      <a:pt x="1089105" y="2854921"/>
                      <a:pt x="1087615" y="2838528"/>
                      <a:pt x="1089478" y="2822509"/>
                    </a:cubicBezTo>
                    <a:cubicBezTo>
                      <a:pt x="1094693" y="2778175"/>
                      <a:pt x="1127851" y="2727508"/>
                      <a:pt x="1171067" y="2711860"/>
                    </a:cubicBezTo>
                    <a:cubicBezTo>
                      <a:pt x="1171067" y="2711860"/>
                      <a:pt x="1230303" y="2687644"/>
                      <a:pt x="1281343" y="2720056"/>
                    </a:cubicBezTo>
                    <a:cubicBezTo>
                      <a:pt x="1307794" y="2736821"/>
                      <a:pt x="1327912" y="2761782"/>
                      <a:pt x="1358461" y="2772214"/>
                    </a:cubicBezTo>
                    <a:cubicBezTo>
                      <a:pt x="1387893" y="2782273"/>
                      <a:pt x="1421050" y="2778175"/>
                      <a:pt x="1450482" y="2767371"/>
                    </a:cubicBezTo>
                    <a:cubicBezTo>
                      <a:pt x="1459423" y="2764018"/>
                      <a:pt x="1468364" y="2759920"/>
                      <a:pt x="1477678" y="2757312"/>
                    </a:cubicBezTo>
                    <a:cubicBezTo>
                      <a:pt x="1520150" y="2743900"/>
                      <a:pt x="1573052" y="2746135"/>
                      <a:pt x="1616268" y="2754331"/>
                    </a:cubicBezTo>
                    <a:cubicBezTo>
                      <a:pt x="1616268" y="2754331"/>
                      <a:pt x="1648308" y="2757312"/>
                      <a:pt x="1648308" y="2697331"/>
                    </a:cubicBezTo>
                    <a:cubicBezTo>
                      <a:pt x="1648308" y="2697331"/>
                      <a:pt x="1631916" y="2583329"/>
                      <a:pt x="1669916" y="2590780"/>
                    </a:cubicBezTo>
                    <a:cubicBezTo>
                      <a:pt x="1669916" y="2590780"/>
                      <a:pt x="1740329" y="2580349"/>
                      <a:pt x="1704936" y="2658213"/>
                    </a:cubicBezTo>
                    <a:lnTo>
                      <a:pt x="1671779" y="2711860"/>
                    </a:lnTo>
                    <a:cubicBezTo>
                      <a:pt x="1671779" y="2711860"/>
                      <a:pt x="1647935" y="2754331"/>
                      <a:pt x="1684073" y="2781155"/>
                    </a:cubicBezTo>
                    <a:cubicBezTo>
                      <a:pt x="1684073" y="2781155"/>
                      <a:pt x="1765662" y="2850450"/>
                      <a:pt x="1817447" y="2852686"/>
                    </a:cubicBezTo>
                    <a:cubicBezTo>
                      <a:pt x="1817447" y="2852686"/>
                      <a:pt x="1866624" y="2859019"/>
                      <a:pt x="1868487" y="2812450"/>
                    </a:cubicBezTo>
                    <a:lnTo>
                      <a:pt x="1884879" y="2802763"/>
                    </a:lnTo>
                    <a:lnTo>
                      <a:pt x="1884879" y="2812450"/>
                    </a:lnTo>
                    <a:cubicBezTo>
                      <a:pt x="1886742" y="2859019"/>
                      <a:pt x="1935919" y="2852686"/>
                      <a:pt x="1935919" y="2852686"/>
                    </a:cubicBezTo>
                    <a:cubicBezTo>
                      <a:pt x="1987704" y="2850450"/>
                      <a:pt x="2069293" y="2781155"/>
                      <a:pt x="2069293" y="2781155"/>
                    </a:cubicBezTo>
                    <a:cubicBezTo>
                      <a:pt x="2105431" y="2754331"/>
                      <a:pt x="2081588" y="2711860"/>
                      <a:pt x="2081588" y="2711860"/>
                    </a:cubicBezTo>
                    <a:lnTo>
                      <a:pt x="2048430" y="2658213"/>
                    </a:lnTo>
                    <a:cubicBezTo>
                      <a:pt x="2013410" y="2580721"/>
                      <a:pt x="2083451" y="2590780"/>
                      <a:pt x="2083451" y="2590780"/>
                    </a:cubicBezTo>
                    <a:cubicBezTo>
                      <a:pt x="2121824" y="2583702"/>
                      <a:pt x="2105059" y="2697331"/>
                      <a:pt x="2105059" y="2697331"/>
                    </a:cubicBezTo>
                    <a:cubicBezTo>
                      <a:pt x="2105059" y="2757312"/>
                      <a:pt x="2137098" y="2754331"/>
                      <a:pt x="2137098" y="2754331"/>
                    </a:cubicBezTo>
                    <a:cubicBezTo>
                      <a:pt x="2180314" y="2746135"/>
                      <a:pt x="2233217" y="2743900"/>
                      <a:pt x="2275688" y="2757312"/>
                    </a:cubicBezTo>
                    <a:cubicBezTo>
                      <a:pt x="2285002" y="2760292"/>
                      <a:pt x="2293943" y="2764018"/>
                      <a:pt x="2302885" y="2767371"/>
                    </a:cubicBezTo>
                    <a:cubicBezTo>
                      <a:pt x="2332316" y="2778175"/>
                      <a:pt x="2365101" y="2782273"/>
                      <a:pt x="2394905" y="2772214"/>
                    </a:cubicBezTo>
                    <a:cubicBezTo>
                      <a:pt x="2425455" y="2761782"/>
                      <a:pt x="2445573" y="2736821"/>
                      <a:pt x="2472024" y="2720056"/>
                    </a:cubicBezTo>
                    <a:cubicBezTo>
                      <a:pt x="2522691" y="2687644"/>
                      <a:pt x="2582300" y="2711860"/>
                      <a:pt x="2582300" y="2711860"/>
                    </a:cubicBezTo>
                    <a:cubicBezTo>
                      <a:pt x="2625516" y="2727508"/>
                      <a:pt x="2658673" y="2777802"/>
                      <a:pt x="2663889" y="2822509"/>
                    </a:cubicBezTo>
                    <a:cubicBezTo>
                      <a:pt x="2665752" y="2838528"/>
                      <a:pt x="2664261" y="2854548"/>
                      <a:pt x="2661281" y="2870568"/>
                    </a:cubicBezTo>
                    <a:cubicBezTo>
                      <a:pt x="2650105" y="2930177"/>
                      <a:pt x="2606888" y="2978981"/>
                      <a:pt x="2635948" y="3040825"/>
                    </a:cubicBezTo>
                    <a:cubicBezTo>
                      <a:pt x="2637438" y="3043805"/>
                      <a:pt x="2638555" y="3046786"/>
                      <a:pt x="2640046" y="3049766"/>
                    </a:cubicBezTo>
                    <a:cubicBezTo>
                      <a:pt x="2657183" y="3087022"/>
                      <a:pt x="2671713" y="3125395"/>
                      <a:pt x="2684379" y="3164513"/>
                    </a:cubicBezTo>
                    <a:cubicBezTo>
                      <a:pt x="2695929" y="3201396"/>
                      <a:pt x="2699654" y="3238278"/>
                      <a:pt x="2700399" y="3276651"/>
                    </a:cubicBezTo>
                    <a:cubicBezTo>
                      <a:pt x="2701144" y="3319868"/>
                      <a:pt x="2698909" y="3364574"/>
                      <a:pt x="2689968" y="3407418"/>
                    </a:cubicBezTo>
                    <a:cubicBezTo>
                      <a:pt x="2651595" y="3590714"/>
                      <a:pt x="2537966" y="3684598"/>
                      <a:pt x="2537966" y="3684598"/>
                    </a:cubicBezTo>
                    <a:cubicBezTo>
                      <a:pt x="2525299" y="3694284"/>
                      <a:pt x="2511515" y="3705461"/>
                      <a:pt x="2495867" y="3709559"/>
                    </a:cubicBezTo>
                    <a:cubicBezTo>
                      <a:pt x="2493632" y="3710304"/>
                      <a:pt x="2491397" y="3710676"/>
                      <a:pt x="2489534" y="3709931"/>
                    </a:cubicBezTo>
                    <a:cubicBezTo>
                      <a:pt x="2484318" y="3708441"/>
                      <a:pt x="2482828" y="3701735"/>
                      <a:pt x="2484691" y="3696892"/>
                    </a:cubicBezTo>
                    <a:cubicBezTo>
                      <a:pt x="2486554" y="3692049"/>
                      <a:pt x="2491024" y="3688696"/>
                      <a:pt x="2495495" y="3685715"/>
                    </a:cubicBezTo>
                    <a:cubicBezTo>
                      <a:pt x="2530887" y="3659264"/>
                      <a:pt x="2560692" y="3624989"/>
                      <a:pt x="2584535" y="3588106"/>
                    </a:cubicBezTo>
                    <a:cubicBezTo>
                      <a:pt x="2624026" y="3528125"/>
                      <a:pt x="2633340" y="3444673"/>
                      <a:pt x="2633712" y="3374261"/>
                    </a:cubicBezTo>
                    <a:cubicBezTo>
                      <a:pt x="2633712" y="3338123"/>
                      <a:pt x="2628869" y="3303848"/>
                      <a:pt x="2624771" y="3268455"/>
                    </a:cubicBezTo>
                    <a:cubicBezTo>
                      <a:pt x="2618065" y="3211455"/>
                      <a:pt x="2605771" y="3134709"/>
                      <a:pt x="2561809" y="3094473"/>
                    </a:cubicBezTo>
                    <a:cubicBezTo>
                      <a:pt x="2527534" y="3062806"/>
                      <a:pt x="2497730" y="3026295"/>
                      <a:pt x="2473514" y="2986060"/>
                    </a:cubicBezTo>
                    <a:cubicBezTo>
                      <a:pt x="2470534" y="2981216"/>
                      <a:pt x="2467553" y="2975628"/>
                      <a:pt x="2468671" y="2969667"/>
                    </a:cubicBezTo>
                    <a:cubicBezTo>
                      <a:pt x="2470534" y="2959608"/>
                      <a:pt x="2482828" y="2955883"/>
                      <a:pt x="2492887" y="2954393"/>
                    </a:cubicBezTo>
                    <a:cubicBezTo>
                      <a:pt x="2529025" y="2949549"/>
                      <a:pt x="2563672" y="2956628"/>
                      <a:pt x="2594594" y="2933157"/>
                    </a:cubicBezTo>
                    <a:cubicBezTo>
                      <a:pt x="2618438" y="2914902"/>
                      <a:pt x="2634830" y="2885470"/>
                      <a:pt x="2633340" y="2855293"/>
                    </a:cubicBezTo>
                    <a:cubicBezTo>
                      <a:pt x="2631477" y="2819156"/>
                      <a:pt x="2609496" y="2783018"/>
                      <a:pt x="2583790" y="2758802"/>
                    </a:cubicBezTo>
                    <a:cubicBezTo>
                      <a:pt x="2577084" y="2752096"/>
                      <a:pt x="2569260" y="2746135"/>
                      <a:pt x="2560692" y="2742782"/>
                    </a:cubicBezTo>
                    <a:cubicBezTo>
                      <a:pt x="2533495" y="2732351"/>
                      <a:pt x="2514122" y="2757684"/>
                      <a:pt x="2493259" y="2770351"/>
                    </a:cubicBezTo>
                    <a:cubicBezTo>
                      <a:pt x="2475377" y="2781528"/>
                      <a:pt x="2456377" y="2791587"/>
                      <a:pt x="2437004" y="2799038"/>
                    </a:cubicBezTo>
                    <a:cubicBezTo>
                      <a:pt x="2399376" y="2813940"/>
                      <a:pt x="2368081" y="2811704"/>
                      <a:pt x="2329336" y="2802763"/>
                    </a:cubicBezTo>
                    <a:cubicBezTo>
                      <a:pt x="2285747" y="2792704"/>
                      <a:pt x="2241041" y="2785253"/>
                      <a:pt x="2196334" y="2787116"/>
                    </a:cubicBezTo>
                    <a:cubicBezTo>
                      <a:pt x="2169138" y="2788234"/>
                      <a:pt x="2136353" y="2787861"/>
                      <a:pt x="2109902" y="2795685"/>
                    </a:cubicBezTo>
                    <a:cubicBezTo>
                      <a:pt x="1991057" y="2831822"/>
                      <a:pt x="1963116" y="2951040"/>
                      <a:pt x="1963116" y="2951040"/>
                    </a:cubicBezTo>
                    <a:cubicBezTo>
                      <a:pt x="1942998" y="3025178"/>
                      <a:pt x="1933684" y="3107512"/>
                      <a:pt x="1956410" y="3182023"/>
                    </a:cubicBezTo>
                    <a:cubicBezTo>
                      <a:pt x="1964978" y="3209964"/>
                      <a:pt x="1980998" y="3227847"/>
                      <a:pt x="2002234" y="3247220"/>
                    </a:cubicBezTo>
                    <a:cubicBezTo>
                      <a:pt x="2023097" y="3266220"/>
                      <a:pt x="2045823" y="3282612"/>
                      <a:pt x="2069293" y="3298632"/>
                    </a:cubicBezTo>
                    <a:cubicBezTo>
                      <a:pt x="2081588" y="3306828"/>
                      <a:pt x="2093137" y="3316515"/>
                      <a:pt x="2100961" y="3329182"/>
                    </a:cubicBezTo>
                    <a:cubicBezTo>
                      <a:pt x="2108784" y="3341848"/>
                      <a:pt x="2111765" y="3357868"/>
                      <a:pt x="2105431" y="3371280"/>
                    </a:cubicBezTo>
                    <a:cubicBezTo>
                      <a:pt x="2093882" y="3396241"/>
                      <a:pt x="2063333" y="3408535"/>
                      <a:pt x="2050293" y="3433869"/>
                    </a:cubicBezTo>
                    <a:cubicBezTo>
                      <a:pt x="2035391" y="3463301"/>
                      <a:pt x="2073764" y="3494595"/>
                      <a:pt x="2090156" y="3514341"/>
                    </a:cubicBezTo>
                    <a:cubicBezTo>
                      <a:pt x="2094255" y="3519184"/>
                      <a:pt x="2098353" y="3524772"/>
                      <a:pt x="2097608" y="3531106"/>
                    </a:cubicBezTo>
                    <a:cubicBezTo>
                      <a:pt x="2096490" y="3540419"/>
                      <a:pt x="2085313" y="3544145"/>
                      <a:pt x="2076372" y="3547125"/>
                    </a:cubicBezTo>
                    <a:cubicBezTo>
                      <a:pt x="2053274" y="3554576"/>
                      <a:pt x="2032411" y="3568734"/>
                      <a:pt x="2017136" y="3587361"/>
                    </a:cubicBezTo>
                    <a:cubicBezTo>
                      <a:pt x="2001116" y="3606734"/>
                      <a:pt x="2001489" y="3628342"/>
                      <a:pt x="2003351" y="3652558"/>
                    </a:cubicBezTo>
                    <a:cubicBezTo>
                      <a:pt x="2005587" y="3683480"/>
                      <a:pt x="2009312" y="3712912"/>
                      <a:pt x="1996645" y="3742343"/>
                    </a:cubicBezTo>
                    <a:cubicBezTo>
                      <a:pt x="1990685" y="3756500"/>
                      <a:pt x="1981371" y="3769167"/>
                      <a:pt x="1972430" y="3781834"/>
                    </a:cubicBezTo>
                    <a:cubicBezTo>
                      <a:pt x="1936664" y="3833619"/>
                      <a:pt x="1888605" y="3894718"/>
                      <a:pt x="1885997" y="3960287"/>
                    </a:cubicBezTo>
                    <a:cubicBezTo>
                      <a:pt x="1884507" y="4003504"/>
                      <a:pt x="1885997" y="4046347"/>
                      <a:pt x="1890468" y="4088818"/>
                    </a:cubicBezTo>
                    <a:cubicBezTo>
                      <a:pt x="1892703" y="4111172"/>
                      <a:pt x="1900527" y="4132034"/>
                      <a:pt x="1904252" y="4154388"/>
                    </a:cubicBezTo>
                    <a:cubicBezTo>
                      <a:pt x="1908350" y="4179721"/>
                      <a:pt x="1909468" y="4205800"/>
                      <a:pt x="1907233" y="4231506"/>
                    </a:cubicBezTo>
                    <a:cubicBezTo>
                      <a:pt x="1903507" y="4276958"/>
                      <a:pt x="1889350" y="4323155"/>
                      <a:pt x="1898664" y="4368606"/>
                    </a:cubicBezTo>
                    <a:cubicBezTo>
                      <a:pt x="1904625" y="4398410"/>
                      <a:pt x="1916174" y="4427842"/>
                      <a:pt x="1928468" y="4455411"/>
                    </a:cubicBezTo>
                    <a:cubicBezTo>
                      <a:pt x="1955665" y="4516137"/>
                      <a:pt x="2021979" y="4558981"/>
                      <a:pt x="2087921" y="4563452"/>
                    </a:cubicBezTo>
                    <a:cubicBezTo>
                      <a:pt x="2099843" y="4564197"/>
                      <a:pt x="2112882" y="4566060"/>
                      <a:pt x="2121824" y="4574628"/>
                    </a:cubicBezTo>
                    <a:cubicBezTo>
                      <a:pt x="2130020" y="4582452"/>
                      <a:pt x="2133000" y="4594374"/>
                      <a:pt x="2134118" y="4605923"/>
                    </a:cubicBezTo>
                    <a:cubicBezTo>
                      <a:pt x="2135608" y="4624923"/>
                      <a:pt x="2134118" y="4654727"/>
                      <a:pt x="2153118" y="4667021"/>
                    </a:cubicBezTo>
                    <a:cubicBezTo>
                      <a:pt x="2225393" y="4712846"/>
                      <a:pt x="2375905" y="4674100"/>
                      <a:pt x="2375905" y="4674100"/>
                    </a:cubicBezTo>
                    <a:cubicBezTo>
                      <a:pt x="2436259" y="4658825"/>
                      <a:pt x="2494004" y="4634237"/>
                      <a:pt x="2549888" y="4607040"/>
                    </a:cubicBezTo>
                    <a:cubicBezTo>
                      <a:pt x="2577084" y="4594001"/>
                      <a:pt x="2603535" y="4580216"/>
                      <a:pt x="2629987" y="4566060"/>
                    </a:cubicBezTo>
                    <a:cubicBezTo>
                      <a:pt x="2655320" y="4552648"/>
                      <a:pt x="2685870" y="4540353"/>
                      <a:pt x="2706733" y="4520235"/>
                    </a:cubicBezTo>
                    <a:cubicBezTo>
                      <a:pt x="2715674" y="4511667"/>
                      <a:pt x="2722380" y="4499745"/>
                      <a:pt x="2720517" y="4487823"/>
                    </a:cubicBezTo>
                    <a:cubicBezTo>
                      <a:pt x="2716419" y="4463235"/>
                      <a:pt x="2684379" y="4457274"/>
                      <a:pt x="2666124" y="4447960"/>
                    </a:cubicBezTo>
                    <a:cubicBezTo>
                      <a:pt x="2645261" y="4437156"/>
                      <a:pt x="2625143" y="4424117"/>
                      <a:pt x="2606888" y="4409214"/>
                    </a:cubicBezTo>
                    <a:cubicBezTo>
                      <a:pt x="2599810" y="4403626"/>
                      <a:pt x="2536476" y="4345135"/>
                      <a:pt x="2546907" y="4339174"/>
                    </a:cubicBezTo>
                    <a:cubicBezTo>
                      <a:pt x="2548397" y="4338429"/>
                      <a:pt x="2550260" y="4339174"/>
                      <a:pt x="2551750" y="4339920"/>
                    </a:cubicBezTo>
                    <a:cubicBezTo>
                      <a:pt x="2570378" y="4348861"/>
                      <a:pt x="2583417" y="4367861"/>
                      <a:pt x="2599065" y="4380528"/>
                    </a:cubicBezTo>
                    <a:cubicBezTo>
                      <a:pt x="2613594" y="4392077"/>
                      <a:pt x="2628496" y="4403626"/>
                      <a:pt x="2644144" y="4414058"/>
                    </a:cubicBezTo>
                    <a:cubicBezTo>
                      <a:pt x="2650477" y="4418528"/>
                      <a:pt x="2657555" y="4422999"/>
                      <a:pt x="2665007" y="4422626"/>
                    </a:cubicBezTo>
                    <a:cubicBezTo>
                      <a:pt x="2682889" y="4421509"/>
                      <a:pt x="2677673" y="4393567"/>
                      <a:pt x="2681399" y="4382018"/>
                    </a:cubicBezTo>
                    <a:cubicBezTo>
                      <a:pt x="2686242" y="4366371"/>
                      <a:pt x="2696674" y="4352959"/>
                      <a:pt x="2705988" y="4339547"/>
                    </a:cubicBezTo>
                    <a:cubicBezTo>
                      <a:pt x="2718655" y="4321292"/>
                      <a:pt x="2725360" y="4298566"/>
                      <a:pt x="2723870" y="4276213"/>
                    </a:cubicBezTo>
                    <a:cubicBezTo>
                      <a:pt x="2723498" y="4268389"/>
                      <a:pt x="2719772" y="4214741"/>
                      <a:pt x="2739890" y="4228526"/>
                    </a:cubicBezTo>
                    <a:cubicBezTo>
                      <a:pt x="2744361" y="4231506"/>
                      <a:pt x="2746223" y="4237467"/>
                      <a:pt x="2747341" y="4243056"/>
                    </a:cubicBezTo>
                    <a:cubicBezTo>
                      <a:pt x="2757772" y="4292605"/>
                      <a:pt x="2730949" y="4327625"/>
                      <a:pt x="2708968" y="4368606"/>
                    </a:cubicBezTo>
                    <a:cubicBezTo>
                      <a:pt x="2696301" y="4392822"/>
                      <a:pt x="2685497" y="4428960"/>
                      <a:pt x="2719399" y="4438274"/>
                    </a:cubicBezTo>
                    <a:cubicBezTo>
                      <a:pt x="2734674" y="4442744"/>
                      <a:pt x="2752929" y="4441254"/>
                      <a:pt x="2768577" y="4438274"/>
                    </a:cubicBezTo>
                    <a:cubicBezTo>
                      <a:pt x="2812538" y="4434176"/>
                      <a:pt x="2850911" y="4402881"/>
                      <a:pt x="2882578" y="4375312"/>
                    </a:cubicBezTo>
                    <a:cubicBezTo>
                      <a:pt x="2916480" y="4345880"/>
                      <a:pt x="2948520" y="4314213"/>
                      <a:pt x="2978324" y="4280311"/>
                    </a:cubicBezTo>
                    <a:cubicBezTo>
                      <a:pt x="3008129" y="4246408"/>
                      <a:pt x="3042403" y="4216604"/>
                      <a:pt x="3071835" y="4182702"/>
                    </a:cubicBezTo>
                    <a:cubicBezTo>
                      <a:pt x="3085620" y="4166682"/>
                      <a:pt x="3106855" y="4145446"/>
                      <a:pt x="3098659" y="4121976"/>
                    </a:cubicBezTo>
                    <a:cubicBezTo>
                      <a:pt x="3092698" y="4105583"/>
                      <a:pt x="3075933" y="4100367"/>
                      <a:pt x="3062521" y="4092544"/>
                    </a:cubicBezTo>
                    <a:cubicBezTo>
                      <a:pt x="3047247" y="4083603"/>
                      <a:pt x="3032717" y="4071308"/>
                      <a:pt x="3023031" y="4056033"/>
                    </a:cubicBezTo>
                    <a:cubicBezTo>
                      <a:pt x="2996952" y="4014308"/>
                      <a:pt x="3010736" y="3960660"/>
                      <a:pt x="2995834" y="3915581"/>
                    </a:cubicBezTo>
                    <a:cubicBezTo>
                      <a:pt x="2986893" y="3888012"/>
                      <a:pt x="2968638" y="3860443"/>
                      <a:pt x="2940696" y="3852992"/>
                    </a:cubicBezTo>
                    <a:cubicBezTo>
                      <a:pt x="2934363" y="3851129"/>
                      <a:pt x="2927284" y="3850384"/>
                      <a:pt x="2922069" y="3845913"/>
                    </a:cubicBezTo>
                    <a:cubicBezTo>
                      <a:pt x="2904931" y="3831011"/>
                      <a:pt x="2936226" y="3821697"/>
                      <a:pt x="2946657" y="3823187"/>
                    </a:cubicBezTo>
                    <a:cubicBezTo>
                      <a:pt x="2967520" y="3826168"/>
                      <a:pt x="2984285" y="3843305"/>
                      <a:pt x="2997697" y="3857835"/>
                    </a:cubicBezTo>
                    <a:cubicBezTo>
                      <a:pt x="3015952" y="3877208"/>
                      <a:pt x="3034580" y="3897698"/>
                      <a:pt x="3041658" y="3923032"/>
                    </a:cubicBezTo>
                    <a:cubicBezTo>
                      <a:pt x="3046874" y="3942032"/>
                      <a:pt x="3045384" y="3961777"/>
                      <a:pt x="3048364" y="3981150"/>
                    </a:cubicBezTo>
                    <a:cubicBezTo>
                      <a:pt x="3054325" y="4017288"/>
                      <a:pt x="3075933" y="4040759"/>
                      <a:pt x="3100522" y="4065347"/>
                    </a:cubicBezTo>
                    <a:cubicBezTo>
                      <a:pt x="3155660" y="4120485"/>
                      <a:pt x="3195150" y="4055288"/>
                      <a:pt x="3195150" y="4055288"/>
                    </a:cubicBezTo>
                    <a:cubicBezTo>
                      <a:pt x="3215641" y="4020268"/>
                      <a:pt x="3239484" y="3987111"/>
                      <a:pt x="3262583" y="3953581"/>
                    </a:cubicBezTo>
                    <a:cubicBezTo>
                      <a:pt x="3291269" y="3911855"/>
                      <a:pt x="3318838" y="3869384"/>
                      <a:pt x="3350133" y="3829521"/>
                    </a:cubicBezTo>
                    <a:cubicBezTo>
                      <a:pt x="3361309" y="3814991"/>
                      <a:pt x="3371741" y="3799344"/>
                      <a:pt x="3375466" y="3781462"/>
                    </a:cubicBezTo>
                    <a:cubicBezTo>
                      <a:pt x="3380309" y="3756500"/>
                      <a:pt x="3367270" y="3734147"/>
                      <a:pt x="3347525" y="3719618"/>
                    </a:cubicBezTo>
                    <a:cubicBezTo>
                      <a:pt x="3326289" y="3703970"/>
                      <a:pt x="3302818" y="3692794"/>
                      <a:pt x="3279347" y="3681245"/>
                    </a:cubicBezTo>
                    <a:cubicBezTo>
                      <a:pt x="3256994" y="3670441"/>
                      <a:pt x="3235759" y="3657774"/>
                      <a:pt x="3211170" y="3652558"/>
                    </a:cubicBezTo>
                    <a:cubicBezTo>
                      <a:pt x="3204092" y="3651068"/>
                      <a:pt x="3196268" y="3650323"/>
                      <a:pt x="3189190" y="3652186"/>
                    </a:cubicBezTo>
                    <a:cubicBezTo>
                      <a:pt x="3173170" y="3656284"/>
                      <a:pt x="3163483" y="3671186"/>
                      <a:pt x="3148209" y="3676774"/>
                    </a:cubicBezTo>
                    <a:cubicBezTo>
                      <a:pt x="3138150" y="3680500"/>
                      <a:pt x="3122875" y="3683480"/>
                      <a:pt x="3112444" y="3682362"/>
                    </a:cubicBezTo>
                    <a:cubicBezTo>
                      <a:pt x="3037188" y="3675284"/>
                      <a:pt x="3006266" y="3622008"/>
                      <a:pt x="3006266" y="3622008"/>
                    </a:cubicBezTo>
                    <a:cubicBezTo>
                      <a:pt x="2971991" y="3583263"/>
                      <a:pt x="2999932" y="3599655"/>
                      <a:pt x="2999932" y="3599655"/>
                    </a:cubicBezTo>
                    <a:cubicBezTo>
                      <a:pt x="3031599" y="3634675"/>
                      <a:pt x="3091580" y="3651068"/>
                      <a:pt x="3136287" y="3637283"/>
                    </a:cubicBezTo>
                    <a:cubicBezTo>
                      <a:pt x="3144111" y="3635048"/>
                      <a:pt x="3152307" y="3630950"/>
                      <a:pt x="3154169" y="3623126"/>
                    </a:cubicBezTo>
                    <a:cubicBezTo>
                      <a:pt x="3156032" y="3614930"/>
                      <a:pt x="3150071" y="3607107"/>
                      <a:pt x="3145228" y="3600401"/>
                    </a:cubicBezTo>
                    <a:cubicBezTo>
                      <a:pt x="3141130" y="3594440"/>
                      <a:pt x="3137777" y="3587734"/>
                      <a:pt x="3135542" y="3581028"/>
                    </a:cubicBezTo>
                    <a:cubicBezTo>
                      <a:pt x="3134424" y="3577302"/>
                      <a:pt x="3133307" y="3573204"/>
                      <a:pt x="3134424" y="3569479"/>
                    </a:cubicBezTo>
                    <a:cubicBezTo>
                      <a:pt x="3139267" y="3551969"/>
                      <a:pt x="3179876" y="3566125"/>
                      <a:pt x="3191052" y="3568361"/>
                    </a:cubicBezTo>
                    <a:cubicBezTo>
                      <a:pt x="3217876" y="3573949"/>
                      <a:pt x="3250288" y="3586616"/>
                      <a:pt x="3277112" y="3576557"/>
                    </a:cubicBezTo>
                    <a:cubicBezTo>
                      <a:pt x="3281210" y="3575067"/>
                      <a:pt x="3285308" y="3572831"/>
                      <a:pt x="3288289" y="3569479"/>
                    </a:cubicBezTo>
                    <a:cubicBezTo>
                      <a:pt x="3307662" y="3547870"/>
                      <a:pt x="3293132" y="3504654"/>
                      <a:pt x="3281210" y="3483419"/>
                    </a:cubicBezTo>
                    <a:cubicBezTo>
                      <a:pt x="3266308" y="3457340"/>
                      <a:pt x="3244327" y="3435359"/>
                      <a:pt x="3220112" y="3417849"/>
                    </a:cubicBezTo>
                    <a:cubicBezTo>
                      <a:pt x="3186209" y="3392888"/>
                      <a:pt x="3142993" y="3383202"/>
                      <a:pt x="3113189" y="3351907"/>
                    </a:cubicBezTo>
                    <a:cubicBezTo>
                      <a:pt x="3110953" y="3349299"/>
                      <a:pt x="3108346" y="3345946"/>
                      <a:pt x="3109836" y="3342593"/>
                    </a:cubicBezTo>
                    <a:cubicBezTo>
                      <a:pt x="3110953" y="3339613"/>
                      <a:pt x="3114679" y="3338868"/>
                      <a:pt x="3117659" y="3338495"/>
                    </a:cubicBezTo>
                    <a:cubicBezTo>
                      <a:pt x="3144483" y="3334770"/>
                      <a:pt x="3171679" y="3343339"/>
                      <a:pt x="3196641" y="3354515"/>
                    </a:cubicBezTo>
                    <a:cubicBezTo>
                      <a:pt x="3283446" y="3394751"/>
                      <a:pt x="3332250" y="3468144"/>
                      <a:pt x="3369878" y="3552714"/>
                    </a:cubicBezTo>
                    <a:cubicBezTo>
                      <a:pt x="3376957" y="3568361"/>
                      <a:pt x="3384035" y="3585126"/>
                      <a:pt x="3399310" y="3593322"/>
                    </a:cubicBezTo>
                    <a:cubicBezTo>
                      <a:pt x="3424643" y="3606734"/>
                      <a:pt x="3460781" y="3591087"/>
                      <a:pt x="3482762" y="3576930"/>
                    </a:cubicBezTo>
                    <a:cubicBezTo>
                      <a:pt x="3507723" y="3560910"/>
                      <a:pt x="3529331" y="3538184"/>
                      <a:pt x="3543488" y="3512105"/>
                    </a:cubicBezTo>
                    <a:cubicBezTo>
                      <a:pt x="3581488" y="3442065"/>
                      <a:pt x="3562116" y="3360476"/>
                      <a:pt x="3516292" y="3299377"/>
                    </a:cubicBezTo>
                    <a:cubicBezTo>
                      <a:pt x="3474938" y="3243494"/>
                      <a:pt x="3421290" y="3205121"/>
                      <a:pt x="3359819" y="3174199"/>
                    </a:cubicBezTo>
                    <a:cubicBezTo>
                      <a:pt x="3292387" y="3140297"/>
                      <a:pt x="3218621" y="3118689"/>
                      <a:pt x="3154542" y="3078080"/>
                    </a:cubicBezTo>
                    <a:cubicBezTo>
                      <a:pt x="3148581" y="3074355"/>
                      <a:pt x="3142248" y="3069884"/>
                      <a:pt x="3140757" y="3062806"/>
                    </a:cubicBezTo>
                    <a:cubicBezTo>
                      <a:pt x="3135169" y="3034119"/>
                      <a:pt x="3221602" y="3063551"/>
                      <a:pt x="3232033" y="3067649"/>
                    </a:cubicBezTo>
                    <a:cubicBezTo>
                      <a:pt x="3306171" y="3096708"/>
                      <a:pt x="3375466" y="3137317"/>
                      <a:pt x="3442526" y="3180160"/>
                    </a:cubicBezTo>
                    <a:cubicBezTo>
                      <a:pt x="3472703" y="3199533"/>
                      <a:pt x="3506978" y="3214062"/>
                      <a:pt x="3543488" y="3215925"/>
                    </a:cubicBezTo>
                    <a:cubicBezTo>
                      <a:pt x="3568449" y="3217416"/>
                      <a:pt x="3594528" y="3215925"/>
                      <a:pt x="3617254" y="3204004"/>
                    </a:cubicBezTo>
                    <a:cubicBezTo>
                      <a:pt x="3649293" y="3187239"/>
                      <a:pt x="3667921" y="3151846"/>
                      <a:pt x="3676117" y="3116826"/>
                    </a:cubicBezTo>
                    <a:cubicBezTo>
                      <a:pt x="3690274" y="3055355"/>
                      <a:pt x="3685058" y="2990530"/>
                      <a:pt x="3695862" y="2928687"/>
                    </a:cubicBezTo>
                    <a:cubicBezTo>
                      <a:pt x="3699215" y="2908941"/>
                      <a:pt x="3702941" y="2886588"/>
                      <a:pt x="3712255" y="2868333"/>
                    </a:cubicBezTo>
                    <a:cubicBezTo>
                      <a:pt x="3736098" y="2821391"/>
                      <a:pt x="3737961" y="2759920"/>
                      <a:pt x="3735726" y="2708135"/>
                    </a:cubicBezTo>
                    <a:cubicBezTo>
                      <a:pt x="3734981" y="2696213"/>
                      <a:pt x="3733863" y="2683919"/>
                      <a:pt x="3727902" y="2673487"/>
                    </a:cubicBezTo>
                    <a:close/>
                  </a:path>
                </a:pathLst>
              </a:custGeom>
              <a:solidFill>
                <a:schemeClr val="accent4">
                  <a:lumMod val="40000"/>
                  <a:lumOff val="60000"/>
                </a:schemeClr>
              </a:solidFill>
              <a:ln w="9525" cap="rnd">
                <a:solidFill>
                  <a:schemeClr val="accent4">
                    <a:lumMod val="60000"/>
                    <a:lumOff val="40000"/>
                  </a:schemeClr>
                </a:solidFill>
                <a:prstDash val="solid"/>
                <a:round/>
              </a:ln>
              <a:effectLst>
                <a:outerShdw blurRad="50800" dist="6350" dir="2700000" algn="tl" rotWithShape="0">
                  <a:schemeClr val="tx2">
                    <a:lumMod val="75000"/>
                    <a:lumOff val="25000"/>
                    <a:alpha val="25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47509967-D440-1649-1751-334A7A0DE247}"/>
                  </a:ext>
                </a:extLst>
              </p:cNvPr>
              <p:cNvSpPr/>
              <p:nvPr/>
            </p:nvSpPr>
            <p:spPr>
              <a:xfrm>
                <a:off x="1742368" y="1574914"/>
                <a:ext cx="3462966" cy="4498133"/>
              </a:xfrm>
              <a:custGeom>
                <a:avLst/>
                <a:gdLst>
                  <a:gd name="connsiteX0" fmla="*/ 3440386 w 3462966"/>
                  <a:gd name="connsiteY0" fmla="*/ 2761536 h 4498133"/>
                  <a:gd name="connsiteX1" fmla="*/ 3462740 w 3462966"/>
                  <a:gd name="connsiteY1" fmla="*/ 2702300 h 4498133"/>
                  <a:gd name="connsiteX2" fmla="*/ 3453053 w 3462966"/>
                  <a:gd name="connsiteY2" fmla="*/ 2675476 h 4498133"/>
                  <a:gd name="connsiteX3" fmla="*/ 3436288 w 3462966"/>
                  <a:gd name="connsiteY3" fmla="*/ 2669142 h 4498133"/>
                  <a:gd name="connsiteX4" fmla="*/ 3354327 w 3462966"/>
                  <a:gd name="connsiteY4" fmla="*/ 2662436 h 4498133"/>
                  <a:gd name="connsiteX5" fmla="*/ 3239580 w 3462966"/>
                  <a:gd name="connsiteY5" fmla="*/ 2637848 h 4498133"/>
                  <a:gd name="connsiteX6" fmla="*/ 3281679 w 3462966"/>
                  <a:gd name="connsiteY6" fmla="*/ 2536513 h 4498133"/>
                  <a:gd name="connsiteX7" fmla="*/ 3372954 w 3462966"/>
                  <a:gd name="connsiteY7" fmla="*/ 2481375 h 4498133"/>
                  <a:gd name="connsiteX8" fmla="*/ 3418033 w 3462966"/>
                  <a:gd name="connsiteY8" fmla="*/ 2454552 h 4498133"/>
                  <a:gd name="connsiteX9" fmla="*/ 3454916 w 3462966"/>
                  <a:gd name="connsiteY9" fmla="*/ 2431453 h 4498133"/>
                  <a:gd name="connsiteX10" fmla="*/ 3444857 w 3462966"/>
                  <a:gd name="connsiteY10" fmla="*/ 2393453 h 4498133"/>
                  <a:gd name="connsiteX11" fmla="*/ 3345385 w 3462966"/>
                  <a:gd name="connsiteY11" fmla="*/ 2438904 h 4498133"/>
                  <a:gd name="connsiteX12" fmla="*/ 3193011 w 3462966"/>
                  <a:gd name="connsiteY12" fmla="*/ 2511552 h 4498133"/>
                  <a:gd name="connsiteX13" fmla="*/ 3037656 w 3462966"/>
                  <a:gd name="connsiteY13" fmla="*/ 2578985 h 4498133"/>
                  <a:gd name="connsiteX14" fmla="*/ 2917694 w 3462966"/>
                  <a:gd name="connsiteY14" fmla="*/ 2570788 h 4498133"/>
                  <a:gd name="connsiteX15" fmla="*/ 2968361 w 3462966"/>
                  <a:gd name="connsiteY15" fmla="*/ 2381531 h 4498133"/>
                  <a:gd name="connsiteX16" fmla="*/ 2984754 w 3462966"/>
                  <a:gd name="connsiteY16" fmla="*/ 2361786 h 4498133"/>
                  <a:gd name="connsiteX17" fmla="*/ 2981773 w 3462966"/>
                  <a:gd name="connsiteY17" fmla="*/ 2337570 h 4498133"/>
                  <a:gd name="connsiteX18" fmla="*/ 2970224 w 3462966"/>
                  <a:gd name="connsiteY18" fmla="*/ 2331609 h 4498133"/>
                  <a:gd name="connsiteX19" fmla="*/ 2826418 w 3462966"/>
                  <a:gd name="connsiteY19" fmla="*/ 2400904 h 4498133"/>
                  <a:gd name="connsiteX20" fmla="*/ 2692299 w 3462966"/>
                  <a:gd name="connsiteY20" fmla="*/ 2451571 h 4498133"/>
                  <a:gd name="connsiteX21" fmla="*/ 2650200 w 3462966"/>
                  <a:gd name="connsiteY21" fmla="*/ 2425120 h 4498133"/>
                  <a:gd name="connsiteX22" fmla="*/ 2634553 w 3462966"/>
                  <a:gd name="connsiteY22" fmla="*/ 2369237 h 4498133"/>
                  <a:gd name="connsiteX23" fmla="*/ 2690064 w 3462966"/>
                  <a:gd name="connsiteY23" fmla="*/ 2214627 h 4498133"/>
                  <a:gd name="connsiteX24" fmla="*/ 2858458 w 3462966"/>
                  <a:gd name="connsiteY24" fmla="*/ 2094292 h 4498133"/>
                  <a:gd name="connsiteX25" fmla="*/ 2986989 w 3462966"/>
                  <a:gd name="connsiteY25" fmla="*/ 2078645 h 4498133"/>
                  <a:gd name="connsiteX26" fmla="*/ 3180717 w 3462966"/>
                  <a:gd name="connsiteY26" fmla="*/ 2112547 h 4498133"/>
                  <a:gd name="connsiteX27" fmla="*/ 3233619 w 3462966"/>
                  <a:gd name="connsiteY27" fmla="*/ 2122606 h 4498133"/>
                  <a:gd name="connsiteX28" fmla="*/ 3333836 w 3462966"/>
                  <a:gd name="connsiteY28" fmla="*/ 2049586 h 4498133"/>
                  <a:gd name="connsiteX29" fmla="*/ 3400151 w 3462966"/>
                  <a:gd name="connsiteY29" fmla="*/ 1927016 h 4498133"/>
                  <a:gd name="connsiteX30" fmla="*/ 3371837 w 3462966"/>
                  <a:gd name="connsiteY30" fmla="*/ 1840211 h 4498133"/>
                  <a:gd name="connsiteX31" fmla="*/ 3273483 w 3462966"/>
                  <a:gd name="connsiteY31" fmla="*/ 1865172 h 4498133"/>
                  <a:gd name="connsiteX32" fmla="*/ 3152403 w 3462966"/>
                  <a:gd name="connsiteY32" fmla="*/ 1853623 h 4498133"/>
                  <a:gd name="connsiteX33" fmla="*/ 3132657 w 3462966"/>
                  <a:gd name="connsiteY33" fmla="*/ 1737758 h 4498133"/>
                  <a:gd name="connsiteX34" fmla="*/ 3245913 w 3462966"/>
                  <a:gd name="connsiteY34" fmla="*/ 1614816 h 4498133"/>
                  <a:gd name="connsiteX35" fmla="*/ 3409837 w 3462966"/>
                  <a:gd name="connsiteY35" fmla="*/ 1530619 h 4498133"/>
                  <a:gd name="connsiteX36" fmla="*/ 3380405 w 3462966"/>
                  <a:gd name="connsiteY36" fmla="*/ 1492246 h 4498133"/>
                  <a:gd name="connsiteX37" fmla="*/ 3340542 w 3462966"/>
                  <a:gd name="connsiteY37" fmla="*/ 1487775 h 4498133"/>
                  <a:gd name="connsiteX38" fmla="*/ 3220207 w 3462966"/>
                  <a:gd name="connsiteY38" fmla="*/ 1504912 h 4498133"/>
                  <a:gd name="connsiteX39" fmla="*/ 3106579 w 3462966"/>
                  <a:gd name="connsiteY39" fmla="*/ 1544776 h 4498133"/>
                  <a:gd name="connsiteX40" fmla="*/ 2941537 w 3462966"/>
                  <a:gd name="connsiteY40" fmla="*/ 1510128 h 4498133"/>
                  <a:gd name="connsiteX41" fmla="*/ 2919929 w 3462966"/>
                  <a:gd name="connsiteY41" fmla="*/ 1414382 h 4498133"/>
                  <a:gd name="connsiteX42" fmla="*/ 2991087 w 3462966"/>
                  <a:gd name="connsiteY42" fmla="*/ 1359617 h 4498133"/>
                  <a:gd name="connsiteX43" fmla="*/ 3276835 w 3462966"/>
                  <a:gd name="connsiteY43" fmla="*/ 1256047 h 4498133"/>
                  <a:gd name="connsiteX44" fmla="*/ 3285777 w 3462966"/>
                  <a:gd name="connsiteY44" fmla="*/ 1221027 h 4498133"/>
                  <a:gd name="connsiteX45" fmla="*/ 3219090 w 3462966"/>
                  <a:gd name="connsiteY45" fmla="*/ 1205007 h 4498133"/>
                  <a:gd name="connsiteX46" fmla="*/ 3124461 w 3462966"/>
                  <a:gd name="connsiteY46" fmla="*/ 1208732 h 4498133"/>
                  <a:gd name="connsiteX47" fmla="*/ 3069696 w 3462966"/>
                  <a:gd name="connsiteY47" fmla="*/ 1225870 h 4498133"/>
                  <a:gd name="connsiteX48" fmla="*/ 2989969 w 3462966"/>
                  <a:gd name="connsiteY48" fmla="*/ 1324224 h 4498133"/>
                  <a:gd name="connsiteX49" fmla="*/ 2816359 w 3462966"/>
                  <a:gd name="connsiteY49" fmla="*/ 1369303 h 4498133"/>
                  <a:gd name="connsiteX50" fmla="*/ 2615926 w 3462966"/>
                  <a:gd name="connsiteY50" fmla="*/ 1349930 h 4498133"/>
                  <a:gd name="connsiteX51" fmla="*/ 2464669 w 3462966"/>
                  <a:gd name="connsiteY51" fmla="*/ 1283243 h 4498133"/>
                  <a:gd name="connsiteX52" fmla="*/ 2383825 w 3462966"/>
                  <a:gd name="connsiteY52" fmla="*/ 1159183 h 4498133"/>
                  <a:gd name="connsiteX53" fmla="*/ 2418845 w 3462966"/>
                  <a:gd name="connsiteY53" fmla="*/ 991534 h 4498133"/>
                  <a:gd name="connsiteX54" fmla="*/ 2475473 w 3462966"/>
                  <a:gd name="connsiteY54" fmla="*/ 991534 h 4498133"/>
                  <a:gd name="connsiteX55" fmla="*/ 2501179 w 3462966"/>
                  <a:gd name="connsiteY55" fmla="*/ 1006808 h 4498133"/>
                  <a:gd name="connsiteX56" fmla="*/ 2607357 w 3462966"/>
                  <a:gd name="connsiteY56" fmla="*/ 1078711 h 4498133"/>
                  <a:gd name="connsiteX57" fmla="*/ 2747064 w 3462966"/>
                  <a:gd name="connsiteY57" fmla="*/ 1089888 h 4498133"/>
                  <a:gd name="connsiteX58" fmla="*/ 2771280 w 3462966"/>
                  <a:gd name="connsiteY58" fmla="*/ 1080574 h 4498133"/>
                  <a:gd name="connsiteX59" fmla="*/ 2793633 w 3462966"/>
                  <a:gd name="connsiteY59" fmla="*/ 1022456 h 4498133"/>
                  <a:gd name="connsiteX60" fmla="*/ 2890125 w 3462966"/>
                  <a:gd name="connsiteY60" fmla="*/ 961729 h 4498133"/>
                  <a:gd name="connsiteX61" fmla="*/ 3030578 w 3462966"/>
                  <a:gd name="connsiteY61" fmla="*/ 954278 h 4498133"/>
                  <a:gd name="connsiteX62" fmla="*/ 3096520 w 3462966"/>
                  <a:gd name="connsiteY62" fmla="*/ 963220 h 4498133"/>
                  <a:gd name="connsiteX63" fmla="*/ 3114029 w 3462966"/>
                  <a:gd name="connsiteY63" fmla="*/ 950180 h 4498133"/>
                  <a:gd name="connsiteX64" fmla="*/ 3115147 w 3462966"/>
                  <a:gd name="connsiteY64" fmla="*/ 939004 h 4498133"/>
                  <a:gd name="connsiteX65" fmla="*/ 3070441 w 3462966"/>
                  <a:gd name="connsiteY65" fmla="*/ 886101 h 4498133"/>
                  <a:gd name="connsiteX66" fmla="*/ 3027597 w 3462966"/>
                  <a:gd name="connsiteY66" fmla="*/ 857414 h 4498133"/>
                  <a:gd name="connsiteX67" fmla="*/ 3030578 w 3462966"/>
                  <a:gd name="connsiteY67" fmla="*/ 810845 h 4498133"/>
                  <a:gd name="connsiteX68" fmla="*/ 3020519 w 3462966"/>
                  <a:gd name="connsiteY68" fmla="*/ 807120 h 4498133"/>
                  <a:gd name="connsiteX69" fmla="*/ 2971342 w 3462966"/>
                  <a:gd name="connsiteY69" fmla="*/ 813826 h 4498133"/>
                  <a:gd name="connsiteX70" fmla="*/ 2827908 w 3462966"/>
                  <a:gd name="connsiteY70" fmla="*/ 838042 h 4498133"/>
                  <a:gd name="connsiteX71" fmla="*/ 2619651 w 3462966"/>
                  <a:gd name="connsiteY71" fmla="*/ 823139 h 4498133"/>
                  <a:gd name="connsiteX72" fmla="*/ 2553337 w 3462966"/>
                  <a:gd name="connsiteY72" fmla="*/ 781786 h 4498133"/>
                  <a:gd name="connsiteX73" fmla="*/ 2564141 w 3462966"/>
                  <a:gd name="connsiteY73" fmla="*/ 616372 h 4498133"/>
                  <a:gd name="connsiteX74" fmla="*/ 2668828 w 3462966"/>
                  <a:gd name="connsiteY74" fmla="*/ 573901 h 4498133"/>
                  <a:gd name="connsiteX75" fmla="*/ 2741104 w 3462966"/>
                  <a:gd name="connsiteY75" fmla="*/ 579862 h 4498133"/>
                  <a:gd name="connsiteX76" fmla="*/ 2871497 w 3462966"/>
                  <a:gd name="connsiteY76" fmla="*/ 577999 h 4498133"/>
                  <a:gd name="connsiteX77" fmla="*/ 2900929 w 3462966"/>
                  <a:gd name="connsiteY77" fmla="*/ 564587 h 4498133"/>
                  <a:gd name="connsiteX78" fmla="*/ 2896458 w 3462966"/>
                  <a:gd name="connsiteY78" fmla="*/ 528450 h 4498133"/>
                  <a:gd name="connsiteX79" fmla="*/ 2775751 w 3462966"/>
                  <a:gd name="connsiteY79" fmla="*/ 415938 h 4498133"/>
                  <a:gd name="connsiteX80" fmla="*/ 2716888 w 3462966"/>
                  <a:gd name="connsiteY80" fmla="*/ 365271 h 4498133"/>
                  <a:gd name="connsiteX81" fmla="*/ 2708319 w 3462966"/>
                  <a:gd name="connsiteY81" fmla="*/ 307153 h 4498133"/>
                  <a:gd name="connsiteX82" fmla="*/ 2645357 w 3462966"/>
                  <a:gd name="connsiteY82" fmla="*/ 244936 h 4498133"/>
                  <a:gd name="connsiteX83" fmla="*/ 2577180 w 3462966"/>
                  <a:gd name="connsiteY83" fmla="*/ 227799 h 4498133"/>
                  <a:gd name="connsiteX84" fmla="*/ 2550729 w 3462966"/>
                  <a:gd name="connsiteY84" fmla="*/ 349624 h 4498133"/>
                  <a:gd name="connsiteX85" fmla="*/ 2511238 w 3462966"/>
                  <a:gd name="connsiteY85" fmla="*/ 509077 h 4498133"/>
                  <a:gd name="connsiteX86" fmla="*/ 2357001 w 3462966"/>
                  <a:gd name="connsiteY86" fmla="*/ 529940 h 4498133"/>
                  <a:gd name="connsiteX87" fmla="*/ 2243744 w 3462966"/>
                  <a:gd name="connsiteY87" fmla="*/ 389860 h 4498133"/>
                  <a:gd name="connsiteX88" fmla="*/ 2311922 w 3462966"/>
                  <a:gd name="connsiteY88" fmla="*/ 145092 h 4498133"/>
                  <a:gd name="connsiteX89" fmla="*/ 2322353 w 3462966"/>
                  <a:gd name="connsiteY89" fmla="*/ 94052 h 4498133"/>
                  <a:gd name="connsiteX90" fmla="*/ 2310059 w 3462966"/>
                  <a:gd name="connsiteY90" fmla="*/ 79150 h 4498133"/>
                  <a:gd name="connsiteX91" fmla="*/ 2301118 w 3462966"/>
                  <a:gd name="connsiteY91" fmla="*/ 82503 h 4498133"/>
                  <a:gd name="connsiteX92" fmla="*/ 2184881 w 3462966"/>
                  <a:gd name="connsiteY92" fmla="*/ 159622 h 4498133"/>
                  <a:gd name="connsiteX93" fmla="*/ 2104037 w 3462966"/>
                  <a:gd name="connsiteY93" fmla="*/ 79522 h 4498133"/>
                  <a:gd name="connsiteX94" fmla="*/ 2035859 w 3462966"/>
                  <a:gd name="connsiteY94" fmla="*/ 2404 h 4498133"/>
                  <a:gd name="connsiteX95" fmla="*/ 1936388 w 3462966"/>
                  <a:gd name="connsiteY95" fmla="*/ 94425 h 4498133"/>
                  <a:gd name="connsiteX96" fmla="*/ 2013879 w 3462966"/>
                  <a:gd name="connsiteY96" fmla="*/ 160739 h 4498133"/>
                  <a:gd name="connsiteX97" fmla="*/ 2125645 w 3462966"/>
                  <a:gd name="connsiteY97" fmla="*/ 257976 h 4498133"/>
                  <a:gd name="connsiteX98" fmla="*/ 2089507 w 3462966"/>
                  <a:gd name="connsiteY98" fmla="*/ 406997 h 4498133"/>
                  <a:gd name="connsiteX99" fmla="*/ 2003447 w 3462966"/>
                  <a:gd name="connsiteY99" fmla="*/ 412213 h 4498133"/>
                  <a:gd name="connsiteX100" fmla="*/ 2025055 w 3462966"/>
                  <a:gd name="connsiteY100" fmla="*/ 439037 h 4498133"/>
                  <a:gd name="connsiteX101" fmla="*/ 2114096 w 3462966"/>
                  <a:gd name="connsiteY101" fmla="*/ 557881 h 4498133"/>
                  <a:gd name="connsiteX102" fmla="*/ 2111860 w 3462966"/>
                  <a:gd name="connsiteY102" fmla="*/ 633510 h 4498133"/>
                  <a:gd name="connsiteX103" fmla="*/ 2004565 w 3462966"/>
                  <a:gd name="connsiteY103" fmla="*/ 692746 h 4498133"/>
                  <a:gd name="connsiteX104" fmla="*/ 1877152 w 3462966"/>
                  <a:gd name="connsiteY104" fmla="*/ 640588 h 4498133"/>
                  <a:gd name="connsiteX105" fmla="*/ 1868955 w 3462966"/>
                  <a:gd name="connsiteY105" fmla="*/ 652137 h 4498133"/>
                  <a:gd name="connsiteX106" fmla="*/ 1866720 w 3462966"/>
                  <a:gd name="connsiteY106" fmla="*/ 827983 h 4498133"/>
                  <a:gd name="connsiteX107" fmla="*/ 1899877 w 3462966"/>
                  <a:gd name="connsiteY107" fmla="*/ 838787 h 4498133"/>
                  <a:gd name="connsiteX108" fmla="*/ 1851818 w 3462966"/>
                  <a:gd name="connsiteY108" fmla="*/ 1018730 h 4498133"/>
                  <a:gd name="connsiteX109" fmla="*/ 1732601 w 3462966"/>
                  <a:gd name="connsiteY109" fmla="*/ 1045181 h 4498133"/>
                  <a:gd name="connsiteX110" fmla="*/ 1610776 w 3462966"/>
                  <a:gd name="connsiteY110" fmla="*/ 1018730 h 4498133"/>
                  <a:gd name="connsiteX111" fmla="*/ 1562717 w 3462966"/>
                  <a:gd name="connsiteY111" fmla="*/ 838787 h 4498133"/>
                  <a:gd name="connsiteX112" fmla="*/ 1595874 w 3462966"/>
                  <a:gd name="connsiteY112" fmla="*/ 827983 h 4498133"/>
                  <a:gd name="connsiteX113" fmla="*/ 1593638 w 3462966"/>
                  <a:gd name="connsiteY113" fmla="*/ 652137 h 4498133"/>
                  <a:gd name="connsiteX114" fmla="*/ 1585442 w 3462966"/>
                  <a:gd name="connsiteY114" fmla="*/ 640588 h 4498133"/>
                  <a:gd name="connsiteX115" fmla="*/ 1458029 w 3462966"/>
                  <a:gd name="connsiteY115" fmla="*/ 692746 h 4498133"/>
                  <a:gd name="connsiteX116" fmla="*/ 1350733 w 3462966"/>
                  <a:gd name="connsiteY116" fmla="*/ 633510 h 4498133"/>
                  <a:gd name="connsiteX117" fmla="*/ 1348498 w 3462966"/>
                  <a:gd name="connsiteY117" fmla="*/ 557881 h 4498133"/>
                  <a:gd name="connsiteX118" fmla="*/ 1437539 w 3462966"/>
                  <a:gd name="connsiteY118" fmla="*/ 439037 h 4498133"/>
                  <a:gd name="connsiteX119" fmla="*/ 1459147 w 3462966"/>
                  <a:gd name="connsiteY119" fmla="*/ 412213 h 4498133"/>
                  <a:gd name="connsiteX120" fmla="*/ 1373087 w 3462966"/>
                  <a:gd name="connsiteY120" fmla="*/ 406997 h 4498133"/>
                  <a:gd name="connsiteX121" fmla="*/ 1336949 w 3462966"/>
                  <a:gd name="connsiteY121" fmla="*/ 257976 h 4498133"/>
                  <a:gd name="connsiteX122" fmla="*/ 1448715 w 3462966"/>
                  <a:gd name="connsiteY122" fmla="*/ 160739 h 4498133"/>
                  <a:gd name="connsiteX123" fmla="*/ 1526206 w 3462966"/>
                  <a:gd name="connsiteY123" fmla="*/ 94425 h 4498133"/>
                  <a:gd name="connsiteX124" fmla="*/ 1426734 w 3462966"/>
                  <a:gd name="connsiteY124" fmla="*/ 2404 h 4498133"/>
                  <a:gd name="connsiteX125" fmla="*/ 1358557 w 3462966"/>
                  <a:gd name="connsiteY125" fmla="*/ 79522 h 4498133"/>
                  <a:gd name="connsiteX126" fmla="*/ 1277713 w 3462966"/>
                  <a:gd name="connsiteY126" fmla="*/ 159622 h 4498133"/>
                  <a:gd name="connsiteX127" fmla="*/ 1161476 w 3462966"/>
                  <a:gd name="connsiteY127" fmla="*/ 82503 h 4498133"/>
                  <a:gd name="connsiteX128" fmla="*/ 1152535 w 3462966"/>
                  <a:gd name="connsiteY128" fmla="*/ 79150 h 4498133"/>
                  <a:gd name="connsiteX129" fmla="*/ 1140241 w 3462966"/>
                  <a:gd name="connsiteY129" fmla="*/ 94052 h 4498133"/>
                  <a:gd name="connsiteX130" fmla="*/ 1150672 w 3462966"/>
                  <a:gd name="connsiteY130" fmla="*/ 145092 h 4498133"/>
                  <a:gd name="connsiteX131" fmla="*/ 1218850 w 3462966"/>
                  <a:gd name="connsiteY131" fmla="*/ 389860 h 4498133"/>
                  <a:gd name="connsiteX132" fmla="*/ 1105593 w 3462966"/>
                  <a:gd name="connsiteY132" fmla="*/ 529940 h 4498133"/>
                  <a:gd name="connsiteX133" fmla="*/ 951356 w 3462966"/>
                  <a:gd name="connsiteY133" fmla="*/ 509077 h 4498133"/>
                  <a:gd name="connsiteX134" fmla="*/ 911865 w 3462966"/>
                  <a:gd name="connsiteY134" fmla="*/ 349624 h 4498133"/>
                  <a:gd name="connsiteX135" fmla="*/ 885414 w 3462966"/>
                  <a:gd name="connsiteY135" fmla="*/ 227799 h 4498133"/>
                  <a:gd name="connsiteX136" fmla="*/ 817237 w 3462966"/>
                  <a:gd name="connsiteY136" fmla="*/ 244936 h 4498133"/>
                  <a:gd name="connsiteX137" fmla="*/ 754275 w 3462966"/>
                  <a:gd name="connsiteY137" fmla="*/ 307153 h 4498133"/>
                  <a:gd name="connsiteX138" fmla="*/ 745706 w 3462966"/>
                  <a:gd name="connsiteY138" fmla="*/ 365271 h 4498133"/>
                  <a:gd name="connsiteX139" fmla="*/ 686843 w 3462966"/>
                  <a:gd name="connsiteY139" fmla="*/ 415938 h 4498133"/>
                  <a:gd name="connsiteX140" fmla="*/ 566136 w 3462966"/>
                  <a:gd name="connsiteY140" fmla="*/ 528450 h 4498133"/>
                  <a:gd name="connsiteX141" fmla="*/ 561665 w 3462966"/>
                  <a:gd name="connsiteY141" fmla="*/ 564587 h 4498133"/>
                  <a:gd name="connsiteX142" fmla="*/ 591097 w 3462966"/>
                  <a:gd name="connsiteY142" fmla="*/ 577999 h 4498133"/>
                  <a:gd name="connsiteX143" fmla="*/ 721490 w 3462966"/>
                  <a:gd name="connsiteY143" fmla="*/ 579862 h 4498133"/>
                  <a:gd name="connsiteX144" fmla="*/ 793766 w 3462966"/>
                  <a:gd name="connsiteY144" fmla="*/ 573901 h 4498133"/>
                  <a:gd name="connsiteX145" fmla="*/ 898453 w 3462966"/>
                  <a:gd name="connsiteY145" fmla="*/ 616372 h 4498133"/>
                  <a:gd name="connsiteX146" fmla="*/ 909258 w 3462966"/>
                  <a:gd name="connsiteY146" fmla="*/ 781786 h 4498133"/>
                  <a:gd name="connsiteX147" fmla="*/ 842943 w 3462966"/>
                  <a:gd name="connsiteY147" fmla="*/ 823139 h 4498133"/>
                  <a:gd name="connsiteX148" fmla="*/ 634685 w 3462966"/>
                  <a:gd name="connsiteY148" fmla="*/ 838042 h 4498133"/>
                  <a:gd name="connsiteX149" fmla="*/ 491252 w 3462966"/>
                  <a:gd name="connsiteY149" fmla="*/ 813826 h 4498133"/>
                  <a:gd name="connsiteX150" fmla="*/ 442075 w 3462966"/>
                  <a:gd name="connsiteY150" fmla="*/ 807120 h 4498133"/>
                  <a:gd name="connsiteX151" fmla="*/ 432016 w 3462966"/>
                  <a:gd name="connsiteY151" fmla="*/ 810845 h 4498133"/>
                  <a:gd name="connsiteX152" fmla="*/ 434997 w 3462966"/>
                  <a:gd name="connsiteY152" fmla="*/ 857414 h 4498133"/>
                  <a:gd name="connsiteX153" fmla="*/ 392153 w 3462966"/>
                  <a:gd name="connsiteY153" fmla="*/ 886101 h 4498133"/>
                  <a:gd name="connsiteX154" fmla="*/ 347447 w 3462966"/>
                  <a:gd name="connsiteY154" fmla="*/ 939004 h 4498133"/>
                  <a:gd name="connsiteX155" fmla="*/ 348564 w 3462966"/>
                  <a:gd name="connsiteY155" fmla="*/ 950180 h 4498133"/>
                  <a:gd name="connsiteX156" fmla="*/ 366074 w 3462966"/>
                  <a:gd name="connsiteY156" fmla="*/ 963220 h 4498133"/>
                  <a:gd name="connsiteX157" fmla="*/ 432016 w 3462966"/>
                  <a:gd name="connsiteY157" fmla="*/ 954278 h 4498133"/>
                  <a:gd name="connsiteX158" fmla="*/ 572469 w 3462966"/>
                  <a:gd name="connsiteY158" fmla="*/ 961729 h 4498133"/>
                  <a:gd name="connsiteX159" fmla="*/ 668960 w 3462966"/>
                  <a:gd name="connsiteY159" fmla="*/ 1022456 h 4498133"/>
                  <a:gd name="connsiteX160" fmla="*/ 691314 w 3462966"/>
                  <a:gd name="connsiteY160" fmla="*/ 1080574 h 4498133"/>
                  <a:gd name="connsiteX161" fmla="*/ 715530 w 3462966"/>
                  <a:gd name="connsiteY161" fmla="*/ 1089888 h 4498133"/>
                  <a:gd name="connsiteX162" fmla="*/ 855237 w 3462966"/>
                  <a:gd name="connsiteY162" fmla="*/ 1078711 h 4498133"/>
                  <a:gd name="connsiteX163" fmla="*/ 961415 w 3462966"/>
                  <a:gd name="connsiteY163" fmla="*/ 1006808 h 4498133"/>
                  <a:gd name="connsiteX164" fmla="*/ 987121 w 3462966"/>
                  <a:gd name="connsiteY164" fmla="*/ 991534 h 4498133"/>
                  <a:gd name="connsiteX165" fmla="*/ 1043749 w 3462966"/>
                  <a:gd name="connsiteY165" fmla="*/ 991534 h 4498133"/>
                  <a:gd name="connsiteX166" fmla="*/ 1078769 w 3462966"/>
                  <a:gd name="connsiteY166" fmla="*/ 1159183 h 4498133"/>
                  <a:gd name="connsiteX167" fmla="*/ 997925 w 3462966"/>
                  <a:gd name="connsiteY167" fmla="*/ 1283243 h 4498133"/>
                  <a:gd name="connsiteX168" fmla="*/ 846668 w 3462966"/>
                  <a:gd name="connsiteY168" fmla="*/ 1349930 h 4498133"/>
                  <a:gd name="connsiteX169" fmla="*/ 646235 w 3462966"/>
                  <a:gd name="connsiteY169" fmla="*/ 1369303 h 4498133"/>
                  <a:gd name="connsiteX170" fmla="*/ 472625 w 3462966"/>
                  <a:gd name="connsiteY170" fmla="*/ 1324224 h 4498133"/>
                  <a:gd name="connsiteX171" fmla="*/ 392898 w 3462966"/>
                  <a:gd name="connsiteY171" fmla="*/ 1225870 h 4498133"/>
                  <a:gd name="connsiteX172" fmla="*/ 338133 w 3462966"/>
                  <a:gd name="connsiteY172" fmla="*/ 1208732 h 4498133"/>
                  <a:gd name="connsiteX173" fmla="*/ 243504 w 3462966"/>
                  <a:gd name="connsiteY173" fmla="*/ 1205007 h 4498133"/>
                  <a:gd name="connsiteX174" fmla="*/ 176817 w 3462966"/>
                  <a:gd name="connsiteY174" fmla="*/ 1221027 h 4498133"/>
                  <a:gd name="connsiteX175" fmla="*/ 185758 w 3462966"/>
                  <a:gd name="connsiteY175" fmla="*/ 1256047 h 4498133"/>
                  <a:gd name="connsiteX176" fmla="*/ 471507 w 3462966"/>
                  <a:gd name="connsiteY176" fmla="*/ 1359617 h 4498133"/>
                  <a:gd name="connsiteX177" fmla="*/ 542665 w 3462966"/>
                  <a:gd name="connsiteY177" fmla="*/ 1414382 h 4498133"/>
                  <a:gd name="connsiteX178" fmla="*/ 521057 w 3462966"/>
                  <a:gd name="connsiteY178" fmla="*/ 1510128 h 4498133"/>
                  <a:gd name="connsiteX179" fmla="*/ 356015 w 3462966"/>
                  <a:gd name="connsiteY179" fmla="*/ 1544776 h 4498133"/>
                  <a:gd name="connsiteX180" fmla="*/ 242387 w 3462966"/>
                  <a:gd name="connsiteY180" fmla="*/ 1504912 h 4498133"/>
                  <a:gd name="connsiteX181" fmla="*/ 122052 w 3462966"/>
                  <a:gd name="connsiteY181" fmla="*/ 1487775 h 4498133"/>
                  <a:gd name="connsiteX182" fmla="*/ 82189 w 3462966"/>
                  <a:gd name="connsiteY182" fmla="*/ 1492246 h 4498133"/>
                  <a:gd name="connsiteX183" fmla="*/ 52757 w 3462966"/>
                  <a:gd name="connsiteY183" fmla="*/ 1530619 h 4498133"/>
                  <a:gd name="connsiteX184" fmla="*/ 216680 w 3462966"/>
                  <a:gd name="connsiteY184" fmla="*/ 1614816 h 4498133"/>
                  <a:gd name="connsiteX185" fmla="*/ 329937 w 3462966"/>
                  <a:gd name="connsiteY185" fmla="*/ 1737758 h 4498133"/>
                  <a:gd name="connsiteX186" fmla="*/ 310191 w 3462966"/>
                  <a:gd name="connsiteY186" fmla="*/ 1853623 h 4498133"/>
                  <a:gd name="connsiteX187" fmla="*/ 189111 w 3462966"/>
                  <a:gd name="connsiteY187" fmla="*/ 1865172 h 4498133"/>
                  <a:gd name="connsiteX188" fmla="*/ 90757 w 3462966"/>
                  <a:gd name="connsiteY188" fmla="*/ 1840211 h 4498133"/>
                  <a:gd name="connsiteX189" fmla="*/ 62443 w 3462966"/>
                  <a:gd name="connsiteY189" fmla="*/ 1927016 h 4498133"/>
                  <a:gd name="connsiteX190" fmla="*/ 128758 w 3462966"/>
                  <a:gd name="connsiteY190" fmla="*/ 2049586 h 4498133"/>
                  <a:gd name="connsiteX191" fmla="*/ 228975 w 3462966"/>
                  <a:gd name="connsiteY191" fmla="*/ 2122606 h 4498133"/>
                  <a:gd name="connsiteX192" fmla="*/ 281877 w 3462966"/>
                  <a:gd name="connsiteY192" fmla="*/ 2112547 h 4498133"/>
                  <a:gd name="connsiteX193" fmla="*/ 475605 w 3462966"/>
                  <a:gd name="connsiteY193" fmla="*/ 2078645 h 4498133"/>
                  <a:gd name="connsiteX194" fmla="*/ 604136 w 3462966"/>
                  <a:gd name="connsiteY194" fmla="*/ 2094292 h 4498133"/>
                  <a:gd name="connsiteX195" fmla="*/ 772530 w 3462966"/>
                  <a:gd name="connsiteY195" fmla="*/ 2214627 h 4498133"/>
                  <a:gd name="connsiteX196" fmla="*/ 828041 w 3462966"/>
                  <a:gd name="connsiteY196" fmla="*/ 2369237 h 4498133"/>
                  <a:gd name="connsiteX197" fmla="*/ 812394 w 3462966"/>
                  <a:gd name="connsiteY197" fmla="*/ 2425120 h 4498133"/>
                  <a:gd name="connsiteX198" fmla="*/ 770295 w 3462966"/>
                  <a:gd name="connsiteY198" fmla="*/ 2451571 h 4498133"/>
                  <a:gd name="connsiteX199" fmla="*/ 636176 w 3462966"/>
                  <a:gd name="connsiteY199" fmla="*/ 2400904 h 4498133"/>
                  <a:gd name="connsiteX200" fmla="*/ 492370 w 3462966"/>
                  <a:gd name="connsiteY200" fmla="*/ 2331609 h 4498133"/>
                  <a:gd name="connsiteX201" fmla="*/ 480821 w 3462966"/>
                  <a:gd name="connsiteY201" fmla="*/ 2337570 h 4498133"/>
                  <a:gd name="connsiteX202" fmla="*/ 477840 w 3462966"/>
                  <a:gd name="connsiteY202" fmla="*/ 2361786 h 4498133"/>
                  <a:gd name="connsiteX203" fmla="*/ 494233 w 3462966"/>
                  <a:gd name="connsiteY203" fmla="*/ 2381531 h 4498133"/>
                  <a:gd name="connsiteX204" fmla="*/ 545273 w 3462966"/>
                  <a:gd name="connsiteY204" fmla="*/ 2570788 h 4498133"/>
                  <a:gd name="connsiteX205" fmla="*/ 425310 w 3462966"/>
                  <a:gd name="connsiteY205" fmla="*/ 2578985 h 4498133"/>
                  <a:gd name="connsiteX206" fmla="*/ 269956 w 3462966"/>
                  <a:gd name="connsiteY206" fmla="*/ 2511552 h 4498133"/>
                  <a:gd name="connsiteX207" fmla="*/ 117581 w 3462966"/>
                  <a:gd name="connsiteY207" fmla="*/ 2438904 h 4498133"/>
                  <a:gd name="connsiteX208" fmla="*/ 18109 w 3462966"/>
                  <a:gd name="connsiteY208" fmla="*/ 2393453 h 4498133"/>
                  <a:gd name="connsiteX209" fmla="*/ 8050 w 3462966"/>
                  <a:gd name="connsiteY209" fmla="*/ 2431453 h 4498133"/>
                  <a:gd name="connsiteX210" fmla="*/ 44933 w 3462966"/>
                  <a:gd name="connsiteY210" fmla="*/ 2454552 h 4498133"/>
                  <a:gd name="connsiteX211" fmla="*/ 90012 w 3462966"/>
                  <a:gd name="connsiteY211" fmla="*/ 2481375 h 4498133"/>
                  <a:gd name="connsiteX212" fmla="*/ 181288 w 3462966"/>
                  <a:gd name="connsiteY212" fmla="*/ 2536513 h 4498133"/>
                  <a:gd name="connsiteX213" fmla="*/ 223386 w 3462966"/>
                  <a:gd name="connsiteY213" fmla="*/ 2637848 h 4498133"/>
                  <a:gd name="connsiteX214" fmla="*/ 108640 w 3462966"/>
                  <a:gd name="connsiteY214" fmla="*/ 2662436 h 4498133"/>
                  <a:gd name="connsiteX215" fmla="*/ 26678 w 3462966"/>
                  <a:gd name="connsiteY215" fmla="*/ 2669142 h 4498133"/>
                  <a:gd name="connsiteX216" fmla="*/ 9913 w 3462966"/>
                  <a:gd name="connsiteY216" fmla="*/ 2675476 h 4498133"/>
                  <a:gd name="connsiteX217" fmla="*/ 227 w 3462966"/>
                  <a:gd name="connsiteY217" fmla="*/ 2702300 h 4498133"/>
                  <a:gd name="connsiteX218" fmla="*/ 22580 w 3462966"/>
                  <a:gd name="connsiteY218" fmla="*/ 2761536 h 4498133"/>
                  <a:gd name="connsiteX219" fmla="*/ 26306 w 3462966"/>
                  <a:gd name="connsiteY219" fmla="*/ 2780536 h 4498133"/>
                  <a:gd name="connsiteX220" fmla="*/ 24070 w 3462966"/>
                  <a:gd name="connsiteY220" fmla="*/ 2877400 h 4498133"/>
                  <a:gd name="connsiteX221" fmla="*/ 35247 w 3462966"/>
                  <a:gd name="connsiteY221" fmla="*/ 2945205 h 4498133"/>
                  <a:gd name="connsiteX222" fmla="*/ 84051 w 3462966"/>
                  <a:gd name="connsiteY222" fmla="*/ 2973891 h 4498133"/>
                  <a:gd name="connsiteX223" fmla="*/ 258779 w 3462966"/>
                  <a:gd name="connsiteY223" fmla="*/ 2900871 h 4498133"/>
                  <a:gd name="connsiteX224" fmla="*/ 448409 w 3462966"/>
                  <a:gd name="connsiteY224" fmla="*/ 2844243 h 4498133"/>
                  <a:gd name="connsiteX225" fmla="*/ 511743 w 3462966"/>
                  <a:gd name="connsiteY225" fmla="*/ 2846105 h 4498133"/>
                  <a:gd name="connsiteX226" fmla="*/ 569116 w 3462966"/>
                  <a:gd name="connsiteY226" fmla="*/ 3011519 h 4498133"/>
                  <a:gd name="connsiteX227" fmla="*/ 398487 w 3462966"/>
                  <a:gd name="connsiteY227" fmla="*/ 3114344 h 4498133"/>
                  <a:gd name="connsiteX228" fmla="*/ 277034 w 3462966"/>
                  <a:gd name="connsiteY228" fmla="*/ 3161286 h 4498133"/>
                  <a:gd name="connsiteX229" fmla="*/ 156327 w 3462966"/>
                  <a:gd name="connsiteY229" fmla="*/ 3309562 h 4498133"/>
                  <a:gd name="connsiteX230" fmla="*/ 166758 w 3462966"/>
                  <a:gd name="connsiteY230" fmla="*/ 3326327 h 4498133"/>
                  <a:gd name="connsiteX231" fmla="*/ 174954 w 3462966"/>
                  <a:gd name="connsiteY231" fmla="*/ 3325209 h 4498133"/>
                  <a:gd name="connsiteX232" fmla="*/ 233445 w 3462966"/>
                  <a:gd name="connsiteY232" fmla="*/ 3259640 h 4498133"/>
                  <a:gd name="connsiteX233" fmla="*/ 402585 w 3462966"/>
                  <a:gd name="connsiteY233" fmla="*/ 3164266 h 4498133"/>
                  <a:gd name="connsiteX234" fmla="*/ 612332 w 3462966"/>
                  <a:gd name="connsiteY234" fmla="*/ 3160541 h 4498133"/>
                  <a:gd name="connsiteX235" fmla="*/ 647725 w 3462966"/>
                  <a:gd name="connsiteY235" fmla="*/ 3266346 h 4498133"/>
                  <a:gd name="connsiteX236" fmla="*/ 572096 w 3462966"/>
                  <a:gd name="connsiteY236" fmla="*/ 3365818 h 4498133"/>
                  <a:gd name="connsiteX237" fmla="*/ 576195 w 3462966"/>
                  <a:gd name="connsiteY237" fmla="*/ 3389661 h 4498133"/>
                  <a:gd name="connsiteX238" fmla="*/ 636176 w 3462966"/>
                  <a:gd name="connsiteY238" fmla="*/ 3372151 h 4498133"/>
                  <a:gd name="connsiteX239" fmla="*/ 703608 w 3462966"/>
                  <a:gd name="connsiteY239" fmla="*/ 3413505 h 4498133"/>
                  <a:gd name="connsiteX240" fmla="*/ 687961 w 3462966"/>
                  <a:gd name="connsiteY240" fmla="*/ 3560291 h 4498133"/>
                  <a:gd name="connsiteX241" fmla="*/ 432016 w 3462966"/>
                  <a:gd name="connsiteY241" fmla="*/ 3675782 h 4498133"/>
                  <a:gd name="connsiteX242" fmla="*/ 393643 w 3462966"/>
                  <a:gd name="connsiteY242" fmla="*/ 3708194 h 4498133"/>
                  <a:gd name="connsiteX243" fmla="*/ 432389 w 3462966"/>
                  <a:gd name="connsiteY243" fmla="*/ 3735018 h 4498133"/>
                  <a:gd name="connsiteX244" fmla="*/ 437605 w 3462966"/>
                  <a:gd name="connsiteY244" fmla="*/ 3754764 h 4498133"/>
                  <a:gd name="connsiteX245" fmla="*/ 434252 w 3462966"/>
                  <a:gd name="connsiteY245" fmla="*/ 3792019 h 4498133"/>
                  <a:gd name="connsiteX246" fmla="*/ 436114 w 3462966"/>
                  <a:gd name="connsiteY246" fmla="*/ 3837098 h 4498133"/>
                  <a:gd name="connsiteX247" fmla="*/ 442448 w 3462966"/>
                  <a:gd name="connsiteY247" fmla="*/ 3852745 h 4498133"/>
                  <a:gd name="connsiteX248" fmla="*/ 473370 w 3462966"/>
                  <a:gd name="connsiteY248" fmla="*/ 3852745 h 4498133"/>
                  <a:gd name="connsiteX249" fmla="*/ 488644 w 3462966"/>
                  <a:gd name="connsiteY249" fmla="*/ 3822941 h 4498133"/>
                  <a:gd name="connsiteX250" fmla="*/ 505409 w 3462966"/>
                  <a:gd name="connsiteY250" fmla="*/ 3762960 h 4498133"/>
                  <a:gd name="connsiteX251" fmla="*/ 613077 w 3462966"/>
                  <a:gd name="connsiteY251" fmla="*/ 3654174 h 4498133"/>
                  <a:gd name="connsiteX252" fmla="*/ 731177 w 3462966"/>
                  <a:gd name="connsiteY252" fmla="*/ 3637782 h 4498133"/>
                  <a:gd name="connsiteX253" fmla="*/ 791903 w 3462966"/>
                  <a:gd name="connsiteY253" fmla="*/ 3717881 h 4498133"/>
                  <a:gd name="connsiteX254" fmla="*/ 788550 w 3462966"/>
                  <a:gd name="connsiteY254" fmla="*/ 3755136 h 4498133"/>
                  <a:gd name="connsiteX255" fmla="*/ 730059 w 3462966"/>
                  <a:gd name="connsiteY255" fmla="*/ 3815117 h 4498133"/>
                  <a:gd name="connsiteX256" fmla="*/ 691686 w 3462966"/>
                  <a:gd name="connsiteY256" fmla="*/ 3895961 h 4498133"/>
                  <a:gd name="connsiteX257" fmla="*/ 690569 w 3462966"/>
                  <a:gd name="connsiteY257" fmla="*/ 3980904 h 4498133"/>
                  <a:gd name="connsiteX258" fmla="*/ 655548 w 3462966"/>
                  <a:gd name="connsiteY258" fmla="*/ 4055787 h 4498133"/>
                  <a:gd name="connsiteX259" fmla="*/ 674176 w 3462966"/>
                  <a:gd name="connsiteY259" fmla="*/ 4137004 h 4498133"/>
                  <a:gd name="connsiteX260" fmla="*/ 726706 w 3462966"/>
                  <a:gd name="connsiteY260" fmla="*/ 4197357 h 4498133"/>
                  <a:gd name="connsiteX261" fmla="*/ 797491 w 3462966"/>
                  <a:gd name="connsiteY261" fmla="*/ 4215985 h 4498133"/>
                  <a:gd name="connsiteX262" fmla="*/ 796746 w 3462966"/>
                  <a:gd name="connsiteY262" fmla="*/ 4207044 h 4498133"/>
                  <a:gd name="connsiteX263" fmla="*/ 794138 w 3462966"/>
                  <a:gd name="connsiteY263" fmla="*/ 4097885 h 4498133"/>
                  <a:gd name="connsiteX264" fmla="*/ 873865 w 3462966"/>
                  <a:gd name="connsiteY264" fmla="*/ 3993943 h 4498133"/>
                  <a:gd name="connsiteX265" fmla="*/ 988984 w 3462966"/>
                  <a:gd name="connsiteY265" fmla="*/ 4062866 h 4498133"/>
                  <a:gd name="connsiteX266" fmla="*/ 979670 w 3462966"/>
                  <a:gd name="connsiteY266" fmla="*/ 4160847 h 4498133"/>
                  <a:gd name="connsiteX267" fmla="*/ 992709 w 3462966"/>
                  <a:gd name="connsiteY267" fmla="*/ 4175004 h 4498133"/>
                  <a:gd name="connsiteX268" fmla="*/ 1003886 w 3462966"/>
                  <a:gd name="connsiteY268" fmla="*/ 4172769 h 4498133"/>
                  <a:gd name="connsiteX269" fmla="*/ 1088456 w 3462966"/>
                  <a:gd name="connsiteY269" fmla="*/ 4125082 h 4498133"/>
                  <a:gd name="connsiteX270" fmla="*/ 1135770 w 3462966"/>
                  <a:gd name="connsiteY270" fmla="*/ 4146317 h 4498133"/>
                  <a:gd name="connsiteX271" fmla="*/ 1135770 w 3462966"/>
                  <a:gd name="connsiteY271" fmla="*/ 4266280 h 4498133"/>
                  <a:gd name="connsiteX272" fmla="*/ 1075416 w 3462966"/>
                  <a:gd name="connsiteY272" fmla="*/ 4381026 h 4498133"/>
                  <a:gd name="connsiteX273" fmla="*/ 1098515 w 3462966"/>
                  <a:gd name="connsiteY273" fmla="*/ 4420144 h 4498133"/>
                  <a:gd name="connsiteX274" fmla="*/ 1150300 w 3462966"/>
                  <a:gd name="connsiteY274" fmla="*/ 4433184 h 4498133"/>
                  <a:gd name="connsiteX275" fmla="*/ 1189790 w 3462966"/>
                  <a:gd name="connsiteY275" fmla="*/ 4465223 h 4498133"/>
                  <a:gd name="connsiteX276" fmla="*/ 1314223 w 3462966"/>
                  <a:gd name="connsiteY276" fmla="*/ 4494655 h 4498133"/>
                  <a:gd name="connsiteX277" fmla="*/ 1370106 w 3462966"/>
                  <a:gd name="connsiteY277" fmla="*/ 4466714 h 4498133"/>
                  <a:gd name="connsiteX278" fmla="*/ 1459892 w 3462966"/>
                  <a:gd name="connsiteY278" fmla="*/ 4362026 h 4498133"/>
                  <a:gd name="connsiteX279" fmla="*/ 1490441 w 3462966"/>
                  <a:gd name="connsiteY279" fmla="*/ 4363516 h 4498133"/>
                  <a:gd name="connsiteX280" fmla="*/ 1527324 w 3462966"/>
                  <a:gd name="connsiteY280" fmla="*/ 4351595 h 4498133"/>
                  <a:gd name="connsiteX281" fmla="*/ 1534030 w 3462966"/>
                  <a:gd name="connsiteY281" fmla="*/ 4347124 h 4498133"/>
                  <a:gd name="connsiteX282" fmla="*/ 1581344 w 3462966"/>
                  <a:gd name="connsiteY282" fmla="*/ 4304653 h 4498133"/>
                  <a:gd name="connsiteX283" fmla="*/ 1615247 w 3462966"/>
                  <a:gd name="connsiteY283" fmla="*/ 4155631 h 4498133"/>
                  <a:gd name="connsiteX284" fmla="*/ 1573520 w 3462966"/>
                  <a:gd name="connsiteY284" fmla="*/ 4080375 h 4498133"/>
                  <a:gd name="connsiteX285" fmla="*/ 1599599 w 3462966"/>
                  <a:gd name="connsiteY285" fmla="*/ 4008100 h 4498133"/>
                  <a:gd name="connsiteX286" fmla="*/ 1502735 w 3462966"/>
                  <a:gd name="connsiteY286" fmla="*/ 3699253 h 4498133"/>
                  <a:gd name="connsiteX287" fmla="*/ 1469951 w 3462966"/>
                  <a:gd name="connsiteY287" fmla="*/ 3547251 h 4498133"/>
                  <a:gd name="connsiteX288" fmla="*/ 1442009 w 3462966"/>
                  <a:gd name="connsiteY288" fmla="*/ 3477211 h 4498133"/>
                  <a:gd name="connsiteX289" fmla="*/ 1364518 w 3462966"/>
                  <a:gd name="connsiteY289" fmla="*/ 3424308 h 4498133"/>
                  <a:gd name="connsiteX290" fmla="*/ 1383146 w 3462966"/>
                  <a:gd name="connsiteY290" fmla="*/ 3331170 h 4498133"/>
                  <a:gd name="connsiteX291" fmla="*/ 1375322 w 3462966"/>
                  <a:gd name="connsiteY291" fmla="*/ 3250326 h 4498133"/>
                  <a:gd name="connsiteX292" fmla="*/ 1472931 w 3462966"/>
                  <a:gd name="connsiteY292" fmla="*/ 3090500 h 4498133"/>
                  <a:gd name="connsiteX293" fmla="*/ 1539618 w 3462966"/>
                  <a:gd name="connsiteY293" fmla="*/ 2981715 h 4498133"/>
                  <a:gd name="connsiteX294" fmla="*/ 1513167 w 3462966"/>
                  <a:gd name="connsiteY294" fmla="*/ 2824870 h 4498133"/>
                  <a:gd name="connsiteX295" fmla="*/ 1334714 w 3462966"/>
                  <a:gd name="connsiteY295" fmla="*/ 2783144 h 4498133"/>
                  <a:gd name="connsiteX296" fmla="*/ 1277340 w 3462966"/>
                  <a:gd name="connsiteY296" fmla="*/ 2803262 h 4498133"/>
                  <a:gd name="connsiteX297" fmla="*/ 1240085 w 3462966"/>
                  <a:gd name="connsiteY297" fmla="*/ 2817419 h 4498133"/>
                  <a:gd name="connsiteX298" fmla="*/ 1283674 w 3462966"/>
                  <a:gd name="connsiteY298" fmla="*/ 2865478 h 4498133"/>
                  <a:gd name="connsiteX299" fmla="*/ 1257223 w 3462966"/>
                  <a:gd name="connsiteY299" fmla="*/ 2941479 h 4498133"/>
                  <a:gd name="connsiteX300" fmla="*/ 1148437 w 3462966"/>
                  <a:gd name="connsiteY300" fmla="*/ 3033127 h 4498133"/>
                  <a:gd name="connsiteX301" fmla="*/ 1086220 w 3462966"/>
                  <a:gd name="connsiteY301" fmla="*/ 3284601 h 4498133"/>
                  <a:gd name="connsiteX302" fmla="*/ 1114162 w 3462966"/>
                  <a:gd name="connsiteY302" fmla="*/ 3397857 h 4498133"/>
                  <a:gd name="connsiteX303" fmla="*/ 1177869 w 3462966"/>
                  <a:gd name="connsiteY303" fmla="*/ 3480191 h 4498133"/>
                  <a:gd name="connsiteX304" fmla="*/ 1182339 w 3462966"/>
                  <a:gd name="connsiteY304" fmla="*/ 3571840 h 4498133"/>
                  <a:gd name="connsiteX305" fmla="*/ 1116770 w 3462966"/>
                  <a:gd name="connsiteY305" fmla="*/ 3606860 h 4498133"/>
                  <a:gd name="connsiteX306" fmla="*/ 971101 w 3462966"/>
                  <a:gd name="connsiteY306" fmla="*/ 3454113 h 4498133"/>
                  <a:gd name="connsiteX307" fmla="*/ 905905 w 3462966"/>
                  <a:gd name="connsiteY307" fmla="*/ 3166874 h 4498133"/>
                  <a:gd name="connsiteX308" fmla="*/ 949121 w 3462966"/>
                  <a:gd name="connsiteY308" fmla="*/ 2985813 h 4498133"/>
                  <a:gd name="connsiteX309" fmla="*/ 921552 w 3462966"/>
                  <a:gd name="connsiteY309" fmla="*/ 2970911 h 4498133"/>
                  <a:gd name="connsiteX310" fmla="*/ 844061 w 3462966"/>
                  <a:gd name="connsiteY310" fmla="*/ 2801771 h 4498133"/>
                  <a:gd name="connsiteX311" fmla="*/ 915591 w 3462966"/>
                  <a:gd name="connsiteY311" fmla="*/ 2567435 h 4498133"/>
                  <a:gd name="connsiteX312" fmla="*/ 1045985 w 3462966"/>
                  <a:gd name="connsiteY312" fmla="*/ 2508572 h 4498133"/>
                  <a:gd name="connsiteX313" fmla="*/ 1091064 w 3462966"/>
                  <a:gd name="connsiteY313" fmla="*/ 2446355 h 4498133"/>
                  <a:gd name="connsiteX314" fmla="*/ 1209163 w 3462966"/>
                  <a:gd name="connsiteY314" fmla="*/ 2381158 h 4498133"/>
                  <a:gd name="connsiteX315" fmla="*/ 1286654 w 3462966"/>
                  <a:gd name="connsiteY315" fmla="*/ 2311118 h 4498133"/>
                  <a:gd name="connsiteX316" fmla="*/ 1435676 w 3462966"/>
                  <a:gd name="connsiteY316" fmla="*/ 2369982 h 4498133"/>
                  <a:gd name="connsiteX317" fmla="*/ 1556756 w 3462966"/>
                  <a:gd name="connsiteY317" fmla="*/ 2351354 h 4498133"/>
                  <a:gd name="connsiteX318" fmla="*/ 1530304 w 3462966"/>
                  <a:gd name="connsiteY318" fmla="*/ 2312609 h 4498133"/>
                  <a:gd name="connsiteX319" fmla="*/ 1511677 w 3462966"/>
                  <a:gd name="connsiteY319" fmla="*/ 2175882 h 4498133"/>
                  <a:gd name="connsiteX320" fmla="*/ 1570540 w 3462966"/>
                  <a:gd name="connsiteY320" fmla="*/ 2073429 h 4498133"/>
                  <a:gd name="connsiteX321" fmla="*/ 1640580 w 3462966"/>
                  <a:gd name="connsiteY321" fmla="*/ 2037664 h 4498133"/>
                  <a:gd name="connsiteX322" fmla="*/ 1623443 w 3462966"/>
                  <a:gd name="connsiteY322" fmla="*/ 1885662 h 4498133"/>
                  <a:gd name="connsiteX323" fmla="*/ 1522481 w 3462966"/>
                  <a:gd name="connsiteY323" fmla="*/ 1736641 h 4498133"/>
                  <a:gd name="connsiteX324" fmla="*/ 1455794 w 3462966"/>
                  <a:gd name="connsiteY324" fmla="*/ 1592090 h 4498133"/>
                  <a:gd name="connsiteX325" fmla="*/ 1347008 w 3462966"/>
                  <a:gd name="connsiteY325" fmla="*/ 1447539 h 4498133"/>
                  <a:gd name="connsiteX326" fmla="*/ 1236732 w 3462966"/>
                  <a:gd name="connsiteY326" fmla="*/ 1302989 h 4498133"/>
                  <a:gd name="connsiteX327" fmla="*/ 1312733 w 3462966"/>
                  <a:gd name="connsiteY327" fmla="*/ 1112241 h 4498133"/>
                  <a:gd name="connsiteX328" fmla="*/ 1515402 w 3462966"/>
                  <a:gd name="connsiteY328" fmla="*/ 1127516 h 4498133"/>
                  <a:gd name="connsiteX329" fmla="*/ 1632756 w 3462966"/>
                  <a:gd name="connsiteY329" fmla="*/ 1212458 h 4498133"/>
                  <a:gd name="connsiteX330" fmla="*/ 1685659 w 3462966"/>
                  <a:gd name="connsiteY330" fmla="*/ 1263498 h 4498133"/>
                  <a:gd name="connsiteX331" fmla="*/ 1730738 w 3462966"/>
                  <a:gd name="connsiteY331" fmla="*/ 1314165 h 4498133"/>
                  <a:gd name="connsiteX332" fmla="*/ 1778425 w 3462966"/>
                  <a:gd name="connsiteY332" fmla="*/ 1263498 h 4498133"/>
                  <a:gd name="connsiteX333" fmla="*/ 1831328 w 3462966"/>
                  <a:gd name="connsiteY333" fmla="*/ 1212458 h 4498133"/>
                  <a:gd name="connsiteX334" fmla="*/ 1948682 w 3462966"/>
                  <a:gd name="connsiteY334" fmla="*/ 1127516 h 4498133"/>
                  <a:gd name="connsiteX335" fmla="*/ 2151351 w 3462966"/>
                  <a:gd name="connsiteY335" fmla="*/ 1112241 h 4498133"/>
                  <a:gd name="connsiteX336" fmla="*/ 2227352 w 3462966"/>
                  <a:gd name="connsiteY336" fmla="*/ 1302989 h 4498133"/>
                  <a:gd name="connsiteX337" fmla="*/ 2117076 w 3462966"/>
                  <a:gd name="connsiteY337" fmla="*/ 1447539 h 4498133"/>
                  <a:gd name="connsiteX338" fmla="*/ 2008291 w 3462966"/>
                  <a:gd name="connsiteY338" fmla="*/ 1592090 h 4498133"/>
                  <a:gd name="connsiteX339" fmla="*/ 1941603 w 3462966"/>
                  <a:gd name="connsiteY339" fmla="*/ 1736641 h 4498133"/>
                  <a:gd name="connsiteX340" fmla="*/ 1840641 w 3462966"/>
                  <a:gd name="connsiteY340" fmla="*/ 1885662 h 4498133"/>
                  <a:gd name="connsiteX341" fmla="*/ 1823504 w 3462966"/>
                  <a:gd name="connsiteY341" fmla="*/ 2037664 h 4498133"/>
                  <a:gd name="connsiteX342" fmla="*/ 1893544 w 3462966"/>
                  <a:gd name="connsiteY342" fmla="*/ 2073429 h 4498133"/>
                  <a:gd name="connsiteX343" fmla="*/ 1952408 w 3462966"/>
                  <a:gd name="connsiteY343" fmla="*/ 2175882 h 4498133"/>
                  <a:gd name="connsiteX344" fmla="*/ 1933780 w 3462966"/>
                  <a:gd name="connsiteY344" fmla="*/ 2312609 h 4498133"/>
                  <a:gd name="connsiteX345" fmla="*/ 1907329 w 3462966"/>
                  <a:gd name="connsiteY345" fmla="*/ 2351354 h 4498133"/>
                  <a:gd name="connsiteX346" fmla="*/ 2028408 w 3462966"/>
                  <a:gd name="connsiteY346" fmla="*/ 2369982 h 4498133"/>
                  <a:gd name="connsiteX347" fmla="*/ 2177430 w 3462966"/>
                  <a:gd name="connsiteY347" fmla="*/ 2311118 h 4498133"/>
                  <a:gd name="connsiteX348" fmla="*/ 2254921 w 3462966"/>
                  <a:gd name="connsiteY348" fmla="*/ 2381158 h 4498133"/>
                  <a:gd name="connsiteX349" fmla="*/ 2373020 w 3462966"/>
                  <a:gd name="connsiteY349" fmla="*/ 2446355 h 4498133"/>
                  <a:gd name="connsiteX350" fmla="*/ 2418099 w 3462966"/>
                  <a:gd name="connsiteY350" fmla="*/ 2508572 h 4498133"/>
                  <a:gd name="connsiteX351" fmla="*/ 2548493 w 3462966"/>
                  <a:gd name="connsiteY351" fmla="*/ 2567435 h 4498133"/>
                  <a:gd name="connsiteX352" fmla="*/ 2620024 w 3462966"/>
                  <a:gd name="connsiteY352" fmla="*/ 2801771 h 4498133"/>
                  <a:gd name="connsiteX353" fmla="*/ 2542532 w 3462966"/>
                  <a:gd name="connsiteY353" fmla="*/ 2970911 h 4498133"/>
                  <a:gd name="connsiteX354" fmla="*/ 2514964 w 3462966"/>
                  <a:gd name="connsiteY354" fmla="*/ 2985813 h 4498133"/>
                  <a:gd name="connsiteX355" fmla="*/ 2558180 w 3462966"/>
                  <a:gd name="connsiteY355" fmla="*/ 3166874 h 4498133"/>
                  <a:gd name="connsiteX356" fmla="*/ 2492983 w 3462966"/>
                  <a:gd name="connsiteY356" fmla="*/ 3454113 h 4498133"/>
                  <a:gd name="connsiteX357" fmla="*/ 2347314 w 3462966"/>
                  <a:gd name="connsiteY357" fmla="*/ 3606860 h 4498133"/>
                  <a:gd name="connsiteX358" fmla="*/ 2281745 w 3462966"/>
                  <a:gd name="connsiteY358" fmla="*/ 3571840 h 4498133"/>
                  <a:gd name="connsiteX359" fmla="*/ 2286216 w 3462966"/>
                  <a:gd name="connsiteY359" fmla="*/ 3480191 h 4498133"/>
                  <a:gd name="connsiteX360" fmla="*/ 2349922 w 3462966"/>
                  <a:gd name="connsiteY360" fmla="*/ 3397857 h 4498133"/>
                  <a:gd name="connsiteX361" fmla="*/ 2377864 w 3462966"/>
                  <a:gd name="connsiteY361" fmla="*/ 3284601 h 4498133"/>
                  <a:gd name="connsiteX362" fmla="*/ 2315647 w 3462966"/>
                  <a:gd name="connsiteY362" fmla="*/ 3033127 h 4498133"/>
                  <a:gd name="connsiteX363" fmla="*/ 2206862 w 3462966"/>
                  <a:gd name="connsiteY363" fmla="*/ 2941479 h 4498133"/>
                  <a:gd name="connsiteX364" fmla="*/ 2180410 w 3462966"/>
                  <a:gd name="connsiteY364" fmla="*/ 2865478 h 4498133"/>
                  <a:gd name="connsiteX365" fmla="*/ 2223999 w 3462966"/>
                  <a:gd name="connsiteY365" fmla="*/ 2817419 h 4498133"/>
                  <a:gd name="connsiteX366" fmla="*/ 2186744 w 3462966"/>
                  <a:gd name="connsiteY366" fmla="*/ 2803262 h 4498133"/>
                  <a:gd name="connsiteX367" fmla="*/ 2129371 w 3462966"/>
                  <a:gd name="connsiteY367" fmla="*/ 2783144 h 4498133"/>
                  <a:gd name="connsiteX368" fmla="*/ 1950917 w 3462966"/>
                  <a:gd name="connsiteY368" fmla="*/ 2824870 h 4498133"/>
                  <a:gd name="connsiteX369" fmla="*/ 1924466 w 3462966"/>
                  <a:gd name="connsiteY369" fmla="*/ 2981715 h 4498133"/>
                  <a:gd name="connsiteX370" fmla="*/ 1991153 w 3462966"/>
                  <a:gd name="connsiteY370" fmla="*/ 3090500 h 4498133"/>
                  <a:gd name="connsiteX371" fmla="*/ 2088762 w 3462966"/>
                  <a:gd name="connsiteY371" fmla="*/ 3250326 h 4498133"/>
                  <a:gd name="connsiteX372" fmla="*/ 2080939 w 3462966"/>
                  <a:gd name="connsiteY372" fmla="*/ 3331170 h 4498133"/>
                  <a:gd name="connsiteX373" fmla="*/ 2099566 w 3462966"/>
                  <a:gd name="connsiteY373" fmla="*/ 3424308 h 4498133"/>
                  <a:gd name="connsiteX374" fmla="*/ 2022075 w 3462966"/>
                  <a:gd name="connsiteY374" fmla="*/ 3477211 h 4498133"/>
                  <a:gd name="connsiteX375" fmla="*/ 1994133 w 3462966"/>
                  <a:gd name="connsiteY375" fmla="*/ 3547251 h 4498133"/>
                  <a:gd name="connsiteX376" fmla="*/ 1961349 w 3462966"/>
                  <a:gd name="connsiteY376" fmla="*/ 3699253 h 4498133"/>
                  <a:gd name="connsiteX377" fmla="*/ 1864485 w 3462966"/>
                  <a:gd name="connsiteY377" fmla="*/ 4008100 h 4498133"/>
                  <a:gd name="connsiteX378" fmla="*/ 1890564 w 3462966"/>
                  <a:gd name="connsiteY378" fmla="*/ 4080375 h 4498133"/>
                  <a:gd name="connsiteX379" fmla="*/ 1848838 w 3462966"/>
                  <a:gd name="connsiteY379" fmla="*/ 4155631 h 4498133"/>
                  <a:gd name="connsiteX380" fmla="*/ 1882740 w 3462966"/>
                  <a:gd name="connsiteY380" fmla="*/ 4304653 h 4498133"/>
                  <a:gd name="connsiteX381" fmla="*/ 1930054 w 3462966"/>
                  <a:gd name="connsiteY381" fmla="*/ 4347124 h 4498133"/>
                  <a:gd name="connsiteX382" fmla="*/ 1936760 w 3462966"/>
                  <a:gd name="connsiteY382" fmla="*/ 4351595 h 4498133"/>
                  <a:gd name="connsiteX383" fmla="*/ 1973643 w 3462966"/>
                  <a:gd name="connsiteY383" fmla="*/ 4363516 h 4498133"/>
                  <a:gd name="connsiteX384" fmla="*/ 2004192 w 3462966"/>
                  <a:gd name="connsiteY384" fmla="*/ 4362026 h 4498133"/>
                  <a:gd name="connsiteX385" fmla="*/ 2093978 w 3462966"/>
                  <a:gd name="connsiteY385" fmla="*/ 4466714 h 4498133"/>
                  <a:gd name="connsiteX386" fmla="*/ 2149861 w 3462966"/>
                  <a:gd name="connsiteY386" fmla="*/ 4494655 h 4498133"/>
                  <a:gd name="connsiteX387" fmla="*/ 2274294 w 3462966"/>
                  <a:gd name="connsiteY387" fmla="*/ 4465223 h 4498133"/>
                  <a:gd name="connsiteX388" fmla="*/ 2313785 w 3462966"/>
                  <a:gd name="connsiteY388" fmla="*/ 4433184 h 4498133"/>
                  <a:gd name="connsiteX389" fmla="*/ 2365569 w 3462966"/>
                  <a:gd name="connsiteY389" fmla="*/ 4420144 h 4498133"/>
                  <a:gd name="connsiteX390" fmla="*/ 2388668 w 3462966"/>
                  <a:gd name="connsiteY390" fmla="*/ 4381026 h 4498133"/>
                  <a:gd name="connsiteX391" fmla="*/ 2328314 w 3462966"/>
                  <a:gd name="connsiteY391" fmla="*/ 4266280 h 4498133"/>
                  <a:gd name="connsiteX392" fmla="*/ 2328314 w 3462966"/>
                  <a:gd name="connsiteY392" fmla="*/ 4146317 h 4498133"/>
                  <a:gd name="connsiteX393" fmla="*/ 2375628 w 3462966"/>
                  <a:gd name="connsiteY393" fmla="*/ 4125082 h 4498133"/>
                  <a:gd name="connsiteX394" fmla="*/ 2460198 w 3462966"/>
                  <a:gd name="connsiteY394" fmla="*/ 4172769 h 4498133"/>
                  <a:gd name="connsiteX395" fmla="*/ 2471375 w 3462966"/>
                  <a:gd name="connsiteY395" fmla="*/ 4175004 h 4498133"/>
                  <a:gd name="connsiteX396" fmla="*/ 2484414 w 3462966"/>
                  <a:gd name="connsiteY396" fmla="*/ 4160847 h 4498133"/>
                  <a:gd name="connsiteX397" fmla="*/ 2475100 w 3462966"/>
                  <a:gd name="connsiteY397" fmla="*/ 4062866 h 4498133"/>
                  <a:gd name="connsiteX398" fmla="*/ 2590219 w 3462966"/>
                  <a:gd name="connsiteY398" fmla="*/ 3993943 h 4498133"/>
                  <a:gd name="connsiteX399" fmla="*/ 2669946 w 3462966"/>
                  <a:gd name="connsiteY399" fmla="*/ 4097885 h 4498133"/>
                  <a:gd name="connsiteX400" fmla="*/ 2667338 w 3462966"/>
                  <a:gd name="connsiteY400" fmla="*/ 4207044 h 4498133"/>
                  <a:gd name="connsiteX401" fmla="*/ 2666593 w 3462966"/>
                  <a:gd name="connsiteY401" fmla="*/ 4215985 h 4498133"/>
                  <a:gd name="connsiteX402" fmla="*/ 2737378 w 3462966"/>
                  <a:gd name="connsiteY402" fmla="*/ 4197357 h 4498133"/>
                  <a:gd name="connsiteX403" fmla="*/ 2789908 w 3462966"/>
                  <a:gd name="connsiteY403" fmla="*/ 4137004 h 4498133"/>
                  <a:gd name="connsiteX404" fmla="*/ 2808536 w 3462966"/>
                  <a:gd name="connsiteY404" fmla="*/ 4055787 h 4498133"/>
                  <a:gd name="connsiteX405" fmla="*/ 2773516 w 3462966"/>
                  <a:gd name="connsiteY405" fmla="*/ 3980904 h 4498133"/>
                  <a:gd name="connsiteX406" fmla="*/ 2772398 w 3462966"/>
                  <a:gd name="connsiteY406" fmla="*/ 3895961 h 4498133"/>
                  <a:gd name="connsiteX407" fmla="*/ 2734025 w 3462966"/>
                  <a:gd name="connsiteY407" fmla="*/ 3815117 h 4498133"/>
                  <a:gd name="connsiteX408" fmla="*/ 2675534 w 3462966"/>
                  <a:gd name="connsiteY408" fmla="*/ 3755136 h 4498133"/>
                  <a:gd name="connsiteX409" fmla="*/ 2672181 w 3462966"/>
                  <a:gd name="connsiteY409" fmla="*/ 3717881 h 4498133"/>
                  <a:gd name="connsiteX410" fmla="*/ 2732907 w 3462966"/>
                  <a:gd name="connsiteY410" fmla="*/ 3637782 h 4498133"/>
                  <a:gd name="connsiteX411" fmla="*/ 2851007 w 3462966"/>
                  <a:gd name="connsiteY411" fmla="*/ 3654174 h 4498133"/>
                  <a:gd name="connsiteX412" fmla="*/ 2958675 w 3462966"/>
                  <a:gd name="connsiteY412" fmla="*/ 3762960 h 4498133"/>
                  <a:gd name="connsiteX413" fmla="*/ 2975440 w 3462966"/>
                  <a:gd name="connsiteY413" fmla="*/ 3822941 h 4498133"/>
                  <a:gd name="connsiteX414" fmla="*/ 2990714 w 3462966"/>
                  <a:gd name="connsiteY414" fmla="*/ 3852745 h 4498133"/>
                  <a:gd name="connsiteX415" fmla="*/ 3021636 w 3462966"/>
                  <a:gd name="connsiteY415" fmla="*/ 3852745 h 4498133"/>
                  <a:gd name="connsiteX416" fmla="*/ 3027970 w 3462966"/>
                  <a:gd name="connsiteY416" fmla="*/ 3837098 h 4498133"/>
                  <a:gd name="connsiteX417" fmla="*/ 3029833 w 3462966"/>
                  <a:gd name="connsiteY417" fmla="*/ 3792019 h 4498133"/>
                  <a:gd name="connsiteX418" fmla="*/ 3026852 w 3462966"/>
                  <a:gd name="connsiteY418" fmla="*/ 3754764 h 4498133"/>
                  <a:gd name="connsiteX419" fmla="*/ 3032068 w 3462966"/>
                  <a:gd name="connsiteY419" fmla="*/ 3735018 h 4498133"/>
                  <a:gd name="connsiteX420" fmla="*/ 3070813 w 3462966"/>
                  <a:gd name="connsiteY420" fmla="*/ 3708194 h 4498133"/>
                  <a:gd name="connsiteX421" fmla="*/ 3032440 w 3462966"/>
                  <a:gd name="connsiteY421" fmla="*/ 3675782 h 4498133"/>
                  <a:gd name="connsiteX422" fmla="*/ 2776869 w 3462966"/>
                  <a:gd name="connsiteY422" fmla="*/ 3560291 h 4498133"/>
                  <a:gd name="connsiteX423" fmla="*/ 2761221 w 3462966"/>
                  <a:gd name="connsiteY423" fmla="*/ 3413505 h 4498133"/>
                  <a:gd name="connsiteX424" fmla="*/ 2828654 w 3462966"/>
                  <a:gd name="connsiteY424" fmla="*/ 3372151 h 4498133"/>
                  <a:gd name="connsiteX425" fmla="*/ 2888635 w 3462966"/>
                  <a:gd name="connsiteY425" fmla="*/ 3389661 h 4498133"/>
                  <a:gd name="connsiteX426" fmla="*/ 2892733 w 3462966"/>
                  <a:gd name="connsiteY426" fmla="*/ 3365818 h 4498133"/>
                  <a:gd name="connsiteX427" fmla="*/ 2817105 w 3462966"/>
                  <a:gd name="connsiteY427" fmla="*/ 3266346 h 4498133"/>
                  <a:gd name="connsiteX428" fmla="*/ 2852497 w 3462966"/>
                  <a:gd name="connsiteY428" fmla="*/ 3160541 h 4498133"/>
                  <a:gd name="connsiteX429" fmla="*/ 3062245 w 3462966"/>
                  <a:gd name="connsiteY429" fmla="*/ 3164266 h 4498133"/>
                  <a:gd name="connsiteX430" fmla="*/ 3231384 w 3462966"/>
                  <a:gd name="connsiteY430" fmla="*/ 3259640 h 4498133"/>
                  <a:gd name="connsiteX431" fmla="*/ 3289875 w 3462966"/>
                  <a:gd name="connsiteY431" fmla="*/ 3325209 h 4498133"/>
                  <a:gd name="connsiteX432" fmla="*/ 3298071 w 3462966"/>
                  <a:gd name="connsiteY432" fmla="*/ 3326327 h 4498133"/>
                  <a:gd name="connsiteX433" fmla="*/ 3308502 w 3462966"/>
                  <a:gd name="connsiteY433" fmla="*/ 3309562 h 4498133"/>
                  <a:gd name="connsiteX434" fmla="*/ 3187795 w 3462966"/>
                  <a:gd name="connsiteY434" fmla="*/ 3161286 h 4498133"/>
                  <a:gd name="connsiteX435" fmla="*/ 3066343 w 3462966"/>
                  <a:gd name="connsiteY435" fmla="*/ 3114344 h 4498133"/>
                  <a:gd name="connsiteX436" fmla="*/ 2895713 w 3462966"/>
                  <a:gd name="connsiteY436" fmla="*/ 3011519 h 4498133"/>
                  <a:gd name="connsiteX437" fmla="*/ 2953086 w 3462966"/>
                  <a:gd name="connsiteY437" fmla="*/ 2846105 h 4498133"/>
                  <a:gd name="connsiteX438" fmla="*/ 3016421 w 3462966"/>
                  <a:gd name="connsiteY438" fmla="*/ 2844243 h 4498133"/>
                  <a:gd name="connsiteX439" fmla="*/ 3206050 w 3462966"/>
                  <a:gd name="connsiteY439" fmla="*/ 2900871 h 4498133"/>
                  <a:gd name="connsiteX440" fmla="*/ 3380778 w 3462966"/>
                  <a:gd name="connsiteY440" fmla="*/ 2973891 h 4498133"/>
                  <a:gd name="connsiteX441" fmla="*/ 3429582 w 3462966"/>
                  <a:gd name="connsiteY441" fmla="*/ 2945205 h 4498133"/>
                  <a:gd name="connsiteX442" fmla="*/ 3440759 w 3462966"/>
                  <a:gd name="connsiteY442" fmla="*/ 2877400 h 4498133"/>
                  <a:gd name="connsiteX443" fmla="*/ 3438524 w 3462966"/>
                  <a:gd name="connsiteY443" fmla="*/ 2780536 h 4498133"/>
                  <a:gd name="connsiteX444" fmla="*/ 3442249 w 3462966"/>
                  <a:gd name="connsiteY444" fmla="*/ 2761536 h 449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Lst>
                <a:rect l="l" t="t" r="r" b="b"/>
                <a:pathLst>
                  <a:path w="3462966" h="4498133">
                    <a:moveTo>
                      <a:pt x="3440386" y="2761536"/>
                    </a:moveTo>
                    <a:cubicBezTo>
                      <a:pt x="3446720" y="2742163"/>
                      <a:pt x="3460504" y="2723163"/>
                      <a:pt x="3462740" y="2702300"/>
                    </a:cubicBezTo>
                    <a:cubicBezTo>
                      <a:pt x="3463857" y="2692613"/>
                      <a:pt x="3460877" y="2681809"/>
                      <a:pt x="3453053" y="2675476"/>
                    </a:cubicBezTo>
                    <a:cubicBezTo>
                      <a:pt x="3448210" y="2671750"/>
                      <a:pt x="3442249" y="2670260"/>
                      <a:pt x="3436288" y="2669142"/>
                    </a:cubicBezTo>
                    <a:cubicBezTo>
                      <a:pt x="3410210" y="2663554"/>
                      <a:pt x="3381151" y="2659829"/>
                      <a:pt x="3354327" y="2662436"/>
                    </a:cubicBezTo>
                    <a:cubicBezTo>
                      <a:pt x="3314836" y="2666162"/>
                      <a:pt x="3259698" y="2687398"/>
                      <a:pt x="3239580" y="2637848"/>
                    </a:cubicBezTo>
                    <a:cubicBezTo>
                      <a:pt x="3222070" y="2595377"/>
                      <a:pt x="3242561" y="2555886"/>
                      <a:pt x="3281679" y="2536513"/>
                    </a:cubicBezTo>
                    <a:cubicBezTo>
                      <a:pt x="3313718" y="2520494"/>
                      <a:pt x="3343150" y="2500376"/>
                      <a:pt x="3372954" y="2481375"/>
                    </a:cubicBezTo>
                    <a:cubicBezTo>
                      <a:pt x="3387484" y="2472062"/>
                      <a:pt x="3402386" y="2462375"/>
                      <a:pt x="3418033" y="2454552"/>
                    </a:cubicBezTo>
                    <a:cubicBezTo>
                      <a:pt x="3430328" y="2448591"/>
                      <a:pt x="3448583" y="2444865"/>
                      <a:pt x="3454916" y="2431453"/>
                    </a:cubicBezTo>
                    <a:cubicBezTo>
                      <a:pt x="3459759" y="2420649"/>
                      <a:pt x="3456034" y="2399786"/>
                      <a:pt x="3444857" y="2393453"/>
                    </a:cubicBezTo>
                    <a:cubicBezTo>
                      <a:pt x="3421759" y="2380413"/>
                      <a:pt x="3365503" y="2427355"/>
                      <a:pt x="3345385" y="2438904"/>
                    </a:cubicBezTo>
                    <a:cubicBezTo>
                      <a:pt x="3297326" y="2466473"/>
                      <a:pt x="3245168" y="2490317"/>
                      <a:pt x="3193011" y="2511552"/>
                    </a:cubicBezTo>
                    <a:cubicBezTo>
                      <a:pt x="3140853" y="2532788"/>
                      <a:pt x="3085343" y="2548808"/>
                      <a:pt x="3037656" y="2578985"/>
                    </a:cubicBezTo>
                    <a:cubicBezTo>
                      <a:pt x="3037656" y="2578985"/>
                      <a:pt x="2970224" y="2619220"/>
                      <a:pt x="2917694" y="2570788"/>
                    </a:cubicBezTo>
                    <a:cubicBezTo>
                      <a:pt x="2853987" y="2512297"/>
                      <a:pt x="2922537" y="2424375"/>
                      <a:pt x="2968361" y="2381531"/>
                    </a:cubicBezTo>
                    <a:cubicBezTo>
                      <a:pt x="2974695" y="2375570"/>
                      <a:pt x="2981028" y="2369609"/>
                      <a:pt x="2984754" y="2361786"/>
                    </a:cubicBezTo>
                    <a:cubicBezTo>
                      <a:pt x="2988479" y="2353962"/>
                      <a:pt x="2988106" y="2343903"/>
                      <a:pt x="2981773" y="2337570"/>
                    </a:cubicBezTo>
                    <a:cubicBezTo>
                      <a:pt x="2978793" y="2334589"/>
                      <a:pt x="2974322" y="2332727"/>
                      <a:pt x="2970224" y="2331609"/>
                    </a:cubicBezTo>
                    <a:cubicBezTo>
                      <a:pt x="2915086" y="2316334"/>
                      <a:pt x="2861811" y="2365139"/>
                      <a:pt x="2826418" y="2400904"/>
                    </a:cubicBezTo>
                    <a:cubicBezTo>
                      <a:pt x="2788790" y="2439277"/>
                      <a:pt x="2748182" y="2469081"/>
                      <a:pt x="2692299" y="2451571"/>
                    </a:cubicBezTo>
                    <a:cubicBezTo>
                      <a:pt x="2676279" y="2446355"/>
                      <a:pt x="2660632" y="2438532"/>
                      <a:pt x="2650200" y="2425120"/>
                    </a:cubicBezTo>
                    <a:cubicBezTo>
                      <a:pt x="2638279" y="2409473"/>
                      <a:pt x="2635671" y="2388982"/>
                      <a:pt x="2634553" y="2369237"/>
                    </a:cubicBezTo>
                    <a:cubicBezTo>
                      <a:pt x="2631573" y="2307393"/>
                      <a:pt x="2649083" y="2259706"/>
                      <a:pt x="2690064" y="2214627"/>
                    </a:cubicBezTo>
                    <a:cubicBezTo>
                      <a:pt x="2736633" y="2163215"/>
                      <a:pt x="2795124" y="2121861"/>
                      <a:pt x="2858458" y="2094292"/>
                    </a:cubicBezTo>
                    <a:cubicBezTo>
                      <a:pt x="2895341" y="2078272"/>
                      <a:pt x="2947871" y="2078272"/>
                      <a:pt x="2986989" y="2078645"/>
                    </a:cubicBezTo>
                    <a:cubicBezTo>
                      <a:pt x="3051813" y="2079390"/>
                      <a:pt x="3118873" y="2092802"/>
                      <a:pt x="3180717" y="2112547"/>
                    </a:cubicBezTo>
                    <a:cubicBezTo>
                      <a:pt x="3197854" y="2118136"/>
                      <a:pt x="3215737" y="2123351"/>
                      <a:pt x="3233619" y="2122606"/>
                    </a:cubicBezTo>
                    <a:cubicBezTo>
                      <a:pt x="3273855" y="2121116"/>
                      <a:pt x="3309248" y="2077900"/>
                      <a:pt x="3333836" y="2049586"/>
                    </a:cubicBezTo>
                    <a:cubicBezTo>
                      <a:pt x="3364013" y="2014193"/>
                      <a:pt x="3388602" y="1972467"/>
                      <a:pt x="3400151" y="1927016"/>
                    </a:cubicBezTo>
                    <a:cubicBezTo>
                      <a:pt x="3407602" y="1897584"/>
                      <a:pt x="3414680" y="1844309"/>
                      <a:pt x="3371837" y="1840211"/>
                    </a:cubicBezTo>
                    <a:cubicBezTo>
                      <a:pt x="3371837" y="1840211"/>
                      <a:pt x="3314836" y="1840211"/>
                      <a:pt x="3273483" y="1865172"/>
                    </a:cubicBezTo>
                    <a:cubicBezTo>
                      <a:pt x="3273483" y="1865172"/>
                      <a:pt x="3175128" y="1907643"/>
                      <a:pt x="3152403" y="1853623"/>
                    </a:cubicBezTo>
                    <a:cubicBezTo>
                      <a:pt x="3152403" y="1853623"/>
                      <a:pt x="3127441" y="1822701"/>
                      <a:pt x="3132657" y="1737758"/>
                    </a:cubicBezTo>
                    <a:cubicBezTo>
                      <a:pt x="3136755" y="1670326"/>
                      <a:pt x="3187050" y="1635679"/>
                      <a:pt x="3245913" y="1614816"/>
                    </a:cubicBezTo>
                    <a:cubicBezTo>
                      <a:pt x="3284286" y="1601404"/>
                      <a:pt x="3410210" y="1585384"/>
                      <a:pt x="3409837" y="1530619"/>
                    </a:cubicBezTo>
                    <a:cubicBezTo>
                      <a:pt x="3409837" y="1512736"/>
                      <a:pt x="3396798" y="1498207"/>
                      <a:pt x="3380405" y="1492246"/>
                    </a:cubicBezTo>
                    <a:cubicBezTo>
                      <a:pt x="3367739" y="1487775"/>
                      <a:pt x="3353954" y="1487402"/>
                      <a:pt x="3340542" y="1487775"/>
                    </a:cubicBezTo>
                    <a:cubicBezTo>
                      <a:pt x="3299934" y="1488893"/>
                      <a:pt x="3259698" y="1494481"/>
                      <a:pt x="3220207" y="1504912"/>
                    </a:cubicBezTo>
                    <a:cubicBezTo>
                      <a:pt x="3181089" y="1514971"/>
                      <a:pt x="3144951" y="1532854"/>
                      <a:pt x="3106579" y="1544776"/>
                    </a:cubicBezTo>
                    <a:cubicBezTo>
                      <a:pt x="3048460" y="1562658"/>
                      <a:pt x="2985126" y="1554835"/>
                      <a:pt x="2941537" y="1510128"/>
                    </a:cubicBezTo>
                    <a:cubicBezTo>
                      <a:pt x="2919929" y="1487775"/>
                      <a:pt x="2909125" y="1443069"/>
                      <a:pt x="2919929" y="1414382"/>
                    </a:cubicBezTo>
                    <a:cubicBezTo>
                      <a:pt x="2931106" y="1385323"/>
                      <a:pt x="2961655" y="1368930"/>
                      <a:pt x="2991087" y="1359617"/>
                    </a:cubicBezTo>
                    <a:cubicBezTo>
                      <a:pt x="3086833" y="1329067"/>
                      <a:pt x="3207913" y="1345832"/>
                      <a:pt x="3276835" y="1256047"/>
                    </a:cubicBezTo>
                    <a:cubicBezTo>
                      <a:pt x="3283169" y="1247850"/>
                      <a:pt x="3288385" y="1231458"/>
                      <a:pt x="3285777" y="1221027"/>
                    </a:cubicBezTo>
                    <a:cubicBezTo>
                      <a:pt x="3278698" y="1194203"/>
                      <a:pt x="3239207" y="1202772"/>
                      <a:pt x="3219090" y="1205007"/>
                    </a:cubicBezTo>
                    <a:cubicBezTo>
                      <a:pt x="3187795" y="1208732"/>
                      <a:pt x="3156128" y="1209850"/>
                      <a:pt x="3124461" y="1208732"/>
                    </a:cubicBezTo>
                    <a:cubicBezTo>
                      <a:pt x="3109559" y="1207987"/>
                      <a:pt x="3069696" y="1200536"/>
                      <a:pt x="3069696" y="1225870"/>
                    </a:cubicBezTo>
                    <a:cubicBezTo>
                      <a:pt x="3069696" y="1263125"/>
                      <a:pt x="3016793" y="1305596"/>
                      <a:pt x="2989969" y="1324224"/>
                    </a:cubicBezTo>
                    <a:cubicBezTo>
                      <a:pt x="2938557" y="1359989"/>
                      <a:pt x="2877831" y="1370421"/>
                      <a:pt x="2816359" y="1369303"/>
                    </a:cubicBezTo>
                    <a:cubicBezTo>
                      <a:pt x="2750417" y="1368185"/>
                      <a:pt x="2681122" y="1361479"/>
                      <a:pt x="2615926" y="1349930"/>
                    </a:cubicBezTo>
                    <a:cubicBezTo>
                      <a:pt x="2562650" y="1340616"/>
                      <a:pt x="2507512" y="1316028"/>
                      <a:pt x="2464669" y="1283243"/>
                    </a:cubicBezTo>
                    <a:cubicBezTo>
                      <a:pt x="2423688" y="1251949"/>
                      <a:pt x="2393511" y="1209850"/>
                      <a:pt x="2383825" y="1159183"/>
                    </a:cubicBezTo>
                    <a:cubicBezTo>
                      <a:pt x="2373393" y="1104417"/>
                      <a:pt x="2351413" y="1020220"/>
                      <a:pt x="2418845" y="991534"/>
                    </a:cubicBezTo>
                    <a:cubicBezTo>
                      <a:pt x="2436727" y="984083"/>
                      <a:pt x="2457590" y="983710"/>
                      <a:pt x="2475473" y="991534"/>
                    </a:cubicBezTo>
                    <a:cubicBezTo>
                      <a:pt x="2484787" y="995259"/>
                      <a:pt x="2492983" y="1001220"/>
                      <a:pt x="2501179" y="1006808"/>
                    </a:cubicBezTo>
                    <a:cubicBezTo>
                      <a:pt x="2535826" y="1030652"/>
                      <a:pt x="2568239" y="1062319"/>
                      <a:pt x="2607357" y="1078711"/>
                    </a:cubicBezTo>
                    <a:cubicBezTo>
                      <a:pt x="2649455" y="1096594"/>
                      <a:pt x="2702731" y="1097711"/>
                      <a:pt x="2747064" y="1089888"/>
                    </a:cubicBezTo>
                    <a:cubicBezTo>
                      <a:pt x="2755633" y="1088398"/>
                      <a:pt x="2764574" y="1086162"/>
                      <a:pt x="2771280" y="1080574"/>
                    </a:cubicBezTo>
                    <a:cubicBezTo>
                      <a:pt x="2787300" y="1067162"/>
                      <a:pt x="2785437" y="1040711"/>
                      <a:pt x="2793633" y="1022456"/>
                    </a:cubicBezTo>
                    <a:cubicBezTo>
                      <a:pt x="2813006" y="981475"/>
                      <a:pt x="2848772" y="972533"/>
                      <a:pt x="2890125" y="961729"/>
                    </a:cubicBezTo>
                    <a:cubicBezTo>
                      <a:pt x="2935949" y="949808"/>
                      <a:pt x="2984008" y="944964"/>
                      <a:pt x="3030578" y="954278"/>
                    </a:cubicBezTo>
                    <a:cubicBezTo>
                      <a:pt x="3051068" y="958376"/>
                      <a:pt x="3075656" y="967318"/>
                      <a:pt x="3096520" y="963220"/>
                    </a:cubicBezTo>
                    <a:cubicBezTo>
                      <a:pt x="3103971" y="961729"/>
                      <a:pt x="3111422" y="957259"/>
                      <a:pt x="3114029" y="950180"/>
                    </a:cubicBezTo>
                    <a:cubicBezTo>
                      <a:pt x="3115147" y="946455"/>
                      <a:pt x="3115147" y="942729"/>
                      <a:pt x="3115147" y="939004"/>
                    </a:cubicBezTo>
                    <a:cubicBezTo>
                      <a:pt x="3112912" y="912925"/>
                      <a:pt x="3093912" y="895042"/>
                      <a:pt x="3070441" y="886101"/>
                    </a:cubicBezTo>
                    <a:cubicBezTo>
                      <a:pt x="3055539" y="880513"/>
                      <a:pt x="3035421" y="872689"/>
                      <a:pt x="3027597" y="857414"/>
                    </a:cubicBezTo>
                    <a:cubicBezTo>
                      <a:pt x="3020146" y="842885"/>
                      <a:pt x="3037284" y="819041"/>
                      <a:pt x="3030578" y="810845"/>
                    </a:cubicBezTo>
                    <a:cubicBezTo>
                      <a:pt x="3028342" y="807865"/>
                      <a:pt x="3024244" y="807492"/>
                      <a:pt x="3020519" y="807120"/>
                    </a:cubicBezTo>
                    <a:cubicBezTo>
                      <a:pt x="3003754" y="806375"/>
                      <a:pt x="2987734" y="810473"/>
                      <a:pt x="2971342" y="813826"/>
                    </a:cubicBezTo>
                    <a:cubicBezTo>
                      <a:pt x="2924027" y="824630"/>
                      <a:pt x="2875968" y="832453"/>
                      <a:pt x="2827908" y="838042"/>
                    </a:cubicBezTo>
                    <a:cubicBezTo>
                      <a:pt x="2754143" y="846238"/>
                      <a:pt x="2690436" y="851826"/>
                      <a:pt x="2619651" y="823139"/>
                    </a:cubicBezTo>
                    <a:cubicBezTo>
                      <a:pt x="2595435" y="813453"/>
                      <a:pt x="2571592" y="800786"/>
                      <a:pt x="2553337" y="781786"/>
                    </a:cubicBezTo>
                    <a:cubicBezTo>
                      <a:pt x="2508258" y="735217"/>
                      <a:pt x="2520924" y="659588"/>
                      <a:pt x="2564141" y="616372"/>
                    </a:cubicBezTo>
                    <a:cubicBezTo>
                      <a:pt x="2564141" y="616372"/>
                      <a:pt x="2593200" y="576136"/>
                      <a:pt x="2668828" y="573901"/>
                    </a:cubicBezTo>
                    <a:cubicBezTo>
                      <a:pt x="2692299" y="573156"/>
                      <a:pt x="2717632" y="578372"/>
                      <a:pt x="2741104" y="579862"/>
                    </a:cubicBezTo>
                    <a:cubicBezTo>
                      <a:pt x="2784692" y="582842"/>
                      <a:pt x="2827908" y="583587"/>
                      <a:pt x="2871497" y="577999"/>
                    </a:cubicBezTo>
                    <a:cubicBezTo>
                      <a:pt x="2882674" y="576509"/>
                      <a:pt x="2894968" y="573901"/>
                      <a:pt x="2900929" y="564587"/>
                    </a:cubicBezTo>
                    <a:cubicBezTo>
                      <a:pt x="2907635" y="553783"/>
                      <a:pt x="2902792" y="539626"/>
                      <a:pt x="2896458" y="528450"/>
                    </a:cubicBezTo>
                    <a:cubicBezTo>
                      <a:pt x="2869634" y="479645"/>
                      <a:pt x="2824555" y="443135"/>
                      <a:pt x="2775751" y="415938"/>
                    </a:cubicBezTo>
                    <a:cubicBezTo>
                      <a:pt x="2752653" y="403272"/>
                      <a:pt x="2726574" y="389860"/>
                      <a:pt x="2716888" y="365271"/>
                    </a:cubicBezTo>
                    <a:cubicBezTo>
                      <a:pt x="2709809" y="347016"/>
                      <a:pt x="2713534" y="326153"/>
                      <a:pt x="2708319" y="307153"/>
                    </a:cubicBezTo>
                    <a:cubicBezTo>
                      <a:pt x="2700122" y="277721"/>
                      <a:pt x="2672181" y="258721"/>
                      <a:pt x="2645357" y="244936"/>
                    </a:cubicBezTo>
                    <a:cubicBezTo>
                      <a:pt x="2624122" y="234132"/>
                      <a:pt x="2600651" y="224818"/>
                      <a:pt x="2577180" y="227799"/>
                    </a:cubicBezTo>
                    <a:cubicBezTo>
                      <a:pt x="2513846" y="235995"/>
                      <a:pt x="2524650" y="311623"/>
                      <a:pt x="2550729" y="349624"/>
                    </a:cubicBezTo>
                    <a:cubicBezTo>
                      <a:pt x="2550729" y="349624"/>
                      <a:pt x="2610710" y="447978"/>
                      <a:pt x="2511238" y="509077"/>
                    </a:cubicBezTo>
                    <a:cubicBezTo>
                      <a:pt x="2511238" y="509077"/>
                      <a:pt x="2432629" y="555646"/>
                      <a:pt x="2357001" y="529940"/>
                    </a:cubicBezTo>
                    <a:cubicBezTo>
                      <a:pt x="2291059" y="507214"/>
                      <a:pt x="2248960" y="462880"/>
                      <a:pt x="2243744" y="389860"/>
                    </a:cubicBezTo>
                    <a:cubicBezTo>
                      <a:pt x="2237411" y="303427"/>
                      <a:pt x="2281000" y="222956"/>
                      <a:pt x="2311922" y="145092"/>
                    </a:cubicBezTo>
                    <a:cubicBezTo>
                      <a:pt x="2318255" y="128700"/>
                      <a:pt x="2324961" y="111562"/>
                      <a:pt x="2322353" y="94052"/>
                    </a:cubicBezTo>
                    <a:cubicBezTo>
                      <a:pt x="2321236" y="86974"/>
                      <a:pt x="2317137" y="79150"/>
                      <a:pt x="2310059" y="79150"/>
                    </a:cubicBezTo>
                    <a:cubicBezTo>
                      <a:pt x="2306706" y="79150"/>
                      <a:pt x="2303725" y="80640"/>
                      <a:pt x="2301118" y="82503"/>
                    </a:cubicBezTo>
                    <a:cubicBezTo>
                      <a:pt x="2266098" y="104856"/>
                      <a:pt x="2234058" y="166327"/>
                      <a:pt x="2184881" y="159622"/>
                    </a:cubicBezTo>
                    <a:cubicBezTo>
                      <a:pt x="2184881" y="159622"/>
                      <a:pt x="2106272" y="157759"/>
                      <a:pt x="2104037" y="79522"/>
                    </a:cubicBezTo>
                    <a:cubicBezTo>
                      <a:pt x="2104037" y="79522"/>
                      <a:pt x="2109253" y="-16224"/>
                      <a:pt x="2035859" y="2404"/>
                    </a:cubicBezTo>
                    <a:cubicBezTo>
                      <a:pt x="2035859" y="2404"/>
                      <a:pt x="1926329" y="10600"/>
                      <a:pt x="1936388" y="94425"/>
                    </a:cubicBezTo>
                    <a:cubicBezTo>
                      <a:pt x="1936388" y="94425"/>
                      <a:pt x="1940486" y="131680"/>
                      <a:pt x="2013879" y="160739"/>
                    </a:cubicBezTo>
                    <a:cubicBezTo>
                      <a:pt x="2013879" y="160739"/>
                      <a:pt x="2114096" y="193896"/>
                      <a:pt x="2125645" y="257976"/>
                    </a:cubicBezTo>
                    <a:cubicBezTo>
                      <a:pt x="2125645" y="257976"/>
                      <a:pt x="2157685" y="377938"/>
                      <a:pt x="2089507" y="406997"/>
                    </a:cubicBezTo>
                    <a:cubicBezTo>
                      <a:pt x="2089507" y="406997"/>
                      <a:pt x="2045918" y="428605"/>
                      <a:pt x="2003447" y="412213"/>
                    </a:cubicBezTo>
                    <a:cubicBezTo>
                      <a:pt x="2003447" y="412213"/>
                      <a:pt x="1969172" y="408115"/>
                      <a:pt x="2025055" y="439037"/>
                    </a:cubicBezTo>
                    <a:cubicBezTo>
                      <a:pt x="2025055" y="439037"/>
                      <a:pt x="2104782" y="490822"/>
                      <a:pt x="2114096" y="557881"/>
                    </a:cubicBezTo>
                    <a:cubicBezTo>
                      <a:pt x="2117821" y="583960"/>
                      <a:pt x="2122292" y="608176"/>
                      <a:pt x="2111860" y="633510"/>
                    </a:cubicBezTo>
                    <a:cubicBezTo>
                      <a:pt x="2094723" y="675236"/>
                      <a:pt x="2046291" y="690510"/>
                      <a:pt x="2004565" y="692746"/>
                    </a:cubicBezTo>
                    <a:cubicBezTo>
                      <a:pt x="1952408" y="695354"/>
                      <a:pt x="1914780" y="674863"/>
                      <a:pt x="1877152" y="640588"/>
                    </a:cubicBezTo>
                    <a:cubicBezTo>
                      <a:pt x="1877152" y="640588"/>
                      <a:pt x="1860759" y="624941"/>
                      <a:pt x="1868955" y="652137"/>
                    </a:cubicBezTo>
                    <a:cubicBezTo>
                      <a:pt x="1868955" y="652137"/>
                      <a:pt x="1883858" y="763903"/>
                      <a:pt x="1866720" y="827983"/>
                    </a:cubicBezTo>
                    <a:cubicBezTo>
                      <a:pt x="1867838" y="823885"/>
                      <a:pt x="1897642" y="837669"/>
                      <a:pt x="1899877" y="838787"/>
                    </a:cubicBezTo>
                    <a:cubicBezTo>
                      <a:pt x="1970663" y="886474"/>
                      <a:pt x="1907701" y="991906"/>
                      <a:pt x="1851818" y="1018730"/>
                    </a:cubicBezTo>
                    <a:cubicBezTo>
                      <a:pt x="1816798" y="1035495"/>
                      <a:pt x="1771719" y="1040711"/>
                      <a:pt x="1732601" y="1045181"/>
                    </a:cubicBezTo>
                    <a:cubicBezTo>
                      <a:pt x="1693110" y="1040711"/>
                      <a:pt x="1646541" y="1035868"/>
                      <a:pt x="1610776" y="1018730"/>
                    </a:cubicBezTo>
                    <a:cubicBezTo>
                      <a:pt x="1554893" y="991906"/>
                      <a:pt x="1491931" y="886474"/>
                      <a:pt x="1562717" y="838787"/>
                    </a:cubicBezTo>
                    <a:cubicBezTo>
                      <a:pt x="1564579" y="837669"/>
                      <a:pt x="1594756" y="823885"/>
                      <a:pt x="1595874" y="827983"/>
                    </a:cubicBezTo>
                    <a:cubicBezTo>
                      <a:pt x="1578364" y="763903"/>
                      <a:pt x="1593638" y="652137"/>
                      <a:pt x="1593638" y="652137"/>
                    </a:cubicBezTo>
                    <a:cubicBezTo>
                      <a:pt x="1601835" y="625313"/>
                      <a:pt x="1585442" y="640588"/>
                      <a:pt x="1585442" y="640588"/>
                    </a:cubicBezTo>
                    <a:cubicBezTo>
                      <a:pt x="1547814" y="674863"/>
                      <a:pt x="1510186" y="695354"/>
                      <a:pt x="1458029" y="692746"/>
                    </a:cubicBezTo>
                    <a:cubicBezTo>
                      <a:pt x="1416675" y="690883"/>
                      <a:pt x="1367871" y="675608"/>
                      <a:pt x="1350733" y="633510"/>
                    </a:cubicBezTo>
                    <a:cubicBezTo>
                      <a:pt x="1340302" y="607803"/>
                      <a:pt x="1344773" y="583587"/>
                      <a:pt x="1348498" y="557881"/>
                    </a:cubicBezTo>
                    <a:cubicBezTo>
                      <a:pt x="1357812" y="490449"/>
                      <a:pt x="1437539" y="439037"/>
                      <a:pt x="1437539" y="439037"/>
                    </a:cubicBezTo>
                    <a:cubicBezTo>
                      <a:pt x="1493422" y="408115"/>
                      <a:pt x="1459147" y="412213"/>
                      <a:pt x="1459147" y="412213"/>
                    </a:cubicBezTo>
                    <a:cubicBezTo>
                      <a:pt x="1416675" y="428605"/>
                      <a:pt x="1373087" y="406997"/>
                      <a:pt x="1373087" y="406997"/>
                    </a:cubicBezTo>
                    <a:cubicBezTo>
                      <a:pt x="1304909" y="377938"/>
                      <a:pt x="1336949" y="257976"/>
                      <a:pt x="1336949" y="257976"/>
                    </a:cubicBezTo>
                    <a:cubicBezTo>
                      <a:pt x="1348498" y="193896"/>
                      <a:pt x="1448715" y="160739"/>
                      <a:pt x="1448715" y="160739"/>
                    </a:cubicBezTo>
                    <a:cubicBezTo>
                      <a:pt x="1522108" y="131680"/>
                      <a:pt x="1526206" y="94425"/>
                      <a:pt x="1526206" y="94425"/>
                    </a:cubicBezTo>
                    <a:cubicBezTo>
                      <a:pt x="1536638" y="10600"/>
                      <a:pt x="1426734" y="2404"/>
                      <a:pt x="1426734" y="2404"/>
                    </a:cubicBezTo>
                    <a:cubicBezTo>
                      <a:pt x="1353341" y="-16224"/>
                      <a:pt x="1358557" y="79522"/>
                      <a:pt x="1358557" y="79522"/>
                    </a:cubicBezTo>
                    <a:cubicBezTo>
                      <a:pt x="1356322" y="157759"/>
                      <a:pt x="1277713" y="159622"/>
                      <a:pt x="1277713" y="159622"/>
                    </a:cubicBezTo>
                    <a:cubicBezTo>
                      <a:pt x="1228908" y="166327"/>
                      <a:pt x="1196496" y="104856"/>
                      <a:pt x="1161476" y="82503"/>
                    </a:cubicBezTo>
                    <a:cubicBezTo>
                      <a:pt x="1158868" y="80640"/>
                      <a:pt x="1155888" y="79150"/>
                      <a:pt x="1152535" y="79150"/>
                    </a:cubicBezTo>
                    <a:cubicBezTo>
                      <a:pt x="1145457" y="79150"/>
                      <a:pt x="1141358" y="87346"/>
                      <a:pt x="1140241" y="94052"/>
                    </a:cubicBezTo>
                    <a:cubicBezTo>
                      <a:pt x="1137633" y="111562"/>
                      <a:pt x="1144339" y="128700"/>
                      <a:pt x="1150672" y="145092"/>
                    </a:cubicBezTo>
                    <a:cubicBezTo>
                      <a:pt x="1181594" y="222956"/>
                      <a:pt x="1225183" y="303427"/>
                      <a:pt x="1218850" y="389860"/>
                    </a:cubicBezTo>
                    <a:cubicBezTo>
                      <a:pt x="1213634" y="462880"/>
                      <a:pt x="1171908" y="507214"/>
                      <a:pt x="1105593" y="529940"/>
                    </a:cubicBezTo>
                    <a:cubicBezTo>
                      <a:pt x="1029965" y="555646"/>
                      <a:pt x="951356" y="509077"/>
                      <a:pt x="951356" y="509077"/>
                    </a:cubicBezTo>
                    <a:cubicBezTo>
                      <a:pt x="851884" y="447978"/>
                      <a:pt x="911865" y="349624"/>
                      <a:pt x="911865" y="349624"/>
                    </a:cubicBezTo>
                    <a:cubicBezTo>
                      <a:pt x="937944" y="311623"/>
                      <a:pt x="948748" y="235995"/>
                      <a:pt x="885414" y="227799"/>
                    </a:cubicBezTo>
                    <a:cubicBezTo>
                      <a:pt x="861943" y="224818"/>
                      <a:pt x="838472" y="234132"/>
                      <a:pt x="817237" y="244936"/>
                    </a:cubicBezTo>
                    <a:cubicBezTo>
                      <a:pt x="790040" y="258721"/>
                      <a:pt x="762099" y="278094"/>
                      <a:pt x="754275" y="307153"/>
                    </a:cubicBezTo>
                    <a:cubicBezTo>
                      <a:pt x="749059" y="326153"/>
                      <a:pt x="752785" y="347016"/>
                      <a:pt x="745706" y="365271"/>
                    </a:cubicBezTo>
                    <a:cubicBezTo>
                      <a:pt x="736020" y="389860"/>
                      <a:pt x="709941" y="402899"/>
                      <a:pt x="686843" y="415938"/>
                    </a:cubicBezTo>
                    <a:cubicBezTo>
                      <a:pt x="638038" y="443135"/>
                      <a:pt x="592960" y="479645"/>
                      <a:pt x="566136" y="528450"/>
                    </a:cubicBezTo>
                    <a:cubicBezTo>
                      <a:pt x="560175" y="539626"/>
                      <a:pt x="554959" y="553783"/>
                      <a:pt x="561665" y="564587"/>
                    </a:cubicBezTo>
                    <a:cubicBezTo>
                      <a:pt x="567626" y="573901"/>
                      <a:pt x="579920" y="576509"/>
                      <a:pt x="591097" y="577999"/>
                    </a:cubicBezTo>
                    <a:cubicBezTo>
                      <a:pt x="634685" y="583587"/>
                      <a:pt x="677902" y="582842"/>
                      <a:pt x="721490" y="579862"/>
                    </a:cubicBezTo>
                    <a:cubicBezTo>
                      <a:pt x="744961" y="577999"/>
                      <a:pt x="770295" y="573156"/>
                      <a:pt x="793766" y="573901"/>
                    </a:cubicBezTo>
                    <a:cubicBezTo>
                      <a:pt x="869394" y="576136"/>
                      <a:pt x="898453" y="616372"/>
                      <a:pt x="898453" y="616372"/>
                    </a:cubicBezTo>
                    <a:cubicBezTo>
                      <a:pt x="941670" y="659588"/>
                      <a:pt x="953964" y="735217"/>
                      <a:pt x="909258" y="781786"/>
                    </a:cubicBezTo>
                    <a:cubicBezTo>
                      <a:pt x="891002" y="800786"/>
                      <a:pt x="867159" y="813080"/>
                      <a:pt x="842943" y="823139"/>
                    </a:cubicBezTo>
                    <a:cubicBezTo>
                      <a:pt x="772158" y="851826"/>
                      <a:pt x="708824" y="846238"/>
                      <a:pt x="634685" y="838042"/>
                    </a:cubicBezTo>
                    <a:cubicBezTo>
                      <a:pt x="586254" y="832453"/>
                      <a:pt x="538567" y="824630"/>
                      <a:pt x="491252" y="813826"/>
                    </a:cubicBezTo>
                    <a:cubicBezTo>
                      <a:pt x="475233" y="810100"/>
                      <a:pt x="458840" y="806375"/>
                      <a:pt x="442075" y="807120"/>
                    </a:cubicBezTo>
                    <a:cubicBezTo>
                      <a:pt x="438350" y="807120"/>
                      <a:pt x="434252" y="807865"/>
                      <a:pt x="432016" y="810845"/>
                    </a:cubicBezTo>
                    <a:cubicBezTo>
                      <a:pt x="425310" y="819041"/>
                      <a:pt x="442448" y="842885"/>
                      <a:pt x="434997" y="857414"/>
                    </a:cubicBezTo>
                    <a:cubicBezTo>
                      <a:pt x="427173" y="872689"/>
                      <a:pt x="407055" y="880513"/>
                      <a:pt x="392153" y="886101"/>
                    </a:cubicBezTo>
                    <a:cubicBezTo>
                      <a:pt x="368310" y="895042"/>
                      <a:pt x="349682" y="912552"/>
                      <a:pt x="347447" y="939004"/>
                    </a:cubicBezTo>
                    <a:cubicBezTo>
                      <a:pt x="347447" y="942729"/>
                      <a:pt x="347447" y="946455"/>
                      <a:pt x="348564" y="950180"/>
                    </a:cubicBezTo>
                    <a:cubicBezTo>
                      <a:pt x="351172" y="957259"/>
                      <a:pt x="358623" y="961729"/>
                      <a:pt x="366074" y="963220"/>
                    </a:cubicBezTo>
                    <a:cubicBezTo>
                      <a:pt x="387310" y="966945"/>
                      <a:pt x="411526" y="958376"/>
                      <a:pt x="432016" y="954278"/>
                    </a:cubicBezTo>
                    <a:cubicBezTo>
                      <a:pt x="478586" y="945337"/>
                      <a:pt x="526645" y="950180"/>
                      <a:pt x="572469" y="961729"/>
                    </a:cubicBezTo>
                    <a:cubicBezTo>
                      <a:pt x="613823" y="972533"/>
                      <a:pt x="649588" y="981475"/>
                      <a:pt x="668960" y="1022456"/>
                    </a:cubicBezTo>
                    <a:cubicBezTo>
                      <a:pt x="677529" y="1040338"/>
                      <a:pt x="675294" y="1067162"/>
                      <a:pt x="691314" y="1080574"/>
                    </a:cubicBezTo>
                    <a:cubicBezTo>
                      <a:pt x="698020" y="1086162"/>
                      <a:pt x="706961" y="1088025"/>
                      <a:pt x="715530" y="1089888"/>
                    </a:cubicBezTo>
                    <a:cubicBezTo>
                      <a:pt x="759864" y="1097711"/>
                      <a:pt x="813139" y="1096594"/>
                      <a:pt x="855237" y="1078711"/>
                    </a:cubicBezTo>
                    <a:cubicBezTo>
                      <a:pt x="894355" y="1061946"/>
                      <a:pt x="926767" y="1030652"/>
                      <a:pt x="961415" y="1006808"/>
                    </a:cubicBezTo>
                    <a:cubicBezTo>
                      <a:pt x="969611" y="1001220"/>
                      <a:pt x="977807" y="995632"/>
                      <a:pt x="987121" y="991534"/>
                    </a:cubicBezTo>
                    <a:cubicBezTo>
                      <a:pt x="1005004" y="984083"/>
                      <a:pt x="1025867" y="984083"/>
                      <a:pt x="1043749" y="991534"/>
                    </a:cubicBezTo>
                    <a:cubicBezTo>
                      <a:pt x="1110809" y="1020220"/>
                      <a:pt x="1089201" y="1104417"/>
                      <a:pt x="1078769" y="1159183"/>
                    </a:cubicBezTo>
                    <a:cubicBezTo>
                      <a:pt x="1069083" y="1209850"/>
                      <a:pt x="1038534" y="1251949"/>
                      <a:pt x="997925" y="1283243"/>
                    </a:cubicBezTo>
                    <a:cubicBezTo>
                      <a:pt x="955082" y="1316028"/>
                      <a:pt x="899944" y="1340989"/>
                      <a:pt x="846668" y="1349930"/>
                    </a:cubicBezTo>
                    <a:cubicBezTo>
                      <a:pt x="781472" y="1361107"/>
                      <a:pt x="712177" y="1368185"/>
                      <a:pt x="646235" y="1369303"/>
                    </a:cubicBezTo>
                    <a:cubicBezTo>
                      <a:pt x="584763" y="1370421"/>
                      <a:pt x="524037" y="1359617"/>
                      <a:pt x="472625" y="1324224"/>
                    </a:cubicBezTo>
                    <a:cubicBezTo>
                      <a:pt x="445801" y="1305596"/>
                      <a:pt x="392898" y="1263125"/>
                      <a:pt x="392898" y="1225870"/>
                    </a:cubicBezTo>
                    <a:cubicBezTo>
                      <a:pt x="392898" y="1200536"/>
                      <a:pt x="353035" y="1207987"/>
                      <a:pt x="338133" y="1208732"/>
                    </a:cubicBezTo>
                    <a:cubicBezTo>
                      <a:pt x="306466" y="1210223"/>
                      <a:pt x="275171" y="1208732"/>
                      <a:pt x="243504" y="1205007"/>
                    </a:cubicBezTo>
                    <a:cubicBezTo>
                      <a:pt x="223386" y="1202399"/>
                      <a:pt x="183896" y="1194203"/>
                      <a:pt x="176817" y="1221027"/>
                    </a:cubicBezTo>
                    <a:cubicBezTo>
                      <a:pt x="174209" y="1231458"/>
                      <a:pt x="179425" y="1247478"/>
                      <a:pt x="185758" y="1256047"/>
                    </a:cubicBezTo>
                    <a:cubicBezTo>
                      <a:pt x="254681" y="1346205"/>
                      <a:pt x="375761" y="1329440"/>
                      <a:pt x="471507" y="1359617"/>
                    </a:cubicBezTo>
                    <a:cubicBezTo>
                      <a:pt x="500939" y="1368930"/>
                      <a:pt x="531488" y="1385695"/>
                      <a:pt x="542665" y="1414382"/>
                    </a:cubicBezTo>
                    <a:cubicBezTo>
                      <a:pt x="553469" y="1443069"/>
                      <a:pt x="542665" y="1487775"/>
                      <a:pt x="521057" y="1510128"/>
                    </a:cubicBezTo>
                    <a:cubicBezTo>
                      <a:pt x="477095" y="1555207"/>
                      <a:pt x="414134" y="1563031"/>
                      <a:pt x="356015" y="1544776"/>
                    </a:cubicBezTo>
                    <a:cubicBezTo>
                      <a:pt x="317642" y="1532854"/>
                      <a:pt x="281505" y="1514971"/>
                      <a:pt x="242387" y="1504912"/>
                    </a:cubicBezTo>
                    <a:cubicBezTo>
                      <a:pt x="202896" y="1494854"/>
                      <a:pt x="162660" y="1488893"/>
                      <a:pt x="122052" y="1487775"/>
                    </a:cubicBezTo>
                    <a:cubicBezTo>
                      <a:pt x="108640" y="1487775"/>
                      <a:pt x="94855" y="1487775"/>
                      <a:pt x="82189" y="1492246"/>
                    </a:cubicBezTo>
                    <a:cubicBezTo>
                      <a:pt x="65796" y="1498207"/>
                      <a:pt x="53129" y="1512364"/>
                      <a:pt x="52757" y="1530619"/>
                    </a:cubicBezTo>
                    <a:cubicBezTo>
                      <a:pt x="52757" y="1585384"/>
                      <a:pt x="178307" y="1601404"/>
                      <a:pt x="216680" y="1614816"/>
                    </a:cubicBezTo>
                    <a:cubicBezTo>
                      <a:pt x="275544" y="1635306"/>
                      <a:pt x="325839" y="1670326"/>
                      <a:pt x="329937" y="1737758"/>
                    </a:cubicBezTo>
                    <a:cubicBezTo>
                      <a:pt x="335152" y="1822701"/>
                      <a:pt x="310191" y="1853623"/>
                      <a:pt x="310191" y="1853623"/>
                    </a:cubicBezTo>
                    <a:cubicBezTo>
                      <a:pt x="287466" y="1907270"/>
                      <a:pt x="189111" y="1865172"/>
                      <a:pt x="189111" y="1865172"/>
                    </a:cubicBezTo>
                    <a:cubicBezTo>
                      <a:pt x="147758" y="1840211"/>
                      <a:pt x="90757" y="1840211"/>
                      <a:pt x="90757" y="1840211"/>
                    </a:cubicBezTo>
                    <a:cubicBezTo>
                      <a:pt x="47914" y="1844309"/>
                      <a:pt x="55365" y="1897584"/>
                      <a:pt x="62443" y="1927016"/>
                    </a:cubicBezTo>
                    <a:cubicBezTo>
                      <a:pt x="73620" y="1972840"/>
                      <a:pt x="98208" y="2014193"/>
                      <a:pt x="128758" y="2049586"/>
                    </a:cubicBezTo>
                    <a:cubicBezTo>
                      <a:pt x="152974" y="2077900"/>
                      <a:pt x="188366" y="2121116"/>
                      <a:pt x="228975" y="2122606"/>
                    </a:cubicBezTo>
                    <a:cubicBezTo>
                      <a:pt x="247230" y="2123351"/>
                      <a:pt x="264740" y="2118136"/>
                      <a:pt x="281877" y="2112547"/>
                    </a:cubicBezTo>
                    <a:cubicBezTo>
                      <a:pt x="343721" y="2092802"/>
                      <a:pt x="410408" y="2079390"/>
                      <a:pt x="475605" y="2078645"/>
                    </a:cubicBezTo>
                    <a:cubicBezTo>
                      <a:pt x="514723" y="2078272"/>
                      <a:pt x="567253" y="2078645"/>
                      <a:pt x="604136" y="2094292"/>
                    </a:cubicBezTo>
                    <a:cubicBezTo>
                      <a:pt x="667843" y="2121861"/>
                      <a:pt x="725961" y="2163587"/>
                      <a:pt x="772530" y="2214627"/>
                    </a:cubicBezTo>
                    <a:cubicBezTo>
                      <a:pt x="813139" y="2259334"/>
                      <a:pt x="831021" y="2307393"/>
                      <a:pt x="828041" y="2369237"/>
                    </a:cubicBezTo>
                    <a:cubicBezTo>
                      <a:pt x="826923" y="2388982"/>
                      <a:pt x="824315" y="2409473"/>
                      <a:pt x="812394" y="2425120"/>
                    </a:cubicBezTo>
                    <a:cubicBezTo>
                      <a:pt x="802335" y="2438532"/>
                      <a:pt x="786315" y="2446355"/>
                      <a:pt x="770295" y="2451571"/>
                    </a:cubicBezTo>
                    <a:cubicBezTo>
                      <a:pt x="714412" y="2469081"/>
                      <a:pt x="673804" y="2439277"/>
                      <a:pt x="636176" y="2400904"/>
                    </a:cubicBezTo>
                    <a:cubicBezTo>
                      <a:pt x="600783" y="2365139"/>
                      <a:pt x="547508" y="2316334"/>
                      <a:pt x="492370" y="2331609"/>
                    </a:cubicBezTo>
                    <a:cubicBezTo>
                      <a:pt x="488272" y="2332727"/>
                      <a:pt x="483801" y="2334589"/>
                      <a:pt x="480821" y="2337570"/>
                    </a:cubicBezTo>
                    <a:cubicBezTo>
                      <a:pt x="474487" y="2343531"/>
                      <a:pt x="474487" y="2353962"/>
                      <a:pt x="477840" y="2361786"/>
                    </a:cubicBezTo>
                    <a:cubicBezTo>
                      <a:pt x="481566" y="2369609"/>
                      <a:pt x="487899" y="2375570"/>
                      <a:pt x="494233" y="2381531"/>
                    </a:cubicBezTo>
                    <a:cubicBezTo>
                      <a:pt x="540429" y="2424375"/>
                      <a:pt x="608607" y="2512297"/>
                      <a:pt x="545273" y="2570788"/>
                    </a:cubicBezTo>
                    <a:cubicBezTo>
                      <a:pt x="492370" y="2619593"/>
                      <a:pt x="425310" y="2578985"/>
                      <a:pt x="425310" y="2578985"/>
                    </a:cubicBezTo>
                    <a:cubicBezTo>
                      <a:pt x="377251" y="2548808"/>
                      <a:pt x="322113" y="2532788"/>
                      <a:pt x="269956" y="2511552"/>
                    </a:cubicBezTo>
                    <a:cubicBezTo>
                      <a:pt x="217798" y="2490317"/>
                      <a:pt x="165641" y="2466473"/>
                      <a:pt x="117581" y="2438904"/>
                    </a:cubicBezTo>
                    <a:cubicBezTo>
                      <a:pt x="97836" y="2427355"/>
                      <a:pt x="41580" y="2380413"/>
                      <a:pt x="18109" y="2393453"/>
                    </a:cubicBezTo>
                    <a:cubicBezTo>
                      <a:pt x="6933" y="2399786"/>
                      <a:pt x="3207" y="2421022"/>
                      <a:pt x="8050" y="2431453"/>
                    </a:cubicBezTo>
                    <a:cubicBezTo>
                      <a:pt x="14384" y="2444865"/>
                      <a:pt x="32639" y="2448591"/>
                      <a:pt x="44933" y="2454552"/>
                    </a:cubicBezTo>
                    <a:cubicBezTo>
                      <a:pt x="60580" y="2462375"/>
                      <a:pt x="75110" y="2472062"/>
                      <a:pt x="90012" y="2481375"/>
                    </a:cubicBezTo>
                    <a:cubicBezTo>
                      <a:pt x="120189" y="2500376"/>
                      <a:pt x="149621" y="2520494"/>
                      <a:pt x="181288" y="2536513"/>
                    </a:cubicBezTo>
                    <a:cubicBezTo>
                      <a:pt x="220033" y="2555886"/>
                      <a:pt x="240896" y="2595004"/>
                      <a:pt x="223386" y="2637848"/>
                    </a:cubicBezTo>
                    <a:cubicBezTo>
                      <a:pt x="203268" y="2687025"/>
                      <a:pt x="148131" y="2665790"/>
                      <a:pt x="108640" y="2662436"/>
                    </a:cubicBezTo>
                    <a:cubicBezTo>
                      <a:pt x="82189" y="2660201"/>
                      <a:pt x="52757" y="2663554"/>
                      <a:pt x="26678" y="2669142"/>
                    </a:cubicBezTo>
                    <a:cubicBezTo>
                      <a:pt x="20717" y="2670260"/>
                      <a:pt x="14756" y="2671750"/>
                      <a:pt x="9913" y="2675476"/>
                    </a:cubicBezTo>
                    <a:cubicBezTo>
                      <a:pt x="2090" y="2681437"/>
                      <a:pt x="-891" y="2692241"/>
                      <a:pt x="227" y="2702300"/>
                    </a:cubicBezTo>
                    <a:cubicBezTo>
                      <a:pt x="2462" y="2723163"/>
                      <a:pt x="15874" y="2741790"/>
                      <a:pt x="22580" y="2761536"/>
                    </a:cubicBezTo>
                    <a:cubicBezTo>
                      <a:pt x="24815" y="2767869"/>
                      <a:pt x="25560" y="2774203"/>
                      <a:pt x="26306" y="2780536"/>
                    </a:cubicBezTo>
                    <a:cubicBezTo>
                      <a:pt x="29658" y="2813693"/>
                      <a:pt x="27423" y="2844615"/>
                      <a:pt x="24070" y="2877400"/>
                    </a:cubicBezTo>
                    <a:cubicBezTo>
                      <a:pt x="21462" y="2900498"/>
                      <a:pt x="21835" y="2925832"/>
                      <a:pt x="35247" y="2945205"/>
                    </a:cubicBezTo>
                    <a:cubicBezTo>
                      <a:pt x="46051" y="2961225"/>
                      <a:pt x="64679" y="2970911"/>
                      <a:pt x="84051" y="2973891"/>
                    </a:cubicBezTo>
                    <a:cubicBezTo>
                      <a:pt x="151856" y="2984695"/>
                      <a:pt x="202896" y="2929185"/>
                      <a:pt x="258779" y="2900871"/>
                    </a:cubicBezTo>
                    <a:cubicBezTo>
                      <a:pt x="318015" y="2870694"/>
                      <a:pt x="382467" y="2851321"/>
                      <a:pt x="448409" y="2844243"/>
                    </a:cubicBezTo>
                    <a:cubicBezTo>
                      <a:pt x="469644" y="2842007"/>
                      <a:pt x="490880" y="2840890"/>
                      <a:pt x="511743" y="2846105"/>
                    </a:cubicBezTo>
                    <a:cubicBezTo>
                      <a:pt x="582155" y="2863243"/>
                      <a:pt x="592214" y="2953401"/>
                      <a:pt x="569116" y="3011519"/>
                    </a:cubicBezTo>
                    <a:cubicBezTo>
                      <a:pt x="541920" y="3080814"/>
                      <a:pt x="462566" y="3098697"/>
                      <a:pt x="398487" y="3114344"/>
                    </a:cubicBezTo>
                    <a:cubicBezTo>
                      <a:pt x="356388" y="3124776"/>
                      <a:pt x="315780" y="3141168"/>
                      <a:pt x="277034" y="3161286"/>
                    </a:cubicBezTo>
                    <a:cubicBezTo>
                      <a:pt x="221896" y="3190345"/>
                      <a:pt x="149248" y="3238032"/>
                      <a:pt x="156327" y="3309562"/>
                    </a:cubicBezTo>
                    <a:cubicBezTo>
                      <a:pt x="157072" y="3316640"/>
                      <a:pt x="159680" y="3324837"/>
                      <a:pt x="166758" y="3326327"/>
                    </a:cubicBezTo>
                    <a:cubicBezTo>
                      <a:pt x="169366" y="3326700"/>
                      <a:pt x="172347" y="3326327"/>
                      <a:pt x="174954" y="3325209"/>
                    </a:cubicBezTo>
                    <a:cubicBezTo>
                      <a:pt x="203268" y="3314405"/>
                      <a:pt x="213700" y="3280503"/>
                      <a:pt x="233445" y="3259640"/>
                    </a:cubicBezTo>
                    <a:cubicBezTo>
                      <a:pt x="277779" y="3212698"/>
                      <a:pt x="341858" y="3182894"/>
                      <a:pt x="402585" y="3164266"/>
                    </a:cubicBezTo>
                    <a:cubicBezTo>
                      <a:pt x="469644" y="3143776"/>
                      <a:pt x="544900" y="3138188"/>
                      <a:pt x="612332" y="3160541"/>
                    </a:cubicBezTo>
                    <a:cubicBezTo>
                      <a:pt x="654431" y="3174698"/>
                      <a:pt x="657039" y="3229090"/>
                      <a:pt x="647725" y="3266346"/>
                    </a:cubicBezTo>
                    <a:cubicBezTo>
                      <a:pt x="636176" y="3310680"/>
                      <a:pt x="572096" y="3365818"/>
                      <a:pt x="572096" y="3365818"/>
                    </a:cubicBezTo>
                    <a:cubicBezTo>
                      <a:pt x="544155" y="3393759"/>
                      <a:pt x="576195" y="3389661"/>
                      <a:pt x="576195" y="3389661"/>
                    </a:cubicBezTo>
                    <a:cubicBezTo>
                      <a:pt x="610470" y="3375131"/>
                      <a:pt x="636176" y="3372151"/>
                      <a:pt x="636176" y="3372151"/>
                    </a:cubicBezTo>
                    <a:cubicBezTo>
                      <a:pt x="682745" y="3377367"/>
                      <a:pt x="703608" y="3413505"/>
                      <a:pt x="703608" y="3413505"/>
                    </a:cubicBezTo>
                    <a:cubicBezTo>
                      <a:pt x="758373" y="3499564"/>
                      <a:pt x="687961" y="3560291"/>
                      <a:pt x="687961" y="3560291"/>
                    </a:cubicBezTo>
                    <a:cubicBezTo>
                      <a:pt x="627607" y="3631448"/>
                      <a:pt x="523292" y="3670939"/>
                      <a:pt x="432016" y="3675782"/>
                    </a:cubicBezTo>
                    <a:cubicBezTo>
                      <a:pt x="417114" y="3676527"/>
                      <a:pt x="363839" y="3682488"/>
                      <a:pt x="393643" y="3708194"/>
                    </a:cubicBezTo>
                    <a:cubicBezTo>
                      <a:pt x="405565" y="3718626"/>
                      <a:pt x="424193" y="3721606"/>
                      <a:pt x="432389" y="3735018"/>
                    </a:cubicBezTo>
                    <a:cubicBezTo>
                      <a:pt x="436114" y="3740979"/>
                      <a:pt x="437232" y="3748058"/>
                      <a:pt x="437605" y="3754764"/>
                    </a:cubicBezTo>
                    <a:cubicBezTo>
                      <a:pt x="437977" y="3767431"/>
                      <a:pt x="435369" y="3779725"/>
                      <a:pt x="434252" y="3792019"/>
                    </a:cubicBezTo>
                    <a:cubicBezTo>
                      <a:pt x="432761" y="3806921"/>
                      <a:pt x="433507" y="3822196"/>
                      <a:pt x="436114" y="3837098"/>
                    </a:cubicBezTo>
                    <a:cubicBezTo>
                      <a:pt x="437232" y="3842686"/>
                      <a:pt x="438350" y="3848647"/>
                      <a:pt x="442448" y="3852745"/>
                    </a:cubicBezTo>
                    <a:cubicBezTo>
                      <a:pt x="449899" y="3861314"/>
                      <a:pt x="464429" y="3860196"/>
                      <a:pt x="473370" y="3852745"/>
                    </a:cubicBezTo>
                    <a:cubicBezTo>
                      <a:pt x="482311" y="3845667"/>
                      <a:pt x="486409" y="3834117"/>
                      <a:pt x="488644" y="3822941"/>
                    </a:cubicBezTo>
                    <a:cubicBezTo>
                      <a:pt x="493115" y="3802823"/>
                      <a:pt x="497586" y="3781960"/>
                      <a:pt x="505409" y="3762960"/>
                    </a:cubicBezTo>
                    <a:cubicBezTo>
                      <a:pt x="532233" y="3697763"/>
                      <a:pt x="613077" y="3654174"/>
                      <a:pt x="613077" y="3654174"/>
                    </a:cubicBezTo>
                    <a:cubicBezTo>
                      <a:pt x="677157" y="3619154"/>
                      <a:pt x="731177" y="3637782"/>
                      <a:pt x="731177" y="3637782"/>
                    </a:cubicBezTo>
                    <a:cubicBezTo>
                      <a:pt x="768805" y="3651566"/>
                      <a:pt x="789295" y="3677645"/>
                      <a:pt x="791903" y="3717881"/>
                    </a:cubicBezTo>
                    <a:cubicBezTo>
                      <a:pt x="792648" y="3730548"/>
                      <a:pt x="792276" y="3743214"/>
                      <a:pt x="788550" y="3755136"/>
                    </a:cubicBezTo>
                    <a:cubicBezTo>
                      <a:pt x="779236" y="3783078"/>
                      <a:pt x="747942" y="3793509"/>
                      <a:pt x="730059" y="3815117"/>
                    </a:cubicBezTo>
                    <a:cubicBezTo>
                      <a:pt x="711059" y="3838215"/>
                      <a:pt x="696529" y="3866157"/>
                      <a:pt x="691686" y="3895961"/>
                    </a:cubicBezTo>
                    <a:cubicBezTo>
                      <a:pt x="686843" y="3924276"/>
                      <a:pt x="697275" y="3953335"/>
                      <a:pt x="690569" y="3980904"/>
                    </a:cubicBezTo>
                    <a:cubicBezTo>
                      <a:pt x="683863" y="4008100"/>
                      <a:pt x="661509" y="4028218"/>
                      <a:pt x="655548" y="4055787"/>
                    </a:cubicBezTo>
                    <a:cubicBezTo>
                      <a:pt x="649215" y="4084846"/>
                      <a:pt x="657411" y="4113160"/>
                      <a:pt x="674176" y="4137004"/>
                    </a:cubicBezTo>
                    <a:cubicBezTo>
                      <a:pt x="689823" y="4158984"/>
                      <a:pt x="707333" y="4179102"/>
                      <a:pt x="726706" y="4197357"/>
                    </a:cubicBezTo>
                    <a:cubicBezTo>
                      <a:pt x="736393" y="4206671"/>
                      <a:pt x="791903" y="4253986"/>
                      <a:pt x="797491" y="4215985"/>
                    </a:cubicBezTo>
                    <a:cubicBezTo>
                      <a:pt x="797864" y="4213005"/>
                      <a:pt x="797491" y="4210024"/>
                      <a:pt x="796746" y="4207044"/>
                    </a:cubicBezTo>
                    <a:cubicBezTo>
                      <a:pt x="790040" y="4169788"/>
                      <a:pt x="788550" y="4135513"/>
                      <a:pt x="794138" y="4097885"/>
                    </a:cubicBezTo>
                    <a:cubicBezTo>
                      <a:pt x="800844" y="4050944"/>
                      <a:pt x="823570" y="4004375"/>
                      <a:pt x="873865" y="3993943"/>
                    </a:cubicBezTo>
                    <a:cubicBezTo>
                      <a:pt x="918571" y="3984629"/>
                      <a:pt x="980043" y="4014806"/>
                      <a:pt x="988984" y="4062866"/>
                    </a:cubicBezTo>
                    <a:cubicBezTo>
                      <a:pt x="995317" y="4096023"/>
                      <a:pt x="968121" y="4126200"/>
                      <a:pt x="979670" y="4160847"/>
                    </a:cubicBezTo>
                    <a:cubicBezTo>
                      <a:pt x="981905" y="4167180"/>
                      <a:pt x="986004" y="4173886"/>
                      <a:pt x="992709" y="4175004"/>
                    </a:cubicBezTo>
                    <a:cubicBezTo>
                      <a:pt x="996435" y="4175749"/>
                      <a:pt x="1000533" y="4174259"/>
                      <a:pt x="1003886" y="4172769"/>
                    </a:cubicBezTo>
                    <a:cubicBezTo>
                      <a:pt x="1035181" y="4157122"/>
                      <a:pt x="1048592" y="4124337"/>
                      <a:pt x="1088456" y="4125082"/>
                    </a:cubicBezTo>
                    <a:cubicBezTo>
                      <a:pt x="1107456" y="4125082"/>
                      <a:pt x="1121986" y="4134023"/>
                      <a:pt x="1135770" y="4146317"/>
                    </a:cubicBezTo>
                    <a:cubicBezTo>
                      <a:pt x="1206183" y="4208534"/>
                      <a:pt x="1135770" y="4266280"/>
                      <a:pt x="1135770" y="4266280"/>
                    </a:cubicBezTo>
                    <a:cubicBezTo>
                      <a:pt x="1108201" y="4293849"/>
                      <a:pt x="1072436" y="4339673"/>
                      <a:pt x="1075416" y="4381026"/>
                    </a:cubicBezTo>
                    <a:cubicBezTo>
                      <a:pt x="1076534" y="4396674"/>
                      <a:pt x="1084358" y="4412693"/>
                      <a:pt x="1098515" y="4420144"/>
                    </a:cubicBezTo>
                    <a:cubicBezTo>
                      <a:pt x="1114534" y="4428713"/>
                      <a:pt x="1133907" y="4425733"/>
                      <a:pt x="1150300" y="4433184"/>
                    </a:cubicBezTo>
                    <a:cubicBezTo>
                      <a:pt x="1165574" y="4440262"/>
                      <a:pt x="1178614" y="4452929"/>
                      <a:pt x="1189790" y="4465223"/>
                    </a:cubicBezTo>
                    <a:cubicBezTo>
                      <a:pt x="1218850" y="4496890"/>
                      <a:pt x="1275105" y="4503224"/>
                      <a:pt x="1314223" y="4494655"/>
                    </a:cubicBezTo>
                    <a:cubicBezTo>
                      <a:pt x="1334714" y="4490184"/>
                      <a:pt x="1354832" y="4481616"/>
                      <a:pt x="1370106" y="4466714"/>
                    </a:cubicBezTo>
                    <a:cubicBezTo>
                      <a:pt x="1401401" y="4435419"/>
                      <a:pt x="1402891" y="4361653"/>
                      <a:pt x="1459892" y="4362026"/>
                    </a:cubicBezTo>
                    <a:cubicBezTo>
                      <a:pt x="1469951" y="4362026"/>
                      <a:pt x="1480382" y="4363889"/>
                      <a:pt x="1490441" y="4363516"/>
                    </a:cubicBezTo>
                    <a:cubicBezTo>
                      <a:pt x="1503480" y="4362771"/>
                      <a:pt x="1516147" y="4358301"/>
                      <a:pt x="1527324" y="4351595"/>
                    </a:cubicBezTo>
                    <a:cubicBezTo>
                      <a:pt x="1529559" y="4350104"/>
                      <a:pt x="1531795" y="4348614"/>
                      <a:pt x="1534030" y="4347124"/>
                    </a:cubicBezTo>
                    <a:cubicBezTo>
                      <a:pt x="1550795" y="4335575"/>
                      <a:pt x="1567932" y="4319927"/>
                      <a:pt x="1581344" y="4304653"/>
                    </a:cubicBezTo>
                    <a:cubicBezTo>
                      <a:pt x="1614874" y="4265907"/>
                      <a:pt x="1624188" y="4205181"/>
                      <a:pt x="1615247" y="4155631"/>
                    </a:cubicBezTo>
                    <a:cubicBezTo>
                      <a:pt x="1609658" y="4123964"/>
                      <a:pt x="1578364" y="4110180"/>
                      <a:pt x="1573520" y="4080375"/>
                    </a:cubicBezTo>
                    <a:cubicBezTo>
                      <a:pt x="1568677" y="4051316"/>
                      <a:pt x="1585070" y="4031198"/>
                      <a:pt x="1599599" y="4008100"/>
                    </a:cubicBezTo>
                    <a:cubicBezTo>
                      <a:pt x="1667404" y="3898197"/>
                      <a:pt x="1580226" y="3775999"/>
                      <a:pt x="1502735" y="3699253"/>
                    </a:cubicBezTo>
                    <a:cubicBezTo>
                      <a:pt x="1439029" y="3655664"/>
                      <a:pt x="1469951" y="3547251"/>
                      <a:pt x="1469951" y="3547251"/>
                    </a:cubicBezTo>
                    <a:cubicBezTo>
                      <a:pt x="1490069" y="3477211"/>
                      <a:pt x="1442009" y="3477211"/>
                      <a:pt x="1442009" y="3477211"/>
                    </a:cubicBezTo>
                    <a:cubicBezTo>
                      <a:pt x="1387616" y="3469388"/>
                      <a:pt x="1364518" y="3424308"/>
                      <a:pt x="1364518" y="3424308"/>
                    </a:cubicBezTo>
                    <a:cubicBezTo>
                      <a:pt x="1341420" y="3402701"/>
                      <a:pt x="1383146" y="3331170"/>
                      <a:pt x="1383146" y="3331170"/>
                    </a:cubicBezTo>
                    <a:cubicBezTo>
                      <a:pt x="1390969" y="3301739"/>
                      <a:pt x="1375322" y="3250326"/>
                      <a:pt x="1375322" y="3250326"/>
                    </a:cubicBezTo>
                    <a:cubicBezTo>
                      <a:pt x="1370851" y="3140050"/>
                      <a:pt x="1472931" y="3090500"/>
                      <a:pt x="1472931" y="3090500"/>
                    </a:cubicBezTo>
                    <a:cubicBezTo>
                      <a:pt x="1548932" y="3042441"/>
                      <a:pt x="1539618" y="2981715"/>
                      <a:pt x="1539618" y="2981715"/>
                    </a:cubicBezTo>
                    <a:cubicBezTo>
                      <a:pt x="1550422" y="2848341"/>
                      <a:pt x="1513167" y="2824870"/>
                      <a:pt x="1513167" y="2824870"/>
                    </a:cubicBezTo>
                    <a:cubicBezTo>
                      <a:pt x="1443127" y="2745888"/>
                      <a:pt x="1334714" y="2783144"/>
                      <a:pt x="1334714" y="2783144"/>
                    </a:cubicBezTo>
                    <a:cubicBezTo>
                      <a:pt x="1313106" y="2801771"/>
                      <a:pt x="1277340" y="2803262"/>
                      <a:pt x="1277340" y="2803262"/>
                    </a:cubicBezTo>
                    <a:cubicBezTo>
                      <a:pt x="1221457" y="2793948"/>
                      <a:pt x="1240085" y="2817419"/>
                      <a:pt x="1240085" y="2817419"/>
                    </a:cubicBezTo>
                    <a:cubicBezTo>
                      <a:pt x="1269517" y="2828223"/>
                      <a:pt x="1283674" y="2865478"/>
                      <a:pt x="1283674" y="2865478"/>
                    </a:cubicBezTo>
                    <a:cubicBezTo>
                      <a:pt x="1300811" y="2922851"/>
                      <a:pt x="1257223" y="2941479"/>
                      <a:pt x="1257223" y="2941479"/>
                    </a:cubicBezTo>
                    <a:cubicBezTo>
                      <a:pt x="1195006" y="2964577"/>
                      <a:pt x="1148437" y="3033127"/>
                      <a:pt x="1148437" y="3033127"/>
                    </a:cubicBezTo>
                    <a:cubicBezTo>
                      <a:pt x="1092554" y="3087520"/>
                      <a:pt x="1086220" y="3284601"/>
                      <a:pt x="1086220" y="3284601"/>
                    </a:cubicBezTo>
                    <a:cubicBezTo>
                      <a:pt x="1081750" y="3346818"/>
                      <a:pt x="1114162" y="3397857"/>
                      <a:pt x="1114162" y="3397857"/>
                    </a:cubicBezTo>
                    <a:lnTo>
                      <a:pt x="1177869" y="3480191"/>
                    </a:lnTo>
                    <a:cubicBezTo>
                      <a:pt x="1197987" y="3534585"/>
                      <a:pt x="1182339" y="3571840"/>
                      <a:pt x="1182339" y="3571840"/>
                    </a:cubicBezTo>
                    <a:cubicBezTo>
                      <a:pt x="1171535" y="3638527"/>
                      <a:pt x="1116770" y="3606860"/>
                      <a:pt x="1116770" y="3606860"/>
                    </a:cubicBezTo>
                    <a:cubicBezTo>
                      <a:pt x="1038906" y="3581154"/>
                      <a:pt x="971101" y="3454113"/>
                      <a:pt x="971101" y="3454113"/>
                    </a:cubicBezTo>
                    <a:cubicBezTo>
                      <a:pt x="898081" y="3336013"/>
                      <a:pt x="905905" y="3166874"/>
                      <a:pt x="905905" y="3166874"/>
                    </a:cubicBezTo>
                    <a:cubicBezTo>
                      <a:pt x="913728" y="3067402"/>
                      <a:pt x="949121" y="2985813"/>
                      <a:pt x="949121" y="2985813"/>
                    </a:cubicBezTo>
                    <a:lnTo>
                      <a:pt x="921552" y="2970911"/>
                    </a:lnTo>
                    <a:cubicBezTo>
                      <a:pt x="861198" y="2927322"/>
                      <a:pt x="844061" y="2801771"/>
                      <a:pt x="844061" y="2801771"/>
                    </a:cubicBezTo>
                    <a:cubicBezTo>
                      <a:pt x="822453" y="2626299"/>
                      <a:pt x="915591" y="2567435"/>
                      <a:pt x="915591" y="2567435"/>
                    </a:cubicBezTo>
                    <a:cubicBezTo>
                      <a:pt x="969984" y="2514533"/>
                      <a:pt x="1045985" y="2508572"/>
                      <a:pt x="1045985" y="2508572"/>
                    </a:cubicBezTo>
                    <a:cubicBezTo>
                      <a:pt x="1050455" y="2460513"/>
                      <a:pt x="1091064" y="2446355"/>
                      <a:pt x="1091064" y="2446355"/>
                    </a:cubicBezTo>
                    <a:cubicBezTo>
                      <a:pt x="1161104" y="2446355"/>
                      <a:pt x="1209163" y="2381158"/>
                      <a:pt x="1209163" y="2381158"/>
                    </a:cubicBezTo>
                    <a:cubicBezTo>
                      <a:pt x="1237105" y="2303668"/>
                      <a:pt x="1286654" y="2311118"/>
                      <a:pt x="1286654" y="2311118"/>
                    </a:cubicBezTo>
                    <a:cubicBezTo>
                      <a:pt x="1338067" y="2312609"/>
                      <a:pt x="1435676" y="2369982"/>
                      <a:pt x="1435676" y="2369982"/>
                    </a:cubicBezTo>
                    <a:cubicBezTo>
                      <a:pt x="1544461" y="2397924"/>
                      <a:pt x="1556756" y="2351354"/>
                      <a:pt x="1556756" y="2351354"/>
                    </a:cubicBezTo>
                    <a:cubicBezTo>
                      <a:pt x="1592521" y="2309628"/>
                      <a:pt x="1530304" y="2312609"/>
                      <a:pt x="1530304" y="2312609"/>
                    </a:cubicBezTo>
                    <a:cubicBezTo>
                      <a:pt x="1466598" y="2289510"/>
                      <a:pt x="1511677" y="2175882"/>
                      <a:pt x="1511677" y="2175882"/>
                    </a:cubicBezTo>
                    <a:cubicBezTo>
                      <a:pt x="1547442" y="2049958"/>
                      <a:pt x="1570540" y="2073429"/>
                      <a:pt x="1570540" y="2073429"/>
                    </a:cubicBezTo>
                    <a:cubicBezTo>
                      <a:pt x="1640580" y="2092057"/>
                      <a:pt x="1640580" y="2037664"/>
                      <a:pt x="1640580" y="2037664"/>
                    </a:cubicBezTo>
                    <a:cubicBezTo>
                      <a:pt x="1642070" y="2000409"/>
                      <a:pt x="1623443" y="1885662"/>
                      <a:pt x="1623443" y="1885662"/>
                    </a:cubicBezTo>
                    <a:cubicBezTo>
                      <a:pt x="1611148" y="1795504"/>
                      <a:pt x="1522481" y="1736641"/>
                      <a:pt x="1522481" y="1736641"/>
                    </a:cubicBezTo>
                    <a:cubicBezTo>
                      <a:pt x="1469578" y="1694915"/>
                      <a:pt x="1455794" y="1592090"/>
                      <a:pt x="1455794" y="1592090"/>
                    </a:cubicBezTo>
                    <a:cubicBezTo>
                      <a:pt x="1437166" y="1503422"/>
                      <a:pt x="1347008" y="1447539"/>
                      <a:pt x="1347008" y="1447539"/>
                    </a:cubicBezTo>
                    <a:cubicBezTo>
                      <a:pt x="1228908" y="1385323"/>
                      <a:pt x="1236732" y="1302989"/>
                      <a:pt x="1236732" y="1302989"/>
                    </a:cubicBezTo>
                    <a:cubicBezTo>
                      <a:pt x="1227418" y="1180418"/>
                      <a:pt x="1312733" y="1112241"/>
                      <a:pt x="1312733" y="1112241"/>
                    </a:cubicBezTo>
                    <a:cubicBezTo>
                      <a:pt x="1364891" y="1058221"/>
                      <a:pt x="1463245" y="1096966"/>
                      <a:pt x="1515402" y="1127516"/>
                    </a:cubicBezTo>
                    <a:cubicBezTo>
                      <a:pt x="1557128" y="1152104"/>
                      <a:pt x="1596619" y="1180418"/>
                      <a:pt x="1632756" y="1212458"/>
                    </a:cubicBezTo>
                    <a:cubicBezTo>
                      <a:pt x="1651012" y="1228478"/>
                      <a:pt x="1668894" y="1245615"/>
                      <a:pt x="1685659" y="1263498"/>
                    </a:cubicBezTo>
                    <a:cubicBezTo>
                      <a:pt x="1693855" y="1272439"/>
                      <a:pt x="1731111" y="1302989"/>
                      <a:pt x="1730738" y="1314165"/>
                    </a:cubicBezTo>
                    <a:cubicBezTo>
                      <a:pt x="1730738" y="1302989"/>
                      <a:pt x="1770229" y="1272439"/>
                      <a:pt x="1778425" y="1263498"/>
                    </a:cubicBezTo>
                    <a:cubicBezTo>
                      <a:pt x="1795190" y="1245615"/>
                      <a:pt x="1812700" y="1228478"/>
                      <a:pt x="1831328" y="1212458"/>
                    </a:cubicBezTo>
                    <a:cubicBezTo>
                      <a:pt x="1867465" y="1180418"/>
                      <a:pt x="1906956" y="1151732"/>
                      <a:pt x="1948682" y="1127516"/>
                    </a:cubicBezTo>
                    <a:cubicBezTo>
                      <a:pt x="2000839" y="1096966"/>
                      <a:pt x="2099566" y="1058221"/>
                      <a:pt x="2151351" y="1112241"/>
                    </a:cubicBezTo>
                    <a:cubicBezTo>
                      <a:pt x="2151351" y="1112241"/>
                      <a:pt x="2236666" y="1180418"/>
                      <a:pt x="2227352" y="1302989"/>
                    </a:cubicBezTo>
                    <a:cubicBezTo>
                      <a:pt x="2227352" y="1302989"/>
                      <a:pt x="2235176" y="1385323"/>
                      <a:pt x="2117076" y="1447539"/>
                    </a:cubicBezTo>
                    <a:cubicBezTo>
                      <a:pt x="2117076" y="1447539"/>
                      <a:pt x="2026918" y="1503422"/>
                      <a:pt x="2008291" y="1592090"/>
                    </a:cubicBezTo>
                    <a:cubicBezTo>
                      <a:pt x="2008291" y="1592090"/>
                      <a:pt x="1994133" y="1694542"/>
                      <a:pt x="1941603" y="1736641"/>
                    </a:cubicBezTo>
                    <a:cubicBezTo>
                      <a:pt x="1941603" y="1736641"/>
                      <a:pt x="1852936" y="1795504"/>
                      <a:pt x="1840641" y="1885662"/>
                    </a:cubicBezTo>
                    <a:cubicBezTo>
                      <a:pt x="1840641" y="1885662"/>
                      <a:pt x="1822014" y="2000409"/>
                      <a:pt x="1823504" y="2037664"/>
                    </a:cubicBezTo>
                    <a:cubicBezTo>
                      <a:pt x="1823504" y="2037664"/>
                      <a:pt x="1823504" y="2092057"/>
                      <a:pt x="1893544" y="2073429"/>
                    </a:cubicBezTo>
                    <a:cubicBezTo>
                      <a:pt x="1893544" y="2073429"/>
                      <a:pt x="1916642" y="2050331"/>
                      <a:pt x="1952408" y="2175882"/>
                    </a:cubicBezTo>
                    <a:cubicBezTo>
                      <a:pt x="1952408" y="2175882"/>
                      <a:pt x="1997486" y="2289138"/>
                      <a:pt x="1933780" y="2312609"/>
                    </a:cubicBezTo>
                    <a:cubicBezTo>
                      <a:pt x="1933780" y="2312609"/>
                      <a:pt x="1871563" y="2309628"/>
                      <a:pt x="1907329" y="2351354"/>
                    </a:cubicBezTo>
                    <a:cubicBezTo>
                      <a:pt x="1907329" y="2351354"/>
                      <a:pt x="1919623" y="2397924"/>
                      <a:pt x="2028408" y="2369982"/>
                    </a:cubicBezTo>
                    <a:cubicBezTo>
                      <a:pt x="2028408" y="2369982"/>
                      <a:pt x="2126018" y="2312609"/>
                      <a:pt x="2177430" y="2311118"/>
                    </a:cubicBezTo>
                    <a:cubicBezTo>
                      <a:pt x="2177430" y="2311118"/>
                      <a:pt x="2226980" y="2303295"/>
                      <a:pt x="2254921" y="2381158"/>
                    </a:cubicBezTo>
                    <a:cubicBezTo>
                      <a:pt x="2254921" y="2381158"/>
                      <a:pt x="2302980" y="2446355"/>
                      <a:pt x="2373020" y="2446355"/>
                    </a:cubicBezTo>
                    <a:cubicBezTo>
                      <a:pt x="2373020" y="2446355"/>
                      <a:pt x="2413256" y="2460513"/>
                      <a:pt x="2418099" y="2508572"/>
                    </a:cubicBezTo>
                    <a:cubicBezTo>
                      <a:pt x="2418099" y="2508572"/>
                      <a:pt x="2494100" y="2514905"/>
                      <a:pt x="2548493" y="2567435"/>
                    </a:cubicBezTo>
                    <a:cubicBezTo>
                      <a:pt x="2548493" y="2567435"/>
                      <a:pt x="2641632" y="2626299"/>
                      <a:pt x="2620024" y="2801771"/>
                    </a:cubicBezTo>
                    <a:cubicBezTo>
                      <a:pt x="2620024" y="2801771"/>
                      <a:pt x="2602886" y="2927695"/>
                      <a:pt x="2542532" y="2970911"/>
                    </a:cubicBezTo>
                    <a:lnTo>
                      <a:pt x="2514964" y="2985813"/>
                    </a:lnTo>
                    <a:cubicBezTo>
                      <a:pt x="2514964" y="2985813"/>
                      <a:pt x="2550356" y="3067402"/>
                      <a:pt x="2558180" y="3166874"/>
                    </a:cubicBezTo>
                    <a:cubicBezTo>
                      <a:pt x="2558180" y="3166874"/>
                      <a:pt x="2566003" y="3336013"/>
                      <a:pt x="2492983" y="3454113"/>
                    </a:cubicBezTo>
                    <a:cubicBezTo>
                      <a:pt x="2492983" y="3454113"/>
                      <a:pt x="2425178" y="3581154"/>
                      <a:pt x="2347314" y="3606860"/>
                    </a:cubicBezTo>
                    <a:cubicBezTo>
                      <a:pt x="2347314" y="3606860"/>
                      <a:pt x="2292922" y="3638899"/>
                      <a:pt x="2281745" y="3571840"/>
                    </a:cubicBezTo>
                    <a:cubicBezTo>
                      <a:pt x="2281745" y="3571840"/>
                      <a:pt x="2266098" y="3534585"/>
                      <a:pt x="2286216" y="3480191"/>
                    </a:cubicBezTo>
                    <a:lnTo>
                      <a:pt x="2349922" y="3397857"/>
                    </a:lnTo>
                    <a:cubicBezTo>
                      <a:pt x="2349922" y="3397857"/>
                      <a:pt x="2382707" y="3346445"/>
                      <a:pt x="2377864" y="3284601"/>
                    </a:cubicBezTo>
                    <a:cubicBezTo>
                      <a:pt x="2377864" y="3284601"/>
                      <a:pt x="2371530" y="3087520"/>
                      <a:pt x="2315647" y="3033127"/>
                    </a:cubicBezTo>
                    <a:cubicBezTo>
                      <a:pt x="2315647" y="3033127"/>
                      <a:pt x="2269078" y="2964950"/>
                      <a:pt x="2206862" y="2941479"/>
                    </a:cubicBezTo>
                    <a:cubicBezTo>
                      <a:pt x="2206862" y="2941479"/>
                      <a:pt x="2163273" y="2922851"/>
                      <a:pt x="2180410" y="2865478"/>
                    </a:cubicBezTo>
                    <a:cubicBezTo>
                      <a:pt x="2180410" y="2865478"/>
                      <a:pt x="2194567" y="2828223"/>
                      <a:pt x="2223999" y="2817419"/>
                    </a:cubicBezTo>
                    <a:cubicBezTo>
                      <a:pt x="2223999" y="2817419"/>
                      <a:pt x="2242627" y="2794320"/>
                      <a:pt x="2186744" y="2803262"/>
                    </a:cubicBezTo>
                    <a:cubicBezTo>
                      <a:pt x="2186744" y="2803262"/>
                      <a:pt x="2150979" y="2801771"/>
                      <a:pt x="2129371" y="2783144"/>
                    </a:cubicBezTo>
                    <a:cubicBezTo>
                      <a:pt x="2129371" y="2783144"/>
                      <a:pt x="2020585" y="2745888"/>
                      <a:pt x="1950917" y="2824870"/>
                    </a:cubicBezTo>
                    <a:cubicBezTo>
                      <a:pt x="1950917" y="2824870"/>
                      <a:pt x="1913662" y="2847968"/>
                      <a:pt x="1924466" y="2981715"/>
                    </a:cubicBezTo>
                    <a:cubicBezTo>
                      <a:pt x="1924466" y="2981715"/>
                      <a:pt x="1915152" y="3042069"/>
                      <a:pt x="1991153" y="3090500"/>
                    </a:cubicBezTo>
                    <a:cubicBezTo>
                      <a:pt x="1991153" y="3090500"/>
                      <a:pt x="2093605" y="3140050"/>
                      <a:pt x="2088762" y="3250326"/>
                    </a:cubicBezTo>
                    <a:cubicBezTo>
                      <a:pt x="2088762" y="3250326"/>
                      <a:pt x="2073115" y="3301739"/>
                      <a:pt x="2080939" y="3331170"/>
                    </a:cubicBezTo>
                    <a:cubicBezTo>
                      <a:pt x="2080939" y="3331170"/>
                      <a:pt x="2122665" y="3402701"/>
                      <a:pt x="2099566" y="3424308"/>
                    </a:cubicBezTo>
                    <a:cubicBezTo>
                      <a:pt x="2099566" y="3424308"/>
                      <a:pt x="2076468" y="3469388"/>
                      <a:pt x="2022075" y="3477211"/>
                    </a:cubicBezTo>
                    <a:cubicBezTo>
                      <a:pt x="2022075" y="3477211"/>
                      <a:pt x="1974016" y="3477211"/>
                      <a:pt x="1994133" y="3547251"/>
                    </a:cubicBezTo>
                    <a:cubicBezTo>
                      <a:pt x="1994133" y="3547251"/>
                      <a:pt x="2025055" y="3656037"/>
                      <a:pt x="1961349" y="3699253"/>
                    </a:cubicBezTo>
                    <a:cubicBezTo>
                      <a:pt x="1883485" y="3775999"/>
                      <a:pt x="1796308" y="3898197"/>
                      <a:pt x="1864485" y="4008100"/>
                    </a:cubicBezTo>
                    <a:cubicBezTo>
                      <a:pt x="1878642" y="4031198"/>
                      <a:pt x="1895407" y="4051316"/>
                      <a:pt x="1890564" y="4080375"/>
                    </a:cubicBezTo>
                    <a:cubicBezTo>
                      <a:pt x="1885348" y="4110180"/>
                      <a:pt x="1854426" y="4123964"/>
                      <a:pt x="1848838" y="4155631"/>
                    </a:cubicBezTo>
                    <a:cubicBezTo>
                      <a:pt x="1839896" y="4205181"/>
                      <a:pt x="1848838" y="4265907"/>
                      <a:pt x="1882740" y="4304653"/>
                    </a:cubicBezTo>
                    <a:cubicBezTo>
                      <a:pt x="1896152" y="4319927"/>
                      <a:pt x="1913289" y="4335575"/>
                      <a:pt x="1930054" y="4347124"/>
                    </a:cubicBezTo>
                    <a:cubicBezTo>
                      <a:pt x="1932290" y="4348614"/>
                      <a:pt x="1934525" y="4350104"/>
                      <a:pt x="1936760" y="4351595"/>
                    </a:cubicBezTo>
                    <a:cubicBezTo>
                      <a:pt x="1947937" y="4358301"/>
                      <a:pt x="1960604" y="4362771"/>
                      <a:pt x="1973643" y="4363516"/>
                    </a:cubicBezTo>
                    <a:cubicBezTo>
                      <a:pt x="1983702" y="4363889"/>
                      <a:pt x="1994133" y="4362026"/>
                      <a:pt x="2004192" y="4362026"/>
                    </a:cubicBezTo>
                    <a:cubicBezTo>
                      <a:pt x="2061193" y="4362026"/>
                      <a:pt x="2062683" y="4435419"/>
                      <a:pt x="2093978" y="4466714"/>
                    </a:cubicBezTo>
                    <a:cubicBezTo>
                      <a:pt x="2108880" y="4481616"/>
                      <a:pt x="2128998" y="4490184"/>
                      <a:pt x="2149861" y="4494655"/>
                    </a:cubicBezTo>
                    <a:cubicBezTo>
                      <a:pt x="2189352" y="4503224"/>
                      <a:pt x="2245235" y="4496890"/>
                      <a:pt x="2274294" y="4465223"/>
                    </a:cubicBezTo>
                    <a:cubicBezTo>
                      <a:pt x="2285470" y="4452929"/>
                      <a:pt x="2298510" y="4440262"/>
                      <a:pt x="2313785" y="4433184"/>
                    </a:cubicBezTo>
                    <a:cubicBezTo>
                      <a:pt x="2330177" y="4425733"/>
                      <a:pt x="2349550" y="4428341"/>
                      <a:pt x="2365569" y="4420144"/>
                    </a:cubicBezTo>
                    <a:cubicBezTo>
                      <a:pt x="2379726" y="4412693"/>
                      <a:pt x="2387550" y="4396674"/>
                      <a:pt x="2388668" y="4381026"/>
                    </a:cubicBezTo>
                    <a:cubicBezTo>
                      <a:pt x="2391276" y="4339673"/>
                      <a:pt x="2355510" y="4293849"/>
                      <a:pt x="2328314" y="4266280"/>
                    </a:cubicBezTo>
                    <a:cubicBezTo>
                      <a:pt x="2328314" y="4266280"/>
                      <a:pt x="2257902" y="4208161"/>
                      <a:pt x="2328314" y="4146317"/>
                    </a:cubicBezTo>
                    <a:cubicBezTo>
                      <a:pt x="2342099" y="4134396"/>
                      <a:pt x="2356628" y="4125455"/>
                      <a:pt x="2375628" y="4125082"/>
                    </a:cubicBezTo>
                    <a:cubicBezTo>
                      <a:pt x="2415492" y="4124337"/>
                      <a:pt x="2428903" y="4157122"/>
                      <a:pt x="2460198" y="4172769"/>
                    </a:cubicBezTo>
                    <a:cubicBezTo>
                      <a:pt x="2463551" y="4174632"/>
                      <a:pt x="2467649" y="4175749"/>
                      <a:pt x="2471375" y="4175004"/>
                    </a:cubicBezTo>
                    <a:cubicBezTo>
                      <a:pt x="2478081" y="4173886"/>
                      <a:pt x="2482179" y="4167180"/>
                      <a:pt x="2484414" y="4160847"/>
                    </a:cubicBezTo>
                    <a:cubicBezTo>
                      <a:pt x="2496336" y="4126200"/>
                      <a:pt x="2469139" y="4096395"/>
                      <a:pt x="2475100" y="4062866"/>
                    </a:cubicBezTo>
                    <a:cubicBezTo>
                      <a:pt x="2484042" y="4014806"/>
                      <a:pt x="2545140" y="3984629"/>
                      <a:pt x="2590219" y="3993943"/>
                    </a:cubicBezTo>
                    <a:cubicBezTo>
                      <a:pt x="2640514" y="4004375"/>
                      <a:pt x="2663240" y="4050944"/>
                      <a:pt x="2669946" y="4097885"/>
                    </a:cubicBezTo>
                    <a:cubicBezTo>
                      <a:pt x="2675534" y="4135513"/>
                      <a:pt x="2674044" y="4169788"/>
                      <a:pt x="2667338" y="4207044"/>
                    </a:cubicBezTo>
                    <a:cubicBezTo>
                      <a:pt x="2666593" y="4210024"/>
                      <a:pt x="2666220" y="4213005"/>
                      <a:pt x="2666593" y="4215985"/>
                    </a:cubicBezTo>
                    <a:cubicBezTo>
                      <a:pt x="2672181" y="4253986"/>
                      <a:pt x="2727692" y="4206671"/>
                      <a:pt x="2737378" y="4197357"/>
                    </a:cubicBezTo>
                    <a:cubicBezTo>
                      <a:pt x="2756751" y="4179102"/>
                      <a:pt x="2774633" y="4158612"/>
                      <a:pt x="2789908" y="4137004"/>
                    </a:cubicBezTo>
                    <a:cubicBezTo>
                      <a:pt x="2807045" y="4112788"/>
                      <a:pt x="2814869" y="4084846"/>
                      <a:pt x="2808536" y="4055787"/>
                    </a:cubicBezTo>
                    <a:cubicBezTo>
                      <a:pt x="2802575" y="4027845"/>
                      <a:pt x="2780222" y="4008100"/>
                      <a:pt x="2773516" y="3980904"/>
                    </a:cubicBezTo>
                    <a:cubicBezTo>
                      <a:pt x="2766437" y="3953335"/>
                      <a:pt x="2776869" y="3924276"/>
                      <a:pt x="2772398" y="3895961"/>
                    </a:cubicBezTo>
                    <a:cubicBezTo>
                      <a:pt x="2767182" y="3866157"/>
                      <a:pt x="2753025" y="3838215"/>
                      <a:pt x="2734025" y="3815117"/>
                    </a:cubicBezTo>
                    <a:cubicBezTo>
                      <a:pt x="2716142" y="3793509"/>
                      <a:pt x="2684848" y="3783078"/>
                      <a:pt x="2675534" y="3755136"/>
                    </a:cubicBezTo>
                    <a:cubicBezTo>
                      <a:pt x="2671436" y="3743214"/>
                      <a:pt x="2671063" y="3730175"/>
                      <a:pt x="2672181" y="3717881"/>
                    </a:cubicBezTo>
                    <a:cubicBezTo>
                      <a:pt x="2675161" y="3678018"/>
                      <a:pt x="2695652" y="3651566"/>
                      <a:pt x="2732907" y="3637782"/>
                    </a:cubicBezTo>
                    <a:cubicBezTo>
                      <a:pt x="2732907" y="3637782"/>
                      <a:pt x="2786555" y="3619154"/>
                      <a:pt x="2851007" y="3654174"/>
                    </a:cubicBezTo>
                    <a:cubicBezTo>
                      <a:pt x="2851007" y="3654174"/>
                      <a:pt x="2931851" y="3697763"/>
                      <a:pt x="2958675" y="3762960"/>
                    </a:cubicBezTo>
                    <a:cubicBezTo>
                      <a:pt x="2966498" y="3782332"/>
                      <a:pt x="2970969" y="3802823"/>
                      <a:pt x="2975440" y="3822941"/>
                    </a:cubicBezTo>
                    <a:cubicBezTo>
                      <a:pt x="2977675" y="3834117"/>
                      <a:pt x="2982146" y="3845667"/>
                      <a:pt x="2990714" y="3852745"/>
                    </a:cubicBezTo>
                    <a:cubicBezTo>
                      <a:pt x="2999656" y="3859824"/>
                      <a:pt x="3014185" y="3861314"/>
                      <a:pt x="3021636" y="3852745"/>
                    </a:cubicBezTo>
                    <a:cubicBezTo>
                      <a:pt x="3025362" y="3848275"/>
                      <a:pt x="3026852" y="3842686"/>
                      <a:pt x="3027970" y="3837098"/>
                    </a:cubicBezTo>
                    <a:cubicBezTo>
                      <a:pt x="3030578" y="3822196"/>
                      <a:pt x="3031323" y="3806921"/>
                      <a:pt x="3029833" y="3792019"/>
                    </a:cubicBezTo>
                    <a:cubicBezTo>
                      <a:pt x="3028715" y="3779725"/>
                      <a:pt x="3026107" y="3767058"/>
                      <a:pt x="3026852" y="3754764"/>
                    </a:cubicBezTo>
                    <a:cubicBezTo>
                      <a:pt x="3026852" y="3748058"/>
                      <a:pt x="3028342" y="3740979"/>
                      <a:pt x="3032068" y="3735018"/>
                    </a:cubicBezTo>
                    <a:cubicBezTo>
                      <a:pt x="3040637" y="3721606"/>
                      <a:pt x="3058892" y="3718626"/>
                      <a:pt x="3070813" y="3708194"/>
                    </a:cubicBezTo>
                    <a:cubicBezTo>
                      <a:pt x="3100618" y="3682488"/>
                      <a:pt x="3047343" y="3676527"/>
                      <a:pt x="3032440" y="3675782"/>
                    </a:cubicBezTo>
                    <a:cubicBezTo>
                      <a:pt x="2941165" y="3670939"/>
                      <a:pt x="2836850" y="3631448"/>
                      <a:pt x="2776869" y="3560291"/>
                    </a:cubicBezTo>
                    <a:cubicBezTo>
                      <a:pt x="2776869" y="3560291"/>
                      <a:pt x="2706456" y="3499192"/>
                      <a:pt x="2761221" y="3413505"/>
                    </a:cubicBezTo>
                    <a:cubicBezTo>
                      <a:pt x="2761221" y="3413505"/>
                      <a:pt x="2782084" y="3377367"/>
                      <a:pt x="2828654" y="3372151"/>
                    </a:cubicBezTo>
                    <a:cubicBezTo>
                      <a:pt x="2828654" y="3372151"/>
                      <a:pt x="2854360" y="3375131"/>
                      <a:pt x="2888635" y="3389661"/>
                    </a:cubicBezTo>
                    <a:cubicBezTo>
                      <a:pt x="2888635" y="3389661"/>
                      <a:pt x="2920674" y="3393759"/>
                      <a:pt x="2892733" y="3365818"/>
                    </a:cubicBezTo>
                    <a:cubicBezTo>
                      <a:pt x="2892733" y="3365818"/>
                      <a:pt x="2828654" y="3311052"/>
                      <a:pt x="2817105" y="3266346"/>
                    </a:cubicBezTo>
                    <a:cubicBezTo>
                      <a:pt x="2807418" y="3229090"/>
                      <a:pt x="2810399" y="3174698"/>
                      <a:pt x="2852497" y="3160541"/>
                    </a:cubicBezTo>
                    <a:cubicBezTo>
                      <a:pt x="2919929" y="3138188"/>
                      <a:pt x="2995185" y="3143776"/>
                      <a:pt x="3062245" y="3164266"/>
                    </a:cubicBezTo>
                    <a:cubicBezTo>
                      <a:pt x="3122971" y="3182894"/>
                      <a:pt x="3187050" y="3212698"/>
                      <a:pt x="3231384" y="3259640"/>
                    </a:cubicBezTo>
                    <a:cubicBezTo>
                      <a:pt x="3251129" y="3280503"/>
                      <a:pt x="3261561" y="3314405"/>
                      <a:pt x="3289875" y="3325209"/>
                    </a:cubicBezTo>
                    <a:cubicBezTo>
                      <a:pt x="3292483" y="3326327"/>
                      <a:pt x="3295463" y="3327072"/>
                      <a:pt x="3298071" y="3326327"/>
                    </a:cubicBezTo>
                    <a:cubicBezTo>
                      <a:pt x="3305150" y="3325209"/>
                      <a:pt x="3307757" y="3316640"/>
                      <a:pt x="3308502" y="3309562"/>
                    </a:cubicBezTo>
                    <a:cubicBezTo>
                      <a:pt x="3315581" y="3237659"/>
                      <a:pt x="3242933" y="3189972"/>
                      <a:pt x="3187795" y="3161286"/>
                    </a:cubicBezTo>
                    <a:cubicBezTo>
                      <a:pt x="3149422" y="3141168"/>
                      <a:pt x="3108814" y="3124776"/>
                      <a:pt x="3066343" y="3114344"/>
                    </a:cubicBezTo>
                    <a:cubicBezTo>
                      <a:pt x="3002636" y="3098697"/>
                      <a:pt x="2922910" y="3080814"/>
                      <a:pt x="2895713" y="3011519"/>
                    </a:cubicBezTo>
                    <a:cubicBezTo>
                      <a:pt x="2872988" y="2953401"/>
                      <a:pt x="2883046" y="2863243"/>
                      <a:pt x="2953086" y="2846105"/>
                    </a:cubicBezTo>
                    <a:cubicBezTo>
                      <a:pt x="2973577" y="2840890"/>
                      <a:pt x="2995185" y="2842007"/>
                      <a:pt x="3016421" y="2844243"/>
                    </a:cubicBezTo>
                    <a:cubicBezTo>
                      <a:pt x="3082362" y="2851321"/>
                      <a:pt x="3146814" y="2870694"/>
                      <a:pt x="3206050" y="2900871"/>
                    </a:cubicBezTo>
                    <a:cubicBezTo>
                      <a:pt x="3261933" y="2929185"/>
                      <a:pt x="3312973" y="2984695"/>
                      <a:pt x="3380778" y="2973891"/>
                    </a:cubicBezTo>
                    <a:cubicBezTo>
                      <a:pt x="3399778" y="2970911"/>
                      <a:pt x="3418778" y="2961225"/>
                      <a:pt x="3429582" y="2945205"/>
                    </a:cubicBezTo>
                    <a:cubicBezTo>
                      <a:pt x="3442994" y="2925832"/>
                      <a:pt x="3443367" y="2900871"/>
                      <a:pt x="3440759" y="2877400"/>
                    </a:cubicBezTo>
                    <a:cubicBezTo>
                      <a:pt x="3437034" y="2844615"/>
                      <a:pt x="3435171" y="2813321"/>
                      <a:pt x="3438524" y="2780536"/>
                    </a:cubicBezTo>
                    <a:cubicBezTo>
                      <a:pt x="3439269" y="2774203"/>
                      <a:pt x="3440014" y="2767497"/>
                      <a:pt x="3442249" y="2761536"/>
                    </a:cubicBezTo>
                    <a:close/>
                  </a:path>
                </a:pathLst>
              </a:custGeom>
              <a:solidFill>
                <a:schemeClr val="accent4">
                  <a:lumMod val="20000"/>
                  <a:lumOff val="80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Freeform: Shape 44">
                <a:extLst>
                  <a:ext uri="{FF2B5EF4-FFF2-40B4-BE49-F238E27FC236}">
                    <a16:creationId xmlns:a16="http://schemas.microsoft.com/office/drawing/2014/main" id="{D0AB9081-C2E4-5C0F-F16F-45DD3FE54487}"/>
                  </a:ext>
                </a:extLst>
              </p:cNvPr>
              <p:cNvSpPr/>
              <p:nvPr/>
            </p:nvSpPr>
            <p:spPr>
              <a:xfrm>
                <a:off x="2630235" y="2936021"/>
                <a:ext cx="366618" cy="896845"/>
              </a:xfrm>
              <a:custGeom>
                <a:avLst/>
                <a:gdLst>
                  <a:gd name="connsiteX0" fmla="*/ 62744 w 366618"/>
                  <a:gd name="connsiteY0" fmla="*/ 891148 h 896845"/>
                  <a:gd name="connsiteX1" fmla="*/ 9096 w 366618"/>
                  <a:gd name="connsiteY1" fmla="*/ 537595 h 896845"/>
                  <a:gd name="connsiteX2" fmla="*/ 189040 w 366618"/>
                  <a:gd name="connsiteY2" fmla="*/ 37255 h 896845"/>
                  <a:gd name="connsiteX3" fmla="*/ 287021 w 366618"/>
                  <a:gd name="connsiteY3" fmla="*/ 37255 h 896845"/>
                  <a:gd name="connsiteX4" fmla="*/ 366375 w 366618"/>
                  <a:gd name="connsiteY4" fmla="*/ 250356 h 896845"/>
                  <a:gd name="connsiteX5" fmla="*/ 301178 w 366618"/>
                  <a:gd name="connsiteY5" fmla="*/ 426201 h 896845"/>
                  <a:gd name="connsiteX6" fmla="*/ 113784 w 366618"/>
                  <a:gd name="connsiteY6" fmla="*/ 828187 h 896845"/>
                  <a:gd name="connsiteX7" fmla="*/ 63489 w 366618"/>
                  <a:gd name="connsiteY7" fmla="*/ 891148 h 896845"/>
                  <a:gd name="connsiteX8" fmla="*/ 63489 w 366618"/>
                  <a:gd name="connsiteY8" fmla="*/ 891148 h 8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8" h="896845">
                    <a:moveTo>
                      <a:pt x="62744" y="891148"/>
                    </a:moveTo>
                    <a:cubicBezTo>
                      <a:pt x="62744" y="891148"/>
                      <a:pt x="-28532" y="873638"/>
                      <a:pt x="9096" y="537595"/>
                    </a:cubicBezTo>
                    <a:cubicBezTo>
                      <a:pt x="9096" y="537595"/>
                      <a:pt x="48959" y="284631"/>
                      <a:pt x="189040" y="37255"/>
                    </a:cubicBezTo>
                    <a:cubicBezTo>
                      <a:pt x="189040" y="37255"/>
                      <a:pt x="229275" y="-46569"/>
                      <a:pt x="287021" y="37255"/>
                    </a:cubicBezTo>
                    <a:cubicBezTo>
                      <a:pt x="287021" y="37255"/>
                      <a:pt x="364885" y="132256"/>
                      <a:pt x="366375" y="250356"/>
                    </a:cubicBezTo>
                    <a:cubicBezTo>
                      <a:pt x="366375" y="250356"/>
                      <a:pt x="374199" y="326357"/>
                      <a:pt x="301178" y="426201"/>
                    </a:cubicBezTo>
                    <a:cubicBezTo>
                      <a:pt x="215864" y="549144"/>
                      <a:pt x="123470" y="674695"/>
                      <a:pt x="113784" y="828187"/>
                    </a:cubicBezTo>
                    <a:cubicBezTo>
                      <a:pt x="111176" y="852403"/>
                      <a:pt x="101490" y="916109"/>
                      <a:pt x="63489" y="891148"/>
                    </a:cubicBezTo>
                    <a:lnTo>
                      <a:pt x="63489" y="891148"/>
                    </a:lnTo>
                    <a:close/>
                  </a:path>
                </a:pathLst>
              </a:custGeom>
              <a:solidFill>
                <a:schemeClr val="accent4">
                  <a:lumMod val="75000"/>
                  <a:alpha val="35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Freeform: Shape 45">
                <a:extLst>
                  <a:ext uri="{FF2B5EF4-FFF2-40B4-BE49-F238E27FC236}">
                    <a16:creationId xmlns:a16="http://schemas.microsoft.com/office/drawing/2014/main" id="{21505FFA-E383-D69A-C304-AE6D5FC643FF}"/>
                  </a:ext>
                </a:extLst>
              </p:cNvPr>
              <p:cNvSpPr/>
              <p:nvPr/>
            </p:nvSpPr>
            <p:spPr>
              <a:xfrm>
                <a:off x="3957182" y="2936021"/>
                <a:ext cx="366618" cy="896845"/>
              </a:xfrm>
              <a:custGeom>
                <a:avLst/>
                <a:gdLst>
                  <a:gd name="connsiteX0" fmla="*/ 303875 w 366618"/>
                  <a:gd name="connsiteY0" fmla="*/ 891148 h 896845"/>
                  <a:gd name="connsiteX1" fmla="*/ 357523 w 366618"/>
                  <a:gd name="connsiteY1" fmla="*/ 537595 h 896845"/>
                  <a:gd name="connsiteX2" fmla="*/ 177579 w 366618"/>
                  <a:gd name="connsiteY2" fmla="*/ 37255 h 896845"/>
                  <a:gd name="connsiteX3" fmla="*/ 79597 w 366618"/>
                  <a:gd name="connsiteY3" fmla="*/ 37255 h 896845"/>
                  <a:gd name="connsiteX4" fmla="*/ 244 w 366618"/>
                  <a:gd name="connsiteY4" fmla="*/ 250356 h 896845"/>
                  <a:gd name="connsiteX5" fmla="*/ 65441 w 366618"/>
                  <a:gd name="connsiteY5" fmla="*/ 426201 h 896845"/>
                  <a:gd name="connsiteX6" fmla="*/ 252835 w 366618"/>
                  <a:gd name="connsiteY6" fmla="*/ 828187 h 896845"/>
                  <a:gd name="connsiteX7" fmla="*/ 303130 w 366618"/>
                  <a:gd name="connsiteY7" fmla="*/ 891148 h 896845"/>
                  <a:gd name="connsiteX8" fmla="*/ 303130 w 366618"/>
                  <a:gd name="connsiteY8" fmla="*/ 891148 h 8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8" h="896845">
                    <a:moveTo>
                      <a:pt x="303875" y="891148"/>
                    </a:moveTo>
                    <a:cubicBezTo>
                      <a:pt x="303875" y="891148"/>
                      <a:pt x="395150" y="873638"/>
                      <a:pt x="357523" y="537595"/>
                    </a:cubicBezTo>
                    <a:cubicBezTo>
                      <a:pt x="357523" y="537595"/>
                      <a:pt x="317659" y="284631"/>
                      <a:pt x="177579" y="37255"/>
                    </a:cubicBezTo>
                    <a:cubicBezTo>
                      <a:pt x="177579" y="37255"/>
                      <a:pt x="137343" y="-46569"/>
                      <a:pt x="79597" y="37255"/>
                    </a:cubicBezTo>
                    <a:cubicBezTo>
                      <a:pt x="79597" y="37255"/>
                      <a:pt x="1734" y="132256"/>
                      <a:pt x="244" y="250356"/>
                    </a:cubicBezTo>
                    <a:cubicBezTo>
                      <a:pt x="244" y="250356"/>
                      <a:pt x="-7580" y="326357"/>
                      <a:pt x="65441" y="426201"/>
                    </a:cubicBezTo>
                    <a:cubicBezTo>
                      <a:pt x="150755" y="549144"/>
                      <a:pt x="243148" y="674695"/>
                      <a:pt x="252835" y="828187"/>
                    </a:cubicBezTo>
                    <a:cubicBezTo>
                      <a:pt x="255443" y="852403"/>
                      <a:pt x="265129" y="916109"/>
                      <a:pt x="303130" y="891148"/>
                    </a:cubicBezTo>
                    <a:lnTo>
                      <a:pt x="303130" y="891148"/>
                    </a:lnTo>
                    <a:close/>
                  </a:path>
                </a:pathLst>
              </a:custGeom>
              <a:solidFill>
                <a:schemeClr val="accent4">
                  <a:lumMod val="75000"/>
                  <a:alpha val="35000"/>
                </a:schemeClr>
              </a:solidFill>
              <a:ln w="491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5" name="Group 14">
              <a:extLst>
                <a:ext uri="{FF2B5EF4-FFF2-40B4-BE49-F238E27FC236}">
                  <a16:creationId xmlns:a16="http://schemas.microsoft.com/office/drawing/2014/main" id="{CDBFF3CA-E3A6-6DAE-81B2-4EA6E2A38E5A}"/>
                </a:ext>
              </a:extLst>
            </p:cNvPr>
            <p:cNvGrpSpPr/>
            <p:nvPr/>
          </p:nvGrpSpPr>
          <p:grpSpPr>
            <a:xfrm>
              <a:off x="10170467" y="2765474"/>
              <a:ext cx="1268062" cy="1441395"/>
              <a:chOff x="9444786" y="2688380"/>
              <a:chExt cx="1638322" cy="2253343"/>
            </a:xfrm>
          </p:grpSpPr>
          <p:sp>
            <p:nvSpPr>
              <p:cNvPr id="16" name="Arc 15">
                <a:extLst>
                  <a:ext uri="{FF2B5EF4-FFF2-40B4-BE49-F238E27FC236}">
                    <a16:creationId xmlns:a16="http://schemas.microsoft.com/office/drawing/2014/main" id="{03BDCFBF-C563-A211-AE86-B4F870D297CF}"/>
                  </a:ext>
                </a:extLst>
              </p:cNvPr>
              <p:cNvSpPr/>
              <p:nvPr/>
            </p:nvSpPr>
            <p:spPr>
              <a:xfrm>
                <a:off x="9444786" y="2688380"/>
                <a:ext cx="605987" cy="2253343"/>
              </a:xfrm>
              <a:prstGeom prst="arc">
                <a:avLst>
                  <a:gd name="adj1" fmla="val 16200000"/>
                  <a:gd name="adj2" fmla="val 5372178"/>
                </a:avLst>
              </a:prstGeom>
              <a:noFill/>
              <a:ln w="101600" cap="rnd">
                <a:gradFill>
                  <a:gsLst>
                    <a:gs pos="0">
                      <a:schemeClr val="accent5"/>
                    </a:gs>
                    <a:gs pos="100000">
                      <a:schemeClr val="accent5">
                        <a:lumMod val="40000"/>
                        <a:lumOff val="60000"/>
                      </a:schemeClr>
                    </a:gs>
                  </a:gsLst>
                  <a:lin ang="5400000" scaled="1"/>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endParaRPr>
              </a:p>
            </p:txBody>
          </p:sp>
          <p:sp>
            <p:nvSpPr>
              <p:cNvPr id="17" name="Arc 16">
                <a:extLst>
                  <a:ext uri="{FF2B5EF4-FFF2-40B4-BE49-F238E27FC236}">
                    <a16:creationId xmlns:a16="http://schemas.microsoft.com/office/drawing/2014/main" id="{288377F2-BDE2-990A-9D89-ED5C18B418CF}"/>
                  </a:ext>
                </a:extLst>
              </p:cNvPr>
              <p:cNvSpPr/>
              <p:nvPr/>
            </p:nvSpPr>
            <p:spPr>
              <a:xfrm flipH="1">
                <a:off x="10477121" y="2688380"/>
                <a:ext cx="605987" cy="2253343"/>
              </a:xfrm>
              <a:prstGeom prst="arc">
                <a:avLst>
                  <a:gd name="adj1" fmla="val 16200000"/>
                  <a:gd name="adj2" fmla="val 5372178"/>
                </a:avLst>
              </a:prstGeom>
              <a:noFill/>
              <a:ln w="101600" cap="rnd">
                <a:gradFill>
                  <a:gsLst>
                    <a:gs pos="0">
                      <a:schemeClr val="accent5"/>
                    </a:gs>
                    <a:gs pos="100000">
                      <a:schemeClr val="accent5">
                        <a:lumMod val="40000"/>
                        <a:lumOff val="60000"/>
                      </a:schemeClr>
                    </a:gs>
                  </a:gsLst>
                  <a:lin ang="5400000" scaled="1"/>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endParaRPr>
              </a:p>
            </p:txBody>
          </p:sp>
        </p:grpSp>
      </p:grpSp>
      <p:sp>
        <p:nvSpPr>
          <p:cNvPr id="58" name="TextBox 57">
            <a:extLst>
              <a:ext uri="{FF2B5EF4-FFF2-40B4-BE49-F238E27FC236}">
                <a16:creationId xmlns:a16="http://schemas.microsoft.com/office/drawing/2014/main" id="{E23D5FDB-B05D-6F7D-7CC8-8543557B06DF}"/>
              </a:ext>
            </a:extLst>
          </p:cNvPr>
          <p:cNvSpPr txBox="1"/>
          <p:nvPr/>
        </p:nvSpPr>
        <p:spPr>
          <a:xfrm>
            <a:off x="8271813" y="1924446"/>
            <a:ext cx="3123129" cy="307777"/>
          </a:xfrm>
          <a:prstGeom prst="rect">
            <a:avLst/>
          </a:prstGeom>
          <a:noFill/>
        </p:spPr>
        <p:txBody>
          <a:bodyPr wrap="square">
            <a:spAutoFit/>
          </a:bodyPr>
          <a:lstStyle/>
          <a:p>
            <a:r>
              <a:rPr lang="en-US" sz="1400" dirty="0"/>
              <a:t>External potential border zone</a:t>
            </a:r>
            <a:endParaRPr lang="en-GB" sz="1400" dirty="0"/>
          </a:p>
        </p:txBody>
      </p:sp>
      <p:sp>
        <p:nvSpPr>
          <p:cNvPr id="59" name="TextBox 58">
            <a:extLst>
              <a:ext uri="{FF2B5EF4-FFF2-40B4-BE49-F238E27FC236}">
                <a16:creationId xmlns:a16="http://schemas.microsoft.com/office/drawing/2014/main" id="{4A482EA6-2A1B-3519-78E2-9266752FA69B}"/>
              </a:ext>
            </a:extLst>
          </p:cNvPr>
          <p:cNvSpPr txBox="1"/>
          <p:nvPr/>
        </p:nvSpPr>
        <p:spPr>
          <a:xfrm>
            <a:off x="8278296" y="2226273"/>
            <a:ext cx="3123129" cy="307777"/>
          </a:xfrm>
          <a:prstGeom prst="rect">
            <a:avLst/>
          </a:prstGeom>
          <a:noFill/>
        </p:spPr>
        <p:txBody>
          <a:bodyPr wrap="square">
            <a:spAutoFit/>
          </a:bodyPr>
          <a:lstStyle/>
          <a:p>
            <a:r>
              <a:rPr lang="en-US" sz="1400" dirty="0"/>
              <a:t>Internal potential border zone</a:t>
            </a:r>
            <a:endParaRPr lang="en-GB" sz="1400" dirty="0"/>
          </a:p>
        </p:txBody>
      </p:sp>
      <p:sp>
        <p:nvSpPr>
          <p:cNvPr id="60" name="Rectangle 59">
            <a:extLst>
              <a:ext uri="{FF2B5EF4-FFF2-40B4-BE49-F238E27FC236}">
                <a16:creationId xmlns:a16="http://schemas.microsoft.com/office/drawing/2014/main" id="{2B86A8CC-129B-8AB9-159D-62C6517E18F5}"/>
              </a:ext>
            </a:extLst>
          </p:cNvPr>
          <p:cNvSpPr/>
          <p:nvPr/>
        </p:nvSpPr>
        <p:spPr>
          <a:xfrm>
            <a:off x="8070916" y="1995706"/>
            <a:ext cx="199375" cy="173821"/>
          </a:xfrm>
          <a:prstGeom prst="rect">
            <a:avLst/>
          </a:prstGeom>
          <a:solidFill>
            <a:srgbClr val="87A5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a:extLst>
              <a:ext uri="{FF2B5EF4-FFF2-40B4-BE49-F238E27FC236}">
                <a16:creationId xmlns:a16="http://schemas.microsoft.com/office/drawing/2014/main" id="{7CDDCD14-56C2-819D-8B6B-A06A14CD9245}"/>
              </a:ext>
            </a:extLst>
          </p:cNvPr>
          <p:cNvSpPr/>
          <p:nvPr/>
        </p:nvSpPr>
        <p:spPr>
          <a:xfrm>
            <a:off x="8070916" y="2296226"/>
            <a:ext cx="199375" cy="173821"/>
          </a:xfrm>
          <a:prstGeom prst="rect">
            <a:avLst/>
          </a:prstGeom>
          <a:solidFill>
            <a:srgbClr val="FDB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388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A8C273-49A1-B816-A035-0969B3BA40FF}"/>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C76ADB28-056B-2300-E69B-994EFCEB0FB2}"/>
              </a:ext>
            </a:extLst>
          </p:cNvPr>
          <p:cNvSpPr>
            <a:spLocks noGrp="1"/>
          </p:cNvSpPr>
          <p:nvPr>
            <p:ph type="title"/>
          </p:nvPr>
        </p:nvSpPr>
        <p:spPr/>
        <p:txBody>
          <a:bodyPr/>
          <a:lstStyle/>
          <a:p>
            <a:r>
              <a:rPr lang="en-GB" dirty="0"/>
              <a:t>Lacunar (small vessel) infarction</a:t>
            </a:r>
          </a:p>
        </p:txBody>
      </p:sp>
      <p:sp>
        <p:nvSpPr>
          <p:cNvPr id="4" name="Content Placeholder 3">
            <a:extLst>
              <a:ext uri="{FF2B5EF4-FFF2-40B4-BE49-F238E27FC236}">
                <a16:creationId xmlns:a16="http://schemas.microsoft.com/office/drawing/2014/main" id="{2FD1698B-6C1C-3960-10B0-1E1BB19D9AE0}"/>
              </a:ext>
            </a:extLst>
          </p:cNvPr>
          <p:cNvSpPr>
            <a:spLocks noGrp="1"/>
          </p:cNvSpPr>
          <p:nvPr>
            <p:ph idx="20"/>
          </p:nvPr>
        </p:nvSpPr>
        <p:spPr>
          <a:xfrm>
            <a:off x="539750" y="1416785"/>
            <a:ext cx="6191976" cy="4415215"/>
          </a:xfrm>
        </p:spPr>
        <p:txBody>
          <a:bodyPr/>
          <a:lstStyle/>
          <a:p>
            <a:r>
              <a:rPr lang="en-US" dirty="0"/>
              <a:t>Lacunar infarctions are small subcortical infarcts, &lt;1.5 cm in diameter, within deep areas of the brain, which can occur due to:</a:t>
            </a:r>
            <a:r>
              <a:rPr lang="en-US" baseline="30000" dirty="0"/>
              <a:t>1-3</a:t>
            </a:r>
            <a:endParaRPr lang="en-US" dirty="0"/>
          </a:p>
          <a:p>
            <a:pPr lvl="1"/>
            <a:r>
              <a:rPr lang="en-US" dirty="0"/>
              <a:t>Occlusion of a single penetrating artery due to </a:t>
            </a:r>
            <a:r>
              <a:rPr lang="en-US" dirty="0" err="1"/>
              <a:t>lipohyalinosis</a:t>
            </a:r>
            <a:r>
              <a:rPr lang="en-US" dirty="0"/>
              <a:t> within the artery but can also occur because of </a:t>
            </a:r>
            <a:r>
              <a:rPr lang="en-US" dirty="0" err="1"/>
              <a:t>microatheromas</a:t>
            </a:r>
            <a:r>
              <a:rPr lang="en-US" dirty="0"/>
              <a:t> </a:t>
            </a:r>
          </a:p>
          <a:p>
            <a:pPr lvl="1"/>
            <a:r>
              <a:rPr lang="en-US" dirty="0"/>
              <a:t>Occlusion of the penetrator orifice from a large plaque in the mother artery, </a:t>
            </a:r>
            <a:r>
              <a:rPr lang="en-US" dirty="0" err="1"/>
              <a:t>microembolism</a:t>
            </a:r>
            <a:r>
              <a:rPr lang="en-US" dirty="0"/>
              <a:t>, vasculitis, hypercoagulable states, or genetic disease e.g., CADASIL</a:t>
            </a:r>
          </a:p>
          <a:p>
            <a:r>
              <a:rPr lang="en-US" dirty="0"/>
              <a:t>Roughly </a:t>
            </a:r>
            <a:r>
              <a:rPr lang="en-US" b="1" dirty="0"/>
              <a:t>1 in 5 strokes </a:t>
            </a:r>
            <a:r>
              <a:rPr lang="en-US" dirty="0"/>
              <a:t>are estimated to be lacunar strokes</a:t>
            </a:r>
            <a:r>
              <a:rPr lang="en-US" baseline="30000" dirty="0"/>
              <a:t>1</a:t>
            </a:r>
          </a:p>
          <a:p>
            <a:r>
              <a:rPr lang="en-GB" dirty="0"/>
              <a:t>There are 5 main classical lacunar stroke syndromes, depending on the anatomical area supplied by the affected blood vessel:</a:t>
            </a:r>
            <a:r>
              <a:rPr lang="en-GB" baseline="30000" dirty="0"/>
              <a:t>1</a:t>
            </a:r>
            <a:endParaRPr lang="en-GB" dirty="0"/>
          </a:p>
          <a:p>
            <a:pPr lvl="1"/>
            <a:r>
              <a:rPr lang="en-GB" dirty="0"/>
              <a:t>Pure motor hemiparesis</a:t>
            </a:r>
          </a:p>
          <a:p>
            <a:pPr lvl="1"/>
            <a:r>
              <a:rPr lang="en-GB" dirty="0"/>
              <a:t>Pure sensory stroke</a:t>
            </a:r>
          </a:p>
          <a:p>
            <a:pPr lvl="1"/>
            <a:r>
              <a:rPr lang="en-GB" dirty="0"/>
              <a:t>Sensorimotor stroke</a:t>
            </a:r>
          </a:p>
          <a:p>
            <a:pPr lvl="1"/>
            <a:r>
              <a:rPr lang="en-GB" dirty="0"/>
              <a:t>Dysarthria–clumsy hand syndrome</a:t>
            </a:r>
          </a:p>
          <a:p>
            <a:pPr lvl="1"/>
            <a:r>
              <a:rPr lang="en-GB" dirty="0"/>
              <a:t>Ataxic hemiparesis</a:t>
            </a:r>
          </a:p>
        </p:txBody>
      </p:sp>
      <p:sp>
        <p:nvSpPr>
          <p:cNvPr id="7" name="Text Placeholder 6">
            <a:extLst>
              <a:ext uri="{FF2B5EF4-FFF2-40B4-BE49-F238E27FC236}">
                <a16:creationId xmlns:a16="http://schemas.microsoft.com/office/drawing/2014/main" id="{F0236870-EF4D-2B2E-CADB-9095C58E65F5}"/>
              </a:ext>
            </a:extLst>
          </p:cNvPr>
          <p:cNvSpPr>
            <a:spLocks noGrp="1"/>
          </p:cNvSpPr>
          <p:nvPr>
            <p:ph type="body" sz="quarter" idx="18"/>
          </p:nvPr>
        </p:nvSpPr>
        <p:spPr/>
        <p:txBody>
          <a:bodyPr/>
          <a:lstStyle/>
          <a:p>
            <a:r>
              <a:rPr lang="en-US" dirty="0"/>
              <a:t>CADASIL=cerebral autosomal dominant arteriopathy with subcortical infarcts and leukoencephalopathy</a:t>
            </a:r>
          </a:p>
          <a:p>
            <a:endParaRPr lang="en-US" dirty="0"/>
          </a:p>
          <a:p>
            <a:r>
              <a:rPr lang="en-US" dirty="0"/>
              <a:t>1. Odier &amp; Michel. In: </a:t>
            </a:r>
            <a:r>
              <a:rPr lang="en-US" dirty="0" err="1"/>
              <a:t>Brainin</a:t>
            </a:r>
            <a:r>
              <a:rPr lang="en-US" dirty="0"/>
              <a:t> &amp; </a:t>
            </a:r>
            <a:r>
              <a:rPr lang="en-US" dirty="0" err="1"/>
              <a:t>Heiss</a:t>
            </a:r>
            <a:r>
              <a:rPr lang="en-US" dirty="0"/>
              <a:t> (eds). Textbook of Stroke Medicine. 2010; </a:t>
            </a:r>
            <a:r>
              <a:rPr lang="en-GB" dirty="0"/>
              <a:t>2. Caplan. J Stroke 2015;17(1):2–6;</a:t>
            </a:r>
          </a:p>
          <a:p>
            <a:r>
              <a:rPr lang="en-GB" dirty="0"/>
              <a:t>3. Venkataraman et al. </a:t>
            </a:r>
            <a:r>
              <a:rPr lang="en-GB" dirty="0" err="1"/>
              <a:t>StatPearls</a:t>
            </a:r>
            <a:r>
              <a:rPr lang="en-GB" dirty="0"/>
              <a:t> Publishing; 2024. Available at: https://www.ncbi.nlm.nih.gov/books/NBK534206/</a:t>
            </a:r>
          </a:p>
        </p:txBody>
      </p:sp>
      <p:sp>
        <p:nvSpPr>
          <p:cNvPr id="6" name="Slide Number Placeholder 5">
            <a:extLst>
              <a:ext uri="{FF2B5EF4-FFF2-40B4-BE49-F238E27FC236}">
                <a16:creationId xmlns:a16="http://schemas.microsoft.com/office/drawing/2014/main" id="{D21BB3A9-5A61-D3F1-54F1-D809AE5CF2EB}"/>
              </a:ext>
            </a:extLst>
          </p:cNvPr>
          <p:cNvSpPr>
            <a:spLocks noGrp="1"/>
          </p:cNvSpPr>
          <p:nvPr>
            <p:ph type="sldNum" sz="quarter" idx="4"/>
          </p:nvPr>
        </p:nvSpPr>
        <p:spPr/>
        <p:txBody>
          <a:bodyPr/>
          <a:lstStyle/>
          <a:p>
            <a:fld id="{C5E73D8C-6D1C-4360-8101-83ED279A0FF1}" type="slidenum">
              <a:rPr lang="en-GB" smtClean="0"/>
              <a:pPr/>
              <a:t>19</a:t>
            </a:fld>
            <a:endParaRPr lang="en-GB"/>
          </a:p>
        </p:txBody>
      </p:sp>
      <p:grpSp>
        <p:nvGrpSpPr>
          <p:cNvPr id="5" name="Group 4">
            <a:extLst>
              <a:ext uri="{FF2B5EF4-FFF2-40B4-BE49-F238E27FC236}">
                <a16:creationId xmlns:a16="http://schemas.microsoft.com/office/drawing/2014/main" id="{CEC4CD86-1E86-AD70-166B-EACF9AC3B887}"/>
              </a:ext>
            </a:extLst>
          </p:cNvPr>
          <p:cNvGrpSpPr/>
          <p:nvPr/>
        </p:nvGrpSpPr>
        <p:grpSpPr>
          <a:xfrm>
            <a:off x="7204759" y="1470145"/>
            <a:ext cx="2029517" cy="2442323"/>
            <a:chOff x="1286509" y="1349691"/>
            <a:chExt cx="3835643" cy="4615818"/>
          </a:xfrm>
        </p:grpSpPr>
        <p:grpSp>
          <p:nvGrpSpPr>
            <p:cNvPr id="8" name="Group 7">
              <a:extLst>
                <a:ext uri="{FF2B5EF4-FFF2-40B4-BE49-F238E27FC236}">
                  <a16:creationId xmlns:a16="http://schemas.microsoft.com/office/drawing/2014/main" id="{1B787239-3E47-C454-CEA6-D81B6EA9402F}"/>
                </a:ext>
              </a:extLst>
            </p:cNvPr>
            <p:cNvGrpSpPr/>
            <p:nvPr/>
          </p:nvGrpSpPr>
          <p:grpSpPr>
            <a:xfrm rot="10800000">
              <a:off x="1286509" y="1349691"/>
              <a:ext cx="3835643" cy="4615818"/>
              <a:chOff x="1286509" y="1607144"/>
              <a:chExt cx="3835643" cy="4615818"/>
            </a:xfrm>
          </p:grpSpPr>
          <p:sp>
            <p:nvSpPr>
              <p:cNvPr id="13" name="Graphic 87">
                <a:extLst>
                  <a:ext uri="{FF2B5EF4-FFF2-40B4-BE49-F238E27FC236}">
                    <a16:creationId xmlns:a16="http://schemas.microsoft.com/office/drawing/2014/main" id="{D708AB97-4C8A-F986-E857-7DB22F0EFAAF}"/>
                  </a:ext>
                </a:extLst>
              </p:cNvPr>
              <p:cNvSpPr/>
              <p:nvPr/>
            </p:nvSpPr>
            <p:spPr>
              <a:xfrm rot="10800000">
                <a:off x="1288517" y="1607144"/>
                <a:ext cx="3833635" cy="4615817"/>
              </a:xfrm>
              <a:custGeom>
                <a:avLst/>
                <a:gdLst>
                  <a:gd name="connsiteX0" fmla="*/ 1806610 w 3827077"/>
                  <a:gd name="connsiteY0" fmla="*/ 670183 h 4606751"/>
                  <a:gd name="connsiteX1" fmla="*/ 1807944 w 3827077"/>
                  <a:gd name="connsiteY1" fmla="*/ 626844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0" fmla="*/ 1806610 w 3827077"/>
                  <a:gd name="connsiteY0" fmla="*/ 67018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806610 w 3827077"/>
                  <a:gd name="connsiteY162" fmla="*/ 67018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6517 w 3827077"/>
                  <a:gd name="connsiteY3" fmla="*/ 480064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8804 w 3827077"/>
                  <a:gd name="connsiteY4" fmla="*/ 408341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 name="connsiteX0" fmla="*/ 1799003 w 3827077"/>
                  <a:gd name="connsiteY0" fmla="*/ 654973 h 4606751"/>
                  <a:gd name="connsiteX1" fmla="*/ 1796533 w 3827077"/>
                  <a:gd name="connsiteY1" fmla="*/ 623042 h 4606751"/>
                  <a:gd name="connsiteX2" fmla="*/ 1804134 w 3827077"/>
                  <a:gd name="connsiteY2" fmla="*/ 567599 h 4606751"/>
                  <a:gd name="connsiteX3" fmla="*/ 1810812 w 3827077"/>
                  <a:gd name="connsiteY3" fmla="*/ 476262 h 4606751"/>
                  <a:gd name="connsiteX4" fmla="*/ 1821197 w 3827077"/>
                  <a:gd name="connsiteY4" fmla="*/ 406440 h 4606751"/>
                  <a:gd name="connsiteX5" fmla="*/ 1828613 w 3827077"/>
                  <a:gd name="connsiteY5" fmla="*/ 312519 h 4606751"/>
                  <a:gd name="connsiteX6" fmla="*/ 1840805 w 3827077"/>
                  <a:gd name="connsiteY6" fmla="*/ 231747 h 4606751"/>
                  <a:gd name="connsiteX7" fmla="*/ 1847187 w 3827077"/>
                  <a:gd name="connsiteY7" fmla="*/ 184789 h 4606751"/>
                  <a:gd name="connsiteX8" fmla="*/ 1861093 w 3827077"/>
                  <a:gd name="connsiteY8" fmla="*/ 118686 h 4606751"/>
                  <a:gd name="connsiteX9" fmla="*/ 1870904 w 3827077"/>
                  <a:gd name="connsiteY9" fmla="*/ 95730 h 4606751"/>
                  <a:gd name="connsiteX10" fmla="*/ 1907385 w 3827077"/>
                  <a:gd name="connsiteY10" fmla="*/ 48963 h 4606751"/>
                  <a:gd name="connsiteX11" fmla="*/ 2007969 w 3827077"/>
                  <a:gd name="connsiteY11" fmla="*/ 13244 h 4606751"/>
                  <a:gd name="connsiteX12" fmla="*/ 2169323 w 3827077"/>
                  <a:gd name="connsiteY12" fmla="*/ 38866 h 4606751"/>
                  <a:gd name="connsiteX13" fmla="*/ 2239617 w 3827077"/>
                  <a:gd name="connsiteY13" fmla="*/ 71823 h 4606751"/>
                  <a:gd name="connsiteX14" fmla="*/ 2272574 w 3827077"/>
                  <a:gd name="connsiteY14" fmla="*/ 78300 h 4606751"/>
                  <a:gd name="connsiteX15" fmla="*/ 2379444 w 3827077"/>
                  <a:gd name="connsiteY15" fmla="*/ 85062 h 4606751"/>
                  <a:gd name="connsiteX16" fmla="*/ 2507936 w 3827077"/>
                  <a:gd name="connsiteY16" fmla="*/ 139260 h 4606751"/>
                  <a:gd name="connsiteX17" fmla="*/ 2588137 w 3827077"/>
                  <a:gd name="connsiteY17" fmla="*/ 174407 h 4606751"/>
                  <a:gd name="connsiteX18" fmla="*/ 2712914 w 3827077"/>
                  <a:gd name="connsiteY18" fmla="*/ 233081 h 4606751"/>
                  <a:gd name="connsiteX19" fmla="*/ 2822071 w 3827077"/>
                  <a:gd name="connsiteY19" fmla="*/ 340047 h 4606751"/>
                  <a:gd name="connsiteX20" fmla="*/ 2907129 w 3827077"/>
                  <a:gd name="connsiteY20" fmla="*/ 482636 h 4606751"/>
                  <a:gd name="connsiteX21" fmla="*/ 2971899 w 3827077"/>
                  <a:gd name="connsiteY21" fmla="*/ 565694 h 4606751"/>
                  <a:gd name="connsiteX22" fmla="*/ 3016286 w 3827077"/>
                  <a:gd name="connsiteY22" fmla="*/ 601508 h 4606751"/>
                  <a:gd name="connsiteX23" fmla="*/ 3039336 w 3827077"/>
                  <a:gd name="connsiteY23" fmla="*/ 635036 h 4606751"/>
                  <a:gd name="connsiteX24" fmla="*/ 3089723 w 3827077"/>
                  <a:gd name="connsiteY24" fmla="*/ 749526 h 4606751"/>
                  <a:gd name="connsiteX25" fmla="*/ 3145730 w 3827077"/>
                  <a:gd name="connsiteY25" fmla="*/ 809534 h 4606751"/>
                  <a:gd name="connsiteX26" fmla="*/ 3153160 w 3827077"/>
                  <a:gd name="connsiteY26" fmla="*/ 814677 h 4606751"/>
                  <a:gd name="connsiteX27" fmla="*/ 3246505 w 3827077"/>
                  <a:gd name="connsiteY27" fmla="*/ 898688 h 4606751"/>
                  <a:gd name="connsiteX28" fmla="*/ 3288129 w 3827077"/>
                  <a:gd name="connsiteY28" fmla="*/ 965839 h 4606751"/>
                  <a:gd name="connsiteX29" fmla="*/ 3315752 w 3827077"/>
                  <a:gd name="connsiteY29" fmla="*/ 1099665 h 4606751"/>
                  <a:gd name="connsiteX30" fmla="*/ 3342517 w 3827077"/>
                  <a:gd name="connsiteY30" fmla="*/ 1195868 h 4606751"/>
                  <a:gd name="connsiteX31" fmla="*/ 3356709 w 3827077"/>
                  <a:gd name="connsiteY31" fmla="*/ 1216442 h 4606751"/>
                  <a:gd name="connsiteX32" fmla="*/ 3417002 w 3827077"/>
                  <a:gd name="connsiteY32" fmla="*/ 1330266 h 4606751"/>
                  <a:gd name="connsiteX33" fmla="*/ 3420717 w 3827077"/>
                  <a:gd name="connsiteY33" fmla="*/ 1355031 h 4606751"/>
                  <a:gd name="connsiteX34" fmla="*/ 3440624 w 3827077"/>
                  <a:gd name="connsiteY34" fmla="*/ 1426659 h 4606751"/>
                  <a:gd name="connsiteX35" fmla="*/ 3484153 w 3827077"/>
                  <a:gd name="connsiteY35" fmla="*/ 1501716 h 4606751"/>
                  <a:gd name="connsiteX36" fmla="*/ 3530159 w 3827077"/>
                  <a:gd name="connsiteY36" fmla="*/ 1641543 h 4606751"/>
                  <a:gd name="connsiteX37" fmla="*/ 3547019 w 3827077"/>
                  <a:gd name="connsiteY37" fmla="*/ 1707646 h 4606751"/>
                  <a:gd name="connsiteX38" fmla="*/ 3557782 w 3827077"/>
                  <a:gd name="connsiteY38" fmla="*/ 1722029 h 4606751"/>
                  <a:gd name="connsiteX39" fmla="*/ 3601311 w 3827077"/>
                  <a:gd name="connsiteY39" fmla="*/ 1754985 h 4606751"/>
                  <a:gd name="connsiteX40" fmla="*/ 3636744 w 3827077"/>
                  <a:gd name="connsiteY40" fmla="*/ 1790228 h 4606751"/>
                  <a:gd name="connsiteX41" fmla="*/ 3680654 w 3827077"/>
                  <a:gd name="connsiteY41" fmla="*/ 1839853 h 4606751"/>
                  <a:gd name="connsiteX42" fmla="*/ 3749139 w 3827077"/>
                  <a:gd name="connsiteY42" fmla="*/ 1957392 h 4606751"/>
                  <a:gd name="connsiteX43" fmla="*/ 3749139 w 3827077"/>
                  <a:gd name="connsiteY43" fmla="*/ 2036259 h 4606751"/>
                  <a:gd name="connsiteX44" fmla="*/ 3765808 w 3827077"/>
                  <a:gd name="connsiteY44" fmla="*/ 2101981 h 4606751"/>
                  <a:gd name="connsiteX45" fmla="*/ 3800669 w 3827077"/>
                  <a:gd name="connsiteY45" fmla="*/ 2155035 h 4606751"/>
                  <a:gd name="connsiteX46" fmla="*/ 3799336 w 3827077"/>
                  <a:gd name="connsiteY46" fmla="*/ 2212662 h 4606751"/>
                  <a:gd name="connsiteX47" fmla="*/ 3787811 w 3827077"/>
                  <a:gd name="connsiteY47" fmla="*/ 2346202 h 4606751"/>
                  <a:gd name="connsiteX48" fmla="*/ 3820577 w 3827077"/>
                  <a:gd name="connsiteY48" fmla="*/ 2455359 h 4606751"/>
                  <a:gd name="connsiteX49" fmla="*/ 3815147 w 3827077"/>
                  <a:gd name="connsiteY49" fmla="*/ 2560419 h 4606751"/>
                  <a:gd name="connsiteX50" fmla="*/ 3781048 w 3827077"/>
                  <a:gd name="connsiteY50" fmla="*/ 2715391 h 4606751"/>
                  <a:gd name="connsiteX51" fmla="*/ 3770951 w 3827077"/>
                  <a:gd name="connsiteY51" fmla="*/ 2796925 h 4606751"/>
                  <a:gd name="connsiteX52" fmla="*/ 3769808 w 3827077"/>
                  <a:gd name="connsiteY52" fmla="*/ 2855885 h 4606751"/>
                  <a:gd name="connsiteX53" fmla="*/ 3699037 w 3827077"/>
                  <a:gd name="connsiteY53" fmla="*/ 3106678 h 4606751"/>
                  <a:gd name="connsiteX54" fmla="*/ 3697418 w 3827077"/>
                  <a:gd name="connsiteY54" fmla="*/ 3150969 h 4606751"/>
                  <a:gd name="connsiteX55" fmla="*/ 3713420 w 3827077"/>
                  <a:gd name="connsiteY55" fmla="*/ 3281843 h 4606751"/>
                  <a:gd name="connsiteX56" fmla="*/ 3693227 w 3827077"/>
                  <a:gd name="connsiteY56" fmla="*/ 3380046 h 4606751"/>
                  <a:gd name="connsiteX57" fmla="*/ 3680273 w 3827077"/>
                  <a:gd name="connsiteY57" fmla="*/ 3440244 h 4606751"/>
                  <a:gd name="connsiteX58" fmla="*/ 3632458 w 3827077"/>
                  <a:gd name="connsiteY58" fmla="*/ 3545781 h 4606751"/>
                  <a:gd name="connsiteX59" fmla="*/ 3613027 w 3827077"/>
                  <a:gd name="connsiteY59" fmla="*/ 3576642 h 4606751"/>
                  <a:gd name="connsiteX60" fmla="*/ 3569688 w 3827077"/>
                  <a:gd name="connsiteY60" fmla="*/ 3635030 h 4606751"/>
                  <a:gd name="connsiteX61" fmla="*/ 3540732 w 3827077"/>
                  <a:gd name="connsiteY61" fmla="*/ 3673035 h 4606751"/>
                  <a:gd name="connsiteX62" fmla="*/ 3513586 w 3827077"/>
                  <a:gd name="connsiteY62" fmla="*/ 3709706 h 4606751"/>
                  <a:gd name="connsiteX63" fmla="*/ 3495584 w 3827077"/>
                  <a:gd name="connsiteY63" fmla="*/ 3733233 h 4606751"/>
                  <a:gd name="connsiteX64" fmla="*/ 3435767 w 3827077"/>
                  <a:gd name="connsiteY64" fmla="*/ 3783906 h 4606751"/>
                  <a:gd name="connsiteX65" fmla="*/ 3411954 w 3827077"/>
                  <a:gd name="connsiteY65" fmla="*/ 3803813 h 4606751"/>
                  <a:gd name="connsiteX66" fmla="*/ 3378712 w 3827077"/>
                  <a:gd name="connsiteY66" fmla="*/ 3871060 h 4606751"/>
                  <a:gd name="connsiteX67" fmla="*/ 3366806 w 3827077"/>
                  <a:gd name="connsiteY67" fmla="*/ 3903159 h 4606751"/>
                  <a:gd name="connsiteX68" fmla="*/ 3311180 w 3827077"/>
                  <a:gd name="connsiteY68" fmla="*/ 3959928 h 4606751"/>
                  <a:gd name="connsiteX69" fmla="*/ 3255363 w 3827077"/>
                  <a:gd name="connsiteY69" fmla="*/ 4005267 h 4606751"/>
                  <a:gd name="connsiteX70" fmla="*/ 3144587 w 3827077"/>
                  <a:gd name="connsiteY70" fmla="*/ 4115661 h 4606751"/>
                  <a:gd name="connsiteX71" fmla="*/ 3005713 w 3827077"/>
                  <a:gd name="connsiteY71" fmla="*/ 4207768 h 4606751"/>
                  <a:gd name="connsiteX72" fmla="*/ 2958278 w 3827077"/>
                  <a:gd name="connsiteY72" fmla="*/ 4250250 h 4606751"/>
                  <a:gd name="connsiteX73" fmla="*/ 2950087 w 3827077"/>
                  <a:gd name="connsiteY73" fmla="*/ 4268824 h 4606751"/>
                  <a:gd name="connsiteX74" fmla="*/ 2883221 w 3827077"/>
                  <a:gd name="connsiteY74" fmla="*/ 4348738 h 4606751"/>
                  <a:gd name="connsiteX75" fmla="*/ 2844836 w 3827077"/>
                  <a:gd name="connsiteY75" fmla="*/ 4373027 h 4606751"/>
                  <a:gd name="connsiteX76" fmla="*/ 2757015 w 3827077"/>
                  <a:gd name="connsiteY76" fmla="*/ 4420271 h 4606751"/>
                  <a:gd name="connsiteX77" fmla="*/ 2658241 w 3827077"/>
                  <a:gd name="connsiteY77" fmla="*/ 4470944 h 4606751"/>
                  <a:gd name="connsiteX78" fmla="*/ 2561086 w 3827077"/>
                  <a:gd name="connsiteY78" fmla="*/ 4529904 h 4606751"/>
                  <a:gd name="connsiteX79" fmla="*/ 2539178 w 3827077"/>
                  <a:gd name="connsiteY79" fmla="*/ 4542001 h 4606751"/>
                  <a:gd name="connsiteX80" fmla="*/ 2493649 w 3827077"/>
                  <a:gd name="connsiteY80" fmla="*/ 4554574 h 4606751"/>
                  <a:gd name="connsiteX81" fmla="*/ 2432594 w 3827077"/>
                  <a:gd name="connsiteY81" fmla="*/ 4561051 h 4606751"/>
                  <a:gd name="connsiteX82" fmla="*/ 2416782 w 3827077"/>
                  <a:gd name="connsiteY82" fmla="*/ 4563146 h 4606751"/>
                  <a:gd name="connsiteX83" fmla="*/ 2209232 w 3827077"/>
                  <a:gd name="connsiteY83" fmla="*/ 4527713 h 4606751"/>
                  <a:gd name="connsiteX84" fmla="*/ 2064167 w 3827077"/>
                  <a:gd name="connsiteY84" fmla="*/ 4437607 h 4606751"/>
                  <a:gd name="connsiteX85" fmla="*/ 2032734 w 3827077"/>
                  <a:gd name="connsiteY85" fmla="*/ 4393506 h 4606751"/>
                  <a:gd name="connsiteX86" fmla="*/ 2006540 w 3827077"/>
                  <a:gd name="connsiteY86" fmla="*/ 4345690 h 4606751"/>
                  <a:gd name="connsiteX87" fmla="*/ 1976060 w 3827077"/>
                  <a:gd name="connsiteY87" fmla="*/ 4300161 h 4606751"/>
                  <a:gd name="connsiteX88" fmla="*/ 1962725 w 3827077"/>
                  <a:gd name="connsiteY88" fmla="*/ 4300351 h 4606751"/>
                  <a:gd name="connsiteX89" fmla="*/ 1870238 w 3827077"/>
                  <a:gd name="connsiteY89" fmla="*/ 4438369 h 4606751"/>
                  <a:gd name="connsiteX90" fmla="*/ 1859189 w 3827077"/>
                  <a:gd name="connsiteY90" fmla="*/ 4455609 h 4606751"/>
                  <a:gd name="connsiteX91" fmla="*/ 1790609 w 3827077"/>
                  <a:gd name="connsiteY91" fmla="*/ 4515712 h 4606751"/>
                  <a:gd name="connsiteX92" fmla="*/ 1771844 w 3827077"/>
                  <a:gd name="connsiteY92" fmla="*/ 4523808 h 4606751"/>
                  <a:gd name="connsiteX93" fmla="*/ 1578106 w 3827077"/>
                  <a:gd name="connsiteY93" fmla="*/ 4601818 h 4606751"/>
                  <a:gd name="connsiteX94" fmla="*/ 1487809 w 3827077"/>
                  <a:gd name="connsiteY94" fmla="*/ 4599151 h 4606751"/>
                  <a:gd name="connsiteX95" fmla="*/ 1375318 w 3827077"/>
                  <a:gd name="connsiteY95" fmla="*/ 4570480 h 4606751"/>
                  <a:gd name="connsiteX96" fmla="*/ 1295023 w 3827077"/>
                  <a:gd name="connsiteY96" fmla="*/ 4539619 h 4606751"/>
                  <a:gd name="connsiteX97" fmla="*/ 1204821 w 3827077"/>
                  <a:gd name="connsiteY97" fmla="*/ 4509139 h 4606751"/>
                  <a:gd name="connsiteX98" fmla="*/ 1055183 w 3827077"/>
                  <a:gd name="connsiteY98" fmla="*/ 4426367 h 4606751"/>
                  <a:gd name="connsiteX99" fmla="*/ 934406 w 3827077"/>
                  <a:gd name="connsiteY99" fmla="*/ 4314734 h 4606751"/>
                  <a:gd name="connsiteX100" fmla="*/ 868493 w 3827077"/>
                  <a:gd name="connsiteY100" fmla="*/ 4269776 h 4606751"/>
                  <a:gd name="connsiteX101" fmla="*/ 857349 w 3827077"/>
                  <a:gd name="connsiteY101" fmla="*/ 4261775 h 4606751"/>
                  <a:gd name="connsiteX102" fmla="*/ 720189 w 3827077"/>
                  <a:gd name="connsiteY102" fmla="*/ 4113185 h 4606751"/>
                  <a:gd name="connsiteX103" fmla="*/ 677612 w 3827077"/>
                  <a:gd name="connsiteY103" fmla="*/ 4062798 h 4606751"/>
                  <a:gd name="connsiteX104" fmla="*/ 588172 w 3827077"/>
                  <a:gd name="connsiteY104" fmla="*/ 3956308 h 4606751"/>
                  <a:gd name="connsiteX105" fmla="*/ 499876 w 3827077"/>
                  <a:gd name="connsiteY105" fmla="*/ 3823053 h 4606751"/>
                  <a:gd name="connsiteX106" fmla="*/ 474158 w 3827077"/>
                  <a:gd name="connsiteY106" fmla="*/ 3780001 h 4606751"/>
                  <a:gd name="connsiteX107" fmla="*/ 463776 w 3827077"/>
                  <a:gd name="connsiteY107" fmla="*/ 3762379 h 4606751"/>
                  <a:gd name="connsiteX108" fmla="*/ 392624 w 3827077"/>
                  <a:gd name="connsiteY108" fmla="*/ 3632935 h 4606751"/>
                  <a:gd name="connsiteX109" fmla="*/ 348809 w 3827077"/>
                  <a:gd name="connsiteY109" fmla="*/ 3525111 h 4606751"/>
                  <a:gd name="connsiteX110" fmla="*/ 299755 w 3827077"/>
                  <a:gd name="connsiteY110" fmla="*/ 3463485 h 4606751"/>
                  <a:gd name="connsiteX111" fmla="*/ 272419 w 3827077"/>
                  <a:gd name="connsiteY111" fmla="*/ 3442816 h 4606751"/>
                  <a:gd name="connsiteX112" fmla="*/ 228985 w 3827077"/>
                  <a:gd name="connsiteY112" fmla="*/ 3373093 h 4606751"/>
                  <a:gd name="connsiteX113" fmla="*/ 211363 w 3827077"/>
                  <a:gd name="connsiteY113" fmla="*/ 3309561 h 4606751"/>
                  <a:gd name="connsiteX114" fmla="*/ 201648 w 3827077"/>
                  <a:gd name="connsiteY114" fmla="*/ 3242028 h 4606751"/>
                  <a:gd name="connsiteX115" fmla="*/ 155166 w 3827077"/>
                  <a:gd name="connsiteY115" fmla="*/ 3112869 h 4606751"/>
                  <a:gd name="connsiteX116" fmla="*/ 29626 w 3827077"/>
                  <a:gd name="connsiteY116" fmla="*/ 2862934 h 4606751"/>
                  <a:gd name="connsiteX117" fmla="*/ 14101 w 3827077"/>
                  <a:gd name="connsiteY117" fmla="*/ 2791686 h 4606751"/>
                  <a:gd name="connsiteX118" fmla="*/ 2671 w 3827077"/>
                  <a:gd name="connsiteY118" fmla="*/ 2698818 h 4606751"/>
                  <a:gd name="connsiteX119" fmla="*/ 6576 w 3827077"/>
                  <a:gd name="connsiteY119" fmla="*/ 2555371 h 4606751"/>
                  <a:gd name="connsiteX120" fmla="*/ 36389 w 3827077"/>
                  <a:gd name="connsiteY120" fmla="*/ 2366110 h 4606751"/>
                  <a:gd name="connsiteX121" fmla="*/ 35341 w 3827077"/>
                  <a:gd name="connsiteY121" fmla="*/ 2338868 h 4606751"/>
                  <a:gd name="connsiteX122" fmla="*/ 32389 w 3827077"/>
                  <a:gd name="connsiteY122" fmla="*/ 2236379 h 4606751"/>
                  <a:gd name="connsiteX123" fmla="*/ 54106 w 3827077"/>
                  <a:gd name="connsiteY123" fmla="*/ 2043688 h 4606751"/>
                  <a:gd name="connsiteX124" fmla="*/ 58678 w 3827077"/>
                  <a:gd name="connsiteY124" fmla="*/ 2026067 h 4606751"/>
                  <a:gd name="connsiteX125" fmla="*/ 109351 w 3827077"/>
                  <a:gd name="connsiteY125" fmla="*/ 1894050 h 4606751"/>
                  <a:gd name="connsiteX126" fmla="*/ 118209 w 3827077"/>
                  <a:gd name="connsiteY126" fmla="*/ 1852140 h 4606751"/>
                  <a:gd name="connsiteX127" fmla="*/ 141450 w 3827077"/>
                  <a:gd name="connsiteY127" fmla="*/ 1662307 h 4606751"/>
                  <a:gd name="connsiteX128" fmla="*/ 200124 w 3827077"/>
                  <a:gd name="connsiteY128" fmla="*/ 1516670 h 4606751"/>
                  <a:gd name="connsiteX129" fmla="*/ 240605 w 3827077"/>
                  <a:gd name="connsiteY129" fmla="*/ 1439994 h 4606751"/>
                  <a:gd name="connsiteX130" fmla="*/ 316805 w 3827077"/>
                  <a:gd name="connsiteY130" fmla="*/ 1326741 h 4606751"/>
                  <a:gd name="connsiteX131" fmla="*/ 347190 w 3827077"/>
                  <a:gd name="connsiteY131" fmla="*/ 1263686 h 4606751"/>
                  <a:gd name="connsiteX132" fmla="*/ 401578 w 3827077"/>
                  <a:gd name="connsiteY132" fmla="*/ 1035181 h 4606751"/>
                  <a:gd name="connsiteX133" fmla="*/ 430438 w 3827077"/>
                  <a:gd name="connsiteY133" fmla="*/ 939074 h 4606751"/>
                  <a:gd name="connsiteX134" fmla="*/ 443297 w 3827077"/>
                  <a:gd name="connsiteY134" fmla="*/ 912404 h 4606751"/>
                  <a:gd name="connsiteX135" fmla="*/ 527213 w 3827077"/>
                  <a:gd name="connsiteY135" fmla="*/ 810772 h 4606751"/>
                  <a:gd name="connsiteX136" fmla="*/ 535404 w 3827077"/>
                  <a:gd name="connsiteY136" fmla="*/ 802866 h 4606751"/>
                  <a:gd name="connsiteX137" fmla="*/ 594840 w 3827077"/>
                  <a:gd name="connsiteY137" fmla="*/ 744097 h 4606751"/>
                  <a:gd name="connsiteX138" fmla="*/ 607985 w 3827077"/>
                  <a:gd name="connsiteY138" fmla="*/ 721142 h 4606751"/>
                  <a:gd name="connsiteX139" fmla="*/ 620081 w 3827077"/>
                  <a:gd name="connsiteY139" fmla="*/ 679803 h 4606751"/>
                  <a:gd name="connsiteX140" fmla="*/ 654086 w 3827077"/>
                  <a:gd name="connsiteY140" fmla="*/ 617891 h 4606751"/>
                  <a:gd name="connsiteX141" fmla="*/ 683708 w 3827077"/>
                  <a:gd name="connsiteY141" fmla="*/ 589983 h 4606751"/>
                  <a:gd name="connsiteX142" fmla="*/ 767338 w 3827077"/>
                  <a:gd name="connsiteY142" fmla="*/ 543024 h 4606751"/>
                  <a:gd name="connsiteX143" fmla="*/ 799151 w 3827077"/>
                  <a:gd name="connsiteY143" fmla="*/ 517497 h 4606751"/>
                  <a:gd name="connsiteX144" fmla="*/ 896973 w 3827077"/>
                  <a:gd name="connsiteY144" fmla="*/ 391577 h 4606751"/>
                  <a:gd name="connsiteX145" fmla="*/ 907832 w 3827077"/>
                  <a:gd name="connsiteY145" fmla="*/ 376908 h 4606751"/>
                  <a:gd name="connsiteX146" fmla="*/ 937740 w 3827077"/>
                  <a:gd name="connsiteY146" fmla="*/ 329569 h 4606751"/>
                  <a:gd name="connsiteX147" fmla="*/ 1004986 w 3827077"/>
                  <a:gd name="connsiteY147" fmla="*/ 252988 h 4606751"/>
                  <a:gd name="connsiteX148" fmla="*/ 1021655 w 3827077"/>
                  <a:gd name="connsiteY148" fmla="*/ 241082 h 4606751"/>
                  <a:gd name="connsiteX149" fmla="*/ 1186628 w 3827077"/>
                  <a:gd name="connsiteY149" fmla="*/ 169835 h 4606751"/>
                  <a:gd name="connsiteX150" fmla="*/ 1285307 w 3827077"/>
                  <a:gd name="connsiteY150" fmla="*/ 120876 h 4606751"/>
                  <a:gd name="connsiteX151" fmla="*/ 1337028 w 3827077"/>
                  <a:gd name="connsiteY151" fmla="*/ 72489 h 4606751"/>
                  <a:gd name="connsiteX152" fmla="*/ 1511240 w 3827077"/>
                  <a:gd name="connsiteY152" fmla="*/ 4 h 4606751"/>
                  <a:gd name="connsiteX153" fmla="*/ 1595727 w 3827077"/>
                  <a:gd name="connsiteY153" fmla="*/ 16578 h 4606751"/>
                  <a:gd name="connsiteX154" fmla="*/ 1678880 w 3827077"/>
                  <a:gd name="connsiteY154" fmla="*/ 106208 h 4606751"/>
                  <a:gd name="connsiteX155" fmla="*/ 1696216 w 3827077"/>
                  <a:gd name="connsiteY155" fmla="*/ 148213 h 4606751"/>
                  <a:gd name="connsiteX156" fmla="*/ 1711170 w 3827077"/>
                  <a:gd name="connsiteY156" fmla="*/ 202410 h 4606751"/>
                  <a:gd name="connsiteX157" fmla="*/ 1724314 w 3827077"/>
                  <a:gd name="connsiteY157" fmla="*/ 280801 h 4606751"/>
                  <a:gd name="connsiteX158" fmla="*/ 1759081 w 3827077"/>
                  <a:gd name="connsiteY158" fmla="*/ 436535 h 4606751"/>
                  <a:gd name="connsiteX159" fmla="*/ 1770130 w 3827077"/>
                  <a:gd name="connsiteY159" fmla="*/ 556931 h 4606751"/>
                  <a:gd name="connsiteX160" fmla="*/ 1796990 w 3827077"/>
                  <a:gd name="connsiteY160" fmla="*/ 662754 h 4606751"/>
                  <a:gd name="connsiteX161" fmla="*/ 1806706 w 3827077"/>
                  <a:gd name="connsiteY161" fmla="*/ 670278 h 4606751"/>
                  <a:gd name="connsiteX162" fmla="*/ 1799003 w 3827077"/>
                  <a:gd name="connsiteY162" fmla="*/ 654973 h 460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827077" h="4606751">
                    <a:moveTo>
                      <a:pt x="1799003" y="654973"/>
                    </a:moveTo>
                    <a:cubicBezTo>
                      <a:pt x="1803957" y="641162"/>
                      <a:pt x="1798533" y="637425"/>
                      <a:pt x="1796533" y="623042"/>
                    </a:cubicBezTo>
                    <a:cubicBezTo>
                      <a:pt x="1793866" y="603326"/>
                      <a:pt x="1804896" y="587411"/>
                      <a:pt x="1804134" y="567599"/>
                    </a:cubicBezTo>
                    <a:cubicBezTo>
                      <a:pt x="1802896" y="537595"/>
                      <a:pt x="1800715" y="504742"/>
                      <a:pt x="1810812" y="476262"/>
                    </a:cubicBezTo>
                    <a:cubicBezTo>
                      <a:pt x="1819003" y="453307"/>
                      <a:pt x="1820911" y="431110"/>
                      <a:pt x="1821197" y="406440"/>
                    </a:cubicBezTo>
                    <a:cubicBezTo>
                      <a:pt x="1821578" y="374531"/>
                      <a:pt x="1831661" y="344523"/>
                      <a:pt x="1828613" y="312519"/>
                    </a:cubicBezTo>
                    <a:cubicBezTo>
                      <a:pt x="1825946" y="284897"/>
                      <a:pt x="1832995" y="257941"/>
                      <a:pt x="1840805" y="231747"/>
                    </a:cubicBezTo>
                    <a:cubicBezTo>
                      <a:pt x="1845377" y="216222"/>
                      <a:pt x="1848806" y="201267"/>
                      <a:pt x="1847187" y="184789"/>
                    </a:cubicBezTo>
                    <a:cubicBezTo>
                      <a:pt x="1844806" y="161548"/>
                      <a:pt x="1850045" y="139355"/>
                      <a:pt x="1861093" y="118686"/>
                    </a:cubicBezTo>
                    <a:cubicBezTo>
                      <a:pt x="1864999" y="111351"/>
                      <a:pt x="1869571" y="104208"/>
                      <a:pt x="1870904" y="95730"/>
                    </a:cubicBezTo>
                    <a:cubicBezTo>
                      <a:pt x="1874333" y="73347"/>
                      <a:pt x="1888621" y="59535"/>
                      <a:pt x="1907385" y="48963"/>
                    </a:cubicBezTo>
                    <a:cubicBezTo>
                      <a:pt x="1938818" y="31151"/>
                      <a:pt x="1973012" y="21626"/>
                      <a:pt x="2007969" y="13244"/>
                    </a:cubicBezTo>
                    <a:cubicBezTo>
                      <a:pt x="2065786" y="-663"/>
                      <a:pt x="2117697" y="17721"/>
                      <a:pt x="2169323" y="38866"/>
                    </a:cubicBezTo>
                    <a:cubicBezTo>
                      <a:pt x="2193230" y="48677"/>
                      <a:pt x="2216186" y="60678"/>
                      <a:pt x="2239617" y="71823"/>
                    </a:cubicBezTo>
                    <a:cubicBezTo>
                      <a:pt x="2250095" y="76871"/>
                      <a:pt x="2260763" y="78109"/>
                      <a:pt x="2272574" y="78300"/>
                    </a:cubicBezTo>
                    <a:cubicBezTo>
                      <a:pt x="2308292" y="79062"/>
                      <a:pt x="2344678" y="78300"/>
                      <a:pt x="2379444" y="85062"/>
                    </a:cubicBezTo>
                    <a:cubicBezTo>
                      <a:pt x="2425259" y="94111"/>
                      <a:pt x="2471551" y="104684"/>
                      <a:pt x="2507936" y="139260"/>
                    </a:cubicBezTo>
                    <a:cubicBezTo>
                      <a:pt x="2529939" y="160119"/>
                      <a:pt x="2558228" y="167739"/>
                      <a:pt x="2588137" y="174407"/>
                    </a:cubicBezTo>
                    <a:cubicBezTo>
                      <a:pt x="2633476" y="184408"/>
                      <a:pt x="2676338" y="202887"/>
                      <a:pt x="2712914" y="233081"/>
                    </a:cubicBezTo>
                    <a:cubicBezTo>
                      <a:pt x="2752348" y="265656"/>
                      <a:pt x="2788543" y="301566"/>
                      <a:pt x="2822071" y="340047"/>
                    </a:cubicBezTo>
                    <a:cubicBezTo>
                      <a:pt x="2858933" y="382433"/>
                      <a:pt x="2884936" y="431391"/>
                      <a:pt x="2907129" y="482636"/>
                    </a:cubicBezTo>
                    <a:cubicBezTo>
                      <a:pt x="2921417" y="515783"/>
                      <a:pt x="2940848" y="545025"/>
                      <a:pt x="2971899" y="565694"/>
                    </a:cubicBezTo>
                    <a:cubicBezTo>
                      <a:pt x="2987711" y="576171"/>
                      <a:pt x="3001712" y="589316"/>
                      <a:pt x="3016286" y="601508"/>
                    </a:cubicBezTo>
                    <a:cubicBezTo>
                      <a:pt x="3026953" y="610461"/>
                      <a:pt x="3034955" y="621796"/>
                      <a:pt x="3039336" y="635036"/>
                    </a:cubicBezTo>
                    <a:cubicBezTo>
                      <a:pt x="3052671" y="674755"/>
                      <a:pt x="3069530" y="713141"/>
                      <a:pt x="3089723" y="749526"/>
                    </a:cubicBezTo>
                    <a:cubicBezTo>
                      <a:pt x="3102868" y="773244"/>
                      <a:pt x="3114774" y="801057"/>
                      <a:pt x="3145730" y="809534"/>
                    </a:cubicBezTo>
                    <a:cubicBezTo>
                      <a:pt x="3148493" y="810296"/>
                      <a:pt x="3151064" y="812582"/>
                      <a:pt x="3153160" y="814677"/>
                    </a:cubicBezTo>
                    <a:cubicBezTo>
                      <a:pt x="3182783" y="844300"/>
                      <a:pt x="3217549" y="868113"/>
                      <a:pt x="3246505" y="898688"/>
                    </a:cubicBezTo>
                    <a:cubicBezTo>
                      <a:pt x="3265269" y="918500"/>
                      <a:pt x="3278795" y="940312"/>
                      <a:pt x="3288129" y="965839"/>
                    </a:cubicBezTo>
                    <a:cubicBezTo>
                      <a:pt x="3303941" y="1009273"/>
                      <a:pt x="3305465" y="1055374"/>
                      <a:pt x="3315752" y="1099665"/>
                    </a:cubicBezTo>
                    <a:cubicBezTo>
                      <a:pt x="3323276" y="1131955"/>
                      <a:pt x="3326324" y="1165864"/>
                      <a:pt x="3342517" y="1195868"/>
                    </a:cubicBezTo>
                    <a:cubicBezTo>
                      <a:pt x="3346517" y="1203297"/>
                      <a:pt x="3350994" y="1210155"/>
                      <a:pt x="3356709" y="1216442"/>
                    </a:cubicBezTo>
                    <a:cubicBezTo>
                      <a:pt x="3386618" y="1249208"/>
                      <a:pt x="3405763" y="1287594"/>
                      <a:pt x="3417002" y="1330266"/>
                    </a:cubicBezTo>
                    <a:cubicBezTo>
                      <a:pt x="3419193" y="1338457"/>
                      <a:pt x="3421193" y="1346649"/>
                      <a:pt x="3420717" y="1355031"/>
                    </a:cubicBezTo>
                    <a:cubicBezTo>
                      <a:pt x="3419098" y="1381320"/>
                      <a:pt x="3428337" y="1404465"/>
                      <a:pt x="3440624" y="1426659"/>
                    </a:cubicBezTo>
                    <a:cubicBezTo>
                      <a:pt x="3454626" y="1451900"/>
                      <a:pt x="3469676" y="1476665"/>
                      <a:pt x="3484153" y="1501716"/>
                    </a:cubicBezTo>
                    <a:cubicBezTo>
                      <a:pt x="3509395" y="1545054"/>
                      <a:pt x="3525016" y="1591441"/>
                      <a:pt x="3530159" y="1641543"/>
                    </a:cubicBezTo>
                    <a:cubicBezTo>
                      <a:pt x="3532541" y="1664212"/>
                      <a:pt x="3539303" y="1686120"/>
                      <a:pt x="3547019" y="1707646"/>
                    </a:cubicBezTo>
                    <a:cubicBezTo>
                      <a:pt x="3549209" y="1713647"/>
                      <a:pt x="3552924" y="1718409"/>
                      <a:pt x="3557782" y="1722029"/>
                    </a:cubicBezTo>
                    <a:cubicBezTo>
                      <a:pt x="3572355" y="1732983"/>
                      <a:pt x="3584833" y="1746318"/>
                      <a:pt x="3601311" y="1754985"/>
                    </a:cubicBezTo>
                    <a:cubicBezTo>
                      <a:pt x="3616361" y="1762891"/>
                      <a:pt x="3626076" y="1777369"/>
                      <a:pt x="3636744" y="1790228"/>
                    </a:cubicBezTo>
                    <a:cubicBezTo>
                      <a:pt x="3650841" y="1807182"/>
                      <a:pt x="3665128" y="1823946"/>
                      <a:pt x="3680654" y="1839853"/>
                    </a:cubicBezTo>
                    <a:cubicBezTo>
                      <a:pt x="3713230" y="1873191"/>
                      <a:pt x="3733328" y="1914434"/>
                      <a:pt x="3749139" y="1957392"/>
                    </a:cubicBezTo>
                    <a:cubicBezTo>
                      <a:pt x="3758474" y="1982823"/>
                      <a:pt x="3756283" y="2010446"/>
                      <a:pt x="3749139" y="2036259"/>
                    </a:cubicBezTo>
                    <a:cubicBezTo>
                      <a:pt x="3741900" y="2062452"/>
                      <a:pt x="3744186" y="2083598"/>
                      <a:pt x="3765808" y="2101981"/>
                    </a:cubicBezTo>
                    <a:cubicBezTo>
                      <a:pt x="3782381" y="2116078"/>
                      <a:pt x="3791716" y="2135795"/>
                      <a:pt x="3800669" y="2155035"/>
                    </a:cubicBezTo>
                    <a:cubicBezTo>
                      <a:pt x="3809528" y="2173895"/>
                      <a:pt x="3807623" y="2193802"/>
                      <a:pt x="3799336" y="2212662"/>
                    </a:cubicBezTo>
                    <a:cubicBezTo>
                      <a:pt x="3780286" y="2255905"/>
                      <a:pt x="3778000" y="2300387"/>
                      <a:pt x="3787811" y="2346202"/>
                    </a:cubicBezTo>
                    <a:cubicBezTo>
                      <a:pt x="3795811" y="2383540"/>
                      <a:pt x="3810956" y="2418497"/>
                      <a:pt x="3820577" y="2455359"/>
                    </a:cubicBezTo>
                    <a:cubicBezTo>
                      <a:pt x="3829911" y="2491459"/>
                      <a:pt x="3830102" y="2526701"/>
                      <a:pt x="3815147" y="2560419"/>
                    </a:cubicBezTo>
                    <a:cubicBezTo>
                      <a:pt x="3793145" y="2609950"/>
                      <a:pt x="3786001" y="2662242"/>
                      <a:pt x="3781048" y="2715391"/>
                    </a:cubicBezTo>
                    <a:cubicBezTo>
                      <a:pt x="3778476" y="2742633"/>
                      <a:pt x="3774761" y="2769779"/>
                      <a:pt x="3770951" y="2796925"/>
                    </a:cubicBezTo>
                    <a:cubicBezTo>
                      <a:pt x="3768189" y="2816737"/>
                      <a:pt x="3771332" y="2836168"/>
                      <a:pt x="3769808" y="2855885"/>
                    </a:cubicBezTo>
                    <a:cubicBezTo>
                      <a:pt x="3762665" y="2944372"/>
                      <a:pt x="3739614" y="3027907"/>
                      <a:pt x="3699037" y="3106678"/>
                    </a:cubicBezTo>
                    <a:cubicBezTo>
                      <a:pt x="3691418" y="3121442"/>
                      <a:pt x="3693894" y="3135920"/>
                      <a:pt x="3697418" y="3150969"/>
                    </a:cubicBezTo>
                    <a:cubicBezTo>
                      <a:pt x="3707420" y="3194022"/>
                      <a:pt x="3716754" y="3237171"/>
                      <a:pt x="3713420" y="3281843"/>
                    </a:cubicBezTo>
                    <a:cubicBezTo>
                      <a:pt x="3710849" y="3315466"/>
                      <a:pt x="3699323" y="3347185"/>
                      <a:pt x="3693227" y="3380046"/>
                    </a:cubicBezTo>
                    <a:cubicBezTo>
                      <a:pt x="3689417" y="3400239"/>
                      <a:pt x="3685036" y="3420336"/>
                      <a:pt x="3680273" y="3440244"/>
                    </a:cubicBezTo>
                    <a:cubicBezTo>
                      <a:pt x="3671225" y="3478534"/>
                      <a:pt x="3653127" y="3512729"/>
                      <a:pt x="3632458" y="3545781"/>
                    </a:cubicBezTo>
                    <a:cubicBezTo>
                      <a:pt x="3625981" y="3556068"/>
                      <a:pt x="3618932" y="3566069"/>
                      <a:pt x="3613027" y="3576642"/>
                    </a:cubicBezTo>
                    <a:cubicBezTo>
                      <a:pt x="3601025" y="3597978"/>
                      <a:pt x="3587786" y="3618076"/>
                      <a:pt x="3569688" y="3635030"/>
                    </a:cubicBezTo>
                    <a:cubicBezTo>
                      <a:pt x="3558068" y="3645888"/>
                      <a:pt x="3548352" y="3658843"/>
                      <a:pt x="3540732" y="3673035"/>
                    </a:cubicBezTo>
                    <a:cubicBezTo>
                      <a:pt x="3533493" y="3686560"/>
                      <a:pt x="3523301" y="3697990"/>
                      <a:pt x="3513586" y="3709706"/>
                    </a:cubicBezTo>
                    <a:cubicBezTo>
                      <a:pt x="3507299" y="3717326"/>
                      <a:pt x="3500441" y="3724660"/>
                      <a:pt x="3495584" y="3733233"/>
                    </a:cubicBezTo>
                    <a:cubicBezTo>
                      <a:pt x="3481772" y="3757617"/>
                      <a:pt x="3461008" y="3773714"/>
                      <a:pt x="3435767" y="3783906"/>
                    </a:cubicBezTo>
                    <a:cubicBezTo>
                      <a:pt x="3425194" y="3788192"/>
                      <a:pt x="3417955" y="3794574"/>
                      <a:pt x="3411954" y="3803813"/>
                    </a:cubicBezTo>
                    <a:cubicBezTo>
                      <a:pt x="3398143" y="3824959"/>
                      <a:pt x="3386427" y="3846866"/>
                      <a:pt x="3378712" y="3871060"/>
                    </a:cubicBezTo>
                    <a:cubicBezTo>
                      <a:pt x="3375283" y="3881918"/>
                      <a:pt x="3370616" y="3892395"/>
                      <a:pt x="3366806" y="3903159"/>
                    </a:cubicBezTo>
                    <a:cubicBezTo>
                      <a:pt x="3356995" y="3930686"/>
                      <a:pt x="3338421" y="3949736"/>
                      <a:pt x="3311180" y="3959928"/>
                    </a:cubicBezTo>
                    <a:cubicBezTo>
                      <a:pt x="3287367" y="3968786"/>
                      <a:pt x="3268127" y="3984217"/>
                      <a:pt x="3255363" y="4005267"/>
                    </a:cubicBezTo>
                    <a:cubicBezTo>
                      <a:pt x="3227455" y="4051558"/>
                      <a:pt x="3187355" y="4084991"/>
                      <a:pt x="3144587" y="4115661"/>
                    </a:cubicBezTo>
                    <a:cubicBezTo>
                      <a:pt x="3099439" y="4148046"/>
                      <a:pt x="3053814" y="4179765"/>
                      <a:pt x="3005713" y="4207768"/>
                    </a:cubicBezTo>
                    <a:cubicBezTo>
                      <a:pt x="2986949" y="4218627"/>
                      <a:pt x="2972756" y="4234629"/>
                      <a:pt x="2958278" y="4250250"/>
                    </a:cubicBezTo>
                    <a:cubicBezTo>
                      <a:pt x="2953516" y="4255393"/>
                      <a:pt x="2951897" y="4262251"/>
                      <a:pt x="2950087" y="4268824"/>
                    </a:cubicBezTo>
                    <a:cubicBezTo>
                      <a:pt x="2939895" y="4305495"/>
                      <a:pt x="2916083" y="4331308"/>
                      <a:pt x="2883221" y="4348738"/>
                    </a:cubicBezTo>
                    <a:cubicBezTo>
                      <a:pt x="2869696" y="4355882"/>
                      <a:pt x="2856551" y="4363216"/>
                      <a:pt x="2844836" y="4373027"/>
                    </a:cubicBezTo>
                    <a:cubicBezTo>
                      <a:pt x="2818832" y="4394839"/>
                      <a:pt x="2789591" y="4410460"/>
                      <a:pt x="2757015" y="4420271"/>
                    </a:cubicBezTo>
                    <a:cubicBezTo>
                      <a:pt x="2721106" y="4431130"/>
                      <a:pt x="2688626" y="4448179"/>
                      <a:pt x="2658241" y="4470944"/>
                    </a:cubicBezTo>
                    <a:cubicBezTo>
                      <a:pt x="2627951" y="4493518"/>
                      <a:pt x="2597757" y="4517236"/>
                      <a:pt x="2561086" y="4529904"/>
                    </a:cubicBezTo>
                    <a:cubicBezTo>
                      <a:pt x="2553275" y="4532571"/>
                      <a:pt x="2546417" y="4537810"/>
                      <a:pt x="2539178" y="4542001"/>
                    </a:cubicBezTo>
                    <a:cubicBezTo>
                      <a:pt x="2525081" y="4550097"/>
                      <a:pt x="2510127" y="4555526"/>
                      <a:pt x="2493649" y="4554574"/>
                    </a:cubicBezTo>
                    <a:cubicBezTo>
                      <a:pt x="2472884" y="4553335"/>
                      <a:pt x="2452786" y="4556860"/>
                      <a:pt x="2432594" y="4561051"/>
                    </a:cubicBezTo>
                    <a:cubicBezTo>
                      <a:pt x="2427450" y="4562098"/>
                      <a:pt x="2422021" y="4563432"/>
                      <a:pt x="2416782" y="4563146"/>
                    </a:cubicBezTo>
                    <a:cubicBezTo>
                      <a:pt x="2346202" y="4559431"/>
                      <a:pt x="2275431" y="4557431"/>
                      <a:pt x="2209232" y="4527713"/>
                    </a:cubicBezTo>
                    <a:cubicBezTo>
                      <a:pt x="2156750" y="4504186"/>
                      <a:pt x="2109410" y="4472563"/>
                      <a:pt x="2064167" y="4437607"/>
                    </a:cubicBezTo>
                    <a:cubicBezTo>
                      <a:pt x="2049593" y="4426272"/>
                      <a:pt x="2038259" y="4411222"/>
                      <a:pt x="2032734" y="4393506"/>
                    </a:cubicBezTo>
                    <a:cubicBezTo>
                      <a:pt x="2027114" y="4375599"/>
                      <a:pt x="2017018" y="4360740"/>
                      <a:pt x="2006540" y="4345690"/>
                    </a:cubicBezTo>
                    <a:cubicBezTo>
                      <a:pt x="1996063" y="4330736"/>
                      <a:pt x="1986252" y="4315305"/>
                      <a:pt x="1976060" y="4300161"/>
                    </a:cubicBezTo>
                    <a:cubicBezTo>
                      <a:pt x="1971679" y="4293684"/>
                      <a:pt x="1966630" y="4291684"/>
                      <a:pt x="1962725" y="4300351"/>
                    </a:cubicBezTo>
                    <a:cubicBezTo>
                      <a:pt x="1939675" y="4351596"/>
                      <a:pt x="1904909" y="4394935"/>
                      <a:pt x="1870238" y="4438369"/>
                    </a:cubicBezTo>
                    <a:cubicBezTo>
                      <a:pt x="1866047" y="4443703"/>
                      <a:pt x="1862046" y="4449513"/>
                      <a:pt x="1859189" y="4455609"/>
                    </a:cubicBezTo>
                    <a:cubicBezTo>
                      <a:pt x="1845092" y="4485803"/>
                      <a:pt x="1820517" y="4503805"/>
                      <a:pt x="1790609" y="4515712"/>
                    </a:cubicBezTo>
                    <a:cubicBezTo>
                      <a:pt x="1784227" y="4518283"/>
                      <a:pt x="1777845" y="4520188"/>
                      <a:pt x="1771844" y="4523808"/>
                    </a:cubicBezTo>
                    <a:cubicBezTo>
                      <a:pt x="1711551" y="4560384"/>
                      <a:pt x="1646305" y="4585339"/>
                      <a:pt x="1578106" y="4601818"/>
                    </a:cubicBezTo>
                    <a:cubicBezTo>
                      <a:pt x="1548388" y="4608961"/>
                      <a:pt x="1517336" y="4608580"/>
                      <a:pt x="1487809" y="4599151"/>
                    </a:cubicBezTo>
                    <a:cubicBezTo>
                      <a:pt x="1450852" y="4587339"/>
                      <a:pt x="1413133" y="4578577"/>
                      <a:pt x="1375318" y="4570480"/>
                    </a:cubicBezTo>
                    <a:cubicBezTo>
                      <a:pt x="1346839" y="4564384"/>
                      <a:pt x="1319693" y="4555812"/>
                      <a:pt x="1295023" y="4539619"/>
                    </a:cubicBezTo>
                    <a:cubicBezTo>
                      <a:pt x="1267781" y="4521808"/>
                      <a:pt x="1235777" y="4516759"/>
                      <a:pt x="1204821" y="4509139"/>
                    </a:cubicBezTo>
                    <a:cubicBezTo>
                      <a:pt x="1147385" y="4495042"/>
                      <a:pt x="1097093" y="4469134"/>
                      <a:pt x="1055183" y="4426367"/>
                    </a:cubicBezTo>
                    <a:cubicBezTo>
                      <a:pt x="1016798" y="4387219"/>
                      <a:pt x="976126" y="4350358"/>
                      <a:pt x="934406" y="4314734"/>
                    </a:cubicBezTo>
                    <a:cubicBezTo>
                      <a:pt x="914023" y="4297303"/>
                      <a:pt x="888591" y="4287588"/>
                      <a:pt x="868493" y="4269776"/>
                    </a:cubicBezTo>
                    <a:cubicBezTo>
                      <a:pt x="865064" y="4266728"/>
                      <a:pt x="861064" y="4264537"/>
                      <a:pt x="857349" y="4261775"/>
                    </a:cubicBezTo>
                    <a:cubicBezTo>
                      <a:pt x="831250" y="4241963"/>
                      <a:pt x="737620" y="4141188"/>
                      <a:pt x="720189" y="4113185"/>
                    </a:cubicBezTo>
                    <a:cubicBezTo>
                      <a:pt x="708378" y="4094230"/>
                      <a:pt x="694186" y="4077752"/>
                      <a:pt x="677612" y="4062798"/>
                    </a:cubicBezTo>
                    <a:cubicBezTo>
                      <a:pt x="643036" y="4031460"/>
                      <a:pt x="614271" y="3994789"/>
                      <a:pt x="588172" y="3956308"/>
                    </a:cubicBezTo>
                    <a:cubicBezTo>
                      <a:pt x="558169" y="3912208"/>
                      <a:pt x="529498" y="3867345"/>
                      <a:pt x="499876" y="3823053"/>
                    </a:cubicBezTo>
                    <a:cubicBezTo>
                      <a:pt x="490541" y="3809052"/>
                      <a:pt x="481683" y="3794955"/>
                      <a:pt x="474158" y="3780001"/>
                    </a:cubicBezTo>
                    <a:cubicBezTo>
                      <a:pt x="471110" y="3773904"/>
                      <a:pt x="468253" y="3767332"/>
                      <a:pt x="463776" y="3762379"/>
                    </a:cubicBezTo>
                    <a:cubicBezTo>
                      <a:pt x="430438" y="3724470"/>
                      <a:pt x="411674" y="3678654"/>
                      <a:pt x="392624" y="3632935"/>
                    </a:cubicBezTo>
                    <a:cubicBezTo>
                      <a:pt x="377765" y="3597120"/>
                      <a:pt x="364240" y="3560735"/>
                      <a:pt x="348809" y="3525111"/>
                    </a:cubicBezTo>
                    <a:cubicBezTo>
                      <a:pt x="337855" y="3499680"/>
                      <a:pt x="321663" y="3479677"/>
                      <a:pt x="299755" y="3463485"/>
                    </a:cubicBezTo>
                    <a:cubicBezTo>
                      <a:pt x="290611" y="3456722"/>
                      <a:pt x="282039" y="3448911"/>
                      <a:pt x="272419" y="3442816"/>
                    </a:cubicBezTo>
                    <a:cubicBezTo>
                      <a:pt x="246606" y="3426433"/>
                      <a:pt x="234985" y="3401382"/>
                      <a:pt x="228985" y="3373093"/>
                    </a:cubicBezTo>
                    <a:cubicBezTo>
                      <a:pt x="224413" y="3351566"/>
                      <a:pt x="220222" y="3330135"/>
                      <a:pt x="211363" y="3309561"/>
                    </a:cubicBezTo>
                    <a:cubicBezTo>
                      <a:pt x="202219" y="3288320"/>
                      <a:pt x="204601" y="3264603"/>
                      <a:pt x="201648" y="3242028"/>
                    </a:cubicBezTo>
                    <a:cubicBezTo>
                      <a:pt x="195552" y="3195451"/>
                      <a:pt x="184312" y="3151732"/>
                      <a:pt x="155166" y="3112869"/>
                    </a:cubicBezTo>
                    <a:cubicBezTo>
                      <a:pt x="98492" y="3037241"/>
                      <a:pt x="60487" y="2951802"/>
                      <a:pt x="29626" y="2862934"/>
                    </a:cubicBezTo>
                    <a:cubicBezTo>
                      <a:pt x="21625" y="2839788"/>
                      <a:pt x="17244" y="2815785"/>
                      <a:pt x="14101" y="2791686"/>
                    </a:cubicBezTo>
                    <a:cubicBezTo>
                      <a:pt x="10100" y="2760730"/>
                      <a:pt x="6290" y="2729774"/>
                      <a:pt x="2671" y="2698818"/>
                    </a:cubicBezTo>
                    <a:cubicBezTo>
                      <a:pt x="-2949" y="2650621"/>
                      <a:pt x="1242" y="2602996"/>
                      <a:pt x="6576" y="2555371"/>
                    </a:cubicBezTo>
                    <a:cubicBezTo>
                      <a:pt x="13720" y="2491839"/>
                      <a:pt x="23340" y="2428689"/>
                      <a:pt x="36389" y="2366110"/>
                    </a:cubicBezTo>
                    <a:cubicBezTo>
                      <a:pt x="38294" y="2356965"/>
                      <a:pt x="37056" y="2347726"/>
                      <a:pt x="35341" y="2338868"/>
                    </a:cubicBezTo>
                    <a:cubicBezTo>
                      <a:pt x="28769" y="2304864"/>
                      <a:pt x="29626" y="2270574"/>
                      <a:pt x="32389" y="2236379"/>
                    </a:cubicBezTo>
                    <a:cubicBezTo>
                      <a:pt x="37532" y="2171990"/>
                      <a:pt x="42961" y="2107506"/>
                      <a:pt x="54106" y="2043688"/>
                    </a:cubicBezTo>
                    <a:cubicBezTo>
                      <a:pt x="55153" y="2037687"/>
                      <a:pt x="56582" y="2031782"/>
                      <a:pt x="58678" y="2026067"/>
                    </a:cubicBezTo>
                    <a:cubicBezTo>
                      <a:pt x="75156" y="1981871"/>
                      <a:pt x="89539" y="1936913"/>
                      <a:pt x="109351" y="1894050"/>
                    </a:cubicBezTo>
                    <a:cubicBezTo>
                      <a:pt x="115637" y="1880525"/>
                      <a:pt x="118304" y="1866904"/>
                      <a:pt x="118209" y="1852140"/>
                    </a:cubicBezTo>
                    <a:cubicBezTo>
                      <a:pt x="117733" y="1787847"/>
                      <a:pt x="124400" y="1724220"/>
                      <a:pt x="141450" y="1662307"/>
                    </a:cubicBezTo>
                    <a:cubicBezTo>
                      <a:pt x="155356" y="1611729"/>
                      <a:pt x="172978" y="1562295"/>
                      <a:pt x="200124" y="1516670"/>
                    </a:cubicBezTo>
                    <a:cubicBezTo>
                      <a:pt x="214888" y="1491905"/>
                      <a:pt x="228794" y="1466568"/>
                      <a:pt x="240605" y="1439994"/>
                    </a:cubicBezTo>
                    <a:cubicBezTo>
                      <a:pt x="259274" y="1397893"/>
                      <a:pt x="286706" y="1361317"/>
                      <a:pt x="316805" y="1326741"/>
                    </a:cubicBezTo>
                    <a:cubicBezTo>
                      <a:pt x="332807" y="1308453"/>
                      <a:pt x="340903" y="1286736"/>
                      <a:pt x="347190" y="1263686"/>
                    </a:cubicBezTo>
                    <a:cubicBezTo>
                      <a:pt x="367954" y="1188153"/>
                      <a:pt x="386528" y="1112048"/>
                      <a:pt x="401578" y="1035181"/>
                    </a:cubicBezTo>
                    <a:cubicBezTo>
                      <a:pt x="407959" y="1002320"/>
                      <a:pt x="419580" y="970697"/>
                      <a:pt x="430438" y="939074"/>
                    </a:cubicBezTo>
                    <a:cubicBezTo>
                      <a:pt x="433677" y="929739"/>
                      <a:pt x="437677" y="920310"/>
                      <a:pt x="443297" y="912404"/>
                    </a:cubicBezTo>
                    <a:cubicBezTo>
                      <a:pt x="468634" y="876399"/>
                      <a:pt x="491208" y="838109"/>
                      <a:pt x="527213" y="810772"/>
                    </a:cubicBezTo>
                    <a:cubicBezTo>
                      <a:pt x="530261" y="808486"/>
                      <a:pt x="533404" y="806010"/>
                      <a:pt x="535404" y="802866"/>
                    </a:cubicBezTo>
                    <a:cubicBezTo>
                      <a:pt x="550644" y="778673"/>
                      <a:pt x="569408" y="758289"/>
                      <a:pt x="594840" y="744097"/>
                    </a:cubicBezTo>
                    <a:cubicBezTo>
                      <a:pt x="602650" y="739716"/>
                      <a:pt x="607794" y="731143"/>
                      <a:pt x="607985" y="721142"/>
                    </a:cubicBezTo>
                    <a:cubicBezTo>
                      <a:pt x="608366" y="706283"/>
                      <a:pt x="613890" y="692948"/>
                      <a:pt x="620081" y="679803"/>
                    </a:cubicBezTo>
                    <a:cubicBezTo>
                      <a:pt x="630083" y="658467"/>
                      <a:pt x="644275" y="639513"/>
                      <a:pt x="654086" y="617891"/>
                    </a:cubicBezTo>
                    <a:cubicBezTo>
                      <a:pt x="659896" y="605223"/>
                      <a:pt x="672278" y="597698"/>
                      <a:pt x="683708" y="589983"/>
                    </a:cubicBezTo>
                    <a:cubicBezTo>
                      <a:pt x="710283" y="572076"/>
                      <a:pt x="739620" y="559026"/>
                      <a:pt x="767338" y="543024"/>
                    </a:cubicBezTo>
                    <a:cubicBezTo>
                      <a:pt x="779339" y="536071"/>
                      <a:pt x="789531" y="527499"/>
                      <a:pt x="799151" y="517497"/>
                    </a:cubicBezTo>
                    <a:cubicBezTo>
                      <a:pt x="836108" y="478826"/>
                      <a:pt x="869160" y="437297"/>
                      <a:pt x="896973" y="391577"/>
                    </a:cubicBezTo>
                    <a:cubicBezTo>
                      <a:pt x="900116" y="386433"/>
                      <a:pt x="903640" y="381195"/>
                      <a:pt x="907832" y="376908"/>
                    </a:cubicBezTo>
                    <a:cubicBezTo>
                      <a:pt x="921167" y="363192"/>
                      <a:pt x="929739" y="347286"/>
                      <a:pt x="937740" y="329569"/>
                    </a:cubicBezTo>
                    <a:cubicBezTo>
                      <a:pt x="952027" y="297946"/>
                      <a:pt x="978507" y="274991"/>
                      <a:pt x="1004986" y="252988"/>
                    </a:cubicBezTo>
                    <a:cubicBezTo>
                      <a:pt x="1010225" y="248607"/>
                      <a:pt x="1016702" y="245654"/>
                      <a:pt x="1021655" y="241082"/>
                    </a:cubicBezTo>
                    <a:cubicBezTo>
                      <a:pt x="1068137" y="197553"/>
                      <a:pt x="1125668" y="179265"/>
                      <a:pt x="1186628" y="169835"/>
                    </a:cubicBezTo>
                    <a:cubicBezTo>
                      <a:pt x="1225014" y="163929"/>
                      <a:pt x="1256828" y="145832"/>
                      <a:pt x="1285307" y="120876"/>
                    </a:cubicBezTo>
                    <a:cubicBezTo>
                      <a:pt x="1303119" y="105351"/>
                      <a:pt x="1319978" y="88777"/>
                      <a:pt x="1337028" y="72489"/>
                    </a:cubicBezTo>
                    <a:cubicBezTo>
                      <a:pt x="1385605" y="25817"/>
                      <a:pt x="1443137" y="-377"/>
                      <a:pt x="1511240" y="4"/>
                    </a:cubicBezTo>
                    <a:cubicBezTo>
                      <a:pt x="1540101" y="195"/>
                      <a:pt x="1569819" y="4481"/>
                      <a:pt x="1595727" y="16578"/>
                    </a:cubicBezTo>
                    <a:cubicBezTo>
                      <a:pt x="1634589" y="34675"/>
                      <a:pt x="1669355" y="59345"/>
                      <a:pt x="1678880" y="106208"/>
                    </a:cubicBezTo>
                    <a:cubicBezTo>
                      <a:pt x="1681928" y="121257"/>
                      <a:pt x="1687929" y="135354"/>
                      <a:pt x="1696216" y="148213"/>
                    </a:cubicBezTo>
                    <a:cubicBezTo>
                      <a:pt x="1706884" y="164787"/>
                      <a:pt x="1711932" y="183075"/>
                      <a:pt x="1711170" y="202410"/>
                    </a:cubicBezTo>
                    <a:cubicBezTo>
                      <a:pt x="1710027" y="229557"/>
                      <a:pt x="1716504" y="255369"/>
                      <a:pt x="1724314" y="280801"/>
                    </a:cubicBezTo>
                    <a:cubicBezTo>
                      <a:pt x="1740031" y="331855"/>
                      <a:pt x="1753175" y="383576"/>
                      <a:pt x="1759081" y="436535"/>
                    </a:cubicBezTo>
                    <a:cubicBezTo>
                      <a:pt x="1763558" y="476540"/>
                      <a:pt x="1766034" y="516831"/>
                      <a:pt x="1770130" y="556931"/>
                    </a:cubicBezTo>
                    <a:cubicBezTo>
                      <a:pt x="1773845" y="593697"/>
                      <a:pt x="1784132" y="628464"/>
                      <a:pt x="1796990" y="662754"/>
                    </a:cubicBezTo>
                    <a:cubicBezTo>
                      <a:pt x="1798229" y="666087"/>
                      <a:pt x="1799086" y="670278"/>
                      <a:pt x="1806706" y="670278"/>
                    </a:cubicBezTo>
                    <a:cubicBezTo>
                      <a:pt x="1806674" y="670246"/>
                      <a:pt x="1799035" y="655005"/>
                      <a:pt x="1799003" y="654973"/>
                    </a:cubicBezTo>
                    <a:close/>
                  </a:path>
                </a:pathLst>
              </a:custGeom>
              <a:solidFill>
                <a:schemeClr val="accent4">
                  <a:lumMod val="20000"/>
                  <a:lumOff val="80000"/>
                </a:schemeClr>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067DE52-623E-EE11-DD90-8D0B829DA54C}"/>
                  </a:ext>
                </a:extLst>
              </p:cNvPr>
              <p:cNvSpPr/>
              <p:nvPr/>
            </p:nvSpPr>
            <p:spPr>
              <a:xfrm>
                <a:off x="1344146" y="1626858"/>
                <a:ext cx="3567037" cy="4059341"/>
              </a:xfrm>
              <a:custGeom>
                <a:avLst/>
                <a:gdLst>
                  <a:gd name="connsiteX0" fmla="*/ 846604 w 3567037"/>
                  <a:gd name="connsiteY0" fmla="*/ 3231860 h 4059341"/>
                  <a:gd name="connsiteX1" fmla="*/ 824221 w 3567037"/>
                  <a:gd name="connsiteY1" fmla="*/ 3217287 h 4059341"/>
                  <a:gd name="connsiteX2" fmla="*/ 722398 w 3567037"/>
                  <a:gd name="connsiteY2" fmla="*/ 3133372 h 4059341"/>
                  <a:gd name="connsiteX3" fmla="*/ 565807 w 3567037"/>
                  <a:gd name="connsiteY3" fmla="*/ 3048123 h 4059341"/>
                  <a:gd name="connsiteX4" fmla="*/ 465509 w 3567037"/>
                  <a:gd name="connsiteY4" fmla="*/ 3030121 h 4059341"/>
                  <a:gd name="connsiteX5" fmla="*/ 387595 w 3567037"/>
                  <a:gd name="connsiteY5" fmla="*/ 3025263 h 4059341"/>
                  <a:gd name="connsiteX6" fmla="*/ 323968 w 3567037"/>
                  <a:gd name="connsiteY6" fmla="*/ 3028692 h 4059341"/>
                  <a:gd name="connsiteX7" fmla="*/ 271961 w 3567037"/>
                  <a:gd name="connsiteY7" fmla="*/ 3033359 h 4059341"/>
                  <a:gd name="connsiteX8" fmla="*/ 247291 w 3567037"/>
                  <a:gd name="connsiteY8" fmla="*/ 3023263 h 4059341"/>
                  <a:gd name="connsiteX9" fmla="*/ 238719 w 3567037"/>
                  <a:gd name="connsiteY9" fmla="*/ 2987925 h 4059341"/>
                  <a:gd name="connsiteX10" fmla="*/ 253197 w 3567037"/>
                  <a:gd name="connsiteY10" fmla="*/ 2976495 h 4059341"/>
                  <a:gd name="connsiteX11" fmla="*/ 315776 w 3567037"/>
                  <a:gd name="connsiteY11" fmla="*/ 2988783 h 4059341"/>
                  <a:gd name="connsiteX12" fmla="*/ 356924 w 3567037"/>
                  <a:gd name="connsiteY12" fmla="*/ 2980877 h 4059341"/>
                  <a:gd name="connsiteX13" fmla="*/ 278819 w 3567037"/>
                  <a:gd name="connsiteY13" fmla="*/ 2924203 h 4059341"/>
                  <a:gd name="connsiteX14" fmla="*/ 244434 w 3567037"/>
                  <a:gd name="connsiteY14" fmla="*/ 2912201 h 4059341"/>
                  <a:gd name="connsiteX15" fmla="*/ 236338 w 3567037"/>
                  <a:gd name="connsiteY15" fmla="*/ 2899438 h 4059341"/>
                  <a:gd name="connsiteX16" fmla="*/ 248149 w 3567037"/>
                  <a:gd name="connsiteY16" fmla="*/ 2887341 h 4059341"/>
                  <a:gd name="connsiteX17" fmla="*/ 335969 w 3567037"/>
                  <a:gd name="connsiteY17" fmla="*/ 2900486 h 4059341"/>
                  <a:gd name="connsiteX18" fmla="*/ 408740 w 3567037"/>
                  <a:gd name="connsiteY18" fmla="*/ 2951540 h 4059341"/>
                  <a:gd name="connsiteX19" fmla="*/ 456556 w 3567037"/>
                  <a:gd name="connsiteY19" fmla="*/ 2972400 h 4059341"/>
                  <a:gd name="connsiteX20" fmla="*/ 487607 w 3567037"/>
                  <a:gd name="connsiteY20" fmla="*/ 2979734 h 4059341"/>
                  <a:gd name="connsiteX21" fmla="*/ 624577 w 3567037"/>
                  <a:gd name="connsiteY21" fmla="*/ 2999831 h 4059341"/>
                  <a:gd name="connsiteX22" fmla="*/ 710206 w 3567037"/>
                  <a:gd name="connsiteY22" fmla="*/ 3022215 h 4059341"/>
                  <a:gd name="connsiteX23" fmla="*/ 742401 w 3567037"/>
                  <a:gd name="connsiteY23" fmla="*/ 3050695 h 4059341"/>
                  <a:gd name="connsiteX24" fmla="*/ 855558 w 3567037"/>
                  <a:gd name="connsiteY24" fmla="*/ 3156422 h 4059341"/>
                  <a:gd name="connsiteX25" fmla="*/ 938711 w 3567037"/>
                  <a:gd name="connsiteY25" fmla="*/ 3183092 h 4059341"/>
                  <a:gd name="connsiteX26" fmla="*/ 1141975 w 3567037"/>
                  <a:gd name="connsiteY26" fmla="*/ 3123085 h 4059341"/>
                  <a:gd name="connsiteX27" fmla="*/ 1282849 w 3567037"/>
                  <a:gd name="connsiteY27" fmla="*/ 3018024 h 4059341"/>
                  <a:gd name="connsiteX28" fmla="*/ 1392958 w 3567037"/>
                  <a:gd name="connsiteY28" fmla="*/ 2899533 h 4059341"/>
                  <a:gd name="connsiteX29" fmla="*/ 1568123 w 3567037"/>
                  <a:gd name="connsiteY29" fmla="*/ 2749800 h 4059341"/>
                  <a:gd name="connsiteX30" fmla="*/ 1586316 w 3567037"/>
                  <a:gd name="connsiteY30" fmla="*/ 2740180 h 4059341"/>
                  <a:gd name="connsiteX31" fmla="*/ 1599460 w 3567037"/>
                  <a:gd name="connsiteY31" fmla="*/ 2720559 h 4059341"/>
                  <a:gd name="connsiteX32" fmla="*/ 1658515 w 3567037"/>
                  <a:gd name="connsiteY32" fmla="*/ 2600067 h 4059341"/>
                  <a:gd name="connsiteX33" fmla="*/ 1674803 w 3567037"/>
                  <a:gd name="connsiteY33" fmla="*/ 2583970 h 4059341"/>
                  <a:gd name="connsiteX34" fmla="*/ 1699854 w 3567037"/>
                  <a:gd name="connsiteY34" fmla="*/ 2525486 h 4059341"/>
                  <a:gd name="connsiteX35" fmla="*/ 1713951 w 3567037"/>
                  <a:gd name="connsiteY35" fmla="*/ 2475576 h 4059341"/>
                  <a:gd name="connsiteX36" fmla="*/ 1738144 w 3567037"/>
                  <a:gd name="connsiteY36" fmla="*/ 2430427 h 4059341"/>
                  <a:gd name="connsiteX37" fmla="*/ 1722523 w 3567037"/>
                  <a:gd name="connsiteY37" fmla="*/ 2428236 h 4059341"/>
                  <a:gd name="connsiteX38" fmla="*/ 1634036 w 3567037"/>
                  <a:gd name="connsiteY38" fmla="*/ 2426617 h 4059341"/>
                  <a:gd name="connsiteX39" fmla="*/ 1613653 w 3567037"/>
                  <a:gd name="connsiteY39" fmla="*/ 2424902 h 4059341"/>
                  <a:gd name="connsiteX40" fmla="*/ 1526689 w 3567037"/>
                  <a:gd name="connsiteY40" fmla="*/ 2401376 h 4059341"/>
                  <a:gd name="connsiteX41" fmla="*/ 1429630 w 3567037"/>
                  <a:gd name="connsiteY41" fmla="*/ 2289457 h 4059341"/>
                  <a:gd name="connsiteX42" fmla="*/ 1329331 w 3567037"/>
                  <a:gd name="connsiteY42" fmla="*/ 2056475 h 4059341"/>
                  <a:gd name="connsiteX43" fmla="*/ 1296089 w 3567037"/>
                  <a:gd name="connsiteY43" fmla="*/ 1961702 h 4059341"/>
                  <a:gd name="connsiteX44" fmla="*/ 1223699 w 3567037"/>
                  <a:gd name="connsiteY44" fmla="*/ 1860546 h 4059341"/>
                  <a:gd name="connsiteX45" fmla="*/ 1136355 w 3567037"/>
                  <a:gd name="connsiteY45" fmla="*/ 1761486 h 4059341"/>
                  <a:gd name="connsiteX46" fmla="*/ 1011482 w 3567037"/>
                  <a:gd name="connsiteY46" fmla="*/ 1554222 h 4059341"/>
                  <a:gd name="connsiteX47" fmla="*/ 961095 w 3567037"/>
                  <a:gd name="connsiteY47" fmla="*/ 1489643 h 4059341"/>
                  <a:gd name="connsiteX48" fmla="*/ 895372 w 3567037"/>
                  <a:gd name="connsiteY48" fmla="*/ 1416872 h 4059341"/>
                  <a:gd name="connsiteX49" fmla="*/ 839461 w 3567037"/>
                  <a:gd name="connsiteY49" fmla="*/ 1375057 h 4059341"/>
                  <a:gd name="connsiteX50" fmla="*/ 769738 w 3567037"/>
                  <a:gd name="connsiteY50" fmla="*/ 1336862 h 4059341"/>
                  <a:gd name="connsiteX51" fmla="*/ 708301 w 3567037"/>
                  <a:gd name="connsiteY51" fmla="*/ 1325432 h 4059341"/>
                  <a:gd name="connsiteX52" fmla="*/ 635530 w 3567037"/>
                  <a:gd name="connsiteY52" fmla="*/ 1324289 h 4059341"/>
                  <a:gd name="connsiteX53" fmla="*/ 531422 w 3567037"/>
                  <a:gd name="connsiteY53" fmla="*/ 1334766 h 4059341"/>
                  <a:gd name="connsiteX54" fmla="*/ 493322 w 3567037"/>
                  <a:gd name="connsiteY54" fmla="*/ 1342196 h 4059341"/>
                  <a:gd name="connsiteX55" fmla="*/ 413122 w 3567037"/>
                  <a:gd name="connsiteY55" fmla="*/ 1379343 h 4059341"/>
                  <a:gd name="connsiteX56" fmla="*/ 391881 w 3567037"/>
                  <a:gd name="connsiteY56" fmla="*/ 1408680 h 4059341"/>
                  <a:gd name="connsiteX57" fmla="*/ 359877 w 3567037"/>
                  <a:gd name="connsiteY57" fmla="*/ 1474403 h 4059341"/>
                  <a:gd name="connsiteX58" fmla="*/ 293678 w 3567037"/>
                  <a:gd name="connsiteY58" fmla="*/ 1533267 h 4059341"/>
                  <a:gd name="connsiteX59" fmla="*/ 267865 w 3567037"/>
                  <a:gd name="connsiteY59" fmla="*/ 1542602 h 4059341"/>
                  <a:gd name="connsiteX60" fmla="*/ 175759 w 3567037"/>
                  <a:gd name="connsiteY60" fmla="*/ 1649663 h 4059341"/>
                  <a:gd name="connsiteX61" fmla="*/ 165186 w 3567037"/>
                  <a:gd name="connsiteY61" fmla="*/ 1758533 h 4059341"/>
                  <a:gd name="connsiteX62" fmla="*/ 170425 w 3567037"/>
                  <a:gd name="connsiteY62" fmla="*/ 1780536 h 4059341"/>
                  <a:gd name="connsiteX63" fmla="*/ 179473 w 3567037"/>
                  <a:gd name="connsiteY63" fmla="*/ 1847783 h 4059341"/>
                  <a:gd name="connsiteX64" fmla="*/ 179283 w 3567037"/>
                  <a:gd name="connsiteY64" fmla="*/ 1850069 h 4059341"/>
                  <a:gd name="connsiteX65" fmla="*/ 166043 w 3567037"/>
                  <a:gd name="connsiteY65" fmla="*/ 1868833 h 4059341"/>
                  <a:gd name="connsiteX66" fmla="*/ 150517 w 3567037"/>
                  <a:gd name="connsiteY66" fmla="*/ 1852355 h 4059341"/>
                  <a:gd name="connsiteX67" fmla="*/ 139945 w 3567037"/>
                  <a:gd name="connsiteY67" fmla="*/ 1813493 h 4059341"/>
                  <a:gd name="connsiteX68" fmla="*/ 135563 w 3567037"/>
                  <a:gd name="connsiteY68" fmla="*/ 1816922 h 4059341"/>
                  <a:gd name="connsiteX69" fmla="*/ 100511 w 3567037"/>
                  <a:gd name="connsiteY69" fmla="*/ 1904742 h 4059341"/>
                  <a:gd name="connsiteX70" fmla="*/ 71555 w 3567037"/>
                  <a:gd name="connsiteY70" fmla="*/ 1929507 h 4059341"/>
                  <a:gd name="connsiteX71" fmla="*/ 56887 w 3567037"/>
                  <a:gd name="connsiteY71" fmla="*/ 1926745 h 4059341"/>
                  <a:gd name="connsiteX72" fmla="*/ 57458 w 3567037"/>
                  <a:gd name="connsiteY72" fmla="*/ 1912076 h 4059341"/>
                  <a:gd name="connsiteX73" fmla="*/ 63078 w 3567037"/>
                  <a:gd name="connsiteY73" fmla="*/ 1904933 h 4059341"/>
                  <a:gd name="connsiteX74" fmla="*/ 90319 w 3567037"/>
                  <a:gd name="connsiteY74" fmla="*/ 1810826 h 4059341"/>
                  <a:gd name="connsiteX75" fmla="*/ 101464 w 3567037"/>
                  <a:gd name="connsiteY75" fmla="*/ 1765487 h 4059341"/>
                  <a:gd name="connsiteX76" fmla="*/ 109560 w 3567037"/>
                  <a:gd name="connsiteY76" fmla="*/ 1695573 h 4059341"/>
                  <a:gd name="connsiteX77" fmla="*/ 97653 w 3567037"/>
                  <a:gd name="connsiteY77" fmla="*/ 1690906 h 4059341"/>
                  <a:gd name="connsiteX78" fmla="*/ 36122 w 3567037"/>
                  <a:gd name="connsiteY78" fmla="*/ 1713385 h 4059341"/>
                  <a:gd name="connsiteX79" fmla="*/ 9833 w 3567037"/>
                  <a:gd name="connsiteY79" fmla="*/ 1712147 h 4059341"/>
                  <a:gd name="connsiteX80" fmla="*/ 213 w 3567037"/>
                  <a:gd name="connsiteY80" fmla="*/ 1690525 h 4059341"/>
                  <a:gd name="connsiteX81" fmla="*/ 14786 w 3567037"/>
                  <a:gd name="connsiteY81" fmla="*/ 1675094 h 4059341"/>
                  <a:gd name="connsiteX82" fmla="*/ 92510 w 3567037"/>
                  <a:gd name="connsiteY82" fmla="*/ 1629374 h 4059341"/>
                  <a:gd name="connsiteX83" fmla="*/ 95939 w 3567037"/>
                  <a:gd name="connsiteY83" fmla="*/ 1626422 h 4059341"/>
                  <a:gd name="connsiteX84" fmla="*/ 155566 w 3567037"/>
                  <a:gd name="connsiteY84" fmla="*/ 1568510 h 4059341"/>
                  <a:gd name="connsiteX85" fmla="*/ 255864 w 3567037"/>
                  <a:gd name="connsiteY85" fmla="*/ 1491357 h 4059341"/>
                  <a:gd name="connsiteX86" fmla="*/ 325682 w 3567037"/>
                  <a:gd name="connsiteY86" fmla="*/ 1431635 h 4059341"/>
                  <a:gd name="connsiteX87" fmla="*/ 376069 w 3567037"/>
                  <a:gd name="connsiteY87" fmla="*/ 1352673 h 4059341"/>
                  <a:gd name="connsiteX88" fmla="*/ 451412 w 3567037"/>
                  <a:gd name="connsiteY88" fmla="*/ 1296285 h 4059341"/>
                  <a:gd name="connsiteX89" fmla="*/ 567236 w 3567037"/>
                  <a:gd name="connsiteY89" fmla="*/ 1271520 h 4059341"/>
                  <a:gd name="connsiteX90" fmla="*/ 632578 w 3567037"/>
                  <a:gd name="connsiteY90" fmla="*/ 1260852 h 4059341"/>
                  <a:gd name="connsiteX91" fmla="*/ 662677 w 3567037"/>
                  <a:gd name="connsiteY91" fmla="*/ 1223705 h 4059341"/>
                  <a:gd name="connsiteX92" fmla="*/ 619433 w 3567037"/>
                  <a:gd name="connsiteY92" fmla="*/ 1126454 h 4059341"/>
                  <a:gd name="connsiteX93" fmla="*/ 579904 w 3567037"/>
                  <a:gd name="connsiteY93" fmla="*/ 1082163 h 4059341"/>
                  <a:gd name="connsiteX94" fmla="*/ 552853 w 3567037"/>
                  <a:gd name="connsiteY94" fmla="*/ 1020727 h 4059341"/>
                  <a:gd name="connsiteX95" fmla="*/ 532756 w 3567037"/>
                  <a:gd name="connsiteY95" fmla="*/ 981579 h 4059341"/>
                  <a:gd name="connsiteX96" fmla="*/ 503609 w 3567037"/>
                  <a:gd name="connsiteY96" fmla="*/ 938717 h 4059341"/>
                  <a:gd name="connsiteX97" fmla="*/ 480749 w 3567037"/>
                  <a:gd name="connsiteY97" fmla="*/ 878995 h 4059341"/>
                  <a:gd name="connsiteX98" fmla="*/ 448078 w 3567037"/>
                  <a:gd name="connsiteY98" fmla="*/ 833465 h 4059341"/>
                  <a:gd name="connsiteX99" fmla="*/ 421599 w 3567037"/>
                  <a:gd name="connsiteY99" fmla="*/ 779840 h 4059341"/>
                  <a:gd name="connsiteX100" fmla="*/ 402739 w 3567037"/>
                  <a:gd name="connsiteY100" fmla="*/ 748217 h 4059341"/>
                  <a:gd name="connsiteX101" fmla="*/ 393119 w 3567037"/>
                  <a:gd name="connsiteY101" fmla="*/ 717832 h 4059341"/>
                  <a:gd name="connsiteX102" fmla="*/ 434743 w 3567037"/>
                  <a:gd name="connsiteY102" fmla="*/ 647252 h 4059341"/>
                  <a:gd name="connsiteX103" fmla="*/ 448650 w 3567037"/>
                  <a:gd name="connsiteY103" fmla="*/ 635631 h 4059341"/>
                  <a:gd name="connsiteX104" fmla="*/ 467128 w 3567037"/>
                  <a:gd name="connsiteY104" fmla="*/ 645632 h 4059341"/>
                  <a:gd name="connsiteX105" fmla="*/ 465985 w 3567037"/>
                  <a:gd name="connsiteY105" fmla="*/ 686685 h 4059341"/>
                  <a:gd name="connsiteX106" fmla="*/ 471510 w 3567037"/>
                  <a:gd name="connsiteY106" fmla="*/ 726690 h 4059341"/>
                  <a:gd name="connsiteX107" fmla="*/ 480273 w 3567037"/>
                  <a:gd name="connsiteY107" fmla="*/ 766314 h 4059341"/>
                  <a:gd name="connsiteX108" fmla="*/ 500752 w 3567037"/>
                  <a:gd name="connsiteY108" fmla="*/ 807462 h 4059341"/>
                  <a:gd name="connsiteX109" fmla="*/ 554473 w 3567037"/>
                  <a:gd name="connsiteY109" fmla="*/ 896902 h 4059341"/>
                  <a:gd name="connsiteX110" fmla="*/ 577428 w 3567037"/>
                  <a:gd name="connsiteY110" fmla="*/ 946527 h 4059341"/>
                  <a:gd name="connsiteX111" fmla="*/ 587810 w 3567037"/>
                  <a:gd name="connsiteY111" fmla="*/ 922143 h 4059341"/>
                  <a:gd name="connsiteX112" fmla="*/ 626577 w 3567037"/>
                  <a:gd name="connsiteY112" fmla="*/ 843086 h 4059341"/>
                  <a:gd name="connsiteX113" fmla="*/ 692109 w 3567037"/>
                  <a:gd name="connsiteY113" fmla="*/ 710688 h 4059341"/>
                  <a:gd name="connsiteX114" fmla="*/ 694681 w 3567037"/>
                  <a:gd name="connsiteY114" fmla="*/ 667540 h 4059341"/>
                  <a:gd name="connsiteX115" fmla="*/ 683346 w 3567037"/>
                  <a:gd name="connsiteY115" fmla="*/ 595531 h 4059341"/>
                  <a:gd name="connsiteX116" fmla="*/ 680774 w 3567037"/>
                  <a:gd name="connsiteY116" fmla="*/ 485422 h 4059341"/>
                  <a:gd name="connsiteX117" fmla="*/ 689823 w 3567037"/>
                  <a:gd name="connsiteY117" fmla="*/ 436082 h 4059341"/>
                  <a:gd name="connsiteX118" fmla="*/ 691918 w 3567037"/>
                  <a:gd name="connsiteY118" fmla="*/ 424938 h 4059341"/>
                  <a:gd name="connsiteX119" fmla="*/ 718493 w 3567037"/>
                  <a:gd name="connsiteY119" fmla="*/ 406364 h 4059341"/>
                  <a:gd name="connsiteX120" fmla="*/ 730971 w 3567037"/>
                  <a:gd name="connsiteY120" fmla="*/ 428843 h 4059341"/>
                  <a:gd name="connsiteX121" fmla="*/ 730399 w 3567037"/>
                  <a:gd name="connsiteY121" fmla="*/ 479231 h 4059341"/>
                  <a:gd name="connsiteX122" fmla="*/ 813743 w 3567037"/>
                  <a:gd name="connsiteY122" fmla="*/ 379885 h 4059341"/>
                  <a:gd name="connsiteX123" fmla="*/ 822887 w 3567037"/>
                  <a:gd name="connsiteY123" fmla="*/ 361597 h 4059341"/>
                  <a:gd name="connsiteX124" fmla="*/ 847652 w 3567037"/>
                  <a:gd name="connsiteY124" fmla="*/ 365693 h 4059341"/>
                  <a:gd name="connsiteX125" fmla="*/ 847652 w 3567037"/>
                  <a:gd name="connsiteY125" fmla="*/ 388076 h 4059341"/>
                  <a:gd name="connsiteX126" fmla="*/ 825649 w 3567037"/>
                  <a:gd name="connsiteY126" fmla="*/ 435606 h 4059341"/>
                  <a:gd name="connsiteX127" fmla="*/ 840413 w 3567037"/>
                  <a:gd name="connsiteY127" fmla="*/ 473992 h 4059341"/>
                  <a:gd name="connsiteX128" fmla="*/ 867369 w 3567037"/>
                  <a:gd name="connsiteY128" fmla="*/ 466848 h 4059341"/>
                  <a:gd name="connsiteX129" fmla="*/ 891277 w 3567037"/>
                  <a:gd name="connsiteY129" fmla="*/ 445703 h 4059341"/>
                  <a:gd name="connsiteX130" fmla="*/ 907279 w 3567037"/>
                  <a:gd name="connsiteY130" fmla="*/ 437225 h 4059341"/>
                  <a:gd name="connsiteX131" fmla="*/ 919566 w 3567037"/>
                  <a:gd name="connsiteY131" fmla="*/ 440654 h 4059341"/>
                  <a:gd name="connsiteX132" fmla="*/ 918709 w 3567037"/>
                  <a:gd name="connsiteY132" fmla="*/ 455228 h 4059341"/>
                  <a:gd name="connsiteX133" fmla="*/ 860987 w 3567037"/>
                  <a:gd name="connsiteY133" fmla="*/ 506567 h 4059341"/>
                  <a:gd name="connsiteX134" fmla="*/ 821173 w 3567037"/>
                  <a:gd name="connsiteY134" fmla="*/ 514092 h 4059341"/>
                  <a:gd name="connsiteX135" fmla="*/ 744782 w 3567037"/>
                  <a:gd name="connsiteY135" fmla="*/ 581243 h 4059341"/>
                  <a:gd name="connsiteX136" fmla="*/ 745163 w 3567037"/>
                  <a:gd name="connsiteY136" fmla="*/ 670016 h 4059341"/>
                  <a:gd name="connsiteX137" fmla="*/ 727542 w 3567037"/>
                  <a:gd name="connsiteY137" fmla="*/ 764885 h 4059341"/>
                  <a:gd name="connsiteX138" fmla="*/ 667439 w 3567037"/>
                  <a:gd name="connsiteY138" fmla="*/ 875185 h 4059341"/>
                  <a:gd name="connsiteX139" fmla="*/ 652771 w 3567037"/>
                  <a:gd name="connsiteY139" fmla="*/ 925096 h 4059341"/>
                  <a:gd name="connsiteX140" fmla="*/ 635530 w 3567037"/>
                  <a:gd name="connsiteY140" fmla="*/ 983484 h 4059341"/>
                  <a:gd name="connsiteX141" fmla="*/ 649818 w 3567037"/>
                  <a:gd name="connsiteY141" fmla="*/ 1005487 h 4059341"/>
                  <a:gd name="connsiteX142" fmla="*/ 674202 w 3567037"/>
                  <a:gd name="connsiteY142" fmla="*/ 1000058 h 4059341"/>
                  <a:gd name="connsiteX143" fmla="*/ 749926 w 3567037"/>
                  <a:gd name="connsiteY143" fmla="*/ 1012535 h 4059341"/>
                  <a:gd name="connsiteX144" fmla="*/ 784025 w 3567037"/>
                  <a:gd name="connsiteY144" fmla="*/ 1039396 h 4059341"/>
                  <a:gd name="connsiteX145" fmla="*/ 854034 w 3567037"/>
                  <a:gd name="connsiteY145" fmla="*/ 1076162 h 4059341"/>
                  <a:gd name="connsiteX146" fmla="*/ 891181 w 3567037"/>
                  <a:gd name="connsiteY146" fmla="*/ 1087592 h 4059341"/>
                  <a:gd name="connsiteX147" fmla="*/ 903183 w 3567037"/>
                  <a:gd name="connsiteY147" fmla="*/ 1101594 h 4059341"/>
                  <a:gd name="connsiteX148" fmla="*/ 887562 w 3567037"/>
                  <a:gd name="connsiteY148" fmla="*/ 1112072 h 4059341"/>
                  <a:gd name="connsiteX149" fmla="*/ 871655 w 3567037"/>
                  <a:gd name="connsiteY149" fmla="*/ 1111310 h 4059341"/>
                  <a:gd name="connsiteX150" fmla="*/ 771166 w 3567037"/>
                  <a:gd name="connsiteY150" fmla="*/ 1075305 h 4059341"/>
                  <a:gd name="connsiteX151" fmla="*/ 737067 w 3567037"/>
                  <a:gd name="connsiteY151" fmla="*/ 1056731 h 4059341"/>
                  <a:gd name="connsiteX152" fmla="*/ 664963 w 3567037"/>
                  <a:gd name="connsiteY152" fmla="*/ 1046159 h 4059341"/>
                  <a:gd name="connsiteX153" fmla="*/ 635911 w 3567037"/>
                  <a:gd name="connsiteY153" fmla="*/ 1048349 h 4059341"/>
                  <a:gd name="connsiteX154" fmla="*/ 640579 w 3567037"/>
                  <a:gd name="connsiteY154" fmla="*/ 1059494 h 4059341"/>
                  <a:gd name="connsiteX155" fmla="*/ 659057 w 3567037"/>
                  <a:gd name="connsiteY155" fmla="*/ 1072924 h 4059341"/>
                  <a:gd name="connsiteX156" fmla="*/ 712588 w 3567037"/>
                  <a:gd name="connsiteY156" fmla="*/ 1157792 h 4059341"/>
                  <a:gd name="connsiteX157" fmla="*/ 785263 w 3567037"/>
                  <a:gd name="connsiteY157" fmla="*/ 1261138 h 4059341"/>
                  <a:gd name="connsiteX158" fmla="*/ 905755 w 3567037"/>
                  <a:gd name="connsiteY158" fmla="*/ 1339338 h 4059341"/>
                  <a:gd name="connsiteX159" fmla="*/ 979764 w 3567037"/>
                  <a:gd name="connsiteY159" fmla="*/ 1413443 h 4059341"/>
                  <a:gd name="connsiteX160" fmla="*/ 1036723 w 3567037"/>
                  <a:gd name="connsiteY160" fmla="*/ 1484785 h 4059341"/>
                  <a:gd name="connsiteX161" fmla="*/ 1087968 w 3567037"/>
                  <a:gd name="connsiteY161" fmla="*/ 1568033 h 4059341"/>
                  <a:gd name="connsiteX162" fmla="*/ 1152643 w 3567037"/>
                  <a:gd name="connsiteY162" fmla="*/ 1666617 h 4059341"/>
                  <a:gd name="connsiteX163" fmla="*/ 1200553 w 3567037"/>
                  <a:gd name="connsiteY163" fmla="*/ 1738531 h 4059341"/>
                  <a:gd name="connsiteX164" fmla="*/ 1235605 w 3567037"/>
                  <a:gd name="connsiteY164" fmla="*/ 1786061 h 4059341"/>
                  <a:gd name="connsiteX165" fmla="*/ 1249988 w 3567037"/>
                  <a:gd name="connsiteY165" fmla="*/ 1797110 h 4059341"/>
                  <a:gd name="connsiteX166" fmla="*/ 1279420 w 3567037"/>
                  <a:gd name="connsiteY166" fmla="*/ 1805777 h 4059341"/>
                  <a:gd name="connsiteX167" fmla="*/ 1280278 w 3567037"/>
                  <a:gd name="connsiteY167" fmla="*/ 1778441 h 4059341"/>
                  <a:gd name="connsiteX168" fmla="*/ 1289803 w 3567037"/>
                  <a:gd name="connsiteY168" fmla="*/ 1651091 h 4059341"/>
                  <a:gd name="connsiteX169" fmla="*/ 1292755 w 3567037"/>
                  <a:gd name="connsiteY169" fmla="*/ 1626231 h 4059341"/>
                  <a:gd name="connsiteX170" fmla="*/ 1327331 w 3567037"/>
                  <a:gd name="connsiteY170" fmla="*/ 1499739 h 4059341"/>
                  <a:gd name="connsiteX171" fmla="*/ 1353049 w 3567037"/>
                  <a:gd name="connsiteY171" fmla="*/ 1422206 h 4059341"/>
                  <a:gd name="connsiteX172" fmla="*/ 1371622 w 3567037"/>
                  <a:gd name="connsiteY172" fmla="*/ 1371152 h 4059341"/>
                  <a:gd name="connsiteX173" fmla="*/ 1407532 w 3567037"/>
                  <a:gd name="connsiteY173" fmla="*/ 1261043 h 4059341"/>
                  <a:gd name="connsiteX174" fmla="*/ 1410865 w 3567037"/>
                  <a:gd name="connsiteY174" fmla="*/ 1238468 h 4059341"/>
                  <a:gd name="connsiteX175" fmla="*/ 1382386 w 3567037"/>
                  <a:gd name="connsiteY175" fmla="*/ 1139218 h 4059341"/>
                  <a:gd name="connsiteX176" fmla="*/ 1232081 w 3567037"/>
                  <a:gd name="connsiteY176" fmla="*/ 1027299 h 4059341"/>
                  <a:gd name="connsiteX177" fmla="*/ 1208269 w 3567037"/>
                  <a:gd name="connsiteY177" fmla="*/ 1019584 h 4059341"/>
                  <a:gd name="connsiteX178" fmla="*/ 1153214 w 3567037"/>
                  <a:gd name="connsiteY178" fmla="*/ 986151 h 4059341"/>
                  <a:gd name="connsiteX179" fmla="*/ 1119115 w 3567037"/>
                  <a:gd name="connsiteY179" fmla="*/ 937574 h 4059341"/>
                  <a:gd name="connsiteX180" fmla="*/ 1116733 w 3567037"/>
                  <a:gd name="connsiteY180" fmla="*/ 902998 h 4059341"/>
                  <a:gd name="connsiteX181" fmla="*/ 1164358 w 3567037"/>
                  <a:gd name="connsiteY181" fmla="*/ 899093 h 4059341"/>
                  <a:gd name="connsiteX182" fmla="*/ 1192457 w 3567037"/>
                  <a:gd name="connsiteY182" fmla="*/ 934907 h 4059341"/>
                  <a:gd name="connsiteX183" fmla="*/ 1213031 w 3567037"/>
                  <a:gd name="connsiteY183" fmla="*/ 946908 h 4059341"/>
                  <a:gd name="connsiteX184" fmla="*/ 1203887 w 3567037"/>
                  <a:gd name="connsiteY184" fmla="*/ 911380 h 4059341"/>
                  <a:gd name="connsiteX185" fmla="*/ 1175979 w 3567037"/>
                  <a:gd name="connsiteY185" fmla="*/ 872423 h 4059341"/>
                  <a:gd name="connsiteX186" fmla="*/ 1158167 w 3567037"/>
                  <a:gd name="connsiteY186" fmla="*/ 848705 h 4059341"/>
                  <a:gd name="connsiteX187" fmla="*/ 1158167 w 3567037"/>
                  <a:gd name="connsiteY187" fmla="*/ 825369 h 4059341"/>
                  <a:gd name="connsiteX188" fmla="*/ 1163692 w 3567037"/>
                  <a:gd name="connsiteY188" fmla="*/ 806414 h 4059341"/>
                  <a:gd name="connsiteX189" fmla="*/ 1172836 w 3567037"/>
                  <a:gd name="connsiteY189" fmla="*/ 743930 h 4059341"/>
                  <a:gd name="connsiteX190" fmla="*/ 1228747 w 3567037"/>
                  <a:gd name="connsiteY190" fmla="*/ 647347 h 4059341"/>
                  <a:gd name="connsiteX191" fmla="*/ 1243225 w 3567037"/>
                  <a:gd name="connsiteY191" fmla="*/ 640203 h 4059341"/>
                  <a:gd name="connsiteX192" fmla="*/ 1245702 w 3567037"/>
                  <a:gd name="connsiteY192" fmla="*/ 656681 h 4059341"/>
                  <a:gd name="connsiteX193" fmla="*/ 1234939 w 3567037"/>
                  <a:gd name="connsiteY193" fmla="*/ 686780 h 4059341"/>
                  <a:gd name="connsiteX194" fmla="*/ 1218460 w 3567037"/>
                  <a:gd name="connsiteY194" fmla="*/ 734215 h 4059341"/>
                  <a:gd name="connsiteX195" fmla="*/ 1230081 w 3567037"/>
                  <a:gd name="connsiteY195" fmla="*/ 839561 h 4059341"/>
                  <a:gd name="connsiteX196" fmla="*/ 1261799 w 3567037"/>
                  <a:gd name="connsiteY196" fmla="*/ 926810 h 4059341"/>
                  <a:gd name="connsiteX197" fmla="*/ 1323616 w 3567037"/>
                  <a:gd name="connsiteY197" fmla="*/ 1014536 h 4059341"/>
                  <a:gd name="connsiteX198" fmla="*/ 1374670 w 3567037"/>
                  <a:gd name="connsiteY198" fmla="*/ 1044920 h 4059341"/>
                  <a:gd name="connsiteX199" fmla="*/ 1442107 w 3567037"/>
                  <a:gd name="connsiteY199" fmla="*/ 1123025 h 4059341"/>
                  <a:gd name="connsiteX200" fmla="*/ 1453252 w 3567037"/>
                  <a:gd name="connsiteY200" fmla="*/ 1145600 h 4059341"/>
                  <a:gd name="connsiteX201" fmla="*/ 1461157 w 3567037"/>
                  <a:gd name="connsiteY201" fmla="*/ 1132836 h 4059341"/>
                  <a:gd name="connsiteX202" fmla="*/ 1477159 w 3567037"/>
                  <a:gd name="connsiteY202" fmla="*/ 1040729 h 4059341"/>
                  <a:gd name="connsiteX203" fmla="*/ 1460491 w 3567037"/>
                  <a:gd name="connsiteY203" fmla="*/ 942336 h 4059341"/>
                  <a:gd name="connsiteX204" fmla="*/ 1413723 w 3567037"/>
                  <a:gd name="connsiteY204" fmla="*/ 794222 h 4059341"/>
                  <a:gd name="connsiteX205" fmla="*/ 1373527 w 3567037"/>
                  <a:gd name="connsiteY205" fmla="*/ 694972 h 4059341"/>
                  <a:gd name="connsiteX206" fmla="*/ 1341142 w 3567037"/>
                  <a:gd name="connsiteY206" fmla="*/ 507234 h 4059341"/>
                  <a:gd name="connsiteX207" fmla="*/ 1367812 w 3567037"/>
                  <a:gd name="connsiteY207" fmla="*/ 356739 h 4059341"/>
                  <a:gd name="connsiteX208" fmla="*/ 1370575 w 3567037"/>
                  <a:gd name="connsiteY208" fmla="*/ 258917 h 4059341"/>
                  <a:gd name="connsiteX209" fmla="*/ 1359907 w 3567037"/>
                  <a:gd name="connsiteY209" fmla="*/ 228914 h 4059341"/>
                  <a:gd name="connsiteX210" fmla="*/ 1357144 w 3567037"/>
                  <a:gd name="connsiteY210" fmla="*/ 158810 h 4059341"/>
                  <a:gd name="connsiteX211" fmla="*/ 1368098 w 3567037"/>
                  <a:gd name="connsiteY211" fmla="*/ 121662 h 4059341"/>
                  <a:gd name="connsiteX212" fmla="*/ 1349715 w 3567037"/>
                  <a:gd name="connsiteY212" fmla="*/ 66036 h 4059341"/>
                  <a:gd name="connsiteX213" fmla="*/ 1334284 w 3567037"/>
                  <a:gd name="connsiteY213" fmla="*/ 49367 h 4059341"/>
                  <a:gd name="connsiteX214" fmla="*/ 1346762 w 3567037"/>
                  <a:gd name="connsiteY214" fmla="*/ 19268 h 4059341"/>
                  <a:gd name="connsiteX215" fmla="*/ 1385148 w 3567037"/>
                  <a:gd name="connsiteY215" fmla="*/ 21269 h 4059341"/>
                  <a:gd name="connsiteX216" fmla="*/ 1395721 w 3567037"/>
                  <a:gd name="connsiteY216" fmla="*/ 29270 h 4059341"/>
                  <a:gd name="connsiteX217" fmla="*/ 1409818 w 3567037"/>
                  <a:gd name="connsiteY217" fmla="*/ 131473 h 4059341"/>
                  <a:gd name="connsiteX218" fmla="*/ 1403722 w 3567037"/>
                  <a:gd name="connsiteY218" fmla="*/ 162810 h 4059341"/>
                  <a:gd name="connsiteX219" fmla="*/ 1412770 w 3567037"/>
                  <a:gd name="connsiteY219" fmla="*/ 202053 h 4059341"/>
                  <a:gd name="connsiteX220" fmla="*/ 1427629 w 3567037"/>
                  <a:gd name="connsiteY220" fmla="*/ 263489 h 4059341"/>
                  <a:gd name="connsiteX221" fmla="*/ 1416390 w 3567037"/>
                  <a:gd name="connsiteY221" fmla="*/ 408936 h 4059341"/>
                  <a:gd name="connsiteX222" fmla="*/ 1408484 w 3567037"/>
                  <a:gd name="connsiteY222" fmla="*/ 538667 h 4059341"/>
                  <a:gd name="connsiteX223" fmla="*/ 1414104 w 3567037"/>
                  <a:gd name="connsiteY223" fmla="*/ 560574 h 4059341"/>
                  <a:gd name="connsiteX224" fmla="*/ 1417819 w 3567037"/>
                  <a:gd name="connsiteY224" fmla="*/ 554478 h 4059341"/>
                  <a:gd name="connsiteX225" fmla="*/ 1504687 w 3567037"/>
                  <a:gd name="connsiteY225" fmla="*/ 434368 h 4059341"/>
                  <a:gd name="connsiteX226" fmla="*/ 1518974 w 3567037"/>
                  <a:gd name="connsiteY226" fmla="*/ 422938 h 4059341"/>
                  <a:gd name="connsiteX227" fmla="*/ 1599079 w 3567037"/>
                  <a:gd name="connsiteY227" fmla="*/ 278158 h 4059341"/>
                  <a:gd name="connsiteX228" fmla="*/ 1614415 w 3567037"/>
                  <a:gd name="connsiteY228" fmla="*/ 216245 h 4059341"/>
                  <a:gd name="connsiteX229" fmla="*/ 1696901 w 3567037"/>
                  <a:gd name="connsiteY229" fmla="*/ 151475 h 4059341"/>
                  <a:gd name="connsiteX230" fmla="*/ 1721571 w 3567037"/>
                  <a:gd name="connsiteY230" fmla="*/ 153095 h 4059341"/>
                  <a:gd name="connsiteX231" fmla="*/ 1733953 w 3567037"/>
                  <a:gd name="connsiteY231" fmla="*/ 170335 h 4059341"/>
                  <a:gd name="connsiteX232" fmla="*/ 1719571 w 3567037"/>
                  <a:gd name="connsiteY232" fmla="*/ 179003 h 4059341"/>
                  <a:gd name="connsiteX233" fmla="*/ 1689757 w 3567037"/>
                  <a:gd name="connsiteY233" fmla="*/ 189766 h 4059341"/>
                  <a:gd name="connsiteX234" fmla="*/ 1673089 w 3567037"/>
                  <a:gd name="connsiteY234" fmla="*/ 205292 h 4059341"/>
                  <a:gd name="connsiteX235" fmla="*/ 1668802 w 3567037"/>
                  <a:gd name="connsiteY235" fmla="*/ 219770 h 4059341"/>
                  <a:gd name="connsiteX236" fmla="*/ 1683090 w 3567037"/>
                  <a:gd name="connsiteY236" fmla="*/ 223389 h 4059341"/>
                  <a:gd name="connsiteX237" fmla="*/ 1723476 w 3567037"/>
                  <a:gd name="connsiteY237" fmla="*/ 208244 h 4059341"/>
                  <a:gd name="connsiteX238" fmla="*/ 1752241 w 3567037"/>
                  <a:gd name="connsiteY238" fmla="*/ 207101 h 4059341"/>
                  <a:gd name="connsiteX239" fmla="*/ 1744336 w 3567037"/>
                  <a:gd name="connsiteY239" fmla="*/ 237867 h 4059341"/>
                  <a:gd name="connsiteX240" fmla="*/ 1683090 w 3567037"/>
                  <a:gd name="connsiteY240" fmla="*/ 265490 h 4059341"/>
                  <a:gd name="connsiteX241" fmla="*/ 1647562 w 3567037"/>
                  <a:gd name="connsiteY241" fmla="*/ 300542 h 4059341"/>
                  <a:gd name="connsiteX242" fmla="*/ 1646038 w 3567037"/>
                  <a:gd name="connsiteY242" fmla="*/ 330164 h 4059341"/>
                  <a:gd name="connsiteX243" fmla="*/ 1587840 w 3567037"/>
                  <a:gd name="connsiteY243" fmla="*/ 443417 h 4059341"/>
                  <a:gd name="connsiteX244" fmla="*/ 1559932 w 3567037"/>
                  <a:gd name="connsiteY244" fmla="*/ 463324 h 4059341"/>
                  <a:gd name="connsiteX245" fmla="*/ 1494495 w 3567037"/>
                  <a:gd name="connsiteY245" fmla="*/ 558860 h 4059341"/>
                  <a:gd name="connsiteX246" fmla="*/ 1481541 w 3567037"/>
                  <a:gd name="connsiteY246" fmla="*/ 665159 h 4059341"/>
                  <a:gd name="connsiteX247" fmla="*/ 1478683 w 3567037"/>
                  <a:gd name="connsiteY247" fmla="*/ 715260 h 4059341"/>
                  <a:gd name="connsiteX248" fmla="*/ 1487256 w 3567037"/>
                  <a:gd name="connsiteY248" fmla="*/ 784507 h 4059341"/>
                  <a:gd name="connsiteX249" fmla="*/ 1532214 w 3567037"/>
                  <a:gd name="connsiteY249" fmla="*/ 956338 h 4059341"/>
                  <a:gd name="connsiteX250" fmla="*/ 1545454 w 3567037"/>
                  <a:gd name="connsiteY250" fmla="*/ 1014250 h 4059341"/>
                  <a:gd name="connsiteX251" fmla="*/ 1545168 w 3567037"/>
                  <a:gd name="connsiteY251" fmla="*/ 1100451 h 4059341"/>
                  <a:gd name="connsiteX252" fmla="*/ 1529452 w 3567037"/>
                  <a:gd name="connsiteY252" fmla="*/ 1197416 h 4059341"/>
                  <a:gd name="connsiteX253" fmla="*/ 1489351 w 3567037"/>
                  <a:gd name="connsiteY253" fmla="*/ 1291618 h 4059341"/>
                  <a:gd name="connsiteX254" fmla="*/ 1446108 w 3567037"/>
                  <a:gd name="connsiteY254" fmla="*/ 1364198 h 4059341"/>
                  <a:gd name="connsiteX255" fmla="*/ 1432011 w 3567037"/>
                  <a:gd name="connsiteY255" fmla="*/ 1395250 h 4059341"/>
                  <a:gd name="connsiteX256" fmla="*/ 1385053 w 3567037"/>
                  <a:gd name="connsiteY256" fmla="*/ 1526504 h 4059341"/>
                  <a:gd name="connsiteX257" fmla="*/ 1350096 w 3567037"/>
                  <a:gd name="connsiteY257" fmla="*/ 1722910 h 4059341"/>
                  <a:gd name="connsiteX258" fmla="*/ 1360383 w 3567037"/>
                  <a:gd name="connsiteY258" fmla="*/ 1818255 h 4059341"/>
                  <a:gd name="connsiteX259" fmla="*/ 1436773 w 3567037"/>
                  <a:gd name="connsiteY259" fmla="*/ 2101719 h 4059341"/>
                  <a:gd name="connsiteX260" fmla="*/ 1523260 w 3567037"/>
                  <a:gd name="connsiteY260" fmla="*/ 2267835 h 4059341"/>
                  <a:gd name="connsiteX261" fmla="*/ 1671374 w 3567037"/>
                  <a:gd name="connsiteY261" fmla="*/ 2340130 h 4059341"/>
                  <a:gd name="connsiteX262" fmla="*/ 1736239 w 3567037"/>
                  <a:gd name="connsiteY262" fmla="*/ 2327366 h 4059341"/>
                  <a:gd name="connsiteX263" fmla="*/ 1833013 w 3567037"/>
                  <a:gd name="connsiteY263" fmla="*/ 2237165 h 4059341"/>
                  <a:gd name="connsiteX264" fmla="*/ 1804057 w 3567037"/>
                  <a:gd name="connsiteY264" fmla="*/ 2244308 h 4059341"/>
                  <a:gd name="connsiteX265" fmla="*/ 1697472 w 3567037"/>
                  <a:gd name="connsiteY265" fmla="*/ 2260977 h 4059341"/>
                  <a:gd name="connsiteX266" fmla="*/ 1641656 w 3567037"/>
                  <a:gd name="connsiteY266" fmla="*/ 2236307 h 4059341"/>
                  <a:gd name="connsiteX267" fmla="*/ 1551454 w 3567037"/>
                  <a:gd name="connsiteY267" fmla="*/ 2135247 h 4059341"/>
                  <a:gd name="connsiteX268" fmla="*/ 1534500 w 3567037"/>
                  <a:gd name="connsiteY268" fmla="*/ 2110958 h 4059341"/>
                  <a:gd name="connsiteX269" fmla="*/ 1480779 w 3567037"/>
                  <a:gd name="connsiteY269" fmla="*/ 1982180 h 4059341"/>
                  <a:gd name="connsiteX270" fmla="*/ 1471635 w 3567037"/>
                  <a:gd name="connsiteY270" fmla="*/ 1946938 h 4059341"/>
                  <a:gd name="connsiteX271" fmla="*/ 1432773 w 3567037"/>
                  <a:gd name="connsiteY271" fmla="*/ 1859308 h 4059341"/>
                  <a:gd name="connsiteX272" fmla="*/ 1427058 w 3567037"/>
                  <a:gd name="connsiteY272" fmla="*/ 1786346 h 4059341"/>
                  <a:gd name="connsiteX273" fmla="*/ 1480684 w 3567037"/>
                  <a:gd name="connsiteY273" fmla="*/ 1609277 h 4059341"/>
                  <a:gd name="connsiteX274" fmla="*/ 1543930 w 3567037"/>
                  <a:gd name="connsiteY274" fmla="*/ 1512598 h 4059341"/>
                  <a:gd name="connsiteX275" fmla="*/ 1566028 w 3567037"/>
                  <a:gd name="connsiteY275" fmla="*/ 1507169 h 4059341"/>
                  <a:gd name="connsiteX276" fmla="*/ 1569266 w 3567037"/>
                  <a:gd name="connsiteY276" fmla="*/ 1527838 h 4059341"/>
                  <a:gd name="connsiteX277" fmla="*/ 1564218 w 3567037"/>
                  <a:gd name="connsiteY277" fmla="*/ 1570034 h 4059341"/>
                  <a:gd name="connsiteX278" fmla="*/ 1556979 w 3567037"/>
                  <a:gd name="connsiteY278" fmla="*/ 1600799 h 4059341"/>
                  <a:gd name="connsiteX279" fmla="*/ 1535071 w 3567037"/>
                  <a:gd name="connsiteY279" fmla="*/ 1679571 h 4059341"/>
                  <a:gd name="connsiteX280" fmla="*/ 1530404 w 3567037"/>
                  <a:gd name="connsiteY280" fmla="*/ 1701860 h 4059341"/>
                  <a:gd name="connsiteX281" fmla="*/ 1507925 w 3567037"/>
                  <a:gd name="connsiteY281" fmla="*/ 1801777 h 4059341"/>
                  <a:gd name="connsiteX282" fmla="*/ 1522213 w 3567037"/>
                  <a:gd name="connsiteY282" fmla="*/ 1904266 h 4059341"/>
                  <a:gd name="connsiteX283" fmla="*/ 1543453 w 3567037"/>
                  <a:gd name="connsiteY283" fmla="*/ 1971131 h 4059341"/>
                  <a:gd name="connsiteX284" fmla="*/ 1572695 w 3567037"/>
                  <a:gd name="connsiteY284" fmla="*/ 2039997 h 4059341"/>
                  <a:gd name="connsiteX285" fmla="*/ 1668802 w 3567037"/>
                  <a:gd name="connsiteY285" fmla="*/ 2167442 h 4059341"/>
                  <a:gd name="connsiteX286" fmla="*/ 1723666 w 3567037"/>
                  <a:gd name="connsiteY286" fmla="*/ 2192969 h 4059341"/>
                  <a:gd name="connsiteX287" fmla="*/ 1753099 w 3567037"/>
                  <a:gd name="connsiteY287" fmla="*/ 2196493 h 4059341"/>
                  <a:gd name="connsiteX288" fmla="*/ 1855778 w 3567037"/>
                  <a:gd name="connsiteY288" fmla="*/ 2105148 h 4059341"/>
                  <a:gd name="connsiteX289" fmla="*/ 1852159 w 3567037"/>
                  <a:gd name="connsiteY289" fmla="*/ 2068858 h 4059341"/>
                  <a:gd name="connsiteX290" fmla="*/ 1818916 w 3567037"/>
                  <a:gd name="connsiteY290" fmla="*/ 2045331 h 4059341"/>
                  <a:gd name="connsiteX291" fmla="*/ 1805391 w 3567037"/>
                  <a:gd name="connsiteY291" fmla="*/ 2047617 h 4059341"/>
                  <a:gd name="connsiteX292" fmla="*/ 1763576 w 3567037"/>
                  <a:gd name="connsiteY292" fmla="*/ 2040854 h 4059341"/>
                  <a:gd name="connsiteX293" fmla="*/ 1716522 w 3567037"/>
                  <a:gd name="connsiteY293" fmla="*/ 2038949 h 4059341"/>
                  <a:gd name="connsiteX294" fmla="*/ 1668040 w 3567037"/>
                  <a:gd name="connsiteY294" fmla="*/ 2036568 h 4059341"/>
                  <a:gd name="connsiteX295" fmla="*/ 1656706 w 3567037"/>
                  <a:gd name="connsiteY295" fmla="*/ 2028948 h 4059341"/>
                  <a:gd name="connsiteX296" fmla="*/ 1653562 w 3567037"/>
                  <a:gd name="connsiteY296" fmla="*/ 2018852 h 4059341"/>
                  <a:gd name="connsiteX297" fmla="*/ 1665183 w 3567037"/>
                  <a:gd name="connsiteY297" fmla="*/ 2014946 h 4059341"/>
                  <a:gd name="connsiteX298" fmla="*/ 1673565 w 3567037"/>
                  <a:gd name="connsiteY298" fmla="*/ 2018661 h 4059341"/>
                  <a:gd name="connsiteX299" fmla="*/ 1715094 w 3567037"/>
                  <a:gd name="connsiteY299" fmla="*/ 2018852 h 4059341"/>
                  <a:gd name="connsiteX300" fmla="*/ 1769101 w 3567037"/>
                  <a:gd name="connsiteY300" fmla="*/ 2021614 h 4059341"/>
                  <a:gd name="connsiteX301" fmla="*/ 1828632 w 3567037"/>
                  <a:gd name="connsiteY301" fmla="*/ 2022090 h 4059341"/>
                  <a:gd name="connsiteX302" fmla="*/ 1839586 w 3567037"/>
                  <a:gd name="connsiteY302" fmla="*/ 2008374 h 4059341"/>
                  <a:gd name="connsiteX303" fmla="*/ 1850825 w 3567037"/>
                  <a:gd name="connsiteY303" fmla="*/ 1945509 h 4059341"/>
                  <a:gd name="connsiteX304" fmla="*/ 1849777 w 3567037"/>
                  <a:gd name="connsiteY304" fmla="*/ 1934174 h 4059341"/>
                  <a:gd name="connsiteX305" fmla="*/ 1833013 w 3567037"/>
                  <a:gd name="connsiteY305" fmla="*/ 1923983 h 4059341"/>
                  <a:gd name="connsiteX306" fmla="*/ 1759385 w 3567037"/>
                  <a:gd name="connsiteY306" fmla="*/ 1922173 h 4059341"/>
                  <a:gd name="connsiteX307" fmla="*/ 1733382 w 3567037"/>
                  <a:gd name="connsiteY307" fmla="*/ 1926364 h 4059341"/>
                  <a:gd name="connsiteX308" fmla="*/ 1719094 w 3567037"/>
                  <a:gd name="connsiteY308" fmla="*/ 1925316 h 4059341"/>
                  <a:gd name="connsiteX309" fmla="*/ 1723857 w 3567037"/>
                  <a:gd name="connsiteY309" fmla="*/ 1909505 h 4059341"/>
                  <a:gd name="connsiteX310" fmla="*/ 1770434 w 3567037"/>
                  <a:gd name="connsiteY310" fmla="*/ 1904552 h 4059341"/>
                  <a:gd name="connsiteX311" fmla="*/ 1828727 w 3567037"/>
                  <a:gd name="connsiteY311" fmla="*/ 1905218 h 4059341"/>
                  <a:gd name="connsiteX312" fmla="*/ 1841967 w 3567037"/>
                  <a:gd name="connsiteY312" fmla="*/ 1886549 h 4059341"/>
                  <a:gd name="connsiteX313" fmla="*/ 1838919 w 3567037"/>
                  <a:gd name="connsiteY313" fmla="*/ 1838829 h 4059341"/>
                  <a:gd name="connsiteX314" fmla="*/ 1827298 w 3567037"/>
                  <a:gd name="connsiteY314" fmla="*/ 1831209 h 4059341"/>
                  <a:gd name="connsiteX315" fmla="*/ 1795485 w 3567037"/>
                  <a:gd name="connsiteY315" fmla="*/ 1834162 h 4059341"/>
                  <a:gd name="connsiteX316" fmla="*/ 1768815 w 3567037"/>
                  <a:gd name="connsiteY316" fmla="*/ 1829018 h 4059341"/>
                  <a:gd name="connsiteX317" fmla="*/ 1760433 w 3567037"/>
                  <a:gd name="connsiteY317" fmla="*/ 1817112 h 4059341"/>
                  <a:gd name="connsiteX318" fmla="*/ 1773577 w 3567037"/>
                  <a:gd name="connsiteY318" fmla="*/ 1812350 h 4059341"/>
                  <a:gd name="connsiteX319" fmla="*/ 1821202 w 3567037"/>
                  <a:gd name="connsiteY319" fmla="*/ 1812540 h 4059341"/>
                  <a:gd name="connsiteX320" fmla="*/ 1838633 w 3567037"/>
                  <a:gd name="connsiteY320" fmla="*/ 1791014 h 4059341"/>
                  <a:gd name="connsiteX321" fmla="*/ 1844634 w 3567037"/>
                  <a:gd name="connsiteY321" fmla="*/ 1713766 h 4059341"/>
                  <a:gd name="connsiteX322" fmla="*/ 1840347 w 3567037"/>
                  <a:gd name="connsiteY322" fmla="*/ 1676142 h 4059341"/>
                  <a:gd name="connsiteX323" fmla="*/ 1835299 w 3567037"/>
                  <a:gd name="connsiteY323" fmla="*/ 1642995 h 4059341"/>
                  <a:gd name="connsiteX324" fmla="*/ 1829203 w 3567037"/>
                  <a:gd name="connsiteY324" fmla="*/ 1584893 h 4059341"/>
                  <a:gd name="connsiteX325" fmla="*/ 1826346 w 3567037"/>
                  <a:gd name="connsiteY325" fmla="*/ 1551365 h 4059341"/>
                  <a:gd name="connsiteX326" fmla="*/ 1823774 w 3567037"/>
                  <a:gd name="connsiteY326" fmla="*/ 1515551 h 4059341"/>
                  <a:gd name="connsiteX327" fmla="*/ 1820345 w 3567037"/>
                  <a:gd name="connsiteY327" fmla="*/ 1497834 h 4059341"/>
                  <a:gd name="connsiteX328" fmla="*/ 1818821 w 3567037"/>
                  <a:gd name="connsiteY328" fmla="*/ 1413633 h 4059341"/>
                  <a:gd name="connsiteX329" fmla="*/ 1807201 w 3567037"/>
                  <a:gd name="connsiteY329" fmla="*/ 1370294 h 4059341"/>
                  <a:gd name="connsiteX330" fmla="*/ 1763195 w 3567037"/>
                  <a:gd name="connsiteY330" fmla="*/ 1265329 h 4059341"/>
                  <a:gd name="connsiteX331" fmla="*/ 1729286 w 3567037"/>
                  <a:gd name="connsiteY331" fmla="*/ 1198844 h 4059341"/>
                  <a:gd name="connsiteX332" fmla="*/ 1688900 w 3567037"/>
                  <a:gd name="connsiteY332" fmla="*/ 1103023 h 4059341"/>
                  <a:gd name="connsiteX333" fmla="*/ 1679470 w 3567037"/>
                  <a:gd name="connsiteY333" fmla="*/ 1056065 h 4059341"/>
                  <a:gd name="connsiteX334" fmla="*/ 1677946 w 3567037"/>
                  <a:gd name="connsiteY334" fmla="*/ 1047111 h 4059341"/>
                  <a:gd name="connsiteX335" fmla="*/ 1733953 w 3567037"/>
                  <a:gd name="connsiteY335" fmla="*/ 986627 h 4059341"/>
                  <a:gd name="connsiteX336" fmla="*/ 1757671 w 3567037"/>
                  <a:gd name="connsiteY336" fmla="*/ 1003772 h 4059341"/>
                  <a:gd name="connsiteX337" fmla="*/ 1769196 w 3567037"/>
                  <a:gd name="connsiteY337" fmla="*/ 1050254 h 4059341"/>
                  <a:gd name="connsiteX338" fmla="*/ 1787198 w 3567037"/>
                  <a:gd name="connsiteY338" fmla="*/ 1097594 h 4059341"/>
                  <a:gd name="connsiteX339" fmla="*/ 1803486 w 3567037"/>
                  <a:gd name="connsiteY339" fmla="*/ 1076162 h 4059341"/>
                  <a:gd name="connsiteX340" fmla="*/ 1838538 w 3567037"/>
                  <a:gd name="connsiteY340" fmla="*/ 921667 h 4059341"/>
                  <a:gd name="connsiteX341" fmla="*/ 1837204 w 3567037"/>
                  <a:gd name="connsiteY341" fmla="*/ 809653 h 4059341"/>
                  <a:gd name="connsiteX342" fmla="*/ 1847682 w 3567037"/>
                  <a:gd name="connsiteY342" fmla="*/ 786412 h 4059341"/>
                  <a:gd name="connsiteX343" fmla="*/ 1857112 w 3567037"/>
                  <a:gd name="connsiteY343" fmla="*/ 808700 h 4059341"/>
                  <a:gd name="connsiteX344" fmla="*/ 1867018 w 3567037"/>
                  <a:gd name="connsiteY344" fmla="*/ 988818 h 4059341"/>
                  <a:gd name="connsiteX345" fmla="*/ 1880257 w 3567037"/>
                  <a:gd name="connsiteY345" fmla="*/ 1048921 h 4059341"/>
                  <a:gd name="connsiteX346" fmla="*/ 1888925 w 3567037"/>
                  <a:gd name="connsiteY346" fmla="*/ 1062161 h 4059341"/>
                  <a:gd name="connsiteX347" fmla="*/ 1922453 w 3567037"/>
                  <a:gd name="connsiteY347" fmla="*/ 1090831 h 4059341"/>
                  <a:gd name="connsiteX348" fmla="*/ 1924930 w 3567037"/>
                  <a:gd name="connsiteY348" fmla="*/ 1065113 h 4059341"/>
                  <a:gd name="connsiteX349" fmla="*/ 1925215 w 3567037"/>
                  <a:gd name="connsiteY349" fmla="*/ 998915 h 4059341"/>
                  <a:gd name="connsiteX350" fmla="*/ 1962458 w 3567037"/>
                  <a:gd name="connsiteY350" fmla="*/ 963767 h 4059341"/>
                  <a:gd name="connsiteX351" fmla="*/ 2005130 w 3567037"/>
                  <a:gd name="connsiteY351" fmla="*/ 996533 h 4059341"/>
                  <a:gd name="connsiteX352" fmla="*/ 2012655 w 3567037"/>
                  <a:gd name="connsiteY352" fmla="*/ 1030442 h 4059341"/>
                  <a:gd name="connsiteX353" fmla="*/ 2030086 w 3567037"/>
                  <a:gd name="connsiteY353" fmla="*/ 936621 h 4059341"/>
                  <a:gd name="connsiteX354" fmla="*/ 2010178 w 3567037"/>
                  <a:gd name="connsiteY354" fmla="*/ 859373 h 4059341"/>
                  <a:gd name="connsiteX355" fmla="*/ 2008750 w 3567037"/>
                  <a:gd name="connsiteY355" fmla="*/ 845753 h 4059341"/>
                  <a:gd name="connsiteX356" fmla="*/ 2007035 w 3567037"/>
                  <a:gd name="connsiteY356" fmla="*/ 695353 h 4059341"/>
                  <a:gd name="connsiteX357" fmla="*/ 2012179 w 3567037"/>
                  <a:gd name="connsiteY357" fmla="*/ 624868 h 4059341"/>
                  <a:gd name="connsiteX358" fmla="*/ 2014274 w 3567037"/>
                  <a:gd name="connsiteY358" fmla="*/ 581624 h 4059341"/>
                  <a:gd name="connsiteX359" fmla="*/ 2043421 w 3567037"/>
                  <a:gd name="connsiteY359" fmla="*/ 503138 h 4059341"/>
                  <a:gd name="connsiteX360" fmla="*/ 2065804 w 3567037"/>
                  <a:gd name="connsiteY360" fmla="*/ 421319 h 4059341"/>
                  <a:gd name="connsiteX361" fmla="*/ 2065709 w 3567037"/>
                  <a:gd name="connsiteY361" fmla="*/ 405317 h 4059341"/>
                  <a:gd name="connsiteX362" fmla="*/ 2120287 w 3567037"/>
                  <a:gd name="connsiteY362" fmla="*/ 299399 h 4059341"/>
                  <a:gd name="connsiteX363" fmla="*/ 2144195 w 3567037"/>
                  <a:gd name="connsiteY363" fmla="*/ 281777 h 4059341"/>
                  <a:gd name="connsiteX364" fmla="*/ 2167150 w 3567037"/>
                  <a:gd name="connsiteY364" fmla="*/ 204911 h 4059341"/>
                  <a:gd name="connsiteX365" fmla="*/ 2182676 w 3567037"/>
                  <a:gd name="connsiteY365" fmla="*/ 137378 h 4059341"/>
                  <a:gd name="connsiteX366" fmla="*/ 2207155 w 3567037"/>
                  <a:gd name="connsiteY366" fmla="*/ 124710 h 4059341"/>
                  <a:gd name="connsiteX367" fmla="*/ 2215252 w 3567037"/>
                  <a:gd name="connsiteY367" fmla="*/ 152428 h 4059341"/>
                  <a:gd name="connsiteX368" fmla="*/ 2255733 w 3567037"/>
                  <a:gd name="connsiteY368" fmla="*/ 92897 h 4059341"/>
                  <a:gd name="connsiteX369" fmla="*/ 2315931 w 3567037"/>
                  <a:gd name="connsiteY369" fmla="*/ 12887 h 4059341"/>
                  <a:gd name="connsiteX370" fmla="*/ 2359936 w 3567037"/>
                  <a:gd name="connsiteY370" fmla="*/ 1552 h 4059341"/>
                  <a:gd name="connsiteX371" fmla="*/ 2367937 w 3567037"/>
                  <a:gd name="connsiteY371" fmla="*/ 20888 h 4059341"/>
                  <a:gd name="connsiteX372" fmla="*/ 2308406 w 3567037"/>
                  <a:gd name="connsiteY372" fmla="*/ 110137 h 4059341"/>
                  <a:gd name="connsiteX373" fmla="*/ 2303644 w 3567037"/>
                  <a:gd name="connsiteY373" fmla="*/ 117852 h 4059341"/>
                  <a:gd name="connsiteX374" fmla="*/ 2312216 w 3567037"/>
                  <a:gd name="connsiteY374" fmla="*/ 130711 h 4059341"/>
                  <a:gd name="connsiteX375" fmla="*/ 2326694 w 3567037"/>
                  <a:gd name="connsiteY375" fmla="*/ 153761 h 4059341"/>
                  <a:gd name="connsiteX376" fmla="*/ 2286213 w 3567037"/>
                  <a:gd name="connsiteY376" fmla="*/ 194814 h 4059341"/>
                  <a:gd name="connsiteX377" fmla="*/ 2228301 w 3567037"/>
                  <a:gd name="connsiteY377" fmla="*/ 247202 h 4059341"/>
                  <a:gd name="connsiteX378" fmla="*/ 2168579 w 3567037"/>
                  <a:gd name="connsiteY378" fmla="*/ 318258 h 4059341"/>
                  <a:gd name="connsiteX379" fmla="*/ 2126955 w 3567037"/>
                  <a:gd name="connsiteY379" fmla="*/ 426843 h 4059341"/>
                  <a:gd name="connsiteX380" fmla="*/ 2138575 w 3567037"/>
                  <a:gd name="connsiteY380" fmla="*/ 428081 h 4059341"/>
                  <a:gd name="connsiteX381" fmla="*/ 2236969 w 3567037"/>
                  <a:gd name="connsiteY381" fmla="*/ 425319 h 4059341"/>
                  <a:gd name="connsiteX382" fmla="*/ 2314216 w 3567037"/>
                  <a:gd name="connsiteY382" fmla="*/ 428462 h 4059341"/>
                  <a:gd name="connsiteX383" fmla="*/ 2342982 w 3567037"/>
                  <a:gd name="connsiteY383" fmla="*/ 411413 h 4059341"/>
                  <a:gd name="connsiteX384" fmla="*/ 2380796 w 3567037"/>
                  <a:gd name="connsiteY384" fmla="*/ 382552 h 4059341"/>
                  <a:gd name="connsiteX385" fmla="*/ 2403847 w 3567037"/>
                  <a:gd name="connsiteY385" fmla="*/ 358358 h 4059341"/>
                  <a:gd name="connsiteX386" fmla="*/ 2465854 w 3567037"/>
                  <a:gd name="connsiteY386" fmla="*/ 304923 h 4059341"/>
                  <a:gd name="connsiteX387" fmla="*/ 2523099 w 3567037"/>
                  <a:gd name="connsiteY387" fmla="*/ 272729 h 4059341"/>
                  <a:gd name="connsiteX388" fmla="*/ 2558437 w 3567037"/>
                  <a:gd name="connsiteY388" fmla="*/ 260346 h 4059341"/>
                  <a:gd name="connsiteX389" fmla="*/ 2567867 w 3567037"/>
                  <a:gd name="connsiteY389" fmla="*/ 279396 h 4059341"/>
                  <a:gd name="connsiteX390" fmla="*/ 2508145 w 3567037"/>
                  <a:gd name="connsiteY390" fmla="*/ 336070 h 4059341"/>
                  <a:gd name="connsiteX391" fmla="*/ 2434993 w 3567037"/>
                  <a:gd name="connsiteY391" fmla="*/ 391124 h 4059341"/>
                  <a:gd name="connsiteX392" fmla="*/ 2465569 w 3567037"/>
                  <a:gd name="connsiteY392" fmla="*/ 392553 h 4059341"/>
                  <a:gd name="connsiteX393" fmla="*/ 2517385 w 3567037"/>
                  <a:gd name="connsiteY393" fmla="*/ 363597 h 4059341"/>
                  <a:gd name="connsiteX394" fmla="*/ 2545293 w 3567037"/>
                  <a:gd name="connsiteY394" fmla="*/ 354834 h 4059341"/>
                  <a:gd name="connsiteX395" fmla="*/ 2555770 w 3567037"/>
                  <a:gd name="connsiteY395" fmla="*/ 373408 h 4059341"/>
                  <a:gd name="connsiteX396" fmla="*/ 2543388 w 3567037"/>
                  <a:gd name="connsiteY396" fmla="*/ 392744 h 4059341"/>
                  <a:gd name="connsiteX397" fmla="*/ 2561581 w 3567037"/>
                  <a:gd name="connsiteY397" fmla="*/ 397220 h 4059341"/>
                  <a:gd name="connsiteX398" fmla="*/ 2575297 w 3567037"/>
                  <a:gd name="connsiteY398" fmla="*/ 397220 h 4059341"/>
                  <a:gd name="connsiteX399" fmla="*/ 2591394 w 3567037"/>
                  <a:gd name="connsiteY399" fmla="*/ 407222 h 4059341"/>
                  <a:gd name="connsiteX400" fmla="*/ 2581678 w 3567037"/>
                  <a:gd name="connsiteY400" fmla="*/ 423605 h 4059341"/>
                  <a:gd name="connsiteX401" fmla="*/ 2507383 w 3567037"/>
                  <a:gd name="connsiteY401" fmla="*/ 444179 h 4059341"/>
                  <a:gd name="connsiteX402" fmla="*/ 2425659 w 3567037"/>
                  <a:gd name="connsiteY402" fmla="*/ 438464 h 4059341"/>
                  <a:gd name="connsiteX403" fmla="*/ 2376129 w 3567037"/>
                  <a:gd name="connsiteY403" fmla="*/ 451989 h 4059341"/>
                  <a:gd name="connsiteX404" fmla="*/ 2334981 w 3567037"/>
                  <a:gd name="connsiteY404" fmla="*/ 475230 h 4059341"/>
                  <a:gd name="connsiteX405" fmla="*/ 2208965 w 3567037"/>
                  <a:gd name="connsiteY405" fmla="*/ 477992 h 4059341"/>
                  <a:gd name="connsiteX406" fmla="*/ 2148862 w 3567037"/>
                  <a:gd name="connsiteY406" fmla="*/ 484755 h 4059341"/>
                  <a:gd name="connsiteX407" fmla="*/ 2093998 w 3567037"/>
                  <a:gd name="connsiteY407" fmla="*/ 521617 h 4059341"/>
                  <a:gd name="connsiteX408" fmla="*/ 2077234 w 3567037"/>
                  <a:gd name="connsiteY408" fmla="*/ 570194 h 4059341"/>
                  <a:gd name="connsiteX409" fmla="*/ 2064757 w 3567037"/>
                  <a:gd name="connsiteY409" fmla="*/ 630202 h 4059341"/>
                  <a:gd name="connsiteX410" fmla="*/ 2056375 w 3567037"/>
                  <a:gd name="connsiteY410" fmla="*/ 722690 h 4059341"/>
                  <a:gd name="connsiteX411" fmla="*/ 2057518 w 3567037"/>
                  <a:gd name="connsiteY411" fmla="*/ 759170 h 4059341"/>
                  <a:gd name="connsiteX412" fmla="*/ 2073901 w 3567037"/>
                  <a:gd name="connsiteY412" fmla="*/ 843657 h 4059341"/>
                  <a:gd name="connsiteX413" fmla="*/ 2088760 w 3567037"/>
                  <a:gd name="connsiteY413" fmla="*/ 973769 h 4059341"/>
                  <a:gd name="connsiteX414" fmla="*/ 2038753 w 3567037"/>
                  <a:gd name="connsiteY414" fmla="*/ 1114072 h 4059341"/>
                  <a:gd name="connsiteX415" fmla="*/ 2022561 w 3567037"/>
                  <a:gd name="connsiteY415" fmla="*/ 1141694 h 4059341"/>
                  <a:gd name="connsiteX416" fmla="*/ 2007511 w 3567037"/>
                  <a:gd name="connsiteY416" fmla="*/ 1202654 h 4059341"/>
                  <a:gd name="connsiteX417" fmla="*/ 1993605 w 3567037"/>
                  <a:gd name="connsiteY417" fmla="*/ 1268948 h 4059341"/>
                  <a:gd name="connsiteX418" fmla="*/ 1953790 w 3567037"/>
                  <a:gd name="connsiteY418" fmla="*/ 1432112 h 4059341"/>
                  <a:gd name="connsiteX419" fmla="*/ 1961410 w 3567037"/>
                  <a:gd name="connsiteY419" fmla="*/ 1460782 h 4059341"/>
                  <a:gd name="connsiteX420" fmla="*/ 1989604 w 3567037"/>
                  <a:gd name="connsiteY420" fmla="*/ 1449828 h 4059341"/>
                  <a:gd name="connsiteX421" fmla="*/ 2070186 w 3567037"/>
                  <a:gd name="connsiteY421" fmla="*/ 1369056 h 4059341"/>
                  <a:gd name="connsiteX422" fmla="*/ 2108191 w 3567037"/>
                  <a:gd name="connsiteY422" fmla="*/ 1262757 h 4059341"/>
                  <a:gd name="connsiteX423" fmla="*/ 2099428 w 3567037"/>
                  <a:gd name="connsiteY423" fmla="*/ 1139885 h 4059341"/>
                  <a:gd name="connsiteX424" fmla="*/ 2138956 w 3567037"/>
                  <a:gd name="connsiteY424" fmla="*/ 1032728 h 4059341"/>
                  <a:gd name="connsiteX425" fmla="*/ 2206870 w 3567037"/>
                  <a:gd name="connsiteY425" fmla="*/ 971864 h 4059341"/>
                  <a:gd name="connsiteX426" fmla="*/ 2233254 w 3567037"/>
                  <a:gd name="connsiteY426" fmla="*/ 953861 h 4059341"/>
                  <a:gd name="connsiteX427" fmla="*/ 2313645 w 3567037"/>
                  <a:gd name="connsiteY427" fmla="*/ 859373 h 4059341"/>
                  <a:gd name="connsiteX428" fmla="*/ 2362413 w 3567037"/>
                  <a:gd name="connsiteY428" fmla="*/ 761171 h 4059341"/>
                  <a:gd name="connsiteX429" fmla="*/ 2422135 w 3567037"/>
                  <a:gd name="connsiteY429" fmla="*/ 711069 h 4059341"/>
                  <a:gd name="connsiteX430" fmla="*/ 2438518 w 3567037"/>
                  <a:gd name="connsiteY430" fmla="*/ 703544 h 4059341"/>
                  <a:gd name="connsiteX431" fmla="*/ 2496430 w 3567037"/>
                  <a:gd name="connsiteY431" fmla="*/ 653062 h 4059341"/>
                  <a:gd name="connsiteX432" fmla="*/ 2507098 w 3567037"/>
                  <a:gd name="connsiteY432" fmla="*/ 611152 h 4059341"/>
                  <a:gd name="connsiteX433" fmla="*/ 2502049 w 3567037"/>
                  <a:gd name="connsiteY433" fmla="*/ 586577 h 4059341"/>
                  <a:gd name="connsiteX434" fmla="*/ 2509955 w 3567037"/>
                  <a:gd name="connsiteY434" fmla="*/ 574766 h 4059341"/>
                  <a:gd name="connsiteX435" fmla="*/ 2519290 w 3567037"/>
                  <a:gd name="connsiteY435" fmla="*/ 582958 h 4059341"/>
                  <a:gd name="connsiteX436" fmla="*/ 2526433 w 3567037"/>
                  <a:gd name="connsiteY436" fmla="*/ 602294 h 4059341"/>
                  <a:gd name="connsiteX437" fmla="*/ 2545198 w 3567037"/>
                  <a:gd name="connsiteY437" fmla="*/ 591816 h 4059341"/>
                  <a:gd name="connsiteX438" fmla="*/ 2561962 w 3567037"/>
                  <a:gd name="connsiteY438" fmla="*/ 593531 h 4059341"/>
                  <a:gd name="connsiteX439" fmla="*/ 2556628 w 3567037"/>
                  <a:gd name="connsiteY439" fmla="*/ 608390 h 4059341"/>
                  <a:gd name="connsiteX440" fmla="*/ 2517194 w 3567037"/>
                  <a:gd name="connsiteY440" fmla="*/ 694115 h 4059341"/>
                  <a:gd name="connsiteX441" fmla="*/ 2535006 w 3567037"/>
                  <a:gd name="connsiteY441" fmla="*/ 707735 h 4059341"/>
                  <a:gd name="connsiteX442" fmla="*/ 2581774 w 3567037"/>
                  <a:gd name="connsiteY442" fmla="*/ 689828 h 4059341"/>
                  <a:gd name="connsiteX443" fmla="*/ 2587489 w 3567037"/>
                  <a:gd name="connsiteY443" fmla="*/ 686018 h 4059341"/>
                  <a:gd name="connsiteX444" fmla="*/ 2605681 w 3567037"/>
                  <a:gd name="connsiteY444" fmla="*/ 681637 h 4059341"/>
                  <a:gd name="connsiteX445" fmla="*/ 2605681 w 3567037"/>
                  <a:gd name="connsiteY445" fmla="*/ 704687 h 4059341"/>
                  <a:gd name="connsiteX446" fmla="*/ 2585298 w 3567037"/>
                  <a:gd name="connsiteY446" fmla="*/ 722309 h 4059341"/>
                  <a:gd name="connsiteX447" fmla="*/ 2530243 w 3567037"/>
                  <a:gd name="connsiteY447" fmla="*/ 736310 h 4059341"/>
                  <a:gd name="connsiteX448" fmla="*/ 2514813 w 3567037"/>
                  <a:gd name="connsiteY448" fmla="*/ 742597 h 4059341"/>
                  <a:gd name="connsiteX449" fmla="*/ 2524147 w 3567037"/>
                  <a:gd name="connsiteY449" fmla="*/ 754313 h 4059341"/>
                  <a:gd name="connsiteX450" fmla="*/ 2548436 w 3567037"/>
                  <a:gd name="connsiteY450" fmla="*/ 775077 h 4059341"/>
                  <a:gd name="connsiteX451" fmla="*/ 2550817 w 3567037"/>
                  <a:gd name="connsiteY451" fmla="*/ 790984 h 4059341"/>
                  <a:gd name="connsiteX452" fmla="*/ 2536339 w 3567037"/>
                  <a:gd name="connsiteY452" fmla="*/ 789365 h 4059341"/>
                  <a:gd name="connsiteX453" fmla="*/ 2495382 w 3567037"/>
                  <a:gd name="connsiteY453" fmla="*/ 756503 h 4059341"/>
                  <a:gd name="connsiteX454" fmla="*/ 2470998 w 3567037"/>
                  <a:gd name="connsiteY454" fmla="*/ 751550 h 4059341"/>
                  <a:gd name="connsiteX455" fmla="*/ 2429183 w 3567037"/>
                  <a:gd name="connsiteY455" fmla="*/ 762599 h 4059341"/>
                  <a:gd name="connsiteX456" fmla="*/ 2393464 w 3567037"/>
                  <a:gd name="connsiteY456" fmla="*/ 796223 h 4059341"/>
                  <a:gd name="connsiteX457" fmla="*/ 2348602 w 3567037"/>
                  <a:gd name="connsiteY457" fmla="*/ 900807 h 4059341"/>
                  <a:gd name="connsiteX458" fmla="*/ 2319360 w 3567037"/>
                  <a:gd name="connsiteY458" fmla="*/ 946146 h 4059341"/>
                  <a:gd name="connsiteX459" fmla="*/ 2332028 w 3567037"/>
                  <a:gd name="connsiteY459" fmla="*/ 949004 h 4059341"/>
                  <a:gd name="connsiteX460" fmla="*/ 2438041 w 3567037"/>
                  <a:gd name="connsiteY460" fmla="*/ 963863 h 4059341"/>
                  <a:gd name="connsiteX461" fmla="*/ 2491096 w 3567037"/>
                  <a:gd name="connsiteY461" fmla="*/ 971006 h 4059341"/>
                  <a:gd name="connsiteX462" fmla="*/ 2593585 w 3567037"/>
                  <a:gd name="connsiteY462" fmla="*/ 919381 h 4059341"/>
                  <a:gd name="connsiteX463" fmla="*/ 2602062 w 3567037"/>
                  <a:gd name="connsiteY463" fmla="*/ 911761 h 4059341"/>
                  <a:gd name="connsiteX464" fmla="*/ 2696836 w 3567037"/>
                  <a:gd name="connsiteY464" fmla="*/ 820607 h 4059341"/>
                  <a:gd name="connsiteX465" fmla="*/ 2699788 w 3567037"/>
                  <a:gd name="connsiteY465" fmla="*/ 817082 h 4059341"/>
                  <a:gd name="connsiteX466" fmla="*/ 2719029 w 3567037"/>
                  <a:gd name="connsiteY466" fmla="*/ 810224 h 4059341"/>
                  <a:gd name="connsiteX467" fmla="*/ 2722553 w 3567037"/>
                  <a:gd name="connsiteY467" fmla="*/ 832608 h 4059341"/>
                  <a:gd name="connsiteX468" fmla="*/ 2704646 w 3567037"/>
                  <a:gd name="connsiteY468" fmla="*/ 861755 h 4059341"/>
                  <a:gd name="connsiteX469" fmla="*/ 2712742 w 3567037"/>
                  <a:gd name="connsiteY469" fmla="*/ 877661 h 4059341"/>
                  <a:gd name="connsiteX470" fmla="*/ 2810755 w 3567037"/>
                  <a:gd name="connsiteY470" fmla="*/ 882900 h 4059341"/>
                  <a:gd name="connsiteX471" fmla="*/ 2849426 w 3567037"/>
                  <a:gd name="connsiteY471" fmla="*/ 871565 h 4059341"/>
                  <a:gd name="connsiteX472" fmla="*/ 2931722 w 3567037"/>
                  <a:gd name="connsiteY472" fmla="*/ 787269 h 4059341"/>
                  <a:gd name="connsiteX473" fmla="*/ 2949248 w 3567037"/>
                  <a:gd name="connsiteY473" fmla="*/ 773172 h 4059341"/>
                  <a:gd name="connsiteX474" fmla="*/ 2954392 w 3567037"/>
                  <a:gd name="connsiteY474" fmla="*/ 797175 h 4059341"/>
                  <a:gd name="connsiteX475" fmla="*/ 2912767 w 3567037"/>
                  <a:gd name="connsiteY475" fmla="*/ 861183 h 4059341"/>
                  <a:gd name="connsiteX476" fmla="*/ 2858665 w 3567037"/>
                  <a:gd name="connsiteY476" fmla="*/ 899188 h 4059341"/>
                  <a:gd name="connsiteX477" fmla="*/ 2847616 w 3567037"/>
                  <a:gd name="connsiteY477" fmla="*/ 910904 h 4059341"/>
                  <a:gd name="connsiteX478" fmla="*/ 2870286 w 3567037"/>
                  <a:gd name="connsiteY478" fmla="*/ 918428 h 4059341"/>
                  <a:gd name="connsiteX479" fmla="*/ 2927245 w 3567037"/>
                  <a:gd name="connsiteY479" fmla="*/ 916904 h 4059341"/>
                  <a:gd name="connsiteX480" fmla="*/ 2947534 w 3567037"/>
                  <a:gd name="connsiteY480" fmla="*/ 923667 h 4059341"/>
                  <a:gd name="connsiteX481" fmla="*/ 2930103 w 3567037"/>
                  <a:gd name="connsiteY481" fmla="*/ 937859 h 4059341"/>
                  <a:gd name="connsiteX482" fmla="*/ 2848474 w 3567037"/>
                  <a:gd name="connsiteY482" fmla="*/ 939193 h 4059341"/>
                  <a:gd name="connsiteX483" fmla="*/ 2751890 w 3567037"/>
                  <a:gd name="connsiteY483" fmla="*/ 921953 h 4059341"/>
                  <a:gd name="connsiteX484" fmla="*/ 2694836 w 3567037"/>
                  <a:gd name="connsiteY484" fmla="*/ 921286 h 4059341"/>
                  <a:gd name="connsiteX485" fmla="*/ 2603491 w 3567037"/>
                  <a:gd name="connsiteY485" fmla="*/ 972435 h 4059341"/>
                  <a:gd name="connsiteX486" fmla="*/ 2568343 w 3567037"/>
                  <a:gd name="connsiteY486" fmla="*/ 1008154 h 4059341"/>
                  <a:gd name="connsiteX487" fmla="*/ 2481475 w 3567037"/>
                  <a:gd name="connsiteY487" fmla="*/ 1025775 h 4059341"/>
                  <a:gd name="connsiteX488" fmla="*/ 2319265 w 3567037"/>
                  <a:gd name="connsiteY488" fmla="*/ 1007011 h 4059341"/>
                  <a:gd name="connsiteX489" fmla="*/ 2289928 w 3567037"/>
                  <a:gd name="connsiteY489" fmla="*/ 1011297 h 4059341"/>
                  <a:gd name="connsiteX490" fmla="*/ 2158102 w 3567037"/>
                  <a:gd name="connsiteY490" fmla="*/ 1173222 h 4059341"/>
                  <a:gd name="connsiteX491" fmla="*/ 2160578 w 3567037"/>
                  <a:gd name="connsiteY491" fmla="*/ 1230277 h 4059341"/>
                  <a:gd name="connsiteX492" fmla="*/ 2128003 w 3567037"/>
                  <a:gd name="connsiteY492" fmla="*/ 1395631 h 4059341"/>
                  <a:gd name="connsiteX493" fmla="*/ 2097904 w 3567037"/>
                  <a:gd name="connsiteY493" fmla="*/ 1429635 h 4059341"/>
                  <a:gd name="connsiteX494" fmla="*/ 2018751 w 3567037"/>
                  <a:gd name="connsiteY494" fmla="*/ 1502025 h 4059341"/>
                  <a:gd name="connsiteX495" fmla="*/ 1966078 w 3567037"/>
                  <a:gd name="connsiteY495" fmla="*/ 1541649 h 4059341"/>
                  <a:gd name="connsiteX496" fmla="*/ 1953695 w 3567037"/>
                  <a:gd name="connsiteY496" fmla="*/ 1565747 h 4059341"/>
                  <a:gd name="connsiteX497" fmla="*/ 1968364 w 3567037"/>
                  <a:gd name="connsiteY497" fmla="*/ 1643186 h 4059341"/>
                  <a:gd name="connsiteX498" fmla="*/ 1964554 w 3567037"/>
                  <a:gd name="connsiteY498" fmla="*/ 1657473 h 4059341"/>
                  <a:gd name="connsiteX499" fmla="*/ 1952457 w 3567037"/>
                  <a:gd name="connsiteY499" fmla="*/ 1700526 h 4059341"/>
                  <a:gd name="connsiteX500" fmla="*/ 1954076 w 3567037"/>
                  <a:gd name="connsiteY500" fmla="*/ 1764439 h 4059341"/>
                  <a:gd name="connsiteX501" fmla="*/ 2018846 w 3567037"/>
                  <a:gd name="connsiteY501" fmla="*/ 1802348 h 4059341"/>
                  <a:gd name="connsiteX502" fmla="*/ 2025037 w 3567037"/>
                  <a:gd name="connsiteY502" fmla="*/ 1799491 h 4059341"/>
                  <a:gd name="connsiteX503" fmla="*/ 2042468 w 3567037"/>
                  <a:gd name="connsiteY503" fmla="*/ 1801015 h 4059341"/>
                  <a:gd name="connsiteX504" fmla="*/ 2032562 w 3567037"/>
                  <a:gd name="connsiteY504" fmla="*/ 1816731 h 4059341"/>
                  <a:gd name="connsiteX505" fmla="*/ 1980365 w 3567037"/>
                  <a:gd name="connsiteY505" fmla="*/ 1823684 h 4059341"/>
                  <a:gd name="connsiteX506" fmla="*/ 1962744 w 3567037"/>
                  <a:gd name="connsiteY506" fmla="*/ 1839686 h 4059341"/>
                  <a:gd name="connsiteX507" fmla="*/ 1967602 w 3567037"/>
                  <a:gd name="connsiteY507" fmla="*/ 1866642 h 4059341"/>
                  <a:gd name="connsiteX508" fmla="*/ 2003225 w 3567037"/>
                  <a:gd name="connsiteY508" fmla="*/ 1891026 h 4059341"/>
                  <a:gd name="connsiteX509" fmla="*/ 2014369 w 3567037"/>
                  <a:gd name="connsiteY509" fmla="*/ 1890740 h 4059341"/>
                  <a:gd name="connsiteX510" fmla="*/ 2064852 w 3567037"/>
                  <a:gd name="connsiteY510" fmla="*/ 1887407 h 4059341"/>
                  <a:gd name="connsiteX511" fmla="*/ 2103142 w 3567037"/>
                  <a:gd name="connsiteY511" fmla="*/ 1882168 h 4059341"/>
                  <a:gd name="connsiteX512" fmla="*/ 2112953 w 3567037"/>
                  <a:gd name="connsiteY512" fmla="*/ 1889693 h 4059341"/>
                  <a:gd name="connsiteX513" fmla="*/ 2105524 w 3567037"/>
                  <a:gd name="connsiteY513" fmla="*/ 1899789 h 4059341"/>
                  <a:gd name="connsiteX514" fmla="*/ 2089903 w 3567037"/>
                  <a:gd name="connsiteY514" fmla="*/ 1902742 h 4059341"/>
                  <a:gd name="connsiteX515" fmla="*/ 2065423 w 3567037"/>
                  <a:gd name="connsiteY515" fmla="*/ 1907885 h 4059341"/>
                  <a:gd name="connsiteX516" fmla="*/ 2016846 w 3567037"/>
                  <a:gd name="connsiteY516" fmla="*/ 1911791 h 4059341"/>
                  <a:gd name="connsiteX517" fmla="*/ 1976555 w 3567037"/>
                  <a:gd name="connsiteY517" fmla="*/ 1915982 h 4059341"/>
                  <a:gd name="connsiteX518" fmla="*/ 1971031 w 3567037"/>
                  <a:gd name="connsiteY518" fmla="*/ 1924840 h 4059341"/>
                  <a:gd name="connsiteX519" fmla="*/ 1972269 w 3567037"/>
                  <a:gd name="connsiteY519" fmla="*/ 1995611 h 4059341"/>
                  <a:gd name="connsiteX520" fmla="*/ 1985604 w 3567037"/>
                  <a:gd name="connsiteY520" fmla="*/ 2007707 h 4059341"/>
                  <a:gd name="connsiteX521" fmla="*/ 2049326 w 3567037"/>
                  <a:gd name="connsiteY521" fmla="*/ 1994087 h 4059341"/>
                  <a:gd name="connsiteX522" fmla="*/ 2071138 w 3567037"/>
                  <a:gd name="connsiteY522" fmla="*/ 1988467 h 4059341"/>
                  <a:gd name="connsiteX523" fmla="*/ 2131336 w 3567037"/>
                  <a:gd name="connsiteY523" fmla="*/ 1971798 h 4059341"/>
                  <a:gd name="connsiteX524" fmla="*/ 2152863 w 3567037"/>
                  <a:gd name="connsiteY524" fmla="*/ 1969703 h 4059341"/>
                  <a:gd name="connsiteX525" fmla="*/ 2141242 w 3567037"/>
                  <a:gd name="connsiteY525" fmla="*/ 1988467 h 4059341"/>
                  <a:gd name="connsiteX526" fmla="*/ 2077234 w 3567037"/>
                  <a:gd name="connsiteY526" fmla="*/ 2008088 h 4059341"/>
                  <a:gd name="connsiteX527" fmla="*/ 2057422 w 3567037"/>
                  <a:gd name="connsiteY527" fmla="*/ 2011994 h 4059341"/>
                  <a:gd name="connsiteX528" fmla="*/ 2002844 w 3567037"/>
                  <a:gd name="connsiteY528" fmla="*/ 2025900 h 4059341"/>
                  <a:gd name="connsiteX529" fmla="*/ 1982365 w 3567037"/>
                  <a:gd name="connsiteY529" fmla="*/ 2053142 h 4059341"/>
                  <a:gd name="connsiteX530" fmla="*/ 1997224 w 3567037"/>
                  <a:gd name="connsiteY530" fmla="*/ 2101052 h 4059341"/>
                  <a:gd name="connsiteX531" fmla="*/ 2025418 w 3567037"/>
                  <a:gd name="connsiteY531" fmla="*/ 2120769 h 4059341"/>
                  <a:gd name="connsiteX532" fmla="*/ 2205727 w 3567037"/>
                  <a:gd name="connsiteY532" fmla="*/ 2062857 h 4059341"/>
                  <a:gd name="connsiteX533" fmla="*/ 2239731 w 3567037"/>
                  <a:gd name="connsiteY533" fmla="*/ 2032377 h 4059341"/>
                  <a:gd name="connsiteX534" fmla="*/ 2282879 w 3567037"/>
                  <a:gd name="connsiteY534" fmla="*/ 1969226 h 4059341"/>
                  <a:gd name="connsiteX535" fmla="*/ 2332314 w 3567037"/>
                  <a:gd name="connsiteY535" fmla="*/ 1834067 h 4059341"/>
                  <a:gd name="connsiteX536" fmla="*/ 2358889 w 3567037"/>
                  <a:gd name="connsiteY536" fmla="*/ 1786251 h 4059341"/>
                  <a:gd name="connsiteX537" fmla="*/ 2396227 w 3567037"/>
                  <a:gd name="connsiteY537" fmla="*/ 1773297 h 4059341"/>
                  <a:gd name="connsiteX538" fmla="*/ 2397751 w 3567037"/>
                  <a:gd name="connsiteY538" fmla="*/ 1810349 h 4059341"/>
                  <a:gd name="connsiteX539" fmla="*/ 2376605 w 3567037"/>
                  <a:gd name="connsiteY539" fmla="*/ 1850831 h 4059341"/>
                  <a:gd name="connsiteX540" fmla="*/ 2363651 w 3567037"/>
                  <a:gd name="connsiteY540" fmla="*/ 1906171 h 4059341"/>
                  <a:gd name="connsiteX541" fmla="*/ 2345173 w 3567037"/>
                  <a:gd name="connsiteY541" fmla="*/ 1983514 h 4059341"/>
                  <a:gd name="connsiteX542" fmla="*/ 2312597 w 3567037"/>
                  <a:gd name="connsiteY542" fmla="*/ 2056571 h 4059341"/>
                  <a:gd name="connsiteX543" fmla="*/ 2254590 w 3567037"/>
                  <a:gd name="connsiteY543" fmla="*/ 2122769 h 4059341"/>
                  <a:gd name="connsiteX544" fmla="*/ 2147338 w 3567037"/>
                  <a:gd name="connsiteY544" fmla="*/ 2183158 h 4059341"/>
                  <a:gd name="connsiteX545" fmla="*/ 2080378 w 3567037"/>
                  <a:gd name="connsiteY545" fmla="*/ 2192397 h 4059341"/>
                  <a:gd name="connsiteX546" fmla="*/ 2048469 w 3567037"/>
                  <a:gd name="connsiteY546" fmla="*/ 2191254 h 4059341"/>
                  <a:gd name="connsiteX547" fmla="*/ 2021322 w 3567037"/>
                  <a:gd name="connsiteY547" fmla="*/ 2222210 h 4059341"/>
                  <a:gd name="connsiteX548" fmla="*/ 2048469 w 3567037"/>
                  <a:gd name="connsiteY548" fmla="*/ 2270597 h 4059341"/>
                  <a:gd name="connsiteX549" fmla="*/ 2080282 w 3567037"/>
                  <a:gd name="connsiteY549" fmla="*/ 2288409 h 4059341"/>
                  <a:gd name="connsiteX550" fmla="*/ 2099237 w 3567037"/>
                  <a:gd name="connsiteY550" fmla="*/ 2296124 h 4059341"/>
                  <a:gd name="connsiteX551" fmla="*/ 2193535 w 3567037"/>
                  <a:gd name="connsiteY551" fmla="*/ 2310507 h 4059341"/>
                  <a:gd name="connsiteX552" fmla="*/ 2280784 w 3567037"/>
                  <a:gd name="connsiteY552" fmla="*/ 2248880 h 4059341"/>
                  <a:gd name="connsiteX553" fmla="*/ 2326313 w 3567037"/>
                  <a:gd name="connsiteY553" fmla="*/ 2180586 h 4059341"/>
                  <a:gd name="connsiteX554" fmla="*/ 2338791 w 3567037"/>
                  <a:gd name="connsiteY554" fmla="*/ 2151249 h 4059341"/>
                  <a:gd name="connsiteX555" fmla="*/ 2386987 w 3567037"/>
                  <a:gd name="connsiteY555" fmla="*/ 2006088 h 4059341"/>
                  <a:gd name="connsiteX556" fmla="*/ 2417182 w 3567037"/>
                  <a:gd name="connsiteY556" fmla="*/ 1905504 h 4059341"/>
                  <a:gd name="connsiteX557" fmla="*/ 2468712 w 3567037"/>
                  <a:gd name="connsiteY557" fmla="*/ 1825018 h 4059341"/>
                  <a:gd name="connsiteX558" fmla="*/ 2539959 w 3567037"/>
                  <a:gd name="connsiteY558" fmla="*/ 1697002 h 4059341"/>
                  <a:gd name="connsiteX559" fmla="*/ 2546150 w 3567037"/>
                  <a:gd name="connsiteY559" fmla="*/ 1651758 h 4059341"/>
                  <a:gd name="connsiteX560" fmla="*/ 2591775 w 3567037"/>
                  <a:gd name="connsiteY560" fmla="*/ 1541078 h 4059341"/>
                  <a:gd name="connsiteX561" fmla="*/ 2689787 w 3567037"/>
                  <a:gd name="connsiteY561" fmla="*/ 1476689 h 4059341"/>
                  <a:gd name="connsiteX562" fmla="*/ 2728840 w 3567037"/>
                  <a:gd name="connsiteY562" fmla="*/ 1463925 h 4059341"/>
                  <a:gd name="connsiteX563" fmla="*/ 2815803 w 3567037"/>
                  <a:gd name="connsiteY563" fmla="*/ 1400870 h 4059341"/>
                  <a:gd name="connsiteX564" fmla="*/ 2836567 w 3567037"/>
                  <a:gd name="connsiteY564" fmla="*/ 1379915 h 4059341"/>
                  <a:gd name="connsiteX565" fmla="*/ 3009351 w 3567037"/>
                  <a:gd name="connsiteY565" fmla="*/ 1307620 h 4059341"/>
                  <a:gd name="connsiteX566" fmla="*/ 3058119 w 3567037"/>
                  <a:gd name="connsiteY566" fmla="*/ 1295999 h 4059341"/>
                  <a:gd name="connsiteX567" fmla="*/ 3257858 w 3567037"/>
                  <a:gd name="connsiteY567" fmla="*/ 1182842 h 4059341"/>
                  <a:gd name="connsiteX568" fmla="*/ 3284909 w 3567037"/>
                  <a:gd name="connsiteY568" fmla="*/ 1144076 h 4059341"/>
                  <a:gd name="connsiteX569" fmla="*/ 3339582 w 3567037"/>
                  <a:gd name="connsiteY569" fmla="*/ 1070352 h 4059341"/>
                  <a:gd name="connsiteX570" fmla="*/ 3387779 w 3567037"/>
                  <a:gd name="connsiteY570" fmla="*/ 1013393 h 4059341"/>
                  <a:gd name="connsiteX571" fmla="*/ 3390827 w 3567037"/>
                  <a:gd name="connsiteY571" fmla="*/ 1007297 h 4059341"/>
                  <a:gd name="connsiteX572" fmla="*/ 3401209 w 3567037"/>
                  <a:gd name="connsiteY572" fmla="*/ 1000153 h 4059341"/>
                  <a:gd name="connsiteX573" fmla="*/ 3409496 w 3567037"/>
                  <a:gd name="connsiteY573" fmla="*/ 1012250 h 4059341"/>
                  <a:gd name="connsiteX574" fmla="*/ 3399781 w 3567037"/>
                  <a:gd name="connsiteY574" fmla="*/ 1044254 h 4059341"/>
                  <a:gd name="connsiteX575" fmla="*/ 3372349 w 3567037"/>
                  <a:gd name="connsiteY575" fmla="*/ 1077877 h 4059341"/>
                  <a:gd name="connsiteX576" fmla="*/ 3358728 w 3567037"/>
                  <a:gd name="connsiteY576" fmla="*/ 1096165 h 4059341"/>
                  <a:gd name="connsiteX577" fmla="*/ 3367300 w 3567037"/>
                  <a:gd name="connsiteY577" fmla="*/ 1152553 h 4059341"/>
                  <a:gd name="connsiteX578" fmla="*/ 3388922 w 3567037"/>
                  <a:gd name="connsiteY578" fmla="*/ 1181699 h 4059341"/>
                  <a:gd name="connsiteX579" fmla="*/ 3421688 w 3567037"/>
                  <a:gd name="connsiteY579" fmla="*/ 1202464 h 4059341"/>
                  <a:gd name="connsiteX580" fmla="*/ 3476933 w 3567037"/>
                  <a:gd name="connsiteY580" fmla="*/ 1216085 h 4059341"/>
                  <a:gd name="connsiteX581" fmla="*/ 3531321 w 3567037"/>
                  <a:gd name="connsiteY581" fmla="*/ 1201797 h 4059341"/>
                  <a:gd name="connsiteX582" fmla="*/ 3546466 w 3567037"/>
                  <a:gd name="connsiteY582" fmla="*/ 1194082 h 4059341"/>
                  <a:gd name="connsiteX583" fmla="*/ 3556657 w 3567037"/>
                  <a:gd name="connsiteY583" fmla="*/ 1207893 h 4059341"/>
                  <a:gd name="connsiteX584" fmla="*/ 3565801 w 3567037"/>
                  <a:gd name="connsiteY584" fmla="*/ 1247898 h 4059341"/>
                  <a:gd name="connsiteX585" fmla="*/ 3549895 w 3567037"/>
                  <a:gd name="connsiteY585" fmla="*/ 1271425 h 4059341"/>
                  <a:gd name="connsiteX586" fmla="*/ 3486458 w 3567037"/>
                  <a:gd name="connsiteY586" fmla="*/ 1279235 h 4059341"/>
                  <a:gd name="connsiteX587" fmla="*/ 3477409 w 3567037"/>
                  <a:gd name="connsiteY587" fmla="*/ 1279426 h 4059341"/>
                  <a:gd name="connsiteX588" fmla="*/ 3374825 w 3567037"/>
                  <a:gd name="connsiteY588" fmla="*/ 1232944 h 4059341"/>
                  <a:gd name="connsiteX589" fmla="*/ 3329581 w 3567037"/>
                  <a:gd name="connsiteY589" fmla="*/ 1227229 h 4059341"/>
                  <a:gd name="connsiteX590" fmla="*/ 3270431 w 3567037"/>
                  <a:gd name="connsiteY590" fmla="*/ 1266091 h 4059341"/>
                  <a:gd name="connsiteX591" fmla="*/ 3196517 w 3567037"/>
                  <a:gd name="connsiteY591" fmla="*/ 1306572 h 4059341"/>
                  <a:gd name="connsiteX592" fmla="*/ 3130795 w 3567037"/>
                  <a:gd name="connsiteY592" fmla="*/ 1338481 h 4059341"/>
                  <a:gd name="connsiteX593" fmla="*/ 3041069 w 3567037"/>
                  <a:gd name="connsiteY593" fmla="*/ 1371056 h 4059341"/>
                  <a:gd name="connsiteX594" fmla="*/ 2918006 w 3567037"/>
                  <a:gd name="connsiteY594" fmla="*/ 1412776 h 4059341"/>
                  <a:gd name="connsiteX595" fmla="*/ 2882097 w 3567037"/>
                  <a:gd name="connsiteY595" fmla="*/ 1436969 h 4059341"/>
                  <a:gd name="connsiteX596" fmla="*/ 2737412 w 3567037"/>
                  <a:gd name="connsiteY596" fmla="*/ 1516217 h 4059341"/>
                  <a:gd name="connsiteX597" fmla="*/ 2685024 w 3567037"/>
                  <a:gd name="connsiteY597" fmla="*/ 1532315 h 4059341"/>
                  <a:gd name="connsiteX598" fmla="*/ 2630446 w 3567037"/>
                  <a:gd name="connsiteY598" fmla="*/ 1596323 h 4059341"/>
                  <a:gd name="connsiteX599" fmla="*/ 2624922 w 3567037"/>
                  <a:gd name="connsiteY599" fmla="*/ 1646234 h 4059341"/>
                  <a:gd name="connsiteX600" fmla="*/ 2613682 w 3567037"/>
                  <a:gd name="connsiteY600" fmla="*/ 1699669 h 4059341"/>
                  <a:gd name="connsiteX601" fmla="*/ 2526148 w 3567037"/>
                  <a:gd name="connsiteY601" fmla="*/ 1861880 h 4059341"/>
                  <a:gd name="connsiteX602" fmla="*/ 2502240 w 3567037"/>
                  <a:gd name="connsiteY602" fmla="*/ 1918172 h 4059341"/>
                  <a:gd name="connsiteX603" fmla="*/ 2445757 w 3567037"/>
                  <a:gd name="connsiteY603" fmla="*/ 2100957 h 4059341"/>
                  <a:gd name="connsiteX604" fmla="*/ 2422039 w 3567037"/>
                  <a:gd name="connsiteY604" fmla="*/ 2177252 h 4059341"/>
                  <a:gd name="connsiteX605" fmla="*/ 2431088 w 3567037"/>
                  <a:gd name="connsiteY605" fmla="*/ 2202589 h 4059341"/>
                  <a:gd name="connsiteX606" fmla="*/ 2465283 w 3567037"/>
                  <a:gd name="connsiteY606" fmla="*/ 2299553 h 4059341"/>
                  <a:gd name="connsiteX607" fmla="*/ 2463378 w 3567037"/>
                  <a:gd name="connsiteY607" fmla="*/ 2399375 h 4059341"/>
                  <a:gd name="connsiteX608" fmla="*/ 2547579 w 3567037"/>
                  <a:gd name="connsiteY608" fmla="*/ 2473194 h 4059341"/>
                  <a:gd name="connsiteX609" fmla="*/ 2620350 w 3567037"/>
                  <a:gd name="connsiteY609" fmla="*/ 2467765 h 4059341"/>
                  <a:gd name="connsiteX610" fmla="*/ 2650354 w 3567037"/>
                  <a:gd name="connsiteY610" fmla="*/ 2451763 h 4059341"/>
                  <a:gd name="connsiteX611" fmla="*/ 2676262 w 3567037"/>
                  <a:gd name="connsiteY611" fmla="*/ 2437380 h 4059341"/>
                  <a:gd name="connsiteX612" fmla="*/ 2696264 w 3567037"/>
                  <a:gd name="connsiteY612" fmla="*/ 2454144 h 4059341"/>
                  <a:gd name="connsiteX613" fmla="*/ 2697693 w 3567037"/>
                  <a:gd name="connsiteY613" fmla="*/ 2542917 h 4059341"/>
                  <a:gd name="connsiteX614" fmla="*/ 2746842 w 3567037"/>
                  <a:gd name="connsiteY614" fmla="*/ 2651693 h 4059341"/>
                  <a:gd name="connsiteX615" fmla="*/ 2881335 w 3567037"/>
                  <a:gd name="connsiteY615" fmla="*/ 2670552 h 4059341"/>
                  <a:gd name="connsiteX616" fmla="*/ 2929531 w 3567037"/>
                  <a:gd name="connsiteY616" fmla="*/ 2625594 h 4059341"/>
                  <a:gd name="connsiteX617" fmla="*/ 2979538 w 3567037"/>
                  <a:gd name="connsiteY617" fmla="*/ 2587399 h 4059341"/>
                  <a:gd name="connsiteX618" fmla="*/ 3007922 w 3567037"/>
                  <a:gd name="connsiteY618" fmla="*/ 2553014 h 4059341"/>
                  <a:gd name="connsiteX619" fmla="*/ 3018590 w 3567037"/>
                  <a:gd name="connsiteY619" fmla="*/ 2530725 h 4059341"/>
                  <a:gd name="connsiteX620" fmla="*/ 3092218 w 3567037"/>
                  <a:gd name="connsiteY620" fmla="*/ 2444048 h 4059341"/>
                  <a:gd name="connsiteX621" fmla="*/ 3127556 w 3567037"/>
                  <a:gd name="connsiteY621" fmla="*/ 2350893 h 4059341"/>
                  <a:gd name="connsiteX622" fmla="*/ 3143177 w 3567037"/>
                  <a:gd name="connsiteY622" fmla="*/ 2261834 h 4059341"/>
                  <a:gd name="connsiteX623" fmla="*/ 3143558 w 3567037"/>
                  <a:gd name="connsiteY623" fmla="*/ 2190302 h 4059341"/>
                  <a:gd name="connsiteX624" fmla="*/ 3135843 w 3567037"/>
                  <a:gd name="connsiteY624" fmla="*/ 2131818 h 4059341"/>
                  <a:gd name="connsiteX625" fmla="*/ 3142320 w 3567037"/>
                  <a:gd name="connsiteY625" fmla="*/ 2107720 h 4059341"/>
                  <a:gd name="connsiteX626" fmla="*/ 3155560 w 3567037"/>
                  <a:gd name="connsiteY626" fmla="*/ 2101529 h 4059341"/>
                  <a:gd name="connsiteX627" fmla="*/ 3162513 w 3567037"/>
                  <a:gd name="connsiteY627" fmla="*/ 2112292 h 4059341"/>
                  <a:gd name="connsiteX628" fmla="*/ 3161179 w 3567037"/>
                  <a:gd name="connsiteY628" fmla="*/ 2123531 h 4059341"/>
                  <a:gd name="connsiteX629" fmla="*/ 3168418 w 3567037"/>
                  <a:gd name="connsiteY629" fmla="*/ 2182967 h 4059341"/>
                  <a:gd name="connsiteX630" fmla="*/ 3179944 w 3567037"/>
                  <a:gd name="connsiteY630" fmla="*/ 2211923 h 4059341"/>
                  <a:gd name="connsiteX631" fmla="*/ 3198517 w 3567037"/>
                  <a:gd name="connsiteY631" fmla="*/ 2194683 h 4059341"/>
                  <a:gd name="connsiteX632" fmla="*/ 3208995 w 3567037"/>
                  <a:gd name="connsiteY632" fmla="*/ 2195255 h 4059341"/>
                  <a:gd name="connsiteX633" fmla="*/ 3211376 w 3567037"/>
                  <a:gd name="connsiteY633" fmla="*/ 2203637 h 4059341"/>
                  <a:gd name="connsiteX634" fmla="*/ 3201661 w 3567037"/>
                  <a:gd name="connsiteY634" fmla="*/ 2221544 h 4059341"/>
                  <a:gd name="connsiteX635" fmla="*/ 3166132 w 3567037"/>
                  <a:gd name="connsiteY635" fmla="*/ 2277360 h 4059341"/>
                  <a:gd name="connsiteX636" fmla="*/ 3161370 w 3567037"/>
                  <a:gd name="connsiteY636" fmla="*/ 2317841 h 4059341"/>
                  <a:gd name="connsiteX637" fmla="*/ 3181849 w 3567037"/>
                  <a:gd name="connsiteY637" fmla="*/ 2299172 h 4059341"/>
                  <a:gd name="connsiteX638" fmla="*/ 3199661 w 3567037"/>
                  <a:gd name="connsiteY638" fmla="*/ 2294315 h 4059341"/>
                  <a:gd name="connsiteX639" fmla="*/ 3199184 w 3567037"/>
                  <a:gd name="connsiteY639" fmla="*/ 2312412 h 4059341"/>
                  <a:gd name="connsiteX640" fmla="*/ 3188802 w 3567037"/>
                  <a:gd name="connsiteY640" fmla="*/ 2324604 h 4059341"/>
                  <a:gd name="connsiteX641" fmla="*/ 3154226 w 3567037"/>
                  <a:gd name="connsiteY641" fmla="*/ 2384612 h 4059341"/>
                  <a:gd name="connsiteX642" fmla="*/ 3139272 w 3567037"/>
                  <a:gd name="connsiteY642" fmla="*/ 2415282 h 4059341"/>
                  <a:gd name="connsiteX643" fmla="*/ 3137367 w 3567037"/>
                  <a:gd name="connsiteY643" fmla="*/ 2429475 h 4059341"/>
                  <a:gd name="connsiteX644" fmla="*/ 3151559 w 3567037"/>
                  <a:gd name="connsiteY644" fmla="*/ 2425379 h 4059341"/>
                  <a:gd name="connsiteX645" fmla="*/ 3181753 w 3567037"/>
                  <a:gd name="connsiteY645" fmla="*/ 2400995 h 4059341"/>
                  <a:gd name="connsiteX646" fmla="*/ 3205185 w 3567037"/>
                  <a:gd name="connsiteY646" fmla="*/ 2396423 h 4059341"/>
                  <a:gd name="connsiteX647" fmla="*/ 3197946 w 3567037"/>
                  <a:gd name="connsiteY647" fmla="*/ 2419759 h 4059341"/>
                  <a:gd name="connsiteX648" fmla="*/ 3136891 w 3567037"/>
                  <a:gd name="connsiteY648" fmla="*/ 2459002 h 4059341"/>
                  <a:gd name="connsiteX649" fmla="*/ 3110411 w 3567037"/>
                  <a:gd name="connsiteY649" fmla="*/ 2485481 h 4059341"/>
                  <a:gd name="connsiteX650" fmla="*/ 3084598 w 3567037"/>
                  <a:gd name="connsiteY650" fmla="*/ 2520057 h 4059341"/>
                  <a:gd name="connsiteX651" fmla="*/ 3071644 w 3567037"/>
                  <a:gd name="connsiteY651" fmla="*/ 2532916 h 4059341"/>
                  <a:gd name="connsiteX652" fmla="*/ 3065644 w 3567037"/>
                  <a:gd name="connsiteY652" fmla="*/ 2553776 h 4059341"/>
                  <a:gd name="connsiteX653" fmla="*/ 3083646 w 3567037"/>
                  <a:gd name="connsiteY653" fmla="*/ 2560634 h 4059341"/>
                  <a:gd name="connsiteX654" fmla="*/ 3099553 w 3567037"/>
                  <a:gd name="connsiteY654" fmla="*/ 2561777 h 4059341"/>
                  <a:gd name="connsiteX655" fmla="*/ 3210233 w 3567037"/>
                  <a:gd name="connsiteY655" fmla="*/ 2632167 h 4059341"/>
                  <a:gd name="connsiteX656" fmla="*/ 3249000 w 3567037"/>
                  <a:gd name="connsiteY656" fmla="*/ 2665980 h 4059341"/>
                  <a:gd name="connsiteX657" fmla="*/ 3302149 w 3567037"/>
                  <a:gd name="connsiteY657" fmla="*/ 2667885 h 4059341"/>
                  <a:gd name="connsiteX658" fmla="*/ 3326153 w 3567037"/>
                  <a:gd name="connsiteY658" fmla="*/ 2670076 h 4059341"/>
                  <a:gd name="connsiteX659" fmla="*/ 3311865 w 3567037"/>
                  <a:gd name="connsiteY659" fmla="*/ 2689983 h 4059341"/>
                  <a:gd name="connsiteX660" fmla="*/ 3271669 w 3567037"/>
                  <a:gd name="connsiteY660" fmla="*/ 2706176 h 4059341"/>
                  <a:gd name="connsiteX661" fmla="*/ 3267859 w 3567037"/>
                  <a:gd name="connsiteY661" fmla="*/ 2724464 h 4059341"/>
                  <a:gd name="connsiteX662" fmla="*/ 3278242 w 3567037"/>
                  <a:gd name="connsiteY662" fmla="*/ 2733417 h 4059341"/>
                  <a:gd name="connsiteX663" fmla="*/ 3280337 w 3567037"/>
                  <a:gd name="connsiteY663" fmla="*/ 2745704 h 4059341"/>
                  <a:gd name="connsiteX664" fmla="*/ 3268240 w 3567037"/>
                  <a:gd name="connsiteY664" fmla="*/ 2749229 h 4059341"/>
                  <a:gd name="connsiteX665" fmla="*/ 3189088 w 3567037"/>
                  <a:gd name="connsiteY665" fmla="*/ 2682935 h 4059341"/>
                  <a:gd name="connsiteX666" fmla="*/ 3107078 w 3567037"/>
                  <a:gd name="connsiteY666" fmla="*/ 2619879 h 4059341"/>
                  <a:gd name="connsiteX667" fmla="*/ 3077931 w 3567037"/>
                  <a:gd name="connsiteY667" fmla="*/ 2614450 h 4059341"/>
                  <a:gd name="connsiteX668" fmla="*/ 2984967 w 3567037"/>
                  <a:gd name="connsiteY668" fmla="*/ 2651693 h 4059341"/>
                  <a:gd name="connsiteX669" fmla="*/ 2951058 w 3567037"/>
                  <a:gd name="connsiteY669" fmla="*/ 2694651 h 4059341"/>
                  <a:gd name="connsiteX670" fmla="*/ 2914863 w 3567037"/>
                  <a:gd name="connsiteY670" fmla="*/ 2711700 h 4059341"/>
                  <a:gd name="connsiteX671" fmla="*/ 2827804 w 3567037"/>
                  <a:gd name="connsiteY671" fmla="*/ 2729036 h 4059341"/>
                  <a:gd name="connsiteX672" fmla="*/ 2810659 w 3567037"/>
                  <a:gd name="connsiteY672" fmla="*/ 2752467 h 4059341"/>
                  <a:gd name="connsiteX673" fmla="*/ 2811993 w 3567037"/>
                  <a:gd name="connsiteY673" fmla="*/ 2804950 h 4059341"/>
                  <a:gd name="connsiteX674" fmla="*/ 2826471 w 3567037"/>
                  <a:gd name="connsiteY674" fmla="*/ 2854194 h 4059341"/>
                  <a:gd name="connsiteX675" fmla="*/ 2846473 w 3567037"/>
                  <a:gd name="connsiteY675" fmla="*/ 2884769 h 4059341"/>
                  <a:gd name="connsiteX676" fmla="*/ 2863523 w 3567037"/>
                  <a:gd name="connsiteY676" fmla="*/ 2958874 h 4059341"/>
                  <a:gd name="connsiteX677" fmla="*/ 2888288 w 3567037"/>
                  <a:gd name="connsiteY677" fmla="*/ 3059077 h 4059341"/>
                  <a:gd name="connsiteX678" fmla="*/ 2921435 w 3567037"/>
                  <a:gd name="connsiteY678" fmla="*/ 3069650 h 4059341"/>
                  <a:gd name="connsiteX679" fmla="*/ 2942866 w 3567037"/>
                  <a:gd name="connsiteY679" fmla="*/ 3056601 h 4059341"/>
                  <a:gd name="connsiteX680" fmla="*/ 3071835 w 3567037"/>
                  <a:gd name="connsiteY680" fmla="*/ 3034884 h 4059341"/>
                  <a:gd name="connsiteX681" fmla="*/ 3120603 w 3567037"/>
                  <a:gd name="connsiteY681" fmla="*/ 3015643 h 4059341"/>
                  <a:gd name="connsiteX682" fmla="*/ 3163275 w 3567037"/>
                  <a:gd name="connsiteY682" fmla="*/ 2978686 h 4059341"/>
                  <a:gd name="connsiteX683" fmla="*/ 3173848 w 3567037"/>
                  <a:gd name="connsiteY683" fmla="*/ 2974685 h 4059341"/>
                  <a:gd name="connsiteX684" fmla="*/ 3188135 w 3567037"/>
                  <a:gd name="connsiteY684" fmla="*/ 2982686 h 4059341"/>
                  <a:gd name="connsiteX685" fmla="*/ 3180039 w 3567037"/>
                  <a:gd name="connsiteY685" fmla="*/ 2994307 h 4059341"/>
                  <a:gd name="connsiteX686" fmla="*/ 3125270 w 3567037"/>
                  <a:gd name="connsiteY686" fmla="*/ 3048885 h 4059341"/>
                  <a:gd name="connsiteX687" fmla="*/ 3134128 w 3567037"/>
                  <a:gd name="connsiteY687" fmla="*/ 3066411 h 4059341"/>
                  <a:gd name="connsiteX688" fmla="*/ 3156798 w 3567037"/>
                  <a:gd name="connsiteY688" fmla="*/ 3068697 h 4059341"/>
                  <a:gd name="connsiteX689" fmla="*/ 3166132 w 3567037"/>
                  <a:gd name="connsiteY689" fmla="*/ 3077175 h 4059341"/>
                  <a:gd name="connsiteX690" fmla="*/ 3155845 w 3567037"/>
                  <a:gd name="connsiteY690" fmla="*/ 3086795 h 4059341"/>
                  <a:gd name="connsiteX691" fmla="*/ 3107268 w 3567037"/>
                  <a:gd name="connsiteY691" fmla="*/ 3079270 h 4059341"/>
                  <a:gd name="connsiteX692" fmla="*/ 3046117 w 3567037"/>
                  <a:gd name="connsiteY692" fmla="*/ 3073364 h 4059341"/>
                  <a:gd name="connsiteX693" fmla="*/ 3013161 w 3567037"/>
                  <a:gd name="connsiteY693" fmla="*/ 3082604 h 4059341"/>
                  <a:gd name="connsiteX694" fmla="*/ 2986110 w 3567037"/>
                  <a:gd name="connsiteY694" fmla="*/ 3094319 h 4059341"/>
                  <a:gd name="connsiteX695" fmla="*/ 2969917 w 3567037"/>
                  <a:gd name="connsiteY695" fmla="*/ 3131276 h 4059341"/>
                  <a:gd name="connsiteX696" fmla="*/ 2971251 w 3567037"/>
                  <a:gd name="connsiteY696" fmla="*/ 3158423 h 4059341"/>
                  <a:gd name="connsiteX697" fmla="*/ 2961916 w 3567037"/>
                  <a:gd name="connsiteY697" fmla="*/ 3166995 h 4059341"/>
                  <a:gd name="connsiteX698" fmla="*/ 2953153 w 3567037"/>
                  <a:gd name="connsiteY698" fmla="*/ 3160804 h 4059341"/>
                  <a:gd name="connsiteX699" fmla="*/ 2948200 w 3567037"/>
                  <a:gd name="connsiteY699" fmla="*/ 3143278 h 4059341"/>
                  <a:gd name="connsiteX700" fmla="*/ 2922292 w 3567037"/>
                  <a:gd name="connsiteY700" fmla="*/ 3118799 h 4059341"/>
                  <a:gd name="connsiteX701" fmla="*/ 2920006 w 3567037"/>
                  <a:gd name="connsiteY701" fmla="*/ 3118513 h 4059341"/>
                  <a:gd name="connsiteX702" fmla="*/ 2893908 w 3567037"/>
                  <a:gd name="connsiteY702" fmla="*/ 3115179 h 4059341"/>
                  <a:gd name="connsiteX703" fmla="*/ 2884478 w 3567037"/>
                  <a:gd name="connsiteY703" fmla="*/ 3137944 h 4059341"/>
                  <a:gd name="connsiteX704" fmla="*/ 2866476 w 3567037"/>
                  <a:gd name="connsiteY704" fmla="*/ 3169758 h 4059341"/>
                  <a:gd name="connsiteX705" fmla="*/ 2841425 w 3567037"/>
                  <a:gd name="connsiteY705" fmla="*/ 3276723 h 4059341"/>
                  <a:gd name="connsiteX706" fmla="*/ 2854379 w 3567037"/>
                  <a:gd name="connsiteY706" fmla="*/ 3355495 h 4059341"/>
                  <a:gd name="connsiteX707" fmla="*/ 2865904 w 3567037"/>
                  <a:gd name="connsiteY707" fmla="*/ 3382736 h 4059341"/>
                  <a:gd name="connsiteX708" fmla="*/ 2905528 w 3567037"/>
                  <a:gd name="connsiteY708" fmla="*/ 3405311 h 4059341"/>
                  <a:gd name="connsiteX709" fmla="*/ 2968393 w 3567037"/>
                  <a:gd name="connsiteY709" fmla="*/ 3414741 h 4059341"/>
                  <a:gd name="connsiteX710" fmla="*/ 2999445 w 3567037"/>
                  <a:gd name="connsiteY710" fmla="*/ 3433314 h 4059341"/>
                  <a:gd name="connsiteX711" fmla="*/ 3001636 w 3567037"/>
                  <a:gd name="connsiteY711" fmla="*/ 3447697 h 4059341"/>
                  <a:gd name="connsiteX712" fmla="*/ 2987443 w 3567037"/>
                  <a:gd name="connsiteY712" fmla="*/ 3447697 h 4059341"/>
                  <a:gd name="connsiteX713" fmla="*/ 2905243 w 3567037"/>
                  <a:gd name="connsiteY713" fmla="*/ 3425123 h 4059341"/>
                  <a:gd name="connsiteX714" fmla="*/ 2889526 w 3567037"/>
                  <a:gd name="connsiteY714" fmla="*/ 3442553 h 4059341"/>
                  <a:gd name="connsiteX715" fmla="*/ 2892479 w 3567037"/>
                  <a:gd name="connsiteY715" fmla="*/ 3474367 h 4059341"/>
                  <a:gd name="connsiteX716" fmla="*/ 2884859 w 3567037"/>
                  <a:gd name="connsiteY716" fmla="*/ 3486845 h 4059341"/>
                  <a:gd name="connsiteX717" fmla="*/ 2871334 w 3567037"/>
                  <a:gd name="connsiteY717" fmla="*/ 3477891 h 4059341"/>
                  <a:gd name="connsiteX718" fmla="*/ 2866952 w 3567037"/>
                  <a:gd name="connsiteY718" fmla="*/ 3455603 h 4059341"/>
                  <a:gd name="connsiteX719" fmla="*/ 2847426 w 3567037"/>
                  <a:gd name="connsiteY719" fmla="*/ 3392833 h 4059341"/>
                  <a:gd name="connsiteX720" fmla="*/ 2820184 w 3567037"/>
                  <a:gd name="connsiteY720" fmla="*/ 3287582 h 4059341"/>
                  <a:gd name="connsiteX721" fmla="*/ 2818756 w 3567037"/>
                  <a:gd name="connsiteY721" fmla="*/ 3237385 h 4059341"/>
                  <a:gd name="connsiteX722" fmla="*/ 2828947 w 3567037"/>
                  <a:gd name="connsiteY722" fmla="*/ 3184045 h 4059341"/>
                  <a:gd name="connsiteX723" fmla="*/ 2847140 w 3567037"/>
                  <a:gd name="connsiteY723" fmla="*/ 3137277 h 4059341"/>
                  <a:gd name="connsiteX724" fmla="*/ 2841330 w 3567037"/>
                  <a:gd name="connsiteY724" fmla="*/ 3068792 h 4059341"/>
                  <a:gd name="connsiteX725" fmla="*/ 2828852 w 3567037"/>
                  <a:gd name="connsiteY725" fmla="*/ 3046980 h 4059341"/>
                  <a:gd name="connsiteX726" fmla="*/ 2817327 w 3567037"/>
                  <a:gd name="connsiteY726" fmla="*/ 2974590 h 4059341"/>
                  <a:gd name="connsiteX727" fmla="*/ 2795896 w 3567037"/>
                  <a:gd name="connsiteY727" fmla="*/ 2895056 h 4059341"/>
                  <a:gd name="connsiteX728" fmla="*/ 2760844 w 3567037"/>
                  <a:gd name="connsiteY728" fmla="*/ 2805902 h 4059341"/>
                  <a:gd name="connsiteX729" fmla="*/ 2757319 w 3567037"/>
                  <a:gd name="connsiteY729" fmla="*/ 2753610 h 4059341"/>
                  <a:gd name="connsiteX730" fmla="*/ 2729792 w 3567037"/>
                  <a:gd name="connsiteY730" fmla="*/ 2713034 h 4059341"/>
                  <a:gd name="connsiteX731" fmla="*/ 2705789 w 3567037"/>
                  <a:gd name="connsiteY731" fmla="*/ 2695508 h 4059341"/>
                  <a:gd name="connsiteX732" fmla="*/ 2655783 w 3567037"/>
                  <a:gd name="connsiteY732" fmla="*/ 2623784 h 4059341"/>
                  <a:gd name="connsiteX733" fmla="*/ 2634923 w 3567037"/>
                  <a:gd name="connsiteY733" fmla="*/ 2549013 h 4059341"/>
                  <a:gd name="connsiteX734" fmla="*/ 2610730 w 3567037"/>
                  <a:gd name="connsiteY734" fmla="*/ 2532726 h 4059341"/>
                  <a:gd name="connsiteX735" fmla="*/ 2576725 w 3567037"/>
                  <a:gd name="connsiteY735" fmla="*/ 2536917 h 4059341"/>
                  <a:gd name="connsiteX736" fmla="*/ 2483857 w 3567037"/>
                  <a:gd name="connsiteY736" fmla="*/ 2513676 h 4059341"/>
                  <a:gd name="connsiteX737" fmla="*/ 2432898 w 3567037"/>
                  <a:gd name="connsiteY737" fmla="*/ 2468336 h 4059341"/>
                  <a:gd name="connsiteX738" fmla="*/ 2401942 w 3567037"/>
                  <a:gd name="connsiteY738" fmla="*/ 2356894 h 4059341"/>
                  <a:gd name="connsiteX739" fmla="*/ 2411086 w 3567037"/>
                  <a:gd name="connsiteY739" fmla="*/ 2293648 h 4059341"/>
                  <a:gd name="connsiteX740" fmla="*/ 2383178 w 3567037"/>
                  <a:gd name="connsiteY740" fmla="*/ 2253643 h 4059341"/>
                  <a:gd name="connsiteX741" fmla="*/ 2373176 w 3567037"/>
                  <a:gd name="connsiteY741" fmla="*/ 2257834 h 4059341"/>
                  <a:gd name="connsiteX742" fmla="*/ 2364032 w 3567037"/>
                  <a:gd name="connsiteY742" fmla="*/ 2270978 h 4059341"/>
                  <a:gd name="connsiteX743" fmla="*/ 2225634 w 3567037"/>
                  <a:gd name="connsiteY743" fmla="*/ 2382707 h 4059341"/>
                  <a:gd name="connsiteX744" fmla="*/ 2187915 w 3567037"/>
                  <a:gd name="connsiteY744" fmla="*/ 2391565 h 4059341"/>
                  <a:gd name="connsiteX745" fmla="*/ 2167912 w 3567037"/>
                  <a:gd name="connsiteY745" fmla="*/ 2395946 h 4059341"/>
                  <a:gd name="connsiteX746" fmla="*/ 2144671 w 3567037"/>
                  <a:gd name="connsiteY746" fmla="*/ 2427474 h 4059341"/>
                  <a:gd name="connsiteX747" fmla="*/ 2158578 w 3567037"/>
                  <a:gd name="connsiteY747" fmla="*/ 2477766 h 4059341"/>
                  <a:gd name="connsiteX748" fmla="*/ 2168389 w 3567037"/>
                  <a:gd name="connsiteY748" fmla="*/ 2521772 h 4059341"/>
                  <a:gd name="connsiteX749" fmla="*/ 2182676 w 3567037"/>
                  <a:gd name="connsiteY749" fmla="*/ 2551013 h 4059341"/>
                  <a:gd name="connsiteX750" fmla="*/ 2215728 w 3567037"/>
                  <a:gd name="connsiteY750" fmla="*/ 2603782 h 4059341"/>
                  <a:gd name="connsiteX751" fmla="*/ 2240874 w 3567037"/>
                  <a:gd name="connsiteY751" fmla="*/ 2689126 h 4059341"/>
                  <a:gd name="connsiteX752" fmla="*/ 2259257 w 3567037"/>
                  <a:gd name="connsiteY752" fmla="*/ 2706557 h 4059341"/>
                  <a:gd name="connsiteX753" fmla="*/ 2288118 w 3567037"/>
                  <a:gd name="connsiteY753" fmla="*/ 2713510 h 4059341"/>
                  <a:gd name="connsiteX754" fmla="*/ 2337362 w 3567037"/>
                  <a:gd name="connsiteY754" fmla="*/ 2735894 h 4059341"/>
                  <a:gd name="connsiteX755" fmla="*/ 2346982 w 3567037"/>
                  <a:gd name="connsiteY755" fmla="*/ 2741799 h 4059341"/>
                  <a:gd name="connsiteX756" fmla="*/ 2397655 w 3567037"/>
                  <a:gd name="connsiteY756" fmla="*/ 2790377 h 4059341"/>
                  <a:gd name="connsiteX757" fmla="*/ 2415657 w 3567037"/>
                  <a:gd name="connsiteY757" fmla="*/ 2827334 h 4059341"/>
                  <a:gd name="connsiteX758" fmla="*/ 2430803 w 3567037"/>
                  <a:gd name="connsiteY758" fmla="*/ 2905248 h 4059341"/>
                  <a:gd name="connsiteX759" fmla="*/ 2420896 w 3567037"/>
                  <a:gd name="connsiteY759" fmla="*/ 2924012 h 4059341"/>
                  <a:gd name="connsiteX760" fmla="*/ 2404228 w 3567037"/>
                  <a:gd name="connsiteY760" fmla="*/ 2911820 h 4059341"/>
                  <a:gd name="connsiteX761" fmla="*/ 2344696 w 3567037"/>
                  <a:gd name="connsiteY761" fmla="*/ 2864672 h 4059341"/>
                  <a:gd name="connsiteX762" fmla="*/ 2327647 w 3567037"/>
                  <a:gd name="connsiteY762" fmla="*/ 2876197 h 4059341"/>
                  <a:gd name="connsiteX763" fmla="*/ 2290213 w 3567037"/>
                  <a:gd name="connsiteY763" fmla="*/ 2972590 h 4059341"/>
                  <a:gd name="connsiteX764" fmla="*/ 2219347 w 3567037"/>
                  <a:gd name="connsiteY764" fmla="*/ 3029645 h 4059341"/>
                  <a:gd name="connsiteX765" fmla="*/ 2102666 w 3567037"/>
                  <a:gd name="connsiteY765" fmla="*/ 3104987 h 4059341"/>
                  <a:gd name="connsiteX766" fmla="*/ 2059137 w 3567037"/>
                  <a:gd name="connsiteY766" fmla="*/ 3175377 h 4059341"/>
                  <a:gd name="connsiteX767" fmla="*/ 2039992 w 3567037"/>
                  <a:gd name="connsiteY767" fmla="*/ 3313013 h 4059341"/>
                  <a:gd name="connsiteX768" fmla="*/ 2030562 w 3567037"/>
                  <a:gd name="connsiteY768" fmla="*/ 3362258 h 4059341"/>
                  <a:gd name="connsiteX769" fmla="*/ 2030562 w 3567037"/>
                  <a:gd name="connsiteY769" fmla="*/ 3472938 h 4059341"/>
                  <a:gd name="connsiteX770" fmla="*/ 2036086 w 3567037"/>
                  <a:gd name="connsiteY770" fmla="*/ 3549710 h 4059341"/>
                  <a:gd name="connsiteX771" fmla="*/ 2035801 w 3567037"/>
                  <a:gd name="connsiteY771" fmla="*/ 3574665 h 4059341"/>
                  <a:gd name="connsiteX772" fmla="*/ 2040563 w 3567037"/>
                  <a:gd name="connsiteY772" fmla="*/ 3708492 h 4059341"/>
                  <a:gd name="connsiteX773" fmla="*/ 2047516 w 3567037"/>
                  <a:gd name="connsiteY773" fmla="*/ 3769737 h 4059341"/>
                  <a:gd name="connsiteX774" fmla="*/ 2052946 w 3567037"/>
                  <a:gd name="connsiteY774" fmla="*/ 3926423 h 4059341"/>
                  <a:gd name="connsiteX775" fmla="*/ 2049421 w 3567037"/>
                  <a:gd name="connsiteY775" fmla="*/ 3992527 h 4059341"/>
                  <a:gd name="connsiteX776" fmla="*/ 2049517 w 3567037"/>
                  <a:gd name="connsiteY776" fmla="*/ 4003957 h 4059341"/>
                  <a:gd name="connsiteX777" fmla="*/ 2040658 w 3567037"/>
                  <a:gd name="connsiteY777" fmla="*/ 4019864 h 4059341"/>
                  <a:gd name="connsiteX778" fmla="*/ 2029705 w 3567037"/>
                  <a:gd name="connsiteY778" fmla="*/ 4007576 h 4059341"/>
                  <a:gd name="connsiteX779" fmla="*/ 2020942 w 3567037"/>
                  <a:gd name="connsiteY779" fmla="*/ 3965095 h 4059341"/>
                  <a:gd name="connsiteX780" fmla="*/ 2015893 w 3567037"/>
                  <a:gd name="connsiteY780" fmla="*/ 3860129 h 4059341"/>
                  <a:gd name="connsiteX781" fmla="*/ 1997986 w 3567037"/>
                  <a:gd name="connsiteY781" fmla="*/ 3757355 h 4059341"/>
                  <a:gd name="connsiteX782" fmla="*/ 1993129 w 3567037"/>
                  <a:gd name="connsiteY782" fmla="*/ 3714587 h 4059341"/>
                  <a:gd name="connsiteX783" fmla="*/ 1986842 w 3567037"/>
                  <a:gd name="connsiteY783" fmla="*/ 3651246 h 4059341"/>
                  <a:gd name="connsiteX784" fmla="*/ 1984461 w 3567037"/>
                  <a:gd name="connsiteY784" fmla="*/ 3605812 h 4059341"/>
                  <a:gd name="connsiteX785" fmla="*/ 1979889 w 3567037"/>
                  <a:gd name="connsiteY785" fmla="*/ 3539994 h 4059341"/>
                  <a:gd name="connsiteX786" fmla="*/ 1966935 w 3567037"/>
                  <a:gd name="connsiteY786" fmla="*/ 3458936 h 4059341"/>
                  <a:gd name="connsiteX787" fmla="*/ 1971221 w 3567037"/>
                  <a:gd name="connsiteY787" fmla="*/ 3411597 h 4059341"/>
                  <a:gd name="connsiteX788" fmla="*/ 1986556 w 3567037"/>
                  <a:gd name="connsiteY788" fmla="*/ 3344827 h 4059341"/>
                  <a:gd name="connsiteX789" fmla="*/ 1979127 w 3567037"/>
                  <a:gd name="connsiteY789" fmla="*/ 3265865 h 4059341"/>
                  <a:gd name="connsiteX790" fmla="*/ 1947885 w 3567037"/>
                  <a:gd name="connsiteY790" fmla="*/ 3248053 h 4059341"/>
                  <a:gd name="connsiteX791" fmla="*/ 1918643 w 3567037"/>
                  <a:gd name="connsiteY791" fmla="*/ 3247672 h 4059341"/>
                  <a:gd name="connsiteX792" fmla="*/ 1893307 w 3567037"/>
                  <a:gd name="connsiteY792" fmla="*/ 3266912 h 4059341"/>
                  <a:gd name="connsiteX793" fmla="*/ 1901784 w 3567037"/>
                  <a:gd name="connsiteY793" fmla="*/ 3381975 h 4059341"/>
                  <a:gd name="connsiteX794" fmla="*/ 1903308 w 3567037"/>
                  <a:gd name="connsiteY794" fmla="*/ 3512467 h 4059341"/>
                  <a:gd name="connsiteX795" fmla="*/ 1910356 w 3567037"/>
                  <a:gd name="connsiteY795" fmla="*/ 3619909 h 4059341"/>
                  <a:gd name="connsiteX796" fmla="*/ 1924739 w 3567037"/>
                  <a:gd name="connsiteY796" fmla="*/ 3658485 h 4059341"/>
                  <a:gd name="connsiteX797" fmla="*/ 1933026 w 3567037"/>
                  <a:gd name="connsiteY797" fmla="*/ 3716588 h 4059341"/>
                  <a:gd name="connsiteX798" fmla="*/ 1933216 w 3567037"/>
                  <a:gd name="connsiteY798" fmla="*/ 3864130 h 4059341"/>
                  <a:gd name="connsiteX799" fmla="*/ 1919691 w 3567037"/>
                  <a:gd name="connsiteY799" fmla="*/ 4043200 h 4059341"/>
                  <a:gd name="connsiteX800" fmla="*/ 1916929 w 3567037"/>
                  <a:gd name="connsiteY800" fmla="*/ 4051868 h 4059341"/>
                  <a:gd name="connsiteX801" fmla="*/ 1906737 w 3567037"/>
                  <a:gd name="connsiteY801" fmla="*/ 4059297 h 4059341"/>
                  <a:gd name="connsiteX802" fmla="*/ 1897974 w 3567037"/>
                  <a:gd name="connsiteY802" fmla="*/ 4050248 h 4059341"/>
                  <a:gd name="connsiteX803" fmla="*/ 1897021 w 3567037"/>
                  <a:gd name="connsiteY803" fmla="*/ 4029770 h 4059341"/>
                  <a:gd name="connsiteX804" fmla="*/ 1897497 w 3567037"/>
                  <a:gd name="connsiteY804" fmla="*/ 3929186 h 4059341"/>
                  <a:gd name="connsiteX805" fmla="*/ 1882448 w 3567037"/>
                  <a:gd name="connsiteY805" fmla="*/ 3795550 h 4059341"/>
                  <a:gd name="connsiteX806" fmla="*/ 1877686 w 3567037"/>
                  <a:gd name="connsiteY806" fmla="*/ 3709444 h 4059341"/>
                  <a:gd name="connsiteX807" fmla="*/ 1874257 w 3567037"/>
                  <a:gd name="connsiteY807" fmla="*/ 3671153 h 4059341"/>
                  <a:gd name="connsiteX808" fmla="*/ 1850063 w 3567037"/>
                  <a:gd name="connsiteY808" fmla="*/ 3612003 h 4059341"/>
                  <a:gd name="connsiteX809" fmla="*/ 1836347 w 3567037"/>
                  <a:gd name="connsiteY809" fmla="*/ 3512086 h 4059341"/>
                  <a:gd name="connsiteX810" fmla="*/ 1834537 w 3567037"/>
                  <a:gd name="connsiteY810" fmla="*/ 3364829 h 4059341"/>
                  <a:gd name="connsiteX811" fmla="*/ 1826822 w 3567037"/>
                  <a:gd name="connsiteY811" fmla="*/ 3279009 h 4059341"/>
                  <a:gd name="connsiteX812" fmla="*/ 1800343 w 3567037"/>
                  <a:gd name="connsiteY812" fmla="*/ 3133848 h 4059341"/>
                  <a:gd name="connsiteX813" fmla="*/ 1759766 w 3567037"/>
                  <a:gd name="connsiteY813" fmla="*/ 3096415 h 4059341"/>
                  <a:gd name="connsiteX814" fmla="*/ 1712903 w 3567037"/>
                  <a:gd name="connsiteY814" fmla="*/ 3073174 h 4059341"/>
                  <a:gd name="connsiteX815" fmla="*/ 1626702 w 3567037"/>
                  <a:gd name="connsiteY815" fmla="*/ 3032978 h 4059341"/>
                  <a:gd name="connsiteX816" fmla="*/ 1561837 w 3567037"/>
                  <a:gd name="connsiteY816" fmla="*/ 2961636 h 4059341"/>
                  <a:gd name="connsiteX817" fmla="*/ 1554788 w 3567037"/>
                  <a:gd name="connsiteY817" fmla="*/ 2900771 h 4059341"/>
                  <a:gd name="connsiteX818" fmla="*/ 1551359 w 3567037"/>
                  <a:gd name="connsiteY818" fmla="*/ 2885912 h 4059341"/>
                  <a:gd name="connsiteX819" fmla="*/ 1534881 w 3567037"/>
                  <a:gd name="connsiteY819" fmla="*/ 2889913 h 4059341"/>
                  <a:gd name="connsiteX820" fmla="*/ 1479064 w 3567037"/>
                  <a:gd name="connsiteY820" fmla="*/ 2943729 h 4059341"/>
                  <a:gd name="connsiteX821" fmla="*/ 1366860 w 3567037"/>
                  <a:gd name="connsiteY821" fmla="*/ 3070126 h 4059341"/>
                  <a:gd name="connsiteX822" fmla="*/ 1190838 w 3567037"/>
                  <a:gd name="connsiteY822" fmla="*/ 3202428 h 4059341"/>
                  <a:gd name="connsiteX823" fmla="*/ 1168549 w 3567037"/>
                  <a:gd name="connsiteY823" fmla="*/ 3214049 h 4059341"/>
                  <a:gd name="connsiteX824" fmla="*/ 1146547 w 3567037"/>
                  <a:gd name="connsiteY824" fmla="*/ 3260531 h 4059341"/>
                  <a:gd name="connsiteX825" fmla="*/ 1133593 w 3567037"/>
                  <a:gd name="connsiteY825" fmla="*/ 3381784 h 4059341"/>
                  <a:gd name="connsiteX826" fmla="*/ 1120924 w 3567037"/>
                  <a:gd name="connsiteY826" fmla="*/ 3480368 h 4059341"/>
                  <a:gd name="connsiteX827" fmla="*/ 1121496 w 3567037"/>
                  <a:gd name="connsiteY827" fmla="*/ 3505514 h 4059341"/>
                  <a:gd name="connsiteX828" fmla="*/ 1115495 w 3567037"/>
                  <a:gd name="connsiteY828" fmla="*/ 3514372 h 4059341"/>
                  <a:gd name="connsiteX829" fmla="*/ 1105208 w 3567037"/>
                  <a:gd name="connsiteY829" fmla="*/ 3510943 h 4059341"/>
                  <a:gd name="connsiteX830" fmla="*/ 1097398 w 3567037"/>
                  <a:gd name="connsiteY830" fmla="*/ 3497227 h 4059341"/>
                  <a:gd name="connsiteX831" fmla="*/ 1080062 w 3567037"/>
                  <a:gd name="connsiteY831" fmla="*/ 3438077 h 4059341"/>
                  <a:gd name="connsiteX832" fmla="*/ 1081681 w 3567037"/>
                  <a:gd name="connsiteY832" fmla="*/ 3363782 h 4059341"/>
                  <a:gd name="connsiteX833" fmla="*/ 1093588 w 3567037"/>
                  <a:gd name="connsiteY833" fmla="*/ 3276342 h 4059341"/>
                  <a:gd name="connsiteX834" fmla="*/ 1069680 w 3567037"/>
                  <a:gd name="connsiteY834" fmla="*/ 3259673 h 4059341"/>
                  <a:gd name="connsiteX835" fmla="*/ 974430 w 3567037"/>
                  <a:gd name="connsiteY835" fmla="*/ 3270056 h 4059341"/>
                  <a:gd name="connsiteX836" fmla="*/ 926233 w 3567037"/>
                  <a:gd name="connsiteY836" fmla="*/ 3282724 h 4059341"/>
                  <a:gd name="connsiteX837" fmla="*/ 828602 w 3567037"/>
                  <a:gd name="connsiteY837" fmla="*/ 3299202 h 4059341"/>
                  <a:gd name="connsiteX838" fmla="*/ 687346 w 3567037"/>
                  <a:gd name="connsiteY838" fmla="*/ 3303012 h 4059341"/>
                  <a:gd name="connsiteX839" fmla="*/ 628482 w 3567037"/>
                  <a:gd name="connsiteY839" fmla="*/ 3335207 h 4059341"/>
                  <a:gd name="connsiteX840" fmla="*/ 517230 w 3567037"/>
                  <a:gd name="connsiteY840" fmla="*/ 3391785 h 4059341"/>
                  <a:gd name="connsiteX841" fmla="*/ 458651 w 3567037"/>
                  <a:gd name="connsiteY841" fmla="*/ 3401691 h 4059341"/>
                  <a:gd name="connsiteX842" fmla="*/ 427695 w 3567037"/>
                  <a:gd name="connsiteY842" fmla="*/ 3391785 h 4059341"/>
                  <a:gd name="connsiteX843" fmla="*/ 436934 w 3567037"/>
                  <a:gd name="connsiteY843" fmla="*/ 3360829 h 4059341"/>
                  <a:gd name="connsiteX844" fmla="*/ 497323 w 3567037"/>
                  <a:gd name="connsiteY844" fmla="*/ 3348542 h 4059341"/>
                  <a:gd name="connsiteX845" fmla="*/ 572570 w 3567037"/>
                  <a:gd name="connsiteY845" fmla="*/ 3312442 h 4059341"/>
                  <a:gd name="connsiteX846" fmla="*/ 609908 w 3567037"/>
                  <a:gd name="connsiteY846" fmla="*/ 3278819 h 4059341"/>
                  <a:gd name="connsiteX847" fmla="*/ 731447 w 3567037"/>
                  <a:gd name="connsiteY847" fmla="*/ 3239861 h 4059341"/>
                  <a:gd name="connsiteX848" fmla="*/ 824411 w 3567037"/>
                  <a:gd name="connsiteY848" fmla="*/ 3241290 h 4059341"/>
                  <a:gd name="connsiteX849" fmla="*/ 847081 w 3567037"/>
                  <a:gd name="connsiteY849" fmla="*/ 3230908 h 4059341"/>
                  <a:gd name="connsiteX850" fmla="*/ 2160578 w 3567037"/>
                  <a:gd name="connsiteY850" fmla="*/ 2946587 h 4059341"/>
                  <a:gd name="connsiteX851" fmla="*/ 2149148 w 3567037"/>
                  <a:gd name="connsiteY851" fmla="*/ 2946587 h 4059341"/>
                  <a:gd name="connsiteX852" fmla="*/ 2111334 w 3567037"/>
                  <a:gd name="connsiteY852" fmla="*/ 2908201 h 4059341"/>
                  <a:gd name="connsiteX853" fmla="*/ 2111429 w 3567037"/>
                  <a:gd name="connsiteY853" fmla="*/ 2851051 h 4059341"/>
                  <a:gd name="connsiteX854" fmla="*/ 2167817 w 3567037"/>
                  <a:gd name="connsiteY854" fmla="*/ 2729988 h 4059341"/>
                  <a:gd name="connsiteX855" fmla="*/ 2183438 w 3567037"/>
                  <a:gd name="connsiteY855" fmla="*/ 2669504 h 4059341"/>
                  <a:gd name="connsiteX856" fmla="*/ 2166484 w 3567037"/>
                  <a:gd name="connsiteY856" fmla="*/ 2627118 h 4059341"/>
                  <a:gd name="connsiteX857" fmla="*/ 2150577 w 3567037"/>
                  <a:gd name="connsiteY857" fmla="*/ 2605401 h 4059341"/>
                  <a:gd name="connsiteX858" fmla="*/ 2125431 w 3567037"/>
                  <a:gd name="connsiteY858" fmla="*/ 2560824 h 4059341"/>
                  <a:gd name="connsiteX859" fmla="*/ 2120859 w 3567037"/>
                  <a:gd name="connsiteY859" fmla="*/ 2526915 h 4059341"/>
                  <a:gd name="connsiteX860" fmla="*/ 2114477 w 3567037"/>
                  <a:gd name="connsiteY860" fmla="*/ 2502912 h 4059341"/>
                  <a:gd name="connsiteX861" fmla="*/ 2088950 w 3567037"/>
                  <a:gd name="connsiteY861" fmla="*/ 2437666 h 4059341"/>
                  <a:gd name="connsiteX862" fmla="*/ 2068471 w 3567037"/>
                  <a:gd name="connsiteY862" fmla="*/ 2412425 h 4059341"/>
                  <a:gd name="connsiteX863" fmla="*/ 2006273 w 3567037"/>
                  <a:gd name="connsiteY863" fmla="*/ 2364800 h 4059341"/>
                  <a:gd name="connsiteX864" fmla="*/ 1984651 w 3567037"/>
                  <a:gd name="connsiteY864" fmla="*/ 2341273 h 4059341"/>
                  <a:gd name="connsiteX865" fmla="*/ 1860160 w 3567037"/>
                  <a:gd name="connsiteY865" fmla="*/ 2361466 h 4059341"/>
                  <a:gd name="connsiteX866" fmla="*/ 1817678 w 3567037"/>
                  <a:gd name="connsiteY866" fmla="*/ 2406900 h 4059341"/>
                  <a:gd name="connsiteX867" fmla="*/ 1802152 w 3567037"/>
                  <a:gd name="connsiteY867" fmla="*/ 2434142 h 4059341"/>
                  <a:gd name="connsiteX868" fmla="*/ 1779769 w 3567037"/>
                  <a:gd name="connsiteY868" fmla="*/ 2485767 h 4059341"/>
                  <a:gd name="connsiteX869" fmla="*/ 1758814 w 3567037"/>
                  <a:gd name="connsiteY869" fmla="*/ 2550823 h 4059341"/>
                  <a:gd name="connsiteX870" fmla="*/ 1754051 w 3567037"/>
                  <a:gd name="connsiteY870" fmla="*/ 2593304 h 4059341"/>
                  <a:gd name="connsiteX871" fmla="*/ 1723095 w 3567037"/>
                  <a:gd name="connsiteY871" fmla="*/ 2628642 h 4059341"/>
                  <a:gd name="connsiteX872" fmla="*/ 1674517 w 3567037"/>
                  <a:gd name="connsiteY872" fmla="*/ 2705318 h 4059341"/>
                  <a:gd name="connsiteX873" fmla="*/ 1702997 w 3567037"/>
                  <a:gd name="connsiteY873" fmla="*/ 2755896 h 4059341"/>
                  <a:gd name="connsiteX874" fmla="*/ 1775578 w 3567037"/>
                  <a:gd name="connsiteY874" fmla="*/ 2846955 h 4059341"/>
                  <a:gd name="connsiteX875" fmla="*/ 1787008 w 3567037"/>
                  <a:gd name="connsiteY875" fmla="*/ 2907534 h 4059341"/>
                  <a:gd name="connsiteX876" fmla="*/ 1765862 w 3567037"/>
                  <a:gd name="connsiteY876" fmla="*/ 2943348 h 4059341"/>
                  <a:gd name="connsiteX877" fmla="*/ 1671279 w 3567037"/>
                  <a:gd name="connsiteY877" fmla="*/ 2946015 h 4059341"/>
                  <a:gd name="connsiteX878" fmla="*/ 1650514 w 3567037"/>
                  <a:gd name="connsiteY878" fmla="*/ 2918012 h 4059341"/>
                  <a:gd name="connsiteX879" fmla="*/ 1646228 w 3567037"/>
                  <a:gd name="connsiteY879" fmla="*/ 2886675 h 4059341"/>
                  <a:gd name="connsiteX880" fmla="*/ 1638989 w 3567037"/>
                  <a:gd name="connsiteY880" fmla="*/ 2878388 h 4059341"/>
                  <a:gd name="connsiteX881" fmla="*/ 1628702 w 3567037"/>
                  <a:gd name="connsiteY881" fmla="*/ 2885817 h 4059341"/>
                  <a:gd name="connsiteX882" fmla="*/ 1651848 w 3567037"/>
                  <a:gd name="connsiteY882" fmla="*/ 2982210 h 4059341"/>
                  <a:gd name="connsiteX883" fmla="*/ 1696044 w 3567037"/>
                  <a:gd name="connsiteY883" fmla="*/ 3005737 h 4059341"/>
                  <a:gd name="connsiteX884" fmla="*/ 1765957 w 3567037"/>
                  <a:gd name="connsiteY884" fmla="*/ 3043456 h 4059341"/>
                  <a:gd name="connsiteX885" fmla="*/ 1833585 w 3567037"/>
                  <a:gd name="connsiteY885" fmla="*/ 3096034 h 4059341"/>
                  <a:gd name="connsiteX886" fmla="*/ 1871018 w 3567037"/>
                  <a:gd name="connsiteY886" fmla="*/ 3156042 h 4059341"/>
                  <a:gd name="connsiteX887" fmla="*/ 1905499 w 3567037"/>
                  <a:gd name="connsiteY887" fmla="*/ 3162709 h 4059341"/>
                  <a:gd name="connsiteX888" fmla="*/ 1961029 w 3567037"/>
                  <a:gd name="connsiteY888" fmla="*/ 3160613 h 4059341"/>
                  <a:gd name="connsiteX889" fmla="*/ 2001892 w 3567037"/>
                  <a:gd name="connsiteY889" fmla="*/ 3143087 h 4059341"/>
                  <a:gd name="connsiteX890" fmla="*/ 2036372 w 3567037"/>
                  <a:gd name="connsiteY890" fmla="*/ 3080318 h 4059341"/>
                  <a:gd name="connsiteX891" fmla="*/ 2205536 w 3567037"/>
                  <a:gd name="connsiteY891" fmla="*/ 2960398 h 4059341"/>
                  <a:gd name="connsiteX892" fmla="*/ 2251066 w 3567037"/>
                  <a:gd name="connsiteY892" fmla="*/ 2916773 h 4059341"/>
                  <a:gd name="connsiteX893" fmla="*/ 2259067 w 3567037"/>
                  <a:gd name="connsiteY893" fmla="*/ 2864100 h 4059341"/>
                  <a:gd name="connsiteX894" fmla="*/ 2247351 w 3567037"/>
                  <a:gd name="connsiteY894" fmla="*/ 2851813 h 4059341"/>
                  <a:gd name="connsiteX895" fmla="*/ 2235254 w 3567037"/>
                  <a:gd name="connsiteY895" fmla="*/ 2863434 h 4059341"/>
                  <a:gd name="connsiteX896" fmla="*/ 2231349 w 3567037"/>
                  <a:gd name="connsiteY896" fmla="*/ 2899533 h 4059341"/>
                  <a:gd name="connsiteX897" fmla="*/ 2194678 w 3567037"/>
                  <a:gd name="connsiteY897" fmla="*/ 2943729 h 4059341"/>
                  <a:gd name="connsiteX898" fmla="*/ 2160673 w 3567037"/>
                  <a:gd name="connsiteY898" fmla="*/ 2946492 h 4059341"/>
                  <a:gd name="connsiteX899" fmla="*/ 1887972 w 3567037"/>
                  <a:gd name="connsiteY899" fmla="*/ 1332671 h 4059341"/>
                  <a:gd name="connsiteX900" fmla="*/ 1901498 w 3567037"/>
                  <a:gd name="connsiteY900" fmla="*/ 1243326 h 4059341"/>
                  <a:gd name="connsiteX901" fmla="*/ 1919977 w 3567037"/>
                  <a:gd name="connsiteY901" fmla="*/ 1172555 h 4059341"/>
                  <a:gd name="connsiteX902" fmla="*/ 1924263 w 3567037"/>
                  <a:gd name="connsiteY902" fmla="*/ 1138646 h 4059341"/>
                  <a:gd name="connsiteX903" fmla="*/ 1918929 w 3567037"/>
                  <a:gd name="connsiteY903" fmla="*/ 1121692 h 4059341"/>
                  <a:gd name="connsiteX904" fmla="*/ 1882258 w 3567037"/>
                  <a:gd name="connsiteY904" fmla="*/ 1084259 h 4059341"/>
                  <a:gd name="connsiteX905" fmla="*/ 1858445 w 3567037"/>
                  <a:gd name="connsiteY905" fmla="*/ 1049111 h 4059341"/>
                  <a:gd name="connsiteX906" fmla="*/ 1848634 w 3567037"/>
                  <a:gd name="connsiteY906" fmla="*/ 1018346 h 4059341"/>
                  <a:gd name="connsiteX907" fmla="*/ 1802819 w 3567037"/>
                  <a:gd name="connsiteY907" fmla="*/ 1119596 h 4059341"/>
                  <a:gd name="connsiteX908" fmla="*/ 1805391 w 3567037"/>
                  <a:gd name="connsiteY908" fmla="*/ 1162554 h 4059341"/>
                  <a:gd name="connsiteX909" fmla="*/ 1825012 w 3567037"/>
                  <a:gd name="connsiteY909" fmla="*/ 1198559 h 4059341"/>
                  <a:gd name="connsiteX910" fmla="*/ 1877209 w 3567037"/>
                  <a:gd name="connsiteY910" fmla="*/ 1322574 h 4059341"/>
                  <a:gd name="connsiteX911" fmla="*/ 1888068 w 3567037"/>
                  <a:gd name="connsiteY911" fmla="*/ 1332480 h 405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Lst>
                <a:rect l="l" t="t" r="r" b="b"/>
                <a:pathLst>
                  <a:path w="3567037" h="4059341">
                    <a:moveTo>
                      <a:pt x="846604" y="3231860"/>
                    </a:moveTo>
                    <a:cubicBezTo>
                      <a:pt x="841651" y="3222717"/>
                      <a:pt x="832412" y="3220240"/>
                      <a:pt x="824221" y="3217287"/>
                    </a:cubicBezTo>
                    <a:cubicBezTo>
                      <a:pt x="780501" y="3201095"/>
                      <a:pt x="746592" y="3173663"/>
                      <a:pt x="722398" y="3133372"/>
                    </a:cubicBezTo>
                    <a:cubicBezTo>
                      <a:pt x="687156" y="3074603"/>
                      <a:pt x="633435" y="3047361"/>
                      <a:pt x="565807" y="3048123"/>
                    </a:cubicBezTo>
                    <a:cubicBezTo>
                      <a:pt x="530946" y="3048504"/>
                      <a:pt x="497513" y="3044218"/>
                      <a:pt x="465509" y="3030121"/>
                    </a:cubicBezTo>
                    <a:cubicBezTo>
                      <a:pt x="440173" y="3018977"/>
                      <a:pt x="414455" y="3016786"/>
                      <a:pt x="387595" y="3025263"/>
                    </a:cubicBezTo>
                    <a:cubicBezTo>
                      <a:pt x="366925" y="3031740"/>
                      <a:pt x="345304" y="3028978"/>
                      <a:pt x="323968" y="3028692"/>
                    </a:cubicBezTo>
                    <a:cubicBezTo>
                      <a:pt x="306442" y="3028502"/>
                      <a:pt x="288916" y="3027359"/>
                      <a:pt x="271961" y="3033359"/>
                    </a:cubicBezTo>
                    <a:cubicBezTo>
                      <a:pt x="260722" y="3037360"/>
                      <a:pt x="252340" y="3033455"/>
                      <a:pt x="247291" y="3023263"/>
                    </a:cubicBezTo>
                    <a:cubicBezTo>
                      <a:pt x="241862" y="3012214"/>
                      <a:pt x="239386" y="3000117"/>
                      <a:pt x="238719" y="2987925"/>
                    </a:cubicBezTo>
                    <a:cubicBezTo>
                      <a:pt x="238243" y="2978114"/>
                      <a:pt x="244148" y="2973066"/>
                      <a:pt x="253197" y="2976495"/>
                    </a:cubicBezTo>
                    <a:cubicBezTo>
                      <a:pt x="273485" y="2984115"/>
                      <a:pt x="294916" y="2984877"/>
                      <a:pt x="315776" y="2988783"/>
                    </a:cubicBezTo>
                    <a:cubicBezTo>
                      <a:pt x="330540" y="2991545"/>
                      <a:pt x="344256" y="2989449"/>
                      <a:pt x="356924" y="2980877"/>
                    </a:cubicBezTo>
                    <a:cubicBezTo>
                      <a:pt x="342541" y="2957255"/>
                      <a:pt x="307013" y="2931442"/>
                      <a:pt x="278819" y="2924203"/>
                    </a:cubicBezTo>
                    <a:cubicBezTo>
                      <a:pt x="267008" y="2921155"/>
                      <a:pt x="255102" y="2918583"/>
                      <a:pt x="244434" y="2912201"/>
                    </a:cubicBezTo>
                    <a:cubicBezTo>
                      <a:pt x="239671" y="2909344"/>
                      <a:pt x="235766" y="2905725"/>
                      <a:pt x="236338" y="2899438"/>
                    </a:cubicBezTo>
                    <a:cubicBezTo>
                      <a:pt x="237004" y="2892294"/>
                      <a:pt x="241862" y="2887913"/>
                      <a:pt x="248149" y="2887341"/>
                    </a:cubicBezTo>
                    <a:cubicBezTo>
                      <a:pt x="278343" y="2884865"/>
                      <a:pt x="308537" y="2879912"/>
                      <a:pt x="335969" y="2900486"/>
                    </a:cubicBezTo>
                    <a:cubicBezTo>
                      <a:pt x="359591" y="2918297"/>
                      <a:pt x="385594" y="2932871"/>
                      <a:pt x="408740" y="2951540"/>
                    </a:cubicBezTo>
                    <a:cubicBezTo>
                      <a:pt x="422456" y="2962589"/>
                      <a:pt x="439411" y="2968304"/>
                      <a:pt x="456556" y="2972400"/>
                    </a:cubicBezTo>
                    <a:cubicBezTo>
                      <a:pt x="466938" y="2974876"/>
                      <a:pt x="477987" y="2975638"/>
                      <a:pt x="487607" y="2979734"/>
                    </a:cubicBezTo>
                    <a:cubicBezTo>
                      <a:pt x="531613" y="2998117"/>
                      <a:pt x="578380" y="2996974"/>
                      <a:pt x="624577" y="2999831"/>
                    </a:cubicBezTo>
                    <a:cubicBezTo>
                      <a:pt x="654676" y="3001641"/>
                      <a:pt x="683060" y="3009356"/>
                      <a:pt x="710206" y="3022215"/>
                    </a:cubicBezTo>
                    <a:cubicBezTo>
                      <a:pt x="723637" y="3028597"/>
                      <a:pt x="733638" y="3038979"/>
                      <a:pt x="742401" y="3050695"/>
                    </a:cubicBezTo>
                    <a:cubicBezTo>
                      <a:pt x="773929" y="3092510"/>
                      <a:pt x="814981" y="3124418"/>
                      <a:pt x="855558" y="3156422"/>
                    </a:cubicBezTo>
                    <a:cubicBezTo>
                      <a:pt x="879275" y="3175092"/>
                      <a:pt x="907374" y="3183378"/>
                      <a:pt x="938711" y="3183092"/>
                    </a:cubicBezTo>
                    <a:cubicBezTo>
                      <a:pt x="1012435" y="3182426"/>
                      <a:pt x="1079205" y="3160899"/>
                      <a:pt x="1141975" y="3123085"/>
                    </a:cubicBezTo>
                    <a:cubicBezTo>
                      <a:pt x="1192457" y="3092605"/>
                      <a:pt x="1237415" y="3055076"/>
                      <a:pt x="1282849" y="3018024"/>
                    </a:cubicBezTo>
                    <a:cubicBezTo>
                      <a:pt x="1325045" y="2983639"/>
                      <a:pt x="1361907" y="2944205"/>
                      <a:pt x="1392958" y="2899533"/>
                    </a:cubicBezTo>
                    <a:cubicBezTo>
                      <a:pt x="1438297" y="2834192"/>
                      <a:pt x="1496876" y="2784662"/>
                      <a:pt x="1568123" y="2749800"/>
                    </a:cubicBezTo>
                    <a:cubicBezTo>
                      <a:pt x="1574314" y="2746752"/>
                      <a:pt x="1580125" y="2743228"/>
                      <a:pt x="1586316" y="2740180"/>
                    </a:cubicBezTo>
                    <a:cubicBezTo>
                      <a:pt x="1594507" y="2736179"/>
                      <a:pt x="1598889" y="2730179"/>
                      <a:pt x="1599460" y="2720559"/>
                    </a:cubicBezTo>
                    <a:cubicBezTo>
                      <a:pt x="1602032" y="2672076"/>
                      <a:pt x="1626892" y="2634357"/>
                      <a:pt x="1658515" y="2600067"/>
                    </a:cubicBezTo>
                    <a:cubicBezTo>
                      <a:pt x="1663659" y="2594447"/>
                      <a:pt x="1669183" y="2589209"/>
                      <a:pt x="1674803" y="2583970"/>
                    </a:cubicBezTo>
                    <a:cubicBezTo>
                      <a:pt x="1691662" y="2568063"/>
                      <a:pt x="1701854" y="2549775"/>
                      <a:pt x="1699854" y="2525486"/>
                    </a:cubicBezTo>
                    <a:cubicBezTo>
                      <a:pt x="1698425" y="2507484"/>
                      <a:pt x="1705474" y="2491196"/>
                      <a:pt x="1713951" y="2475576"/>
                    </a:cubicBezTo>
                    <a:cubicBezTo>
                      <a:pt x="1722238" y="2460431"/>
                      <a:pt x="1730239" y="2445191"/>
                      <a:pt x="1738144" y="2430427"/>
                    </a:cubicBezTo>
                    <a:cubicBezTo>
                      <a:pt x="1732715" y="2424045"/>
                      <a:pt x="1727381" y="2427474"/>
                      <a:pt x="1722523" y="2428236"/>
                    </a:cubicBezTo>
                    <a:cubicBezTo>
                      <a:pt x="1692901" y="2432808"/>
                      <a:pt x="1663468" y="2432999"/>
                      <a:pt x="1634036" y="2426617"/>
                    </a:cubicBezTo>
                    <a:cubicBezTo>
                      <a:pt x="1627369" y="2425188"/>
                      <a:pt x="1620415" y="2424617"/>
                      <a:pt x="1613653" y="2424902"/>
                    </a:cubicBezTo>
                    <a:cubicBezTo>
                      <a:pt x="1582125" y="2426236"/>
                      <a:pt x="1553264" y="2417378"/>
                      <a:pt x="1526689" y="2401376"/>
                    </a:cubicBezTo>
                    <a:cubicBezTo>
                      <a:pt x="1482303" y="2374706"/>
                      <a:pt x="1449727" y="2337558"/>
                      <a:pt x="1429630" y="2289457"/>
                    </a:cubicBezTo>
                    <a:cubicBezTo>
                      <a:pt x="1397054" y="2211447"/>
                      <a:pt x="1364860" y="2133247"/>
                      <a:pt x="1329331" y="2056475"/>
                    </a:cubicBezTo>
                    <a:cubicBezTo>
                      <a:pt x="1315139" y="2025900"/>
                      <a:pt x="1307995" y="1993039"/>
                      <a:pt x="1296089" y="1961702"/>
                    </a:cubicBezTo>
                    <a:cubicBezTo>
                      <a:pt x="1280754" y="1921411"/>
                      <a:pt x="1255513" y="1888550"/>
                      <a:pt x="1223699" y="1860546"/>
                    </a:cubicBezTo>
                    <a:cubicBezTo>
                      <a:pt x="1190362" y="1831209"/>
                      <a:pt x="1161787" y="1797967"/>
                      <a:pt x="1136355" y="1761486"/>
                    </a:cubicBezTo>
                    <a:cubicBezTo>
                      <a:pt x="1090063" y="1695097"/>
                      <a:pt x="1048915" y="1625850"/>
                      <a:pt x="1011482" y="1554222"/>
                    </a:cubicBezTo>
                    <a:cubicBezTo>
                      <a:pt x="998719" y="1529743"/>
                      <a:pt x="981193" y="1508597"/>
                      <a:pt x="961095" y="1489643"/>
                    </a:cubicBezTo>
                    <a:cubicBezTo>
                      <a:pt x="937187" y="1467164"/>
                      <a:pt x="914422" y="1443827"/>
                      <a:pt x="895372" y="1416872"/>
                    </a:cubicBezTo>
                    <a:cubicBezTo>
                      <a:pt x="881466" y="1397060"/>
                      <a:pt x="862035" y="1383915"/>
                      <a:pt x="839461" y="1375057"/>
                    </a:cubicBezTo>
                    <a:cubicBezTo>
                      <a:pt x="814696" y="1365341"/>
                      <a:pt x="790788" y="1354292"/>
                      <a:pt x="769738" y="1336862"/>
                    </a:cubicBezTo>
                    <a:cubicBezTo>
                      <a:pt x="752402" y="1322479"/>
                      <a:pt x="729256" y="1323717"/>
                      <a:pt x="708301" y="1325432"/>
                    </a:cubicBezTo>
                    <a:cubicBezTo>
                      <a:pt x="683822" y="1327432"/>
                      <a:pt x="659914" y="1327718"/>
                      <a:pt x="635530" y="1324289"/>
                    </a:cubicBezTo>
                    <a:cubicBezTo>
                      <a:pt x="600193" y="1319336"/>
                      <a:pt x="565903" y="1328765"/>
                      <a:pt x="531422" y="1334766"/>
                    </a:cubicBezTo>
                    <a:cubicBezTo>
                      <a:pt x="518659" y="1336957"/>
                      <a:pt x="506086" y="1339910"/>
                      <a:pt x="493322" y="1342196"/>
                    </a:cubicBezTo>
                    <a:cubicBezTo>
                      <a:pt x="463414" y="1347625"/>
                      <a:pt x="437601" y="1362293"/>
                      <a:pt x="413122" y="1379343"/>
                    </a:cubicBezTo>
                    <a:cubicBezTo>
                      <a:pt x="402930" y="1386487"/>
                      <a:pt x="397215" y="1397536"/>
                      <a:pt x="391881" y="1408680"/>
                    </a:cubicBezTo>
                    <a:cubicBezTo>
                      <a:pt x="381308" y="1430683"/>
                      <a:pt x="370545" y="1452495"/>
                      <a:pt x="359877" y="1474403"/>
                    </a:cubicBezTo>
                    <a:cubicBezTo>
                      <a:pt x="345970" y="1503168"/>
                      <a:pt x="325206" y="1524123"/>
                      <a:pt x="293678" y="1533267"/>
                    </a:cubicBezTo>
                    <a:cubicBezTo>
                      <a:pt x="284915" y="1535839"/>
                      <a:pt x="276628" y="1539935"/>
                      <a:pt x="267865" y="1542602"/>
                    </a:cubicBezTo>
                    <a:cubicBezTo>
                      <a:pt x="214335" y="1558699"/>
                      <a:pt x="188713" y="1598894"/>
                      <a:pt x="175759" y="1649663"/>
                    </a:cubicBezTo>
                    <a:cubicBezTo>
                      <a:pt x="166710" y="1685381"/>
                      <a:pt x="165662" y="1721957"/>
                      <a:pt x="165186" y="1758533"/>
                    </a:cubicBezTo>
                    <a:cubicBezTo>
                      <a:pt x="165091" y="1766344"/>
                      <a:pt x="167091" y="1773583"/>
                      <a:pt x="170425" y="1780536"/>
                    </a:cubicBezTo>
                    <a:cubicBezTo>
                      <a:pt x="180712" y="1801967"/>
                      <a:pt x="180616" y="1824827"/>
                      <a:pt x="179473" y="1847783"/>
                    </a:cubicBezTo>
                    <a:cubicBezTo>
                      <a:pt x="179473" y="1848545"/>
                      <a:pt x="179378" y="1849307"/>
                      <a:pt x="179283" y="1850069"/>
                    </a:cubicBezTo>
                    <a:cubicBezTo>
                      <a:pt x="177854" y="1858451"/>
                      <a:pt x="176330" y="1867976"/>
                      <a:pt x="166043" y="1868833"/>
                    </a:cubicBezTo>
                    <a:cubicBezTo>
                      <a:pt x="155375" y="1869785"/>
                      <a:pt x="152899" y="1860641"/>
                      <a:pt x="150517" y="1852355"/>
                    </a:cubicBezTo>
                    <a:cubicBezTo>
                      <a:pt x="146993" y="1839591"/>
                      <a:pt x="147946" y="1825399"/>
                      <a:pt x="139945" y="1813493"/>
                    </a:cubicBezTo>
                    <a:cubicBezTo>
                      <a:pt x="137659" y="1815207"/>
                      <a:pt x="135563" y="1816064"/>
                      <a:pt x="135563" y="1816922"/>
                    </a:cubicBezTo>
                    <a:cubicBezTo>
                      <a:pt x="134611" y="1850545"/>
                      <a:pt x="118609" y="1877977"/>
                      <a:pt x="100511" y="1904742"/>
                    </a:cubicBezTo>
                    <a:cubicBezTo>
                      <a:pt x="93082" y="1915696"/>
                      <a:pt x="84509" y="1925221"/>
                      <a:pt x="71555" y="1929507"/>
                    </a:cubicBezTo>
                    <a:cubicBezTo>
                      <a:pt x="66221" y="1931317"/>
                      <a:pt x="60887" y="1931603"/>
                      <a:pt x="56887" y="1926745"/>
                    </a:cubicBezTo>
                    <a:cubicBezTo>
                      <a:pt x="52886" y="1921887"/>
                      <a:pt x="53934" y="1916839"/>
                      <a:pt x="57458" y="1912076"/>
                    </a:cubicBezTo>
                    <a:cubicBezTo>
                      <a:pt x="59268" y="1909600"/>
                      <a:pt x="61173" y="1907219"/>
                      <a:pt x="63078" y="1904933"/>
                    </a:cubicBezTo>
                    <a:cubicBezTo>
                      <a:pt x="85747" y="1877501"/>
                      <a:pt x="92891" y="1845401"/>
                      <a:pt x="90319" y="1810826"/>
                    </a:cubicBezTo>
                    <a:cubicBezTo>
                      <a:pt x="89081" y="1794157"/>
                      <a:pt x="90700" y="1778631"/>
                      <a:pt x="101464" y="1765487"/>
                    </a:cubicBezTo>
                    <a:cubicBezTo>
                      <a:pt x="119180" y="1743770"/>
                      <a:pt x="114322" y="1719767"/>
                      <a:pt x="109560" y="1695573"/>
                    </a:cubicBezTo>
                    <a:cubicBezTo>
                      <a:pt x="108036" y="1687953"/>
                      <a:pt x="102607" y="1687286"/>
                      <a:pt x="97653" y="1690906"/>
                    </a:cubicBezTo>
                    <a:cubicBezTo>
                      <a:pt x="79270" y="1704527"/>
                      <a:pt x="55553" y="1702812"/>
                      <a:pt x="36122" y="1713385"/>
                    </a:cubicBezTo>
                    <a:cubicBezTo>
                      <a:pt x="27835" y="1717862"/>
                      <a:pt x="18310" y="1717481"/>
                      <a:pt x="9833" y="1712147"/>
                    </a:cubicBezTo>
                    <a:cubicBezTo>
                      <a:pt x="1927" y="1707194"/>
                      <a:pt x="-835" y="1699478"/>
                      <a:pt x="213" y="1690525"/>
                    </a:cubicBezTo>
                    <a:cubicBezTo>
                      <a:pt x="1261" y="1681857"/>
                      <a:pt x="6785" y="1677666"/>
                      <a:pt x="14786" y="1675094"/>
                    </a:cubicBezTo>
                    <a:cubicBezTo>
                      <a:pt x="44028" y="1665569"/>
                      <a:pt x="70984" y="1652139"/>
                      <a:pt x="92510" y="1629374"/>
                    </a:cubicBezTo>
                    <a:cubicBezTo>
                      <a:pt x="93558" y="1628231"/>
                      <a:pt x="94606" y="1626803"/>
                      <a:pt x="95939" y="1626422"/>
                    </a:cubicBezTo>
                    <a:cubicBezTo>
                      <a:pt x="124990" y="1616516"/>
                      <a:pt x="137754" y="1589941"/>
                      <a:pt x="155566" y="1568510"/>
                    </a:cubicBezTo>
                    <a:cubicBezTo>
                      <a:pt x="183283" y="1535363"/>
                      <a:pt x="214716" y="1507073"/>
                      <a:pt x="255864" y="1491357"/>
                    </a:cubicBezTo>
                    <a:cubicBezTo>
                      <a:pt x="286344" y="1479737"/>
                      <a:pt x="308728" y="1459258"/>
                      <a:pt x="325682" y="1431635"/>
                    </a:cubicBezTo>
                    <a:cubicBezTo>
                      <a:pt x="341970" y="1405061"/>
                      <a:pt x="359877" y="1379343"/>
                      <a:pt x="376069" y="1352673"/>
                    </a:cubicBezTo>
                    <a:cubicBezTo>
                      <a:pt x="393786" y="1323622"/>
                      <a:pt x="421789" y="1308668"/>
                      <a:pt x="451412" y="1296285"/>
                    </a:cubicBezTo>
                    <a:cubicBezTo>
                      <a:pt x="488369" y="1280855"/>
                      <a:pt x="528184" y="1277521"/>
                      <a:pt x="567236" y="1271520"/>
                    </a:cubicBezTo>
                    <a:cubicBezTo>
                      <a:pt x="589048" y="1268186"/>
                      <a:pt x="610956" y="1265043"/>
                      <a:pt x="632578" y="1260852"/>
                    </a:cubicBezTo>
                    <a:cubicBezTo>
                      <a:pt x="658009" y="1255994"/>
                      <a:pt x="661057" y="1249803"/>
                      <a:pt x="662677" y="1223705"/>
                    </a:cubicBezTo>
                    <a:cubicBezTo>
                      <a:pt x="665248" y="1183223"/>
                      <a:pt x="644008" y="1154267"/>
                      <a:pt x="619433" y="1126454"/>
                    </a:cubicBezTo>
                    <a:cubicBezTo>
                      <a:pt x="606289" y="1111595"/>
                      <a:pt x="593144" y="1096832"/>
                      <a:pt x="579904" y="1082163"/>
                    </a:cubicBezTo>
                    <a:cubicBezTo>
                      <a:pt x="564188" y="1064637"/>
                      <a:pt x="553901" y="1044730"/>
                      <a:pt x="552853" y="1020727"/>
                    </a:cubicBezTo>
                    <a:cubicBezTo>
                      <a:pt x="552091" y="1004725"/>
                      <a:pt x="546281" y="991199"/>
                      <a:pt x="532756" y="981579"/>
                    </a:cubicBezTo>
                    <a:cubicBezTo>
                      <a:pt x="517897" y="970911"/>
                      <a:pt x="510086" y="955100"/>
                      <a:pt x="503609" y="938717"/>
                    </a:cubicBezTo>
                    <a:cubicBezTo>
                      <a:pt x="495703" y="918905"/>
                      <a:pt x="487988" y="898997"/>
                      <a:pt x="480749" y="878995"/>
                    </a:cubicBezTo>
                    <a:cubicBezTo>
                      <a:pt x="474082" y="860707"/>
                      <a:pt x="464652" y="844895"/>
                      <a:pt x="448078" y="833465"/>
                    </a:cubicBezTo>
                    <a:cubicBezTo>
                      <a:pt x="429600" y="820797"/>
                      <a:pt x="423504" y="800604"/>
                      <a:pt x="421599" y="779840"/>
                    </a:cubicBezTo>
                    <a:cubicBezTo>
                      <a:pt x="420265" y="765457"/>
                      <a:pt x="414550" y="756122"/>
                      <a:pt x="402739" y="748217"/>
                    </a:cubicBezTo>
                    <a:cubicBezTo>
                      <a:pt x="387309" y="737930"/>
                      <a:pt x="386547" y="734977"/>
                      <a:pt x="393119" y="717832"/>
                    </a:cubicBezTo>
                    <a:cubicBezTo>
                      <a:pt x="403025" y="692019"/>
                      <a:pt x="417503" y="668778"/>
                      <a:pt x="434743" y="647252"/>
                    </a:cubicBezTo>
                    <a:cubicBezTo>
                      <a:pt x="438458" y="642584"/>
                      <a:pt x="443506" y="638584"/>
                      <a:pt x="448650" y="635631"/>
                    </a:cubicBezTo>
                    <a:cubicBezTo>
                      <a:pt x="459318" y="629535"/>
                      <a:pt x="466366" y="632964"/>
                      <a:pt x="467128" y="645632"/>
                    </a:cubicBezTo>
                    <a:cubicBezTo>
                      <a:pt x="467890" y="659253"/>
                      <a:pt x="468081" y="673160"/>
                      <a:pt x="465985" y="686685"/>
                    </a:cubicBezTo>
                    <a:cubicBezTo>
                      <a:pt x="463795" y="700973"/>
                      <a:pt x="465319" y="714117"/>
                      <a:pt x="471510" y="726690"/>
                    </a:cubicBezTo>
                    <a:cubicBezTo>
                      <a:pt x="477701" y="739358"/>
                      <a:pt x="481035" y="752312"/>
                      <a:pt x="480273" y="766314"/>
                    </a:cubicBezTo>
                    <a:cubicBezTo>
                      <a:pt x="479320" y="783840"/>
                      <a:pt x="486750" y="798985"/>
                      <a:pt x="500752" y="807462"/>
                    </a:cubicBezTo>
                    <a:cubicBezTo>
                      <a:pt x="534756" y="828227"/>
                      <a:pt x="544376" y="862707"/>
                      <a:pt x="554473" y="896902"/>
                    </a:cubicBezTo>
                    <a:cubicBezTo>
                      <a:pt x="562378" y="923858"/>
                      <a:pt x="563807" y="929573"/>
                      <a:pt x="577428" y="946527"/>
                    </a:cubicBezTo>
                    <a:cubicBezTo>
                      <a:pt x="584953" y="939955"/>
                      <a:pt x="585905" y="930525"/>
                      <a:pt x="587810" y="922143"/>
                    </a:cubicBezTo>
                    <a:cubicBezTo>
                      <a:pt x="594478" y="892616"/>
                      <a:pt x="606765" y="866708"/>
                      <a:pt x="626577" y="843086"/>
                    </a:cubicBezTo>
                    <a:cubicBezTo>
                      <a:pt x="658867" y="804509"/>
                      <a:pt x="675250" y="757265"/>
                      <a:pt x="692109" y="710688"/>
                    </a:cubicBezTo>
                    <a:cubicBezTo>
                      <a:pt x="697062" y="696877"/>
                      <a:pt x="695824" y="681923"/>
                      <a:pt x="694681" y="667540"/>
                    </a:cubicBezTo>
                    <a:cubicBezTo>
                      <a:pt x="692680" y="643346"/>
                      <a:pt x="690299" y="619343"/>
                      <a:pt x="683346" y="595531"/>
                    </a:cubicBezTo>
                    <a:cubicBezTo>
                      <a:pt x="672773" y="559431"/>
                      <a:pt x="667915" y="522665"/>
                      <a:pt x="680774" y="485422"/>
                    </a:cubicBezTo>
                    <a:cubicBezTo>
                      <a:pt x="686203" y="469706"/>
                      <a:pt x="689346" y="453037"/>
                      <a:pt x="689823" y="436082"/>
                    </a:cubicBezTo>
                    <a:cubicBezTo>
                      <a:pt x="689918" y="432368"/>
                      <a:pt x="690490" y="428367"/>
                      <a:pt x="691918" y="424938"/>
                    </a:cubicBezTo>
                    <a:cubicBezTo>
                      <a:pt x="696014" y="415127"/>
                      <a:pt x="711445" y="404174"/>
                      <a:pt x="718493" y="406364"/>
                    </a:cubicBezTo>
                    <a:cubicBezTo>
                      <a:pt x="729352" y="409793"/>
                      <a:pt x="729352" y="420271"/>
                      <a:pt x="730971" y="428843"/>
                    </a:cubicBezTo>
                    <a:cubicBezTo>
                      <a:pt x="734114" y="445322"/>
                      <a:pt x="732209" y="461990"/>
                      <a:pt x="730399" y="479231"/>
                    </a:cubicBezTo>
                    <a:cubicBezTo>
                      <a:pt x="760117" y="447322"/>
                      <a:pt x="799741" y="424462"/>
                      <a:pt x="813743" y="379885"/>
                    </a:cubicBezTo>
                    <a:cubicBezTo>
                      <a:pt x="815743" y="373408"/>
                      <a:pt x="818791" y="366931"/>
                      <a:pt x="822887" y="361597"/>
                    </a:cubicBezTo>
                    <a:cubicBezTo>
                      <a:pt x="830983" y="351024"/>
                      <a:pt x="842413" y="353310"/>
                      <a:pt x="847652" y="365693"/>
                    </a:cubicBezTo>
                    <a:cubicBezTo>
                      <a:pt x="850795" y="373217"/>
                      <a:pt x="849367" y="380552"/>
                      <a:pt x="847652" y="388076"/>
                    </a:cubicBezTo>
                    <a:cubicBezTo>
                      <a:pt x="843747" y="405507"/>
                      <a:pt x="833746" y="420176"/>
                      <a:pt x="825649" y="435606"/>
                    </a:cubicBezTo>
                    <a:cubicBezTo>
                      <a:pt x="813553" y="458466"/>
                      <a:pt x="816315" y="465419"/>
                      <a:pt x="840413" y="473992"/>
                    </a:cubicBezTo>
                    <a:cubicBezTo>
                      <a:pt x="851176" y="477802"/>
                      <a:pt x="859558" y="474182"/>
                      <a:pt x="867369" y="466848"/>
                    </a:cubicBezTo>
                    <a:cubicBezTo>
                      <a:pt x="875179" y="459609"/>
                      <a:pt x="882895" y="452180"/>
                      <a:pt x="891277" y="445703"/>
                    </a:cubicBezTo>
                    <a:cubicBezTo>
                      <a:pt x="895944" y="441988"/>
                      <a:pt x="901659" y="439511"/>
                      <a:pt x="907279" y="437225"/>
                    </a:cubicBezTo>
                    <a:cubicBezTo>
                      <a:pt x="911851" y="435320"/>
                      <a:pt x="916423" y="436654"/>
                      <a:pt x="919566" y="440654"/>
                    </a:cubicBezTo>
                    <a:cubicBezTo>
                      <a:pt x="923471" y="445607"/>
                      <a:pt x="923090" y="451894"/>
                      <a:pt x="918709" y="455228"/>
                    </a:cubicBezTo>
                    <a:cubicBezTo>
                      <a:pt x="898135" y="470849"/>
                      <a:pt x="884990" y="494566"/>
                      <a:pt x="860987" y="506567"/>
                    </a:cubicBezTo>
                    <a:cubicBezTo>
                      <a:pt x="848224" y="512949"/>
                      <a:pt x="835079" y="514473"/>
                      <a:pt x="821173" y="514092"/>
                    </a:cubicBezTo>
                    <a:cubicBezTo>
                      <a:pt x="778120" y="512949"/>
                      <a:pt x="750116" y="537809"/>
                      <a:pt x="744782" y="581243"/>
                    </a:cubicBezTo>
                    <a:cubicBezTo>
                      <a:pt x="741163" y="610866"/>
                      <a:pt x="740210" y="640298"/>
                      <a:pt x="745163" y="670016"/>
                    </a:cubicBezTo>
                    <a:cubicBezTo>
                      <a:pt x="750783" y="703544"/>
                      <a:pt x="742782" y="734786"/>
                      <a:pt x="727542" y="764885"/>
                    </a:cubicBezTo>
                    <a:cubicBezTo>
                      <a:pt x="708587" y="802319"/>
                      <a:pt x="688585" y="838990"/>
                      <a:pt x="667439" y="875185"/>
                    </a:cubicBezTo>
                    <a:cubicBezTo>
                      <a:pt x="658390" y="890615"/>
                      <a:pt x="653247" y="907284"/>
                      <a:pt x="652771" y="925096"/>
                    </a:cubicBezTo>
                    <a:cubicBezTo>
                      <a:pt x="652104" y="946146"/>
                      <a:pt x="646960" y="965387"/>
                      <a:pt x="635530" y="983484"/>
                    </a:cubicBezTo>
                    <a:cubicBezTo>
                      <a:pt x="626672" y="997486"/>
                      <a:pt x="632768" y="1006535"/>
                      <a:pt x="649818" y="1005487"/>
                    </a:cubicBezTo>
                    <a:cubicBezTo>
                      <a:pt x="658009" y="1005011"/>
                      <a:pt x="666391" y="1002725"/>
                      <a:pt x="674202" y="1000058"/>
                    </a:cubicBezTo>
                    <a:cubicBezTo>
                      <a:pt x="701824" y="990723"/>
                      <a:pt x="726875" y="996152"/>
                      <a:pt x="749926" y="1012535"/>
                    </a:cubicBezTo>
                    <a:cubicBezTo>
                      <a:pt x="761737" y="1020917"/>
                      <a:pt x="773167" y="1029871"/>
                      <a:pt x="784025" y="1039396"/>
                    </a:cubicBezTo>
                    <a:cubicBezTo>
                      <a:pt x="804409" y="1057398"/>
                      <a:pt x="827554" y="1069781"/>
                      <a:pt x="854034" y="1076162"/>
                    </a:cubicBezTo>
                    <a:cubicBezTo>
                      <a:pt x="866607" y="1079210"/>
                      <a:pt x="878799" y="1083782"/>
                      <a:pt x="891181" y="1087592"/>
                    </a:cubicBezTo>
                    <a:cubicBezTo>
                      <a:pt x="898135" y="1089783"/>
                      <a:pt x="904516" y="1092831"/>
                      <a:pt x="903183" y="1101594"/>
                    </a:cubicBezTo>
                    <a:cubicBezTo>
                      <a:pt x="901849" y="1110071"/>
                      <a:pt x="894515" y="1111595"/>
                      <a:pt x="887562" y="1112072"/>
                    </a:cubicBezTo>
                    <a:cubicBezTo>
                      <a:pt x="882323" y="1112453"/>
                      <a:pt x="876799" y="1112357"/>
                      <a:pt x="871655" y="1111310"/>
                    </a:cubicBezTo>
                    <a:cubicBezTo>
                      <a:pt x="836317" y="1104356"/>
                      <a:pt x="802313" y="1093784"/>
                      <a:pt x="771166" y="1075305"/>
                    </a:cubicBezTo>
                    <a:cubicBezTo>
                      <a:pt x="760022" y="1068733"/>
                      <a:pt x="748306" y="1063113"/>
                      <a:pt x="737067" y="1056731"/>
                    </a:cubicBezTo>
                    <a:cubicBezTo>
                      <a:pt x="714302" y="1043968"/>
                      <a:pt x="690966" y="1038253"/>
                      <a:pt x="664963" y="1046159"/>
                    </a:cubicBezTo>
                    <a:cubicBezTo>
                      <a:pt x="655819" y="1048921"/>
                      <a:pt x="645532" y="1047778"/>
                      <a:pt x="635911" y="1048349"/>
                    </a:cubicBezTo>
                    <a:cubicBezTo>
                      <a:pt x="632387" y="1054541"/>
                      <a:pt x="637245" y="1056922"/>
                      <a:pt x="640579" y="1059494"/>
                    </a:cubicBezTo>
                    <a:cubicBezTo>
                      <a:pt x="646579" y="1064161"/>
                      <a:pt x="652771" y="1068638"/>
                      <a:pt x="659057" y="1072924"/>
                    </a:cubicBezTo>
                    <a:cubicBezTo>
                      <a:pt x="689061" y="1093593"/>
                      <a:pt x="705253" y="1123025"/>
                      <a:pt x="712588" y="1157792"/>
                    </a:cubicBezTo>
                    <a:cubicBezTo>
                      <a:pt x="722113" y="1202750"/>
                      <a:pt x="747354" y="1236659"/>
                      <a:pt x="785263" y="1261138"/>
                    </a:cubicBezTo>
                    <a:cubicBezTo>
                      <a:pt x="825459" y="1287141"/>
                      <a:pt x="868036" y="1309239"/>
                      <a:pt x="905755" y="1339338"/>
                    </a:cubicBezTo>
                    <a:cubicBezTo>
                      <a:pt x="933377" y="1361436"/>
                      <a:pt x="959095" y="1384963"/>
                      <a:pt x="979764" y="1413443"/>
                    </a:cubicBezTo>
                    <a:cubicBezTo>
                      <a:pt x="997671" y="1438112"/>
                      <a:pt x="1015578" y="1462592"/>
                      <a:pt x="1036723" y="1484785"/>
                    </a:cubicBezTo>
                    <a:cubicBezTo>
                      <a:pt x="1059583" y="1508788"/>
                      <a:pt x="1076633" y="1537363"/>
                      <a:pt x="1087968" y="1568033"/>
                    </a:cubicBezTo>
                    <a:cubicBezTo>
                      <a:pt x="1102160" y="1606324"/>
                      <a:pt x="1126068" y="1637280"/>
                      <a:pt x="1152643" y="1666617"/>
                    </a:cubicBezTo>
                    <a:cubicBezTo>
                      <a:pt x="1172264" y="1688334"/>
                      <a:pt x="1188552" y="1711956"/>
                      <a:pt x="1200553" y="1738531"/>
                    </a:cubicBezTo>
                    <a:cubicBezTo>
                      <a:pt x="1208840" y="1756914"/>
                      <a:pt x="1221222" y="1772249"/>
                      <a:pt x="1235605" y="1786061"/>
                    </a:cubicBezTo>
                    <a:cubicBezTo>
                      <a:pt x="1239987" y="1790252"/>
                      <a:pt x="1244559" y="1794728"/>
                      <a:pt x="1249988" y="1797110"/>
                    </a:cubicBezTo>
                    <a:cubicBezTo>
                      <a:pt x="1259513" y="1801396"/>
                      <a:pt x="1270562" y="1810635"/>
                      <a:pt x="1279420" y="1805777"/>
                    </a:cubicBezTo>
                    <a:cubicBezTo>
                      <a:pt x="1289136" y="1800443"/>
                      <a:pt x="1280468" y="1787870"/>
                      <a:pt x="1280278" y="1778441"/>
                    </a:cubicBezTo>
                    <a:cubicBezTo>
                      <a:pt x="1279325" y="1735673"/>
                      <a:pt x="1284183" y="1693382"/>
                      <a:pt x="1289803" y="1651091"/>
                    </a:cubicBezTo>
                    <a:cubicBezTo>
                      <a:pt x="1290946" y="1642805"/>
                      <a:pt x="1293041" y="1634423"/>
                      <a:pt x="1292755" y="1626231"/>
                    </a:cubicBezTo>
                    <a:cubicBezTo>
                      <a:pt x="1290946" y="1580321"/>
                      <a:pt x="1307233" y="1539173"/>
                      <a:pt x="1327331" y="1499739"/>
                    </a:cubicBezTo>
                    <a:cubicBezTo>
                      <a:pt x="1339999" y="1474879"/>
                      <a:pt x="1348858" y="1449447"/>
                      <a:pt x="1353049" y="1422206"/>
                    </a:cubicBezTo>
                    <a:cubicBezTo>
                      <a:pt x="1355811" y="1403918"/>
                      <a:pt x="1362383" y="1387535"/>
                      <a:pt x="1371622" y="1371152"/>
                    </a:cubicBezTo>
                    <a:cubicBezTo>
                      <a:pt x="1390863" y="1337052"/>
                      <a:pt x="1400864" y="1299428"/>
                      <a:pt x="1407532" y="1261043"/>
                    </a:cubicBezTo>
                    <a:cubicBezTo>
                      <a:pt x="1408865" y="1253518"/>
                      <a:pt x="1409341" y="1245898"/>
                      <a:pt x="1410865" y="1238468"/>
                    </a:cubicBezTo>
                    <a:cubicBezTo>
                      <a:pt x="1418962" y="1200273"/>
                      <a:pt x="1406865" y="1168364"/>
                      <a:pt x="1382386" y="1139218"/>
                    </a:cubicBezTo>
                    <a:cubicBezTo>
                      <a:pt x="1341047" y="1089974"/>
                      <a:pt x="1291898" y="1051588"/>
                      <a:pt x="1232081" y="1027299"/>
                    </a:cubicBezTo>
                    <a:cubicBezTo>
                      <a:pt x="1224271" y="1024156"/>
                      <a:pt x="1216651" y="1020441"/>
                      <a:pt x="1208269" y="1019584"/>
                    </a:cubicBezTo>
                    <a:cubicBezTo>
                      <a:pt x="1184551" y="1017203"/>
                      <a:pt x="1167121" y="1003963"/>
                      <a:pt x="1153214" y="986151"/>
                    </a:cubicBezTo>
                    <a:cubicBezTo>
                      <a:pt x="1141022" y="970625"/>
                      <a:pt x="1129973" y="954052"/>
                      <a:pt x="1119115" y="937574"/>
                    </a:cubicBezTo>
                    <a:cubicBezTo>
                      <a:pt x="1111971" y="926810"/>
                      <a:pt x="1110542" y="915190"/>
                      <a:pt x="1116733" y="902998"/>
                    </a:cubicBezTo>
                    <a:cubicBezTo>
                      <a:pt x="1128735" y="879471"/>
                      <a:pt x="1149214" y="877280"/>
                      <a:pt x="1164358" y="899093"/>
                    </a:cubicBezTo>
                    <a:cubicBezTo>
                      <a:pt x="1173026" y="911666"/>
                      <a:pt x="1180837" y="924715"/>
                      <a:pt x="1192457" y="934907"/>
                    </a:cubicBezTo>
                    <a:cubicBezTo>
                      <a:pt x="1198077" y="939764"/>
                      <a:pt x="1202744" y="946241"/>
                      <a:pt x="1213031" y="946908"/>
                    </a:cubicBezTo>
                    <a:cubicBezTo>
                      <a:pt x="1215698" y="933478"/>
                      <a:pt x="1209983" y="922048"/>
                      <a:pt x="1203887" y="911380"/>
                    </a:cubicBezTo>
                    <a:cubicBezTo>
                      <a:pt x="1195981" y="897473"/>
                      <a:pt x="1186742" y="884424"/>
                      <a:pt x="1175979" y="872423"/>
                    </a:cubicBezTo>
                    <a:cubicBezTo>
                      <a:pt x="1169407" y="865088"/>
                      <a:pt x="1163692" y="856897"/>
                      <a:pt x="1158167" y="848705"/>
                    </a:cubicBezTo>
                    <a:cubicBezTo>
                      <a:pt x="1153119" y="841181"/>
                      <a:pt x="1152071" y="833084"/>
                      <a:pt x="1158167" y="825369"/>
                    </a:cubicBezTo>
                    <a:cubicBezTo>
                      <a:pt x="1162644" y="819749"/>
                      <a:pt x="1165406" y="813844"/>
                      <a:pt x="1163692" y="806414"/>
                    </a:cubicBezTo>
                    <a:cubicBezTo>
                      <a:pt x="1158548" y="784412"/>
                      <a:pt x="1165692" y="763838"/>
                      <a:pt x="1172836" y="743930"/>
                    </a:cubicBezTo>
                    <a:cubicBezTo>
                      <a:pt x="1185599" y="708593"/>
                      <a:pt x="1206554" y="677541"/>
                      <a:pt x="1228747" y="647347"/>
                    </a:cubicBezTo>
                    <a:cubicBezTo>
                      <a:pt x="1232272" y="642489"/>
                      <a:pt x="1235891" y="636012"/>
                      <a:pt x="1243225" y="640203"/>
                    </a:cubicBezTo>
                    <a:cubicBezTo>
                      <a:pt x="1249893" y="644108"/>
                      <a:pt x="1247702" y="650871"/>
                      <a:pt x="1245702" y="656681"/>
                    </a:cubicBezTo>
                    <a:cubicBezTo>
                      <a:pt x="1242273" y="666778"/>
                      <a:pt x="1238463" y="676779"/>
                      <a:pt x="1234939" y="686780"/>
                    </a:cubicBezTo>
                    <a:cubicBezTo>
                      <a:pt x="1229319" y="702592"/>
                      <a:pt x="1223223" y="718213"/>
                      <a:pt x="1218460" y="734215"/>
                    </a:cubicBezTo>
                    <a:cubicBezTo>
                      <a:pt x="1207411" y="770886"/>
                      <a:pt x="1208554" y="806605"/>
                      <a:pt x="1230081" y="839561"/>
                    </a:cubicBezTo>
                    <a:cubicBezTo>
                      <a:pt x="1247512" y="866327"/>
                      <a:pt x="1257703" y="895473"/>
                      <a:pt x="1261799" y="926810"/>
                    </a:cubicBezTo>
                    <a:cubicBezTo>
                      <a:pt x="1267038" y="967101"/>
                      <a:pt x="1288088" y="995581"/>
                      <a:pt x="1323616" y="1014536"/>
                    </a:cubicBezTo>
                    <a:cubicBezTo>
                      <a:pt x="1341047" y="1023870"/>
                      <a:pt x="1357144" y="1035681"/>
                      <a:pt x="1374670" y="1044920"/>
                    </a:cubicBezTo>
                    <a:cubicBezTo>
                      <a:pt x="1407532" y="1062256"/>
                      <a:pt x="1426105" y="1091498"/>
                      <a:pt x="1442107" y="1123025"/>
                    </a:cubicBezTo>
                    <a:cubicBezTo>
                      <a:pt x="1445917" y="1130455"/>
                      <a:pt x="1449442" y="1137980"/>
                      <a:pt x="1453252" y="1145600"/>
                    </a:cubicBezTo>
                    <a:cubicBezTo>
                      <a:pt x="1461253" y="1143790"/>
                      <a:pt x="1460205" y="1137218"/>
                      <a:pt x="1461157" y="1132836"/>
                    </a:cubicBezTo>
                    <a:cubicBezTo>
                      <a:pt x="1467634" y="1102356"/>
                      <a:pt x="1476493" y="1072448"/>
                      <a:pt x="1477159" y="1040729"/>
                    </a:cubicBezTo>
                    <a:cubicBezTo>
                      <a:pt x="1477826" y="1006630"/>
                      <a:pt x="1473540" y="973578"/>
                      <a:pt x="1460491" y="942336"/>
                    </a:cubicBezTo>
                    <a:cubicBezTo>
                      <a:pt x="1440583" y="894330"/>
                      <a:pt x="1429534" y="843562"/>
                      <a:pt x="1413723" y="794222"/>
                    </a:cubicBezTo>
                    <a:cubicBezTo>
                      <a:pt x="1402769" y="759932"/>
                      <a:pt x="1392101" y="725642"/>
                      <a:pt x="1373527" y="694972"/>
                    </a:cubicBezTo>
                    <a:cubicBezTo>
                      <a:pt x="1337999" y="636298"/>
                      <a:pt x="1334380" y="572957"/>
                      <a:pt x="1341142" y="507234"/>
                    </a:cubicBezTo>
                    <a:cubicBezTo>
                      <a:pt x="1346381" y="456371"/>
                      <a:pt x="1355525" y="406364"/>
                      <a:pt x="1367812" y="356739"/>
                    </a:cubicBezTo>
                    <a:cubicBezTo>
                      <a:pt x="1375718" y="324926"/>
                      <a:pt x="1373337" y="291588"/>
                      <a:pt x="1370575" y="258917"/>
                    </a:cubicBezTo>
                    <a:cubicBezTo>
                      <a:pt x="1369717" y="248249"/>
                      <a:pt x="1365431" y="238153"/>
                      <a:pt x="1359907" y="228914"/>
                    </a:cubicBezTo>
                    <a:cubicBezTo>
                      <a:pt x="1346191" y="205958"/>
                      <a:pt x="1346953" y="182527"/>
                      <a:pt x="1357144" y="158810"/>
                    </a:cubicBezTo>
                    <a:cubicBezTo>
                      <a:pt x="1362288" y="146808"/>
                      <a:pt x="1365717" y="134426"/>
                      <a:pt x="1368098" y="121662"/>
                    </a:cubicBezTo>
                    <a:cubicBezTo>
                      <a:pt x="1372194" y="99564"/>
                      <a:pt x="1366669" y="80895"/>
                      <a:pt x="1349715" y="66036"/>
                    </a:cubicBezTo>
                    <a:cubicBezTo>
                      <a:pt x="1344000" y="60988"/>
                      <a:pt x="1337999" y="56225"/>
                      <a:pt x="1334284" y="49367"/>
                    </a:cubicBezTo>
                    <a:cubicBezTo>
                      <a:pt x="1326855" y="35747"/>
                      <a:pt x="1331808" y="22507"/>
                      <a:pt x="1346762" y="19268"/>
                    </a:cubicBezTo>
                    <a:cubicBezTo>
                      <a:pt x="1359526" y="16506"/>
                      <a:pt x="1372480" y="17173"/>
                      <a:pt x="1385148" y="21269"/>
                    </a:cubicBezTo>
                    <a:cubicBezTo>
                      <a:pt x="1389625" y="22697"/>
                      <a:pt x="1393244" y="25079"/>
                      <a:pt x="1395721" y="29270"/>
                    </a:cubicBezTo>
                    <a:cubicBezTo>
                      <a:pt x="1415152" y="61369"/>
                      <a:pt x="1422676" y="94897"/>
                      <a:pt x="1409818" y="131473"/>
                    </a:cubicBezTo>
                    <a:cubicBezTo>
                      <a:pt x="1406293" y="141569"/>
                      <a:pt x="1404293" y="151952"/>
                      <a:pt x="1403722" y="162810"/>
                    </a:cubicBezTo>
                    <a:cubicBezTo>
                      <a:pt x="1402960" y="176907"/>
                      <a:pt x="1404865" y="189766"/>
                      <a:pt x="1412770" y="202053"/>
                    </a:cubicBezTo>
                    <a:cubicBezTo>
                      <a:pt x="1424677" y="220627"/>
                      <a:pt x="1426867" y="241963"/>
                      <a:pt x="1427629" y="263489"/>
                    </a:cubicBezTo>
                    <a:cubicBezTo>
                      <a:pt x="1429439" y="312448"/>
                      <a:pt x="1425820" y="360835"/>
                      <a:pt x="1416390" y="408936"/>
                    </a:cubicBezTo>
                    <a:cubicBezTo>
                      <a:pt x="1408008" y="451703"/>
                      <a:pt x="1406770" y="495137"/>
                      <a:pt x="1408484" y="538667"/>
                    </a:cubicBezTo>
                    <a:cubicBezTo>
                      <a:pt x="1408770" y="545906"/>
                      <a:pt x="1407627" y="553907"/>
                      <a:pt x="1414104" y="560574"/>
                    </a:cubicBezTo>
                    <a:cubicBezTo>
                      <a:pt x="1415628" y="558098"/>
                      <a:pt x="1417342" y="556478"/>
                      <a:pt x="1417819" y="554478"/>
                    </a:cubicBezTo>
                    <a:cubicBezTo>
                      <a:pt x="1431154" y="503138"/>
                      <a:pt x="1465825" y="467229"/>
                      <a:pt x="1504687" y="434368"/>
                    </a:cubicBezTo>
                    <a:cubicBezTo>
                      <a:pt x="1509354" y="430463"/>
                      <a:pt x="1513926" y="426367"/>
                      <a:pt x="1518974" y="422938"/>
                    </a:cubicBezTo>
                    <a:cubicBezTo>
                      <a:pt x="1570409" y="388362"/>
                      <a:pt x="1593079" y="337784"/>
                      <a:pt x="1599079" y="278158"/>
                    </a:cubicBezTo>
                    <a:cubicBezTo>
                      <a:pt x="1601270" y="256727"/>
                      <a:pt x="1606604" y="236153"/>
                      <a:pt x="1614415" y="216245"/>
                    </a:cubicBezTo>
                    <a:cubicBezTo>
                      <a:pt x="1629178" y="178526"/>
                      <a:pt x="1659087" y="159857"/>
                      <a:pt x="1696901" y="151475"/>
                    </a:cubicBezTo>
                    <a:cubicBezTo>
                      <a:pt x="1704997" y="149666"/>
                      <a:pt x="1713856" y="149189"/>
                      <a:pt x="1721571" y="153095"/>
                    </a:cubicBezTo>
                    <a:cubicBezTo>
                      <a:pt x="1728429" y="156524"/>
                      <a:pt x="1735477" y="161096"/>
                      <a:pt x="1733953" y="170335"/>
                    </a:cubicBezTo>
                    <a:cubicBezTo>
                      <a:pt x="1732715" y="177860"/>
                      <a:pt x="1725571" y="178336"/>
                      <a:pt x="1719571" y="179003"/>
                    </a:cubicBezTo>
                    <a:cubicBezTo>
                      <a:pt x="1708712" y="180241"/>
                      <a:pt x="1698806" y="183765"/>
                      <a:pt x="1689757" y="189766"/>
                    </a:cubicBezTo>
                    <a:cubicBezTo>
                      <a:pt x="1683376" y="194052"/>
                      <a:pt x="1677565" y="199005"/>
                      <a:pt x="1673089" y="205292"/>
                    </a:cubicBezTo>
                    <a:cubicBezTo>
                      <a:pt x="1670041" y="209578"/>
                      <a:pt x="1666040" y="214245"/>
                      <a:pt x="1668802" y="219770"/>
                    </a:cubicBezTo>
                    <a:cubicBezTo>
                      <a:pt x="1671850" y="225770"/>
                      <a:pt x="1678042" y="224151"/>
                      <a:pt x="1683090" y="223389"/>
                    </a:cubicBezTo>
                    <a:cubicBezTo>
                      <a:pt x="1697663" y="221484"/>
                      <a:pt x="1710617" y="215007"/>
                      <a:pt x="1723476" y="208244"/>
                    </a:cubicBezTo>
                    <a:cubicBezTo>
                      <a:pt x="1732715" y="203387"/>
                      <a:pt x="1742621" y="196052"/>
                      <a:pt x="1752241" y="207101"/>
                    </a:cubicBezTo>
                    <a:cubicBezTo>
                      <a:pt x="1758052" y="213769"/>
                      <a:pt x="1754432" y="227294"/>
                      <a:pt x="1744336" y="237867"/>
                    </a:cubicBezTo>
                    <a:cubicBezTo>
                      <a:pt x="1727667" y="255203"/>
                      <a:pt x="1706140" y="262442"/>
                      <a:pt x="1683090" y="265490"/>
                    </a:cubicBezTo>
                    <a:cubicBezTo>
                      <a:pt x="1656801" y="269014"/>
                      <a:pt x="1651181" y="274062"/>
                      <a:pt x="1647562" y="300542"/>
                    </a:cubicBezTo>
                    <a:cubicBezTo>
                      <a:pt x="1646228" y="310352"/>
                      <a:pt x="1646704" y="320354"/>
                      <a:pt x="1646038" y="330164"/>
                    </a:cubicBezTo>
                    <a:cubicBezTo>
                      <a:pt x="1642894" y="376265"/>
                      <a:pt x="1628607" y="416556"/>
                      <a:pt x="1587840" y="443417"/>
                    </a:cubicBezTo>
                    <a:cubicBezTo>
                      <a:pt x="1578315" y="449703"/>
                      <a:pt x="1569457" y="457037"/>
                      <a:pt x="1559932" y="463324"/>
                    </a:cubicBezTo>
                    <a:cubicBezTo>
                      <a:pt x="1524880" y="486184"/>
                      <a:pt x="1503734" y="518569"/>
                      <a:pt x="1494495" y="558860"/>
                    </a:cubicBezTo>
                    <a:cubicBezTo>
                      <a:pt x="1486494" y="593816"/>
                      <a:pt x="1480017" y="628964"/>
                      <a:pt x="1481541" y="665159"/>
                    </a:cubicBezTo>
                    <a:cubicBezTo>
                      <a:pt x="1482208" y="681923"/>
                      <a:pt x="1481255" y="698591"/>
                      <a:pt x="1478683" y="715260"/>
                    </a:cubicBezTo>
                    <a:cubicBezTo>
                      <a:pt x="1474969" y="739073"/>
                      <a:pt x="1477159" y="762123"/>
                      <a:pt x="1487256" y="784507"/>
                    </a:cubicBezTo>
                    <a:cubicBezTo>
                      <a:pt x="1511735" y="839276"/>
                      <a:pt x="1522308" y="897759"/>
                      <a:pt x="1532214" y="956338"/>
                    </a:cubicBezTo>
                    <a:cubicBezTo>
                      <a:pt x="1535547" y="975864"/>
                      <a:pt x="1540120" y="995200"/>
                      <a:pt x="1545454" y="1014250"/>
                    </a:cubicBezTo>
                    <a:cubicBezTo>
                      <a:pt x="1553550" y="1043111"/>
                      <a:pt x="1548978" y="1071876"/>
                      <a:pt x="1545168" y="1100451"/>
                    </a:cubicBezTo>
                    <a:cubicBezTo>
                      <a:pt x="1540882" y="1132931"/>
                      <a:pt x="1536119" y="1165316"/>
                      <a:pt x="1529452" y="1197416"/>
                    </a:cubicBezTo>
                    <a:cubicBezTo>
                      <a:pt x="1522403" y="1231229"/>
                      <a:pt x="1505639" y="1261424"/>
                      <a:pt x="1489351" y="1291618"/>
                    </a:cubicBezTo>
                    <a:cubicBezTo>
                      <a:pt x="1475921" y="1316383"/>
                      <a:pt x="1462777" y="1341338"/>
                      <a:pt x="1446108" y="1364198"/>
                    </a:cubicBezTo>
                    <a:cubicBezTo>
                      <a:pt x="1439250" y="1373533"/>
                      <a:pt x="1435440" y="1384391"/>
                      <a:pt x="1432011" y="1395250"/>
                    </a:cubicBezTo>
                    <a:cubicBezTo>
                      <a:pt x="1418104" y="1439636"/>
                      <a:pt x="1400197" y="1482594"/>
                      <a:pt x="1385053" y="1526504"/>
                    </a:cubicBezTo>
                    <a:cubicBezTo>
                      <a:pt x="1363050" y="1589941"/>
                      <a:pt x="1343905" y="1654330"/>
                      <a:pt x="1350096" y="1722910"/>
                    </a:cubicBezTo>
                    <a:cubicBezTo>
                      <a:pt x="1352953" y="1754723"/>
                      <a:pt x="1356954" y="1786537"/>
                      <a:pt x="1360383" y="1818255"/>
                    </a:cubicBezTo>
                    <a:cubicBezTo>
                      <a:pt x="1370860" y="1916839"/>
                      <a:pt x="1398959" y="2010660"/>
                      <a:pt x="1436773" y="2101719"/>
                    </a:cubicBezTo>
                    <a:cubicBezTo>
                      <a:pt x="1460776" y="2159441"/>
                      <a:pt x="1491256" y="2214114"/>
                      <a:pt x="1523260" y="2267835"/>
                    </a:cubicBezTo>
                    <a:cubicBezTo>
                      <a:pt x="1556503" y="2323747"/>
                      <a:pt x="1605937" y="2348988"/>
                      <a:pt x="1671374" y="2340130"/>
                    </a:cubicBezTo>
                    <a:cubicBezTo>
                      <a:pt x="1693282" y="2337177"/>
                      <a:pt x="1714903" y="2333177"/>
                      <a:pt x="1736239" y="2327366"/>
                    </a:cubicBezTo>
                    <a:cubicBezTo>
                      <a:pt x="1784055" y="2314317"/>
                      <a:pt x="1808534" y="2277741"/>
                      <a:pt x="1833013" y="2237165"/>
                    </a:cubicBezTo>
                    <a:cubicBezTo>
                      <a:pt x="1819488" y="2232116"/>
                      <a:pt x="1812058" y="2240403"/>
                      <a:pt x="1804057" y="2244308"/>
                    </a:cubicBezTo>
                    <a:cubicBezTo>
                      <a:pt x="1770148" y="2260787"/>
                      <a:pt x="1734906" y="2266311"/>
                      <a:pt x="1697472" y="2260977"/>
                    </a:cubicBezTo>
                    <a:cubicBezTo>
                      <a:pt x="1676232" y="2258024"/>
                      <a:pt x="1658134" y="2248690"/>
                      <a:pt x="1641656" y="2236307"/>
                    </a:cubicBezTo>
                    <a:cubicBezTo>
                      <a:pt x="1605080" y="2208590"/>
                      <a:pt x="1570123" y="2179253"/>
                      <a:pt x="1551454" y="2135247"/>
                    </a:cubicBezTo>
                    <a:cubicBezTo>
                      <a:pt x="1547644" y="2126389"/>
                      <a:pt x="1540786" y="2118578"/>
                      <a:pt x="1534500" y="2110958"/>
                    </a:cubicBezTo>
                    <a:cubicBezTo>
                      <a:pt x="1503448" y="2073430"/>
                      <a:pt x="1485922" y="2030377"/>
                      <a:pt x="1480779" y="1982180"/>
                    </a:cubicBezTo>
                    <a:cubicBezTo>
                      <a:pt x="1479445" y="1969988"/>
                      <a:pt x="1476397" y="1958177"/>
                      <a:pt x="1471635" y="1946938"/>
                    </a:cubicBezTo>
                    <a:cubicBezTo>
                      <a:pt x="1459252" y="1917506"/>
                      <a:pt x="1449251" y="1887026"/>
                      <a:pt x="1432773" y="1859308"/>
                    </a:cubicBezTo>
                    <a:cubicBezTo>
                      <a:pt x="1419152" y="1836353"/>
                      <a:pt x="1418295" y="1810921"/>
                      <a:pt x="1427058" y="1786346"/>
                    </a:cubicBezTo>
                    <a:cubicBezTo>
                      <a:pt x="1447918" y="1728149"/>
                      <a:pt x="1461348" y="1667855"/>
                      <a:pt x="1480684" y="1609277"/>
                    </a:cubicBezTo>
                    <a:cubicBezTo>
                      <a:pt x="1493257" y="1571177"/>
                      <a:pt x="1517926" y="1541554"/>
                      <a:pt x="1543930" y="1512598"/>
                    </a:cubicBezTo>
                    <a:cubicBezTo>
                      <a:pt x="1549835" y="1506026"/>
                      <a:pt x="1557169" y="1501263"/>
                      <a:pt x="1566028" y="1507169"/>
                    </a:cubicBezTo>
                    <a:cubicBezTo>
                      <a:pt x="1573933" y="1512503"/>
                      <a:pt x="1572314" y="1520885"/>
                      <a:pt x="1569266" y="1527838"/>
                    </a:cubicBezTo>
                    <a:cubicBezTo>
                      <a:pt x="1563170" y="1541554"/>
                      <a:pt x="1561932" y="1555175"/>
                      <a:pt x="1564218" y="1570034"/>
                    </a:cubicBezTo>
                    <a:cubicBezTo>
                      <a:pt x="1565932" y="1580702"/>
                      <a:pt x="1560979" y="1590893"/>
                      <a:pt x="1556979" y="1600799"/>
                    </a:cubicBezTo>
                    <a:cubicBezTo>
                      <a:pt x="1546787" y="1626231"/>
                      <a:pt x="1535929" y="1651377"/>
                      <a:pt x="1535071" y="1679571"/>
                    </a:cubicBezTo>
                    <a:cubicBezTo>
                      <a:pt x="1534881" y="1687096"/>
                      <a:pt x="1533452" y="1695097"/>
                      <a:pt x="1530404" y="1701860"/>
                    </a:cubicBezTo>
                    <a:cubicBezTo>
                      <a:pt x="1515831" y="1733673"/>
                      <a:pt x="1511926" y="1768058"/>
                      <a:pt x="1507925" y="1801777"/>
                    </a:cubicBezTo>
                    <a:cubicBezTo>
                      <a:pt x="1503829" y="1836353"/>
                      <a:pt x="1505068" y="1871881"/>
                      <a:pt x="1522213" y="1904266"/>
                    </a:cubicBezTo>
                    <a:cubicBezTo>
                      <a:pt x="1533357" y="1925316"/>
                      <a:pt x="1541548" y="1946843"/>
                      <a:pt x="1543453" y="1971131"/>
                    </a:cubicBezTo>
                    <a:cubicBezTo>
                      <a:pt x="1545454" y="1996849"/>
                      <a:pt x="1560027" y="2018375"/>
                      <a:pt x="1572695" y="2039997"/>
                    </a:cubicBezTo>
                    <a:cubicBezTo>
                      <a:pt x="1599746" y="2086193"/>
                      <a:pt x="1633655" y="2127341"/>
                      <a:pt x="1668802" y="2167442"/>
                    </a:cubicBezTo>
                    <a:cubicBezTo>
                      <a:pt x="1682899" y="2183539"/>
                      <a:pt x="1703092" y="2189540"/>
                      <a:pt x="1723666" y="2192969"/>
                    </a:cubicBezTo>
                    <a:cubicBezTo>
                      <a:pt x="1733382" y="2194588"/>
                      <a:pt x="1743383" y="2195064"/>
                      <a:pt x="1753099" y="2196493"/>
                    </a:cubicBezTo>
                    <a:cubicBezTo>
                      <a:pt x="1813582" y="2205637"/>
                      <a:pt x="1857874" y="2166394"/>
                      <a:pt x="1855778" y="2105148"/>
                    </a:cubicBezTo>
                    <a:cubicBezTo>
                      <a:pt x="1855302" y="2092956"/>
                      <a:pt x="1855588" y="2080764"/>
                      <a:pt x="1852159" y="2068858"/>
                    </a:cubicBezTo>
                    <a:cubicBezTo>
                      <a:pt x="1846634" y="2050189"/>
                      <a:pt x="1837871" y="2043712"/>
                      <a:pt x="1818916" y="2045331"/>
                    </a:cubicBezTo>
                    <a:cubicBezTo>
                      <a:pt x="1814344" y="2045712"/>
                      <a:pt x="1809868" y="2046569"/>
                      <a:pt x="1805391" y="2047617"/>
                    </a:cubicBezTo>
                    <a:cubicBezTo>
                      <a:pt x="1790532" y="2050951"/>
                      <a:pt x="1775768" y="2049427"/>
                      <a:pt x="1763576" y="2040854"/>
                    </a:cubicBezTo>
                    <a:cubicBezTo>
                      <a:pt x="1747574" y="2029615"/>
                      <a:pt x="1732810" y="2030948"/>
                      <a:pt x="1716522" y="2038949"/>
                    </a:cubicBezTo>
                    <a:cubicBezTo>
                      <a:pt x="1700235" y="2046950"/>
                      <a:pt x="1683852" y="2044188"/>
                      <a:pt x="1668040" y="2036568"/>
                    </a:cubicBezTo>
                    <a:cubicBezTo>
                      <a:pt x="1663945" y="2034663"/>
                      <a:pt x="1660230" y="2031901"/>
                      <a:pt x="1656706" y="2028948"/>
                    </a:cubicBezTo>
                    <a:cubicBezTo>
                      <a:pt x="1653753" y="2026472"/>
                      <a:pt x="1651753" y="2022947"/>
                      <a:pt x="1653562" y="2018852"/>
                    </a:cubicBezTo>
                    <a:cubicBezTo>
                      <a:pt x="1655944" y="2013613"/>
                      <a:pt x="1660516" y="2013518"/>
                      <a:pt x="1665183" y="2014946"/>
                    </a:cubicBezTo>
                    <a:cubicBezTo>
                      <a:pt x="1668040" y="2015804"/>
                      <a:pt x="1670898" y="2017137"/>
                      <a:pt x="1673565" y="2018661"/>
                    </a:cubicBezTo>
                    <a:cubicBezTo>
                      <a:pt x="1687376" y="2026376"/>
                      <a:pt x="1701187" y="2025614"/>
                      <a:pt x="1715094" y="2018852"/>
                    </a:cubicBezTo>
                    <a:cubicBezTo>
                      <a:pt x="1733572" y="2009898"/>
                      <a:pt x="1751098" y="2009517"/>
                      <a:pt x="1769101" y="2021614"/>
                    </a:cubicBezTo>
                    <a:cubicBezTo>
                      <a:pt x="1788341" y="2034568"/>
                      <a:pt x="1808820" y="2027043"/>
                      <a:pt x="1828632" y="2022090"/>
                    </a:cubicBezTo>
                    <a:cubicBezTo>
                      <a:pt x="1835109" y="2020471"/>
                      <a:pt x="1838347" y="2014470"/>
                      <a:pt x="1839586" y="2008374"/>
                    </a:cubicBezTo>
                    <a:cubicBezTo>
                      <a:pt x="1843681" y="1987514"/>
                      <a:pt x="1847301" y="1966464"/>
                      <a:pt x="1850825" y="1945509"/>
                    </a:cubicBezTo>
                    <a:cubicBezTo>
                      <a:pt x="1851397" y="1941890"/>
                      <a:pt x="1850635" y="1937889"/>
                      <a:pt x="1849777" y="1934174"/>
                    </a:cubicBezTo>
                    <a:cubicBezTo>
                      <a:pt x="1847587" y="1925411"/>
                      <a:pt x="1841586" y="1919887"/>
                      <a:pt x="1833013" y="1923983"/>
                    </a:cubicBezTo>
                    <a:cubicBezTo>
                      <a:pt x="1807867" y="1936079"/>
                      <a:pt x="1784055" y="1936556"/>
                      <a:pt x="1759385" y="1922173"/>
                    </a:cubicBezTo>
                    <a:cubicBezTo>
                      <a:pt x="1751384" y="1917506"/>
                      <a:pt x="1741573" y="1921411"/>
                      <a:pt x="1733382" y="1926364"/>
                    </a:cubicBezTo>
                    <a:cubicBezTo>
                      <a:pt x="1728619" y="1929221"/>
                      <a:pt x="1722904" y="1931031"/>
                      <a:pt x="1719094" y="1925316"/>
                    </a:cubicBezTo>
                    <a:cubicBezTo>
                      <a:pt x="1714713" y="1918839"/>
                      <a:pt x="1719094" y="1913696"/>
                      <a:pt x="1723857" y="1909505"/>
                    </a:cubicBezTo>
                    <a:cubicBezTo>
                      <a:pt x="1738144" y="1896646"/>
                      <a:pt x="1756147" y="1894741"/>
                      <a:pt x="1770434" y="1904552"/>
                    </a:cubicBezTo>
                    <a:cubicBezTo>
                      <a:pt x="1791103" y="1918744"/>
                      <a:pt x="1809201" y="1911410"/>
                      <a:pt x="1828727" y="1905218"/>
                    </a:cubicBezTo>
                    <a:cubicBezTo>
                      <a:pt x="1838252" y="1902170"/>
                      <a:pt x="1842443" y="1895979"/>
                      <a:pt x="1841967" y="1886549"/>
                    </a:cubicBezTo>
                    <a:cubicBezTo>
                      <a:pt x="1841205" y="1870643"/>
                      <a:pt x="1840157" y="1854736"/>
                      <a:pt x="1838919" y="1838829"/>
                    </a:cubicBezTo>
                    <a:cubicBezTo>
                      <a:pt x="1838347" y="1831781"/>
                      <a:pt x="1833109" y="1830638"/>
                      <a:pt x="1827298" y="1831209"/>
                    </a:cubicBezTo>
                    <a:cubicBezTo>
                      <a:pt x="1816726" y="1832162"/>
                      <a:pt x="1806153" y="1833590"/>
                      <a:pt x="1795485" y="1834162"/>
                    </a:cubicBezTo>
                    <a:cubicBezTo>
                      <a:pt x="1786246" y="1834638"/>
                      <a:pt x="1777197" y="1833209"/>
                      <a:pt x="1768815" y="1829018"/>
                    </a:cubicBezTo>
                    <a:cubicBezTo>
                      <a:pt x="1763957" y="1826542"/>
                      <a:pt x="1758814" y="1823494"/>
                      <a:pt x="1760433" y="1817112"/>
                    </a:cubicBezTo>
                    <a:cubicBezTo>
                      <a:pt x="1762243" y="1810064"/>
                      <a:pt x="1768339" y="1811111"/>
                      <a:pt x="1773577" y="1812350"/>
                    </a:cubicBezTo>
                    <a:cubicBezTo>
                      <a:pt x="1789484" y="1816255"/>
                      <a:pt x="1805296" y="1815683"/>
                      <a:pt x="1821202" y="1812540"/>
                    </a:cubicBezTo>
                    <a:cubicBezTo>
                      <a:pt x="1839395" y="1809016"/>
                      <a:pt x="1838157" y="1808825"/>
                      <a:pt x="1838633" y="1791014"/>
                    </a:cubicBezTo>
                    <a:cubicBezTo>
                      <a:pt x="1839395" y="1765201"/>
                      <a:pt x="1841014" y="1739293"/>
                      <a:pt x="1844634" y="1713766"/>
                    </a:cubicBezTo>
                    <a:cubicBezTo>
                      <a:pt x="1846539" y="1700240"/>
                      <a:pt x="1846634" y="1687858"/>
                      <a:pt x="1840347" y="1676142"/>
                    </a:cubicBezTo>
                    <a:cubicBezTo>
                      <a:pt x="1834633" y="1665474"/>
                      <a:pt x="1833394" y="1654711"/>
                      <a:pt x="1835299" y="1642995"/>
                    </a:cubicBezTo>
                    <a:cubicBezTo>
                      <a:pt x="1838633" y="1623088"/>
                      <a:pt x="1838252" y="1603752"/>
                      <a:pt x="1829203" y="1584893"/>
                    </a:cubicBezTo>
                    <a:cubicBezTo>
                      <a:pt x="1824155" y="1574415"/>
                      <a:pt x="1823393" y="1562890"/>
                      <a:pt x="1826346" y="1551365"/>
                    </a:cubicBezTo>
                    <a:cubicBezTo>
                      <a:pt x="1829394" y="1539173"/>
                      <a:pt x="1828727" y="1527362"/>
                      <a:pt x="1823774" y="1515551"/>
                    </a:cubicBezTo>
                    <a:cubicBezTo>
                      <a:pt x="1821488" y="1510121"/>
                      <a:pt x="1819583" y="1503454"/>
                      <a:pt x="1820345" y="1497834"/>
                    </a:cubicBezTo>
                    <a:cubicBezTo>
                      <a:pt x="1824441" y="1469640"/>
                      <a:pt x="1816345" y="1441732"/>
                      <a:pt x="1818821" y="1413633"/>
                    </a:cubicBezTo>
                    <a:cubicBezTo>
                      <a:pt x="1820250" y="1397822"/>
                      <a:pt x="1815678" y="1383534"/>
                      <a:pt x="1807201" y="1370294"/>
                    </a:cubicBezTo>
                    <a:cubicBezTo>
                      <a:pt x="1786436" y="1337909"/>
                      <a:pt x="1773958" y="1301905"/>
                      <a:pt x="1763195" y="1265329"/>
                    </a:cubicBezTo>
                    <a:cubicBezTo>
                      <a:pt x="1756051" y="1240945"/>
                      <a:pt x="1746431" y="1218466"/>
                      <a:pt x="1729286" y="1198844"/>
                    </a:cubicBezTo>
                    <a:cubicBezTo>
                      <a:pt x="1705569" y="1171698"/>
                      <a:pt x="1695758" y="1137599"/>
                      <a:pt x="1688900" y="1103023"/>
                    </a:cubicBezTo>
                    <a:cubicBezTo>
                      <a:pt x="1685757" y="1087402"/>
                      <a:pt x="1684423" y="1071400"/>
                      <a:pt x="1679470" y="1056065"/>
                    </a:cubicBezTo>
                    <a:cubicBezTo>
                      <a:pt x="1678518" y="1053207"/>
                      <a:pt x="1678232" y="1050064"/>
                      <a:pt x="1677946" y="1047111"/>
                    </a:cubicBezTo>
                    <a:cubicBezTo>
                      <a:pt x="1673755" y="1005106"/>
                      <a:pt x="1691567" y="986151"/>
                      <a:pt x="1733953" y="986627"/>
                    </a:cubicBezTo>
                    <a:cubicBezTo>
                      <a:pt x="1746336" y="986723"/>
                      <a:pt x="1754337" y="992057"/>
                      <a:pt x="1757671" y="1003772"/>
                    </a:cubicBezTo>
                    <a:cubicBezTo>
                      <a:pt x="1762052" y="1019108"/>
                      <a:pt x="1768243" y="1034252"/>
                      <a:pt x="1769196" y="1050254"/>
                    </a:cubicBezTo>
                    <a:cubicBezTo>
                      <a:pt x="1770244" y="1067780"/>
                      <a:pt x="1778149" y="1082068"/>
                      <a:pt x="1787198" y="1097594"/>
                    </a:cubicBezTo>
                    <a:cubicBezTo>
                      <a:pt x="1797199" y="1093117"/>
                      <a:pt x="1800343" y="1083973"/>
                      <a:pt x="1803486" y="1076162"/>
                    </a:cubicBezTo>
                    <a:cubicBezTo>
                      <a:pt x="1823298" y="1026537"/>
                      <a:pt x="1841586" y="976817"/>
                      <a:pt x="1838538" y="921667"/>
                    </a:cubicBezTo>
                    <a:cubicBezTo>
                      <a:pt x="1836442" y="884424"/>
                      <a:pt x="1837109" y="846991"/>
                      <a:pt x="1837204" y="809653"/>
                    </a:cubicBezTo>
                    <a:cubicBezTo>
                      <a:pt x="1837204" y="800699"/>
                      <a:pt x="1833204" y="786221"/>
                      <a:pt x="1847682" y="786412"/>
                    </a:cubicBezTo>
                    <a:cubicBezTo>
                      <a:pt x="1859874" y="786602"/>
                      <a:pt x="1856635" y="800128"/>
                      <a:pt x="1857112" y="808700"/>
                    </a:cubicBezTo>
                    <a:cubicBezTo>
                      <a:pt x="1860064" y="868708"/>
                      <a:pt x="1865875" y="928620"/>
                      <a:pt x="1867018" y="988818"/>
                    </a:cubicBezTo>
                    <a:cubicBezTo>
                      <a:pt x="1867399" y="1009487"/>
                      <a:pt x="1874066" y="1029299"/>
                      <a:pt x="1880257" y="1048921"/>
                    </a:cubicBezTo>
                    <a:cubicBezTo>
                      <a:pt x="1881877" y="1054160"/>
                      <a:pt x="1884829" y="1058636"/>
                      <a:pt x="1888925" y="1062161"/>
                    </a:cubicBezTo>
                    <a:cubicBezTo>
                      <a:pt x="1899593" y="1071590"/>
                      <a:pt x="1910547" y="1080639"/>
                      <a:pt x="1922453" y="1090831"/>
                    </a:cubicBezTo>
                    <a:cubicBezTo>
                      <a:pt x="1926644" y="1081496"/>
                      <a:pt x="1924834" y="1073210"/>
                      <a:pt x="1924930" y="1065113"/>
                    </a:cubicBezTo>
                    <a:cubicBezTo>
                      <a:pt x="1925025" y="1043015"/>
                      <a:pt x="1924549" y="1020917"/>
                      <a:pt x="1925215" y="998915"/>
                    </a:cubicBezTo>
                    <a:cubicBezTo>
                      <a:pt x="1925977" y="973102"/>
                      <a:pt x="1936074" y="964053"/>
                      <a:pt x="1962458" y="963767"/>
                    </a:cubicBezTo>
                    <a:cubicBezTo>
                      <a:pt x="1991890" y="963482"/>
                      <a:pt x="1998272" y="968244"/>
                      <a:pt x="2005130" y="996533"/>
                    </a:cubicBezTo>
                    <a:cubicBezTo>
                      <a:pt x="2007797" y="1007582"/>
                      <a:pt x="2010083" y="1018631"/>
                      <a:pt x="2012655" y="1030442"/>
                    </a:cubicBezTo>
                    <a:cubicBezTo>
                      <a:pt x="2032848" y="1009487"/>
                      <a:pt x="2040277" y="969006"/>
                      <a:pt x="2030086" y="936621"/>
                    </a:cubicBezTo>
                    <a:cubicBezTo>
                      <a:pt x="2022085" y="911189"/>
                      <a:pt x="2012655" y="886139"/>
                      <a:pt x="2010178" y="859373"/>
                    </a:cubicBezTo>
                    <a:cubicBezTo>
                      <a:pt x="2009797" y="854801"/>
                      <a:pt x="2008369" y="850229"/>
                      <a:pt x="2008750" y="845753"/>
                    </a:cubicBezTo>
                    <a:cubicBezTo>
                      <a:pt x="2013798" y="795556"/>
                      <a:pt x="2012941" y="745550"/>
                      <a:pt x="2007035" y="695353"/>
                    </a:cubicBezTo>
                    <a:cubicBezTo>
                      <a:pt x="2004273" y="671826"/>
                      <a:pt x="2013322" y="648585"/>
                      <a:pt x="2012179" y="624868"/>
                    </a:cubicBezTo>
                    <a:cubicBezTo>
                      <a:pt x="2011512" y="610390"/>
                      <a:pt x="2012369" y="596102"/>
                      <a:pt x="2014274" y="581624"/>
                    </a:cubicBezTo>
                    <a:cubicBezTo>
                      <a:pt x="2018084" y="553145"/>
                      <a:pt x="2026847" y="526475"/>
                      <a:pt x="2043421" y="503138"/>
                    </a:cubicBezTo>
                    <a:cubicBezTo>
                      <a:pt x="2061042" y="478373"/>
                      <a:pt x="2068567" y="451418"/>
                      <a:pt x="2065804" y="421319"/>
                    </a:cubicBezTo>
                    <a:cubicBezTo>
                      <a:pt x="2065328" y="415985"/>
                      <a:pt x="2066185" y="410651"/>
                      <a:pt x="2065709" y="405317"/>
                    </a:cubicBezTo>
                    <a:cubicBezTo>
                      <a:pt x="2061423" y="358358"/>
                      <a:pt x="2083140" y="324926"/>
                      <a:pt x="2120287" y="299399"/>
                    </a:cubicBezTo>
                    <a:cubicBezTo>
                      <a:pt x="2128384" y="293779"/>
                      <a:pt x="2136289" y="287683"/>
                      <a:pt x="2144195" y="281777"/>
                    </a:cubicBezTo>
                    <a:cubicBezTo>
                      <a:pt x="2170865" y="261870"/>
                      <a:pt x="2177914" y="235867"/>
                      <a:pt x="2167150" y="204911"/>
                    </a:cubicBezTo>
                    <a:cubicBezTo>
                      <a:pt x="2158197" y="179003"/>
                      <a:pt x="2165150" y="156905"/>
                      <a:pt x="2182676" y="137378"/>
                    </a:cubicBezTo>
                    <a:cubicBezTo>
                      <a:pt x="2189058" y="130235"/>
                      <a:pt x="2195344" y="120329"/>
                      <a:pt x="2207155" y="124710"/>
                    </a:cubicBezTo>
                    <a:cubicBezTo>
                      <a:pt x="2217919" y="128711"/>
                      <a:pt x="2214775" y="139760"/>
                      <a:pt x="2215252" y="152428"/>
                    </a:cubicBezTo>
                    <a:cubicBezTo>
                      <a:pt x="2230587" y="130425"/>
                      <a:pt x="2245065" y="113090"/>
                      <a:pt x="2255733" y="92897"/>
                    </a:cubicBezTo>
                    <a:cubicBezTo>
                      <a:pt x="2271449" y="62988"/>
                      <a:pt x="2292023" y="36794"/>
                      <a:pt x="2315931" y="12887"/>
                    </a:cubicBezTo>
                    <a:cubicBezTo>
                      <a:pt x="2328980" y="-258"/>
                      <a:pt x="2343553" y="-1877"/>
                      <a:pt x="2359936" y="1552"/>
                    </a:cubicBezTo>
                    <a:cubicBezTo>
                      <a:pt x="2372509" y="4219"/>
                      <a:pt x="2376129" y="11648"/>
                      <a:pt x="2367937" y="20888"/>
                    </a:cubicBezTo>
                    <a:cubicBezTo>
                      <a:pt x="2344125" y="48034"/>
                      <a:pt x="2332028" y="82895"/>
                      <a:pt x="2308406" y="110137"/>
                    </a:cubicBezTo>
                    <a:cubicBezTo>
                      <a:pt x="2306406" y="112423"/>
                      <a:pt x="2304787" y="115090"/>
                      <a:pt x="2303644" y="117852"/>
                    </a:cubicBezTo>
                    <a:cubicBezTo>
                      <a:pt x="2299929" y="126425"/>
                      <a:pt x="2302310" y="129854"/>
                      <a:pt x="2312216" y="130711"/>
                    </a:cubicBezTo>
                    <a:cubicBezTo>
                      <a:pt x="2332981" y="132521"/>
                      <a:pt x="2334505" y="135378"/>
                      <a:pt x="2326694" y="153761"/>
                    </a:cubicBezTo>
                    <a:cubicBezTo>
                      <a:pt x="2318598" y="172907"/>
                      <a:pt x="2305644" y="186146"/>
                      <a:pt x="2286213" y="194814"/>
                    </a:cubicBezTo>
                    <a:cubicBezTo>
                      <a:pt x="2261638" y="205768"/>
                      <a:pt x="2241541" y="222532"/>
                      <a:pt x="2228301" y="247202"/>
                    </a:cubicBezTo>
                    <a:cubicBezTo>
                      <a:pt x="2213442" y="274919"/>
                      <a:pt x="2195059" y="299875"/>
                      <a:pt x="2168579" y="318258"/>
                    </a:cubicBezTo>
                    <a:cubicBezTo>
                      <a:pt x="2129527" y="345404"/>
                      <a:pt x="2130193" y="387124"/>
                      <a:pt x="2126955" y="426843"/>
                    </a:cubicBezTo>
                    <a:cubicBezTo>
                      <a:pt x="2132670" y="429701"/>
                      <a:pt x="2135718" y="429320"/>
                      <a:pt x="2138575" y="428081"/>
                    </a:cubicBezTo>
                    <a:cubicBezTo>
                      <a:pt x="2171056" y="414270"/>
                      <a:pt x="2203917" y="416080"/>
                      <a:pt x="2236969" y="425319"/>
                    </a:cubicBezTo>
                    <a:cubicBezTo>
                      <a:pt x="2262400" y="432463"/>
                      <a:pt x="2288404" y="429986"/>
                      <a:pt x="2314216" y="428462"/>
                    </a:cubicBezTo>
                    <a:cubicBezTo>
                      <a:pt x="2326408" y="427700"/>
                      <a:pt x="2335267" y="420176"/>
                      <a:pt x="2342982" y="411413"/>
                    </a:cubicBezTo>
                    <a:cubicBezTo>
                      <a:pt x="2353650" y="399125"/>
                      <a:pt x="2365937" y="389219"/>
                      <a:pt x="2380796" y="382552"/>
                    </a:cubicBezTo>
                    <a:cubicBezTo>
                      <a:pt x="2391750" y="377694"/>
                      <a:pt x="2398894" y="369122"/>
                      <a:pt x="2403847" y="358358"/>
                    </a:cubicBezTo>
                    <a:cubicBezTo>
                      <a:pt x="2416324" y="331117"/>
                      <a:pt x="2437279" y="313400"/>
                      <a:pt x="2465854" y="304923"/>
                    </a:cubicBezTo>
                    <a:cubicBezTo>
                      <a:pt x="2487381" y="298541"/>
                      <a:pt x="2506621" y="288159"/>
                      <a:pt x="2523099" y="272729"/>
                    </a:cubicBezTo>
                    <a:cubicBezTo>
                      <a:pt x="2533101" y="263394"/>
                      <a:pt x="2544626" y="258346"/>
                      <a:pt x="2558437" y="260346"/>
                    </a:cubicBezTo>
                    <a:cubicBezTo>
                      <a:pt x="2570724" y="262156"/>
                      <a:pt x="2573582" y="268538"/>
                      <a:pt x="2567867" y="279396"/>
                    </a:cubicBezTo>
                    <a:cubicBezTo>
                      <a:pt x="2554246" y="305018"/>
                      <a:pt x="2536054" y="324735"/>
                      <a:pt x="2508145" y="336070"/>
                    </a:cubicBezTo>
                    <a:cubicBezTo>
                      <a:pt x="2479666" y="347595"/>
                      <a:pt x="2459949" y="371408"/>
                      <a:pt x="2434993" y="391124"/>
                    </a:cubicBezTo>
                    <a:cubicBezTo>
                      <a:pt x="2447281" y="399602"/>
                      <a:pt x="2456424" y="396268"/>
                      <a:pt x="2465569" y="392553"/>
                    </a:cubicBezTo>
                    <a:cubicBezTo>
                      <a:pt x="2484047" y="385124"/>
                      <a:pt x="2500144" y="373313"/>
                      <a:pt x="2517385" y="363597"/>
                    </a:cubicBezTo>
                    <a:cubicBezTo>
                      <a:pt x="2526148" y="358644"/>
                      <a:pt x="2535101" y="354453"/>
                      <a:pt x="2545293" y="354834"/>
                    </a:cubicBezTo>
                    <a:cubicBezTo>
                      <a:pt x="2557104" y="355310"/>
                      <a:pt x="2561581" y="363311"/>
                      <a:pt x="2555770" y="373408"/>
                    </a:cubicBezTo>
                    <a:cubicBezTo>
                      <a:pt x="2552056" y="379885"/>
                      <a:pt x="2545293" y="384552"/>
                      <a:pt x="2543388" y="392744"/>
                    </a:cubicBezTo>
                    <a:cubicBezTo>
                      <a:pt x="2547865" y="400364"/>
                      <a:pt x="2555389" y="396744"/>
                      <a:pt x="2561581" y="397220"/>
                    </a:cubicBezTo>
                    <a:cubicBezTo>
                      <a:pt x="2566153" y="397506"/>
                      <a:pt x="2570724" y="396935"/>
                      <a:pt x="2575297" y="397220"/>
                    </a:cubicBezTo>
                    <a:cubicBezTo>
                      <a:pt x="2582345" y="397697"/>
                      <a:pt x="2589489" y="399030"/>
                      <a:pt x="2591394" y="407222"/>
                    </a:cubicBezTo>
                    <a:cubicBezTo>
                      <a:pt x="2593299" y="415318"/>
                      <a:pt x="2587870" y="420461"/>
                      <a:pt x="2581678" y="423605"/>
                    </a:cubicBezTo>
                    <a:cubicBezTo>
                      <a:pt x="2558342" y="435416"/>
                      <a:pt x="2533387" y="442464"/>
                      <a:pt x="2507383" y="444179"/>
                    </a:cubicBezTo>
                    <a:cubicBezTo>
                      <a:pt x="2479951" y="445893"/>
                      <a:pt x="2452424" y="445607"/>
                      <a:pt x="2425659" y="438464"/>
                    </a:cubicBezTo>
                    <a:cubicBezTo>
                      <a:pt x="2406132" y="433225"/>
                      <a:pt x="2389845" y="436178"/>
                      <a:pt x="2376129" y="451989"/>
                    </a:cubicBezTo>
                    <a:cubicBezTo>
                      <a:pt x="2365366" y="464467"/>
                      <a:pt x="2350792" y="471230"/>
                      <a:pt x="2334981" y="475230"/>
                    </a:cubicBezTo>
                    <a:cubicBezTo>
                      <a:pt x="2293166" y="485612"/>
                      <a:pt x="2251637" y="491899"/>
                      <a:pt x="2208965" y="477992"/>
                    </a:cubicBezTo>
                    <a:cubicBezTo>
                      <a:pt x="2188677" y="471420"/>
                      <a:pt x="2168103" y="476183"/>
                      <a:pt x="2148862" y="484755"/>
                    </a:cubicBezTo>
                    <a:cubicBezTo>
                      <a:pt x="2128479" y="493804"/>
                      <a:pt x="2110572" y="507044"/>
                      <a:pt x="2093998" y="521617"/>
                    </a:cubicBezTo>
                    <a:cubicBezTo>
                      <a:pt x="2079997" y="533999"/>
                      <a:pt x="2078472" y="553049"/>
                      <a:pt x="2077234" y="570194"/>
                    </a:cubicBezTo>
                    <a:cubicBezTo>
                      <a:pt x="2075710" y="590959"/>
                      <a:pt x="2070948" y="610390"/>
                      <a:pt x="2064757" y="630202"/>
                    </a:cubicBezTo>
                    <a:cubicBezTo>
                      <a:pt x="2055327" y="660110"/>
                      <a:pt x="2051231" y="690971"/>
                      <a:pt x="2056375" y="722690"/>
                    </a:cubicBezTo>
                    <a:cubicBezTo>
                      <a:pt x="2058375" y="734596"/>
                      <a:pt x="2057613" y="746978"/>
                      <a:pt x="2057518" y="759170"/>
                    </a:cubicBezTo>
                    <a:cubicBezTo>
                      <a:pt x="2057422" y="788412"/>
                      <a:pt x="2061613" y="816511"/>
                      <a:pt x="2073901" y="843657"/>
                    </a:cubicBezTo>
                    <a:cubicBezTo>
                      <a:pt x="2092665" y="885186"/>
                      <a:pt x="2092855" y="929287"/>
                      <a:pt x="2088760" y="973769"/>
                    </a:cubicBezTo>
                    <a:cubicBezTo>
                      <a:pt x="2083997" y="1024918"/>
                      <a:pt x="2068662" y="1071971"/>
                      <a:pt x="2038753" y="1114072"/>
                    </a:cubicBezTo>
                    <a:cubicBezTo>
                      <a:pt x="2032562" y="1122740"/>
                      <a:pt x="2028181" y="1132550"/>
                      <a:pt x="2022561" y="1141694"/>
                    </a:cubicBezTo>
                    <a:cubicBezTo>
                      <a:pt x="2010940" y="1160459"/>
                      <a:pt x="2006083" y="1180556"/>
                      <a:pt x="2007511" y="1202654"/>
                    </a:cubicBezTo>
                    <a:cubicBezTo>
                      <a:pt x="2009131" y="1225895"/>
                      <a:pt x="2003416" y="1247612"/>
                      <a:pt x="1993605" y="1268948"/>
                    </a:cubicBezTo>
                    <a:cubicBezTo>
                      <a:pt x="1969888" y="1320669"/>
                      <a:pt x="1955505" y="1374962"/>
                      <a:pt x="1953790" y="1432112"/>
                    </a:cubicBezTo>
                    <a:cubicBezTo>
                      <a:pt x="1953505" y="1442208"/>
                      <a:pt x="1949028" y="1455162"/>
                      <a:pt x="1961410" y="1460782"/>
                    </a:cubicBezTo>
                    <a:cubicBezTo>
                      <a:pt x="1972936" y="1466021"/>
                      <a:pt x="1982080" y="1456591"/>
                      <a:pt x="1989604" y="1449828"/>
                    </a:cubicBezTo>
                    <a:cubicBezTo>
                      <a:pt x="2018084" y="1424587"/>
                      <a:pt x="2043325" y="1395917"/>
                      <a:pt x="2070186" y="1369056"/>
                    </a:cubicBezTo>
                    <a:cubicBezTo>
                      <a:pt x="2099999" y="1339148"/>
                      <a:pt x="2109143" y="1303238"/>
                      <a:pt x="2108191" y="1262757"/>
                    </a:cubicBezTo>
                    <a:cubicBezTo>
                      <a:pt x="2107143" y="1221609"/>
                      <a:pt x="2108000" y="1180366"/>
                      <a:pt x="2099428" y="1139885"/>
                    </a:cubicBezTo>
                    <a:cubicBezTo>
                      <a:pt x="2090093" y="1095784"/>
                      <a:pt x="2113048" y="1063494"/>
                      <a:pt x="2138956" y="1032728"/>
                    </a:cubicBezTo>
                    <a:cubicBezTo>
                      <a:pt x="2158673" y="1009392"/>
                      <a:pt x="2181343" y="989009"/>
                      <a:pt x="2206870" y="971864"/>
                    </a:cubicBezTo>
                    <a:cubicBezTo>
                      <a:pt x="2215728" y="965958"/>
                      <a:pt x="2224396" y="959672"/>
                      <a:pt x="2233254" y="953861"/>
                    </a:cubicBezTo>
                    <a:cubicBezTo>
                      <a:pt x="2269449" y="930335"/>
                      <a:pt x="2294881" y="898045"/>
                      <a:pt x="2313645" y="859373"/>
                    </a:cubicBezTo>
                    <a:cubicBezTo>
                      <a:pt x="2329552" y="826512"/>
                      <a:pt x="2344315" y="792984"/>
                      <a:pt x="2362413" y="761171"/>
                    </a:cubicBezTo>
                    <a:cubicBezTo>
                      <a:pt x="2376224" y="736882"/>
                      <a:pt x="2395465" y="719737"/>
                      <a:pt x="2422135" y="711069"/>
                    </a:cubicBezTo>
                    <a:cubicBezTo>
                      <a:pt x="2427849" y="709164"/>
                      <a:pt x="2435184" y="707735"/>
                      <a:pt x="2438518" y="703544"/>
                    </a:cubicBezTo>
                    <a:cubicBezTo>
                      <a:pt x="2454615" y="682780"/>
                      <a:pt x="2476618" y="669350"/>
                      <a:pt x="2496430" y="653062"/>
                    </a:cubicBezTo>
                    <a:cubicBezTo>
                      <a:pt x="2508622" y="642965"/>
                      <a:pt x="2512146" y="627535"/>
                      <a:pt x="2507098" y="611152"/>
                    </a:cubicBezTo>
                    <a:cubicBezTo>
                      <a:pt x="2504621" y="603246"/>
                      <a:pt x="2503097" y="594864"/>
                      <a:pt x="2502049" y="586577"/>
                    </a:cubicBezTo>
                    <a:cubicBezTo>
                      <a:pt x="2501382" y="581053"/>
                      <a:pt x="2503192" y="575528"/>
                      <a:pt x="2509955" y="574766"/>
                    </a:cubicBezTo>
                    <a:cubicBezTo>
                      <a:pt x="2515575" y="574100"/>
                      <a:pt x="2517766" y="578481"/>
                      <a:pt x="2519290" y="582958"/>
                    </a:cubicBezTo>
                    <a:cubicBezTo>
                      <a:pt x="2521385" y="589340"/>
                      <a:pt x="2521004" y="596674"/>
                      <a:pt x="2526433" y="602294"/>
                    </a:cubicBezTo>
                    <a:cubicBezTo>
                      <a:pt x="2535387" y="604103"/>
                      <a:pt x="2538340" y="594293"/>
                      <a:pt x="2545198" y="591816"/>
                    </a:cubicBezTo>
                    <a:cubicBezTo>
                      <a:pt x="2551294" y="589625"/>
                      <a:pt x="2557580" y="587911"/>
                      <a:pt x="2561962" y="593531"/>
                    </a:cubicBezTo>
                    <a:cubicBezTo>
                      <a:pt x="2567296" y="600293"/>
                      <a:pt x="2561199" y="604484"/>
                      <a:pt x="2556628" y="608390"/>
                    </a:cubicBezTo>
                    <a:cubicBezTo>
                      <a:pt x="2530624" y="630964"/>
                      <a:pt x="2525671" y="663444"/>
                      <a:pt x="2517194" y="694115"/>
                    </a:cubicBezTo>
                    <a:cubicBezTo>
                      <a:pt x="2514432" y="704021"/>
                      <a:pt x="2522242" y="709926"/>
                      <a:pt x="2535006" y="707735"/>
                    </a:cubicBezTo>
                    <a:cubicBezTo>
                      <a:pt x="2551674" y="704878"/>
                      <a:pt x="2566819" y="697448"/>
                      <a:pt x="2581774" y="689828"/>
                    </a:cubicBezTo>
                    <a:cubicBezTo>
                      <a:pt x="2583774" y="688781"/>
                      <a:pt x="2585584" y="687352"/>
                      <a:pt x="2587489" y="686018"/>
                    </a:cubicBezTo>
                    <a:cubicBezTo>
                      <a:pt x="2593108" y="682304"/>
                      <a:pt x="2598919" y="675731"/>
                      <a:pt x="2605681" y="681637"/>
                    </a:cubicBezTo>
                    <a:cubicBezTo>
                      <a:pt x="2613492" y="688495"/>
                      <a:pt x="2609491" y="697067"/>
                      <a:pt x="2605681" y="704687"/>
                    </a:cubicBezTo>
                    <a:cubicBezTo>
                      <a:pt x="2601300" y="713260"/>
                      <a:pt x="2593680" y="718308"/>
                      <a:pt x="2585298" y="722309"/>
                    </a:cubicBezTo>
                    <a:cubicBezTo>
                      <a:pt x="2567867" y="730595"/>
                      <a:pt x="2549484" y="734786"/>
                      <a:pt x="2530243" y="736310"/>
                    </a:cubicBezTo>
                    <a:cubicBezTo>
                      <a:pt x="2524528" y="736787"/>
                      <a:pt x="2516528" y="734977"/>
                      <a:pt x="2514813" y="742597"/>
                    </a:cubicBezTo>
                    <a:cubicBezTo>
                      <a:pt x="2513384" y="748502"/>
                      <a:pt x="2520147" y="750979"/>
                      <a:pt x="2524147" y="754313"/>
                    </a:cubicBezTo>
                    <a:cubicBezTo>
                      <a:pt x="2532339" y="761171"/>
                      <a:pt x="2540626" y="767838"/>
                      <a:pt x="2548436" y="775077"/>
                    </a:cubicBezTo>
                    <a:cubicBezTo>
                      <a:pt x="2553008" y="779363"/>
                      <a:pt x="2556532" y="785269"/>
                      <a:pt x="2550817" y="790984"/>
                    </a:cubicBezTo>
                    <a:cubicBezTo>
                      <a:pt x="2546055" y="795746"/>
                      <a:pt x="2540626" y="792698"/>
                      <a:pt x="2536339" y="789365"/>
                    </a:cubicBezTo>
                    <a:cubicBezTo>
                      <a:pt x="2522528" y="778697"/>
                      <a:pt x="2508431" y="768219"/>
                      <a:pt x="2495382" y="756503"/>
                    </a:cubicBezTo>
                    <a:cubicBezTo>
                      <a:pt x="2487667" y="749550"/>
                      <a:pt x="2480713" y="746502"/>
                      <a:pt x="2470998" y="751550"/>
                    </a:cubicBezTo>
                    <a:cubicBezTo>
                      <a:pt x="2457949" y="758218"/>
                      <a:pt x="2443471" y="760409"/>
                      <a:pt x="2429183" y="762599"/>
                    </a:cubicBezTo>
                    <a:cubicBezTo>
                      <a:pt x="2409371" y="765647"/>
                      <a:pt x="2398513" y="777268"/>
                      <a:pt x="2393464" y="796223"/>
                    </a:cubicBezTo>
                    <a:cubicBezTo>
                      <a:pt x="2383654" y="833275"/>
                      <a:pt x="2368985" y="868232"/>
                      <a:pt x="2348602" y="900807"/>
                    </a:cubicBezTo>
                    <a:cubicBezTo>
                      <a:pt x="2338981" y="916142"/>
                      <a:pt x="2325932" y="929287"/>
                      <a:pt x="2319360" y="946146"/>
                    </a:cubicBezTo>
                    <a:cubicBezTo>
                      <a:pt x="2323075" y="952337"/>
                      <a:pt x="2327932" y="949670"/>
                      <a:pt x="2332028" y="949004"/>
                    </a:cubicBezTo>
                    <a:cubicBezTo>
                      <a:pt x="2368890" y="943098"/>
                      <a:pt x="2404704" y="943003"/>
                      <a:pt x="2438041" y="963863"/>
                    </a:cubicBezTo>
                    <a:cubicBezTo>
                      <a:pt x="2454234" y="973959"/>
                      <a:pt x="2472236" y="974245"/>
                      <a:pt x="2491096" y="971006"/>
                    </a:cubicBezTo>
                    <a:cubicBezTo>
                      <a:pt x="2530720" y="964244"/>
                      <a:pt x="2564438" y="946432"/>
                      <a:pt x="2593585" y="919381"/>
                    </a:cubicBezTo>
                    <a:cubicBezTo>
                      <a:pt x="2596347" y="916809"/>
                      <a:pt x="2598728" y="913380"/>
                      <a:pt x="2602062" y="911761"/>
                    </a:cubicBezTo>
                    <a:cubicBezTo>
                      <a:pt x="2642829" y="890901"/>
                      <a:pt x="2667308" y="853087"/>
                      <a:pt x="2696836" y="820607"/>
                    </a:cubicBezTo>
                    <a:cubicBezTo>
                      <a:pt x="2697883" y="819464"/>
                      <a:pt x="2698741" y="818225"/>
                      <a:pt x="2699788" y="817082"/>
                    </a:cubicBezTo>
                    <a:cubicBezTo>
                      <a:pt x="2704932" y="811177"/>
                      <a:pt x="2710647" y="804795"/>
                      <a:pt x="2719029" y="810224"/>
                    </a:cubicBezTo>
                    <a:cubicBezTo>
                      <a:pt x="2727792" y="815844"/>
                      <a:pt x="2726744" y="824798"/>
                      <a:pt x="2722553" y="832608"/>
                    </a:cubicBezTo>
                    <a:cubicBezTo>
                      <a:pt x="2717219" y="842705"/>
                      <a:pt x="2710361" y="851944"/>
                      <a:pt x="2704646" y="861755"/>
                    </a:cubicBezTo>
                    <a:cubicBezTo>
                      <a:pt x="2698169" y="872899"/>
                      <a:pt x="2700265" y="878138"/>
                      <a:pt x="2712742" y="877661"/>
                    </a:cubicBezTo>
                    <a:cubicBezTo>
                      <a:pt x="2745604" y="876423"/>
                      <a:pt x="2778084" y="880805"/>
                      <a:pt x="2810755" y="882900"/>
                    </a:cubicBezTo>
                    <a:cubicBezTo>
                      <a:pt x="2824947" y="883853"/>
                      <a:pt x="2837520" y="879566"/>
                      <a:pt x="2849426" y="871565"/>
                    </a:cubicBezTo>
                    <a:cubicBezTo>
                      <a:pt x="2882668" y="849086"/>
                      <a:pt x="2911053" y="822035"/>
                      <a:pt x="2931722" y="787269"/>
                    </a:cubicBezTo>
                    <a:cubicBezTo>
                      <a:pt x="2935723" y="780602"/>
                      <a:pt x="2938580" y="769076"/>
                      <a:pt x="2949248" y="773172"/>
                    </a:cubicBezTo>
                    <a:cubicBezTo>
                      <a:pt x="2960678" y="777554"/>
                      <a:pt x="2956487" y="788603"/>
                      <a:pt x="2954392" y="797175"/>
                    </a:cubicBezTo>
                    <a:cubicBezTo>
                      <a:pt x="2948010" y="823274"/>
                      <a:pt x="2933151" y="844133"/>
                      <a:pt x="2912767" y="861183"/>
                    </a:cubicBezTo>
                    <a:cubicBezTo>
                      <a:pt x="2895813" y="875375"/>
                      <a:pt x="2878668" y="889282"/>
                      <a:pt x="2858665" y="899188"/>
                    </a:cubicBezTo>
                    <a:cubicBezTo>
                      <a:pt x="2854093" y="901474"/>
                      <a:pt x="2848664" y="903379"/>
                      <a:pt x="2847616" y="910904"/>
                    </a:cubicBezTo>
                    <a:cubicBezTo>
                      <a:pt x="2853807" y="916904"/>
                      <a:pt x="2862094" y="917952"/>
                      <a:pt x="2870286" y="918428"/>
                    </a:cubicBezTo>
                    <a:cubicBezTo>
                      <a:pt x="2889336" y="919381"/>
                      <a:pt x="2908291" y="920524"/>
                      <a:pt x="2927245" y="916904"/>
                    </a:cubicBezTo>
                    <a:cubicBezTo>
                      <a:pt x="2935151" y="915380"/>
                      <a:pt x="2945819" y="911475"/>
                      <a:pt x="2947534" y="923667"/>
                    </a:cubicBezTo>
                    <a:cubicBezTo>
                      <a:pt x="2949057" y="934526"/>
                      <a:pt x="2938009" y="936240"/>
                      <a:pt x="2930103" y="937859"/>
                    </a:cubicBezTo>
                    <a:cubicBezTo>
                      <a:pt x="2903052" y="943384"/>
                      <a:pt x="2875715" y="945479"/>
                      <a:pt x="2848474" y="939193"/>
                    </a:cubicBezTo>
                    <a:cubicBezTo>
                      <a:pt x="2816565" y="931859"/>
                      <a:pt x="2784561" y="925286"/>
                      <a:pt x="2751890" y="921953"/>
                    </a:cubicBezTo>
                    <a:cubicBezTo>
                      <a:pt x="2732840" y="920048"/>
                      <a:pt x="2713790" y="919571"/>
                      <a:pt x="2694836" y="921286"/>
                    </a:cubicBezTo>
                    <a:cubicBezTo>
                      <a:pt x="2656926" y="924620"/>
                      <a:pt x="2627874" y="944813"/>
                      <a:pt x="2603491" y="972435"/>
                    </a:cubicBezTo>
                    <a:cubicBezTo>
                      <a:pt x="2592346" y="985103"/>
                      <a:pt x="2580154" y="996343"/>
                      <a:pt x="2568343" y="1008154"/>
                    </a:cubicBezTo>
                    <a:cubicBezTo>
                      <a:pt x="2542912" y="1033681"/>
                      <a:pt x="2511098" y="1037015"/>
                      <a:pt x="2481475" y="1025775"/>
                    </a:cubicBezTo>
                    <a:cubicBezTo>
                      <a:pt x="2428326" y="1005487"/>
                      <a:pt x="2373938" y="1007582"/>
                      <a:pt x="2319265" y="1007011"/>
                    </a:cubicBezTo>
                    <a:cubicBezTo>
                      <a:pt x="2309263" y="1006916"/>
                      <a:pt x="2299453" y="1008249"/>
                      <a:pt x="2289928" y="1011297"/>
                    </a:cubicBezTo>
                    <a:cubicBezTo>
                      <a:pt x="2222967" y="1033014"/>
                      <a:pt x="2158006" y="1088735"/>
                      <a:pt x="2158102" y="1173222"/>
                    </a:cubicBezTo>
                    <a:cubicBezTo>
                      <a:pt x="2158102" y="1192272"/>
                      <a:pt x="2158102" y="1211322"/>
                      <a:pt x="2160578" y="1230277"/>
                    </a:cubicBezTo>
                    <a:cubicBezTo>
                      <a:pt x="2168293" y="1289046"/>
                      <a:pt x="2154958" y="1343720"/>
                      <a:pt x="2128003" y="1395631"/>
                    </a:cubicBezTo>
                    <a:cubicBezTo>
                      <a:pt x="2120859" y="1409442"/>
                      <a:pt x="2110096" y="1420777"/>
                      <a:pt x="2097904" y="1429635"/>
                    </a:cubicBezTo>
                    <a:cubicBezTo>
                      <a:pt x="2068662" y="1450781"/>
                      <a:pt x="2046183" y="1479070"/>
                      <a:pt x="2018751" y="1502025"/>
                    </a:cubicBezTo>
                    <a:cubicBezTo>
                      <a:pt x="2001796" y="1516217"/>
                      <a:pt x="1986175" y="1532029"/>
                      <a:pt x="1966078" y="1541649"/>
                    </a:cubicBezTo>
                    <a:cubicBezTo>
                      <a:pt x="1955314" y="1546793"/>
                      <a:pt x="1951314" y="1555175"/>
                      <a:pt x="1953695" y="1565747"/>
                    </a:cubicBezTo>
                    <a:cubicBezTo>
                      <a:pt x="1959505" y="1591370"/>
                      <a:pt x="1951695" y="1619564"/>
                      <a:pt x="1968364" y="1643186"/>
                    </a:cubicBezTo>
                    <a:cubicBezTo>
                      <a:pt x="1972078" y="1648424"/>
                      <a:pt x="1967887" y="1653282"/>
                      <a:pt x="1964554" y="1657473"/>
                    </a:cubicBezTo>
                    <a:cubicBezTo>
                      <a:pt x="1954552" y="1670141"/>
                      <a:pt x="1952076" y="1684810"/>
                      <a:pt x="1952457" y="1700526"/>
                    </a:cubicBezTo>
                    <a:cubicBezTo>
                      <a:pt x="1953028" y="1721862"/>
                      <a:pt x="1952362" y="1743293"/>
                      <a:pt x="1954076" y="1764439"/>
                    </a:cubicBezTo>
                    <a:cubicBezTo>
                      <a:pt x="1957029" y="1800729"/>
                      <a:pt x="1984842" y="1816636"/>
                      <a:pt x="2018846" y="1802348"/>
                    </a:cubicBezTo>
                    <a:cubicBezTo>
                      <a:pt x="2020942" y="1801491"/>
                      <a:pt x="2022942" y="1800348"/>
                      <a:pt x="2025037" y="1799491"/>
                    </a:cubicBezTo>
                    <a:cubicBezTo>
                      <a:pt x="2031229" y="1796824"/>
                      <a:pt x="2038658" y="1791966"/>
                      <a:pt x="2042468" y="1801015"/>
                    </a:cubicBezTo>
                    <a:cubicBezTo>
                      <a:pt x="2045802" y="1808921"/>
                      <a:pt x="2038563" y="1813302"/>
                      <a:pt x="2032562" y="1816731"/>
                    </a:cubicBezTo>
                    <a:cubicBezTo>
                      <a:pt x="2016179" y="1826161"/>
                      <a:pt x="1998939" y="1831971"/>
                      <a:pt x="1980365" y="1823684"/>
                    </a:cubicBezTo>
                    <a:cubicBezTo>
                      <a:pt x="1965982" y="1817207"/>
                      <a:pt x="1960077" y="1820065"/>
                      <a:pt x="1962744" y="1839686"/>
                    </a:cubicBezTo>
                    <a:cubicBezTo>
                      <a:pt x="1963982" y="1848735"/>
                      <a:pt x="1965887" y="1857689"/>
                      <a:pt x="1967602" y="1866642"/>
                    </a:cubicBezTo>
                    <a:cubicBezTo>
                      <a:pt x="1971983" y="1889216"/>
                      <a:pt x="1980460" y="1894931"/>
                      <a:pt x="2003225" y="1891026"/>
                    </a:cubicBezTo>
                    <a:cubicBezTo>
                      <a:pt x="2006940" y="1890359"/>
                      <a:pt x="2011321" y="1889312"/>
                      <a:pt x="2014369" y="1890740"/>
                    </a:cubicBezTo>
                    <a:cubicBezTo>
                      <a:pt x="2031991" y="1898837"/>
                      <a:pt x="2048183" y="1894169"/>
                      <a:pt x="2064852" y="1887407"/>
                    </a:cubicBezTo>
                    <a:cubicBezTo>
                      <a:pt x="2076949" y="1882454"/>
                      <a:pt x="2090188" y="1882644"/>
                      <a:pt x="2103142" y="1882168"/>
                    </a:cubicBezTo>
                    <a:cubicBezTo>
                      <a:pt x="2107905" y="1881977"/>
                      <a:pt x="2112286" y="1884073"/>
                      <a:pt x="2112953" y="1889693"/>
                    </a:cubicBezTo>
                    <a:cubicBezTo>
                      <a:pt x="2113620" y="1895122"/>
                      <a:pt x="2110096" y="1898360"/>
                      <a:pt x="2105524" y="1899789"/>
                    </a:cubicBezTo>
                    <a:cubicBezTo>
                      <a:pt x="2100475" y="1901313"/>
                      <a:pt x="2095141" y="1902266"/>
                      <a:pt x="2089903" y="1902742"/>
                    </a:cubicBezTo>
                    <a:cubicBezTo>
                      <a:pt x="2081521" y="1903504"/>
                      <a:pt x="2073139" y="1904266"/>
                      <a:pt x="2065423" y="1907885"/>
                    </a:cubicBezTo>
                    <a:cubicBezTo>
                      <a:pt x="2049707" y="1915410"/>
                      <a:pt x="2033800" y="1917982"/>
                      <a:pt x="2016846" y="1911791"/>
                    </a:cubicBezTo>
                    <a:cubicBezTo>
                      <a:pt x="2003130" y="1906838"/>
                      <a:pt x="1990462" y="1917410"/>
                      <a:pt x="1976555" y="1915982"/>
                    </a:cubicBezTo>
                    <a:cubicBezTo>
                      <a:pt x="1972650" y="1915601"/>
                      <a:pt x="1971031" y="1920935"/>
                      <a:pt x="1971031" y="1924840"/>
                    </a:cubicBezTo>
                    <a:cubicBezTo>
                      <a:pt x="1971221" y="1948462"/>
                      <a:pt x="1971412" y="1972084"/>
                      <a:pt x="1972269" y="1995611"/>
                    </a:cubicBezTo>
                    <a:cubicBezTo>
                      <a:pt x="1972555" y="2003326"/>
                      <a:pt x="1976650" y="2008469"/>
                      <a:pt x="1985604" y="2007707"/>
                    </a:cubicBezTo>
                    <a:cubicBezTo>
                      <a:pt x="2007416" y="2005802"/>
                      <a:pt x="2029990" y="2008565"/>
                      <a:pt x="2049326" y="1994087"/>
                    </a:cubicBezTo>
                    <a:cubicBezTo>
                      <a:pt x="2055422" y="1989515"/>
                      <a:pt x="2063518" y="1987419"/>
                      <a:pt x="2071138" y="1988467"/>
                    </a:cubicBezTo>
                    <a:cubicBezTo>
                      <a:pt x="2093808" y="1991515"/>
                      <a:pt x="2112858" y="1983228"/>
                      <a:pt x="2131336" y="1971798"/>
                    </a:cubicBezTo>
                    <a:cubicBezTo>
                      <a:pt x="2138004" y="1967702"/>
                      <a:pt x="2146672" y="1959320"/>
                      <a:pt x="2152863" y="1969703"/>
                    </a:cubicBezTo>
                    <a:cubicBezTo>
                      <a:pt x="2158768" y="1979513"/>
                      <a:pt x="2148005" y="1984562"/>
                      <a:pt x="2141242" y="1988467"/>
                    </a:cubicBezTo>
                    <a:cubicBezTo>
                      <a:pt x="2121526" y="1999897"/>
                      <a:pt x="2101904" y="2012279"/>
                      <a:pt x="2077234" y="2008088"/>
                    </a:cubicBezTo>
                    <a:cubicBezTo>
                      <a:pt x="2070472" y="2006945"/>
                      <a:pt x="2063233" y="2008088"/>
                      <a:pt x="2057422" y="2011994"/>
                    </a:cubicBezTo>
                    <a:cubicBezTo>
                      <a:pt x="2040849" y="2023233"/>
                      <a:pt x="2022085" y="2024948"/>
                      <a:pt x="2002844" y="2025900"/>
                    </a:cubicBezTo>
                    <a:cubicBezTo>
                      <a:pt x="1981222" y="2027043"/>
                      <a:pt x="1977127" y="2032091"/>
                      <a:pt x="1982365" y="2053142"/>
                    </a:cubicBezTo>
                    <a:cubicBezTo>
                      <a:pt x="1986366" y="2069334"/>
                      <a:pt x="1991986" y="2085146"/>
                      <a:pt x="1997224" y="2101052"/>
                    </a:cubicBezTo>
                    <a:cubicBezTo>
                      <a:pt x="2001606" y="2114578"/>
                      <a:pt x="2012845" y="2118769"/>
                      <a:pt x="2025418" y="2120769"/>
                    </a:cubicBezTo>
                    <a:cubicBezTo>
                      <a:pt x="2095332" y="2132104"/>
                      <a:pt x="2153911" y="2108006"/>
                      <a:pt x="2205727" y="2062857"/>
                    </a:cubicBezTo>
                    <a:cubicBezTo>
                      <a:pt x="2217252" y="2052856"/>
                      <a:pt x="2228206" y="2042283"/>
                      <a:pt x="2239731" y="2032377"/>
                    </a:cubicBezTo>
                    <a:cubicBezTo>
                      <a:pt x="2259733" y="2015137"/>
                      <a:pt x="2274307" y="1994849"/>
                      <a:pt x="2282879" y="1969226"/>
                    </a:cubicBezTo>
                    <a:cubicBezTo>
                      <a:pt x="2298119" y="1923697"/>
                      <a:pt x="2315264" y="1878929"/>
                      <a:pt x="2332314" y="1834067"/>
                    </a:cubicBezTo>
                    <a:cubicBezTo>
                      <a:pt x="2338791" y="1817017"/>
                      <a:pt x="2347173" y="1800539"/>
                      <a:pt x="2358889" y="1786251"/>
                    </a:cubicBezTo>
                    <a:cubicBezTo>
                      <a:pt x="2371557" y="1770916"/>
                      <a:pt x="2385559" y="1766249"/>
                      <a:pt x="2396227" y="1773297"/>
                    </a:cubicBezTo>
                    <a:cubicBezTo>
                      <a:pt x="2406514" y="1780060"/>
                      <a:pt x="2407276" y="1790728"/>
                      <a:pt x="2397751" y="1810349"/>
                    </a:cubicBezTo>
                    <a:cubicBezTo>
                      <a:pt x="2391083" y="1824065"/>
                      <a:pt x="2382701" y="1836924"/>
                      <a:pt x="2376605" y="1850831"/>
                    </a:cubicBezTo>
                    <a:cubicBezTo>
                      <a:pt x="2368890" y="1868357"/>
                      <a:pt x="2364794" y="1887026"/>
                      <a:pt x="2363651" y="1906171"/>
                    </a:cubicBezTo>
                    <a:cubicBezTo>
                      <a:pt x="2362032" y="1933031"/>
                      <a:pt x="2356126" y="1958939"/>
                      <a:pt x="2345173" y="1983514"/>
                    </a:cubicBezTo>
                    <a:cubicBezTo>
                      <a:pt x="2334314" y="2007898"/>
                      <a:pt x="2323170" y="2032091"/>
                      <a:pt x="2312597" y="2056571"/>
                    </a:cubicBezTo>
                    <a:cubicBezTo>
                      <a:pt x="2300310" y="2084860"/>
                      <a:pt x="2279260" y="2105624"/>
                      <a:pt x="2254590" y="2122769"/>
                    </a:cubicBezTo>
                    <a:cubicBezTo>
                      <a:pt x="2220776" y="2146296"/>
                      <a:pt x="2185819" y="2167823"/>
                      <a:pt x="2147338" y="2183158"/>
                    </a:cubicBezTo>
                    <a:cubicBezTo>
                      <a:pt x="2125717" y="2191730"/>
                      <a:pt x="2103904" y="2196398"/>
                      <a:pt x="2080378" y="2192397"/>
                    </a:cubicBezTo>
                    <a:cubicBezTo>
                      <a:pt x="2069995" y="2190587"/>
                      <a:pt x="2059042" y="2190873"/>
                      <a:pt x="2048469" y="2191254"/>
                    </a:cubicBezTo>
                    <a:cubicBezTo>
                      <a:pt x="2028562" y="2192016"/>
                      <a:pt x="2019322" y="2202398"/>
                      <a:pt x="2021322" y="2222210"/>
                    </a:cubicBezTo>
                    <a:cubicBezTo>
                      <a:pt x="2023228" y="2242118"/>
                      <a:pt x="2032657" y="2258501"/>
                      <a:pt x="2048469" y="2270597"/>
                    </a:cubicBezTo>
                    <a:cubicBezTo>
                      <a:pt x="2058184" y="2278027"/>
                      <a:pt x="2068662" y="2284218"/>
                      <a:pt x="2080282" y="2288409"/>
                    </a:cubicBezTo>
                    <a:cubicBezTo>
                      <a:pt x="2086664" y="2290790"/>
                      <a:pt x="2094094" y="2292124"/>
                      <a:pt x="2099237" y="2296124"/>
                    </a:cubicBezTo>
                    <a:cubicBezTo>
                      <a:pt x="2128098" y="2318984"/>
                      <a:pt x="2161435" y="2314698"/>
                      <a:pt x="2193535" y="2310507"/>
                    </a:cubicBezTo>
                    <a:cubicBezTo>
                      <a:pt x="2232301" y="2305459"/>
                      <a:pt x="2258971" y="2278884"/>
                      <a:pt x="2280784" y="2248880"/>
                    </a:cubicBezTo>
                    <a:cubicBezTo>
                      <a:pt x="2296786" y="2226782"/>
                      <a:pt x="2309644" y="2202398"/>
                      <a:pt x="2326313" y="2180586"/>
                    </a:cubicBezTo>
                    <a:cubicBezTo>
                      <a:pt x="2332885" y="2172109"/>
                      <a:pt x="2336600" y="2161727"/>
                      <a:pt x="2338791" y="2151249"/>
                    </a:cubicBezTo>
                    <a:cubicBezTo>
                      <a:pt x="2349173" y="2100957"/>
                      <a:pt x="2370414" y="2054285"/>
                      <a:pt x="2386987" y="2006088"/>
                    </a:cubicBezTo>
                    <a:cubicBezTo>
                      <a:pt x="2398417" y="1972941"/>
                      <a:pt x="2410038" y="1939889"/>
                      <a:pt x="2417182" y="1905504"/>
                    </a:cubicBezTo>
                    <a:cubicBezTo>
                      <a:pt x="2424230" y="1871881"/>
                      <a:pt x="2439946" y="1844544"/>
                      <a:pt x="2468712" y="1825018"/>
                    </a:cubicBezTo>
                    <a:cubicBezTo>
                      <a:pt x="2513861" y="1794347"/>
                      <a:pt x="2530529" y="1747580"/>
                      <a:pt x="2539959" y="1697002"/>
                    </a:cubicBezTo>
                    <a:cubicBezTo>
                      <a:pt x="2542721" y="1682048"/>
                      <a:pt x="2544531" y="1666903"/>
                      <a:pt x="2546150" y="1651758"/>
                    </a:cubicBezTo>
                    <a:cubicBezTo>
                      <a:pt x="2550627" y="1610420"/>
                      <a:pt x="2567677" y="1573272"/>
                      <a:pt x="2591775" y="1541078"/>
                    </a:cubicBezTo>
                    <a:cubicBezTo>
                      <a:pt x="2615873" y="1508883"/>
                      <a:pt x="2651973" y="1490405"/>
                      <a:pt x="2689787" y="1476689"/>
                    </a:cubicBezTo>
                    <a:cubicBezTo>
                      <a:pt x="2702646" y="1472021"/>
                      <a:pt x="2715790" y="1467926"/>
                      <a:pt x="2728840" y="1463925"/>
                    </a:cubicBezTo>
                    <a:cubicBezTo>
                      <a:pt x="2765130" y="1452971"/>
                      <a:pt x="2794372" y="1432302"/>
                      <a:pt x="2815803" y="1400870"/>
                    </a:cubicBezTo>
                    <a:cubicBezTo>
                      <a:pt x="2821518" y="1392488"/>
                      <a:pt x="2828566" y="1385915"/>
                      <a:pt x="2836567" y="1379915"/>
                    </a:cubicBezTo>
                    <a:cubicBezTo>
                      <a:pt x="2888098" y="1341243"/>
                      <a:pt x="2944676" y="1314573"/>
                      <a:pt x="3009351" y="1307620"/>
                    </a:cubicBezTo>
                    <a:cubicBezTo>
                      <a:pt x="3026115" y="1305810"/>
                      <a:pt x="3042307" y="1301714"/>
                      <a:pt x="3058119" y="1295999"/>
                    </a:cubicBezTo>
                    <a:cubicBezTo>
                      <a:pt x="3130985" y="1269520"/>
                      <a:pt x="3198136" y="1232658"/>
                      <a:pt x="3257858" y="1182842"/>
                    </a:cubicBezTo>
                    <a:cubicBezTo>
                      <a:pt x="3270526" y="1172270"/>
                      <a:pt x="3280337" y="1159887"/>
                      <a:pt x="3284909" y="1144076"/>
                    </a:cubicBezTo>
                    <a:cubicBezTo>
                      <a:pt x="3294053" y="1112643"/>
                      <a:pt x="3312817" y="1088259"/>
                      <a:pt x="3339582" y="1070352"/>
                    </a:cubicBezTo>
                    <a:cubicBezTo>
                      <a:pt x="3361299" y="1055779"/>
                      <a:pt x="3375301" y="1035491"/>
                      <a:pt x="3387779" y="1013393"/>
                    </a:cubicBezTo>
                    <a:cubicBezTo>
                      <a:pt x="3388922" y="1011392"/>
                      <a:pt x="3389779" y="1009297"/>
                      <a:pt x="3390827" y="1007297"/>
                    </a:cubicBezTo>
                    <a:cubicBezTo>
                      <a:pt x="3393018" y="1003106"/>
                      <a:pt x="3395685" y="999296"/>
                      <a:pt x="3401209" y="1000153"/>
                    </a:cubicBezTo>
                    <a:cubicBezTo>
                      <a:pt x="3407877" y="1001296"/>
                      <a:pt x="3408829" y="1006820"/>
                      <a:pt x="3409496" y="1012250"/>
                    </a:cubicBezTo>
                    <a:cubicBezTo>
                      <a:pt x="3411020" y="1024346"/>
                      <a:pt x="3406924" y="1034919"/>
                      <a:pt x="3399781" y="1044254"/>
                    </a:cubicBezTo>
                    <a:cubicBezTo>
                      <a:pt x="3390922" y="1055684"/>
                      <a:pt x="3381397" y="1066542"/>
                      <a:pt x="3372349" y="1077877"/>
                    </a:cubicBezTo>
                    <a:cubicBezTo>
                      <a:pt x="3367586" y="1083782"/>
                      <a:pt x="3362443" y="1089593"/>
                      <a:pt x="3358728" y="1096165"/>
                    </a:cubicBezTo>
                    <a:cubicBezTo>
                      <a:pt x="3342440" y="1124740"/>
                      <a:pt x="3343297" y="1130074"/>
                      <a:pt x="3367300" y="1152553"/>
                    </a:cubicBezTo>
                    <a:cubicBezTo>
                      <a:pt x="3376349" y="1161030"/>
                      <a:pt x="3383112" y="1170936"/>
                      <a:pt x="3388922" y="1181699"/>
                    </a:cubicBezTo>
                    <a:cubicBezTo>
                      <a:pt x="3395875" y="1194653"/>
                      <a:pt x="3406067" y="1202273"/>
                      <a:pt x="3421688" y="1202464"/>
                    </a:cubicBezTo>
                    <a:cubicBezTo>
                      <a:pt x="3441024" y="1202750"/>
                      <a:pt x="3459026" y="1209703"/>
                      <a:pt x="3476933" y="1216085"/>
                    </a:cubicBezTo>
                    <a:cubicBezTo>
                      <a:pt x="3498555" y="1223800"/>
                      <a:pt x="3517224" y="1222466"/>
                      <a:pt x="3531321" y="1201797"/>
                    </a:cubicBezTo>
                    <a:cubicBezTo>
                      <a:pt x="3534750" y="1196749"/>
                      <a:pt x="3539227" y="1192082"/>
                      <a:pt x="3546466" y="1194082"/>
                    </a:cubicBezTo>
                    <a:cubicBezTo>
                      <a:pt x="3553324" y="1195987"/>
                      <a:pt x="3556086" y="1201702"/>
                      <a:pt x="3556657" y="1207893"/>
                    </a:cubicBezTo>
                    <a:cubicBezTo>
                      <a:pt x="3557896" y="1221704"/>
                      <a:pt x="3562563" y="1234563"/>
                      <a:pt x="3565801" y="1247898"/>
                    </a:cubicBezTo>
                    <a:cubicBezTo>
                      <a:pt x="3569516" y="1263329"/>
                      <a:pt x="3565039" y="1270377"/>
                      <a:pt x="3549895" y="1271425"/>
                    </a:cubicBezTo>
                    <a:cubicBezTo>
                      <a:pt x="3528559" y="1272949"/>
                      <a:pt x="3507604" y="1276187"/>
                      <a:pt x="3486458" y="1279235"/>
                    </a:cubicBezTo>
                    <a:cubicBezTo>
                      <a:pt x="3483505" y="1279616"/>
                      <a:pt x="3480267" y="1280093"/>
                      <a:pt x="3477409" y="1279426"/>
                    </a:cubicBezTo>
                    <a:cubicBezTo>
                      <a:pt x="3440357" y="1270187"/>
                      <a:pt x="3402733" y="1261233"/>
                      <a:pt x="3374825" y="1232944"/>
                    </a:cubicBezTo>
                    <a:cubicBezTo>
                      <a:pt x="3357109" y="1214942"/>
                      <a:pt x="3352822" y="1213799"/>
                      <a:pt x="3329581" y="1227229"/>
                    </a:cubicBezTo>
                    <a:cubicBezTo>
                      <a:pt x="3309198" y="1238945"/>
                      <a:pt x="3289195" y="1251899"/>
                      <a:pt x="3270431" y="1266091"/>
                    </a:cubicBezTo>
                    <a:cubicBezTo>
                      <a:pt x="3247666" y="1283331"/>
                      <a:pt x="3222806" y="1296095"/>
                      <a:pt x="3196517" y="1306572"/>
                    </a:cubicBezTo>
                    <a:cubicBezTo>
                      <a:pt x="3173848" y="1315621"/>
                      <a:pt x="3151845" y="1326194"/>
                      <a:pt x="3130795" y="1338481"/>
                    </a:cubicBezTo>
                    <a:cubicBezTo>
                      <a:pt x="3102791" y="1354769"/>
                      <a:pt x="3072692" y="1365341"/>
                      <a:pt x="3041069" y="1371056"/>
                    </a:cubicBezTo>
                    <a:cubicBezTo>
                      <a:pt x="2997921" y="1378772"/>
                      <a:pt x="2958202" y="1396583"/>
                      <a:pt x="2918006" y="1412776"/>
                    </a:cubicBezTo>
                    <a:cubicBezTo>
                      <a:pt x="2904576" y="1418205"/>
                      <a:pt x="2892955" y="1427159"/>
                      <a:pt x="2882097" y="1436969"/>
                    </a:cubicBezTo>
                    <a:cubicBezTo>
                      <a:pt x="2840187" y="1474879"/>
                      <a:pt x="2793038" y="1502978"/>
                      <a:pt x="2737412" y="1516217"/>
                    </a:cubicBezTo>
                    <a:cubicBezTo>
                      <a:pt x="2719696" y="1520408"/>
                      <a:pt x="2702265" y="1526409"/>
                      <a:pt x="2685024" y="1532315"/>
                    </a:cubicBezTo>
                    <a:cubicBezTo>
                      <a:pt x="2654449" y="1542887"/>
                      <a:pt x="2634828" y="1563366"/>
                      <a:pt x="2630446" y="1596323"/>
                    </a:cubicBezTo>
                    <a:cubicBezTo>
                      <a:pt x="2628256" y="1612896"/>
                      <a:pt x="2625970" y="1629565"/>
                      <a:pt x="2624922" y="1646234"/>
                    </a:cubicBezTo>
                    <a:cubicBezTo>
                      <a:pt x="2623874" y="1664712"/>
                      <a:pt x="2621303" y="1683095"/>
                      <a:pt x="2613682" y="1699669"/>
                    </a:cubicBezTo>
                    <a:cubicBezTo>
                      <a:pt x="2587774" y="1755485"/>
                      <a:pt x="2566343" y="1813778"/>
                      <a:pt x="2526148" y="1861880"/>
                    </a:cubicBezTo>
                    <a:cubicBezTo>
                      <a:pt x="2512622" y="1878072"/>
                      <a:pt x="2505669" y="1897789"/>
                      <a:pt x="2502240" y="1918172"/>
                    </a:cubicBezTo>
                    <a:cubicBezTo>
                      <a:pt x="2491667" y="1981704"/>
                      <a:pt x="2472331" y="2042378"/>
                      <a:pt x="2445757" y="2100957"/>
                    </a:cubicBezTo>
                    <a:cubicBezTo>
                      <a:pt x="2434707" y="2125246"/>
                      <a:pt x="2428421" y="2151344"/>
                      <a:pt x="2422039" y="2177252"/>
                    </a:cubicBezTo>
                    <a:cubicBezTo>
                      <a:pt x="2419277" y="2188301"/>
                      <a:pt x="2420992" y="2196017"/>
                      <a:pt x="2431088" y="2202589"/>
                    </a:cubicBezTo>
                    <a:cubicBezTo>
                      <a:pt x="2467283" y="2226020"/>
                      <a:pt x="2476618" y="2258215"/>
                      <a:pt x="2465283" y="2299553"/>
                    </a:cubicBezTo>
                    <a:cubicBezTo>
                      <a:pt x="2456424" y="2332129"/>
                      <a:pt x="2458520" y="2366038"/>
                      <a:pt x="2463378" y="2399375"/>
                    </a:cubicBezTo>
                    <a:cubicBezTo>
                      <a:pt x="2470331" y="2447096"/>
                      <a:pt x="2511384" y="2470242"/>
                      <a:pt x="2547579" y="2473194"/>
                    </a:cubicBezTo>
                    <a:cubicBezTo>
                      <a:pt x="2572153" y="2475194"/>
                      <a:pt x="2596156" y="2470718"/>
                      <a:pt x="2620350" y="2467765"/>
                    </a:cubicBezTo>
                    <a:cubicBezTo>
                      <a:pt x="2632066" y="2466336"/>
                      <a:pt x="2640638" y="2457668"/>
                      <a:pt x="2650354" y="2451763"/>
                    </a:cubicBezTo>
                    <a:cubicBezTo>
                      <a:pt x="2658736" y="2446524"/>
                      <a:pt x="2666641" y="2440238"/>
                      <a:pt x="2676262" y="2437380"/>
                    </a:cubicBezTo>
                    <a:cubicBezTo>
                      <a:pt x="2691216" y="2432808"/>
                      <a:pt x="2698836" y="2438523"/>
                      <a:pt x="2696264" y="2454144"/>
                    </a:cubicBezTo>
                    <a:cubicBezTo>
                      <a:pt x="2691502" y="2483958"/>
                      <a:pt x="2693407" y="2513485"/>
                      <a:pt x="2697693" y="2542917"/>
                    </a:cubicBezTo>
                    <a:cubicBezTo>
                      <a:pt x="2703598" y="2583779"/>
                      <a:pt x="2717981" y="2623308"/>
                      <a:pt x="2746842" y="2651693"/>
                    </a:cubicBezTo>
                    <a:cubicBezTo>
                      <a:pt x="2787990" y="2692079"/>
                      <a:pt x="2825328" y="2701413"/>
                      <a:pt x="2881335" y="2670552"/>
                    </a:cubicBezTo>
                    <a:cubicBezTo>
                      <a:pt x="2900861" y="2659789"/>
                      <a:pt x="2915815" y="2643025"/>
                      <a:pt x="2929531" y="2625594"/>
                    </a:cubicBezTo>
                    <a:cubicBezTo>
                      <a:pt x="2942962" y="2608449"/>
                      <a:pt x="2958297" y="2594543"/>
                      <a:pt x="2979538" y="2587399"/>
                    </a:cubicBezTo>
                    <a:cubicBezTo>
                      <a:pt x="2995635" y="2581970"/>
                      <a:pt x="3007446" y="2572254"/>
                      <a:pt x="3007922" y="2553014"/>
                    </a:cubicBezTo>
                    <a:cubicBezTo>
                      <a:pt x="3008113" y="2544441"/>
                      <a:pt x="3012685" y="2537012"/>
                      <a:pt x="3018590" y="2530725"/>
                    </a:cubicBezTo>
                    <a:cubicBezTo>
                      <a:pt x="3044403" y="2503008"/>
                      <a:pt x="3064977" y="2471003"/>
                      <a:pt x="3092218" y="2444048"/>
                    </a:cubicBezTo>
                    <a:cubicBezTo>
                      <a:pt x="3116888" y="2419664"/>
                      <a:pt x="3130985" y="2388041"/>
                      <a:pt x="3127556" y="2350893"/>
                    </a:cubicBezTo>
                    <a:cubicBezTo>
                      <a:pt x="3124699" y="2320032"/>
                      <a:pt x="3130414" y="2290219"/>
                      <a:pt x="3143177" y="2261834"/>
                    </a:cubicBezTo>
                    <a:cubicBezTo>
                      <a:pt x="3153845" y="2238117"/>
                      <a:pt x="3150797" y="2214019"/>
                      <a:pt x="3143558" y="2190302"/>
                    </a:cubicBezTo>
                    <a:cubicBezTo>
                      <a:pt x="3137748" y="2171156"/>
                      <a:pt x="3134224" y="2151821"/>
                      <a:pt x="3135843" y="2131818"/>
                    </a:cubicBezTo>
                    <a:cubicBezTo>
                      <a:pt x="3136510" y="2123436"/>
                      <a:pt x="3138129" y="2115149"/>
                      <a:pt x="3142320" y="2107720"/>
                    </a:cubicBezTo>
                    <a:cubicBezTo>
                      <a:pt x="3145178" y="2102672"/>
                      <a:pt x="3149559" y="2099528"/>
                      <a:pt x="3155560" y="2101529"/>
                    </a:cubicBezTo>
                    <a:cubicBezTo>
                      <a:pt x="3160417" y="2103148"/>
                      <a:pt x="3162418" y="2107529"/>
                      <a:pt x="3162513" y="2112292"/>
                    </a:cubicBezTo>
                    <a:cubicBezTo>
                      <a:pt x="3162513" y="2116007"/>
                      <a:pt x="3162322" y="2120007"/>
                      <a:pt x="3161179" y="2123531"/>
                    </a:cubicBezTo>
                    <a:cubicBezTo>
                      <a:pt x="3154321" y="2144486"/>
                      <a:pt x="3158893" y="2163917"/>
                      <a:pt x="3168418" y="2182967"/>
                    </a:cubicBezTo>
                    <a:cubicBezTo>
                      <a:pt x="3172800" y="2191730"/>
                      <a:pt x="3175753" y="2201255"/>
                      <a:pt x="3179944" y="2211923"/>
                    </a:cubicBezTo>
                    <a:cubicBezTo>
                      <a:pt x="3186611" y="2205637"/>
                      <a:pt x="3192326" y="2199827"/>
                      <a:pt x="3198517" y="2194683"/>
                    </a:cubicBezTo>
                    <a:cubicBezTo>
                      <a:pt x="3201661" y="2192111"/>
                      <a:pt x="3205661" y="2192397"/>
                      <a:pt x="3208995" y="2195255"/>
                    </a:cubicBezTo>
                    <a:cubicBezTo>
                      <a:pt x="3211567" y="2197445"/>
                      <a:pt x="3211853" y="2200493"/>
                      <a:pt x="3211376" y="2203637"/>
                    </a:cubicBezTo>
                    <a:cubicBezTo>
                      <a:pt x="3210328" y="2210780"/>
                      <a:pt x="3205566" y="2215924"/>
                      <a:pt x="3201661" y="2221544"/>
                    </a:cubicBezTo>
                    <a:cubicBezTo>
                      <a:pt x="3189088" y="2239641"/>
                      <a:pt x="3174895" y="2256691"/>
                      <a:pt x="3166132" y="2277360"/>
                    </a:cubicBezTo>
                    <a:cubicBezTo>
                      <a:pt x="3160703" y="2290028"/>
                      <a:pt x="3157369" y="2302792"/>
                      <a:pt x="3161370" y="2317841"/>
                    </a:cubicBezTo>
                    <a:cubicBezTo>
                      <a:pt x="3172514" y="2314793"/>
                      <a:pt x="3175753" y="2305364"/>
                      <a:pt x="3181849" y="2299172"/>
                    </a:cubicBezTo>
                    <a:cubicBezTo>
                      <a:pt x="3186897" y="2294124"/>
                      <a:pt x="3192517" y="2288981"/>
                      <a:pt x="3199661" y="2294315"/>
                    </a:cubicBezTo>
                    <a:cubicBezTo>
                      <a:pt x="3206899" y="2299744"/>
                      <a:pt x="3203470" y="2306602"/>
                      <a:pt x="3199184" y="2312412"/>
                    </a:cubicBezTo>
                    <a:cubicBezTo>
                      <a:pt x="3196041" y="2316698"/>
                      <a:pt x="3192612" y="2320794"/>
                      <a:pt x="3188802" y="2324604"/>
                    </a:cubicBezTo>
                    <a:cubicBezTo>
                      <a:pt x="3171847" y="2341559"/>
                      <a:pt x="3157465" y="2359561"/>
                      <a:pt x="3154226" y="2384612"/>
                    </a:cubicBezTo>
                    <a:cubicBezTo>
                      <a:pt x="3152797" y="2395946"/>
                      <a:pt x="3144130" y="2404900"/>
                      <a:pt x="3139272" y="2415282"/>
                    </a:cubicBezTo>
                    <a:cubicBezTo>
                      <a:pt x="3137176" y="2419759"/>
                      <a:pt x="3131461" y="2424902"/>
                      <a:pt x="3137367" y="2429475"/>
                    </a:cubicBezTo>
                    <a:cubicBezTo>
                      <a:pt x="3142415" y="2433380"/>
                      <a:pt x="3147559" y="2428522"/>
                      <a:pt x="3151559" y="2425379"/>
                    </a:cubicBezTo>
                    <a:cubicBezTo>
                      <a:pt x="3161846" y="2417473"/>
                      <a:pt x="3171466" y="2408805"/>
                      <a:pt x="3181753" y="2400995"/>
                    </a:cubicBezTo>
                    <a:cubicBezTo>
                      <a:pt x="3188707" y="2395851"/>
                      <a:pt x="3196612" y="2386326"/>
                      <a:pt x="3205185" y="2396423"/>
                    </a:cubicBezTo>
                    <a:cubicBezTo>
                      <a:pt x="3213186" y="2405852"/>
                      <a:pt x="3203661" y="2412996"/>
                      <a:pt x="3197946" y="2419759"/>
                    </a:cubicBezTo>
                    <a:cubicBezTo>
                      <a:pt x="3181658" y="2439190"/>
                      <a:pt x="3158417" y="2448048"/>
                      <a:pt x="3136891" y="2459002"/>
                    </a:cubicBezTo>
                    <a:cubicBezTo>
                      <a:pt x="3124508" y="2465288"/>
                      <a:pt x="3115650" y="2472909"/>
                      <a:pt x="3110411" y="2485481"/>
                    </a:cubicBezTo>
                    <a:cubicBezTo>
                      <a:pt x="3104791" y="2499102"/>
                      <a:pt x="3095362" y="2510056"/>
                      <a:pt x="3084598" y="2520057"/>
                    </a:cubicBezTo>
                    <a:cubicBezTo>
                      <a:pt x="3080122" y="2524248"/>
                      <a:pt x="3075454" y="2528249"/>
                      <a:pt x="3071644" y="2532916"/>
                    </a:cubicBezTo>
                    <a:cubicBezTo>
                      <a:pt x="3066882" y="2538917"/>
                      <a:pt x="3062215" y="2545775"/>
                      <a:pt x="3065644" y="2553776"/>
                    </a:cubicBezTo>
                    <a:cubicBezTo>
                      <a:pt x="3068978" y="2561586"/>
                      <a:pt x="3076978" y="2560062"/>
                      <a:pt x="3083646" y="2560634"/>
                    </a:cubicBezTo>
                    <a:cubicBezTo>
                      <a:pt x="3088980" y="2561110"/>
                      <a:pt x="3094219" y="2561681"/>
                      <a:pt x="3099553" y="2561777"/>
                    </a:cubicBezTo>
                    <a:cubicBezTo>
                      <a:pt x="3150797" y="2562729"/>
                      <a:pt x="3183373" y="2593209"/>
                      <a:pt x="3210233" y="2632167"/>
                    </a:cubicBezTo>
                    <a:cubicBezTo>
                      <a:pt x="3220425" y="2647026"/>
                      <a:pt x="3231664" y="2659408"/>
                      <a:pt x="3249000" y="2665980"/>
                    </a:cubicBezTo>
                    <a:cubicBezTo>
                      <a:pt x="3266716" y="2672743"/>
                      <a:pt x="3283766" y="2675791"/>
                      <a:pt x="3302149" y="2667885"/>
                    </a:cubicBezTo>
                    <a:cubicBezTo>
                      <a:pt x="3309960" y="2664551"/>
                      <a:pt x="3321199" y="2658455"/>
                      <a:pt x="3326153" y="2670076"/>
                    </a:cubicBezTo>
                    <a:cubicBezTo>
                      <a:pt x="3330820" y="2680934"/>
                      <a:pt x="3319961" y="2686173"/>
                      <a:pt x="3311865" y="2689983"/>
                    </a:cubicBezTo>
                    <a:cubicBezTo>
                      <a:pt x="3298816" y="2696079"/>
                      <a:pt x="3285004" y="2700651"/>
                      <a:pt x="3271669" y="2706176"/>
                    </a:cubicBezTo>
                    <a:cubicBezTo>
                      <a:pt x="3260049" y="2711034"/>
                      <a:pt x="3259192" y="2715510"/>
                      <a:pt x="3267859" y="2724464"/>
                    </a:cubicBezTo>
                    <a:cubicBezTo>
                      <a:pt x="3271003" y="2727702"/>
                      <a:pt x="3275003" y="2730179"/>
                      <a:pt x="3278242" y="2733417"/>
                    </a:cubicBezTo>
                    <a:cubicBezTo>
                      <a:pt x="3281766" y="2736846"/>
                      <a:pt x="3283290" y="2741133"/>
                      <a:pt x="3280337" y="2745704"/>
                    </a:cubicBezTo>
                    <a:cubicBezTo>
                      <a:pt x="3277384" y="2750276"/>
                      <a:pt x="3272717" y="2750848"/>
                      <a:pt x="3268240" y="2749229"/>
                    </a:cubicBezTo>
                    <a:cubicBezTo>
                      <a:pt x="3233665" y="2736942"/>
                      <a:pt x="3201756" y="2720177"/>
                      <a:pt x="3189088" y="2682935"/>
                    </a:cubicBezTo>
                    <a:cubicBezTo>
                      <a:pt x="3175467" y="2642739"/>
                      <a:pt x="3144796" y="2627309"/>
                      <a:pt x="3107078" y="2619879"/>
                    </a:cubicBezTo>
                    <a:cubicBezTo>
                      <a:pt x="3097362" y="2617974"/>
                      <a:pt x="3087456" y="2617022"/>
                      <a:pt x="3077931" y="2614450"/>
                    </a:cubicBezTo>
                    <a:cubicBezTo>
                      <a:pt x="3037449" y="2603592"/>
                      <a:pt x="3008303" y="2620736"/>
                      <a:pt x="2984967" y="2651693"/>
                    </a:cubicBezTo>
                    <a:cubicBezTo>
                      <a:pt x="2974013" y="2666266"/>
                      <a:pt x="2964393" y="2681887"/>
                      <a:pt x="2951058" y="2694651"/>
                    </a:cubicBezTo>
                    <a:cubicBezTo>
                      <a:pt x="2940771" y="2704556"/>
                      <a:pt x="2929531" y="2710748"/>
                      <a:pt x="2914863" y="2711700"/>
                    </a:cubicBezTo>
                    <a:cubicBezTo>
                      <a:pt x="2885145" y="2713796"/>
                      <a:pt x="2856665" y="2722463"/>
                      <a:pt x="2827804" y="2729036"/>
                    </a:cubicBezTo>
                    <a:cubicBezTo>
                      <a:pt x="2810469" y="2732941"/>
                      <a:pt x="2808945" y="2735798"/>
                      <a:pt x="2810659" y="2752467"/>
                    </a:cubicBezTo>
                    <a:cubicBezTo>
                      <a:pt x="2812469" y="2769993"/>
                      <a:pt x="2812850" y="2787519"/>
                      <a:pt x="2811993" y="2804950"/>
                    </a:cubicBezTo>
                    <a:cubicBezTo>
                      <a:pt x="2811040" y="2823238"/>
                      <a:pt x="2815136" y="2839430"/>
                      <a:pt x="2826471" y="2854194"/>
                    </a:cubicBezTo>
                    <a:cubicBezTo>
                      <a:pt x="2833900" y="2863814"/>
                      <a:pt x="2840378" y="2874197"/>
                      <a:pt x="2846473" y="2884769"/>
                    </a:cubicBezTo>
                    <a:cubicBezTo>
                      <a:pt x="2859618" y="2907629"/>
                      <a:pt x="2868095" y="2931728"/>
                      <a:pt x="2863523" y="2958874"/>
                    </a:cubicBezTo>
                    <a:cubicBezTo>
                      <a:pt x="2857332" y="2995736"/>
                      <a:pt x="2872191" y="3027740"/>
                      <a:pt x="2888288" y="3059077"/>
                    </a:cubicBezTo>
                    <a:cubicBezTo>
                      <a:pt x="2895241" y="3072507"/>
                      <a:pt x="2906862" y="3075746"/>
                      <a:pt x="2921435" y="3069650"/>
                    </a:cubicBezTo>
                    <a:cubicBezTo>
                      <a:pt x="2929055" y="3066411"/>
                      <a:pt x="2935913" y="3061363"/>
                      <a:pt x="2942866" y="3056601"/>
                    </a:cubicBezTo>
                    <a:cubicBezTo>
                      <a:pt x="2982586" y="3029645"/>
                      <a:pt x="3026020" y="3024406"/>
                      <a:pt x="3071835" y="3034884"/>
                    </a:cubicBezTo>
                    <a:cubicBezTo>
                      <a:pt x="3100315" y="3041360"/>
                      <a:pt x="3103934" y="3040884"/>
                      <a:pt x="3120603" y="3015643"/>
                    </a:cubicBezTo>
                    <a:cubicBezTo>
                      <a:pt x="3131461" y="2999165"/>
                      <a:pt x="3146511" y="2988020"/>
                      <a:pt x="3163275" y="2978686"/>
                    </a:cubicBezTo>
                    <a:cubicBezTo>
                      <a:pt x="3166513" y="2976876"/>
                      <a:pt x="3170228" y="2975352"/>
                      <a:pt x="3173848" y="2974685"/>
                    </a:cubicBezTo>
                    <a:cubicBezTo>
                      <a:pt x="3180515" y="2973447"/>
                      <a:pt x="3186230" y="2975543"/>
                      <a:pt x="3188135" y="2982686"/>
                    </a:cubicBezTo>
                    <a:cubicBezTo>
                      <a:pt x="3189849" y="2989259"/>
                      <a:pt x="3185659" y="2992592"/>
                      <a:pt x="3180039" y="2994307"/>
                    </a:cubicBezTo>
                    <a:cubicBezTo>
                      <a:pt x="3151940" y="3002689"/>
                      <a:pt x="3136795" y="3024025"/>
                      <a:pt x="3125270" y="3048885"/>
                    </a:cubicBezTo>
                    <a:cubicBezTo>
                      <a:pt x="3120222" y="3059839"/>
                      <a:pt x="3122222" y="3064030"/>
                      <a:pt x="3134128" y="3066411"/>
                    </a:cubicBezTo>
                    <a:cubicBezTo>
                      <a:pt x="3141558" y="3067840"/>
                      <a:pt x="3149273" y="3067650"/>
                      <a:pt x="3156798" y="3068697"/>
                    </a:cubicBezTo>
                    <a:cubicBezTo>
                      <a:pt x="3161465" y="3069364"/>
                      <a:pt x="3165751" y="3071841"/>
                      <a:pt x="3166132" y="3077175"/>
                    </a:cubicBezTo>
                    <a:cubicBezTo>
                      <a:pt x="3166609" y="3084128"/>
                      <a:pt x="3161370" y="3086414"/>
                      <a:pt x="3155845" y="3086795"/>
                    </a:cubicBezTo>
                    <a:cubicBezTo>
                      <a:pt x="3139177" y="3087938"/>
                      <a:pt x="3122413" y="3089462"/>
                      <a:pt x="3107268" y="3079270"/>
                    </a:cubicBezTo>
                    <a:cubicBezTo>
                      <a:pt x="3088028" y="3066411"/>
                      <a:pt x="3067644" y="3065554"/>
                      <a:pt x="3046117" y="3073364"/>
                    </a:cubicBezTo>
                    <a:cubicBezTo>
                      <a:pt x="3035449" y="3077270"/>
                      <a:pt x="3024305" y="3080032"/>
                      <a:pt x="3013161" y="3082604"/>
                    </a:cubicBezTo>
                    <a:cubicBezTo>
                      <a:pt x="3003350" y="3084890"/>
                      <a:pt x="2994301" y="3088604"/>
                      <a:pt x="2986110" y="3094319"/>
                    </a:cubicBezTo>
                    <a:cubicBezTo>
                      <a:pt x="2973156" y="3103273"/>
                      <a:pt x="2965917" y="3114703"/>
                      <a:pt x="2969917" y="3131276"/>
                    </a:cubicBezTo>
                    <a:cubicBezTo>
                      <a:pt x="2972108" y="3140135"/>
                      <a:pt x="2973537" y="3149279"/>
                      <a:pt x="2971251" y="3158423"/>
                    </a:cubicBezTo>
                    <a:cubicBezTo>
                      <a:pt x="2970108" y="3163090"/>
                      <a:pt x="2967250" y="3166900"/>
                      <a:pt x="2961916" y="3166995"/>
                    </a:cubicBezTo>
                    <a:cubicBezTo>
                      <a:pt x="2957725" y="3167091"/>
                      <a:pt x="2954582" y="3164519"/>
                      <a:pt x="2953153" y="3160804"/>
                    </a:cubicBezTo>
                    <a:cubicBezTo>
                      <a:pt x="2951058" y="3155089"/>
                      <a:pt x="2949534" y="3149184"/>
                      <a:pt x="2948200" y="3143278"/>
                    </a:cubicBezTo>
                    <a:cubicBezTo>
                      <a:pt x="2944962" y="3129276"/>
                      <a:pt x="2937818" y="3119656"/>
                      <a:pt x="2922292" y="3118799"/>
                    </a:cubicBezTo>
                    <a:cubicBezTo>
                      <a:pt x="2921530" y="3118799"/>
                      <a:pt x="2920768" y="3118513"/>
                      <a:pt x="2920006" y="3118513"/>
                    </a:cubicBezTo>
                    <a:cubicBezTo>
                      <a:pt x="2911053" y="3118703"/>
                      <a:pt x="2902195" y="3109464"/>
                      <a:pt x="2893908" y="3115179"/>
                    </a:cubicBezTo>
                    <a:cubicBezTo>
                      <a:pt x="2887050" y="3119942"/>
                      <a:pt x="2888383" y="3130610"/>
                      <a:pt x="2884478" y="3137944"/>
                    </a:cubicBezTo>
                    <a:cubicBezTo>
                      <a:pt x="2878763" y="3148707"/>
                      <a:pt x="2873524" y="3159851"/>
                      <a:pt x="2866476" y="3169758"/>
                    </a:cubicBezTo>
                    <a:cubicBezTo>
                      <a:pt x="2843521" y="3202142"/>
                      <a:pt x="2840378" y="3239385"/>
                      <a:pt x="2841425" y="3276723"/>
                    </a:cubicBezTo>
                    <a:cubicBezTo>
                      <a:pt x="2842187" y="3303203"/>
                      <a:pt x="2847807" y="3329587"/>
                      <a:pt x="2854379" y="3355495"/>
                    </a:cubicBezTo>
                    <a:cubicBezTo>
                      <a:pt x="2856856" y="3365115"/>
                      <a:pt x="2860380" y="3374450"/>
                      <a:pt x="2865904" y="3382736"/>
                    </a:cubicBezTo>
                    <a:cubicBezTo>
                      <a:pt x="2875239" y="3396929"/>
                      <a:pt x="2887526" y="3405977"/>
                      <a:pt x="2905528" y="3405311"/>
                    </a:cubicBezTo>
                    <a:cubicBezTo>
                      <a:pt x="2927055" y="3404453"/>
                      <a:pt x="2948105" y="3407787"/>
                      <a:pt x="2968393" y="3414741"/>
                    </a:cubicBezTo>
                    <a:cubicBezTo>
                      <a:pt x="2980014" y="3418741"/>
                      <a:pt x="2990777" y="3424361"/>
                      <a:pt x="2999445" y="3433314"/>
                    </a:cubicBezTo>
                    <a:cubicBezTo>
                      <a:pt x="3003445" y="3437410"/>
                      <a:pt x="3005541" y="3442649"/>
                      <a:pt x="3001636" y="3447697"/>
                    </a:cubicBezTo>
                    <a:cubicBezTo>
                      <a:pt x="2997349" y="3453317"/>
                      <a:pt x="2992015" y="3450935"/>
                      <a:pt x="2987443" y="3447697"/>
                    </a:cubicBezTo>
                    <a:cubicBezTo>
                      <a:pt x="2962774" y="3430171"/>
                      <a:pt x="2934770" y="3424456"/>
                      <a:pt x="2905243" y="3425123"/>
                    </a:cubicBezTo>
                    <a:cubicBezTo>
                      <a:pt x="2889336" y="3425409"/>
                      <a:pt x="2888479" y="3426647"/>
                      <a:pt x="2889526" y="3442553"/>
                    </a:cubicBezTo>
                    <a:cubicBezTo>
                      <a:pt x="2890288" y="3453221"/>
                      <a:pt x="2891717" y="3463794"/>
                      <a:pt x="2892479" y="3474367"/>
                    </a:cubicBezTo>
                    <a:cubicBezTo>
                      <a:pt x="2892955" y="3480082"/>
                      <a:pt x="2890955" y="3485226"/>
                      <a:pt x="2884859" y="3486845"/>
                    </a:cubicBezTo>
                    <a:cubicBezTo>
                      <a:pt x="2877430" y="3488845"/>
                      <a:pt x="2873143" y="3484273"/>
                      <a:pt x="2871334" y="3477891"/>
                    </a:cubicBezTo>
                    <a:cubicBezTo>
                      <a:pt x="2869238" y="3470652"/>
                      <a:pt x="2867143" y="3463032"/>
                      <a:pt x="2866952" y="3455603"/>
                    </a:cubicBezTo>
                    <a:cubicBezTo>
                      <a:pt x="2866476" y="3432743"/>
                      <a:pt x="2857713" y="3412169"/>
                      <a:pt x="2847426" y="3392833"/>
                    </a:cubicBezTo>
                    <a:cubicBezTo>
                      <a:pt x="2829900" y="3359686"/>
                      <a:pt x="2822756" y="3324348"/>
                      <a:pt x="2820184" y="3287582"/>
                    </a:cubicBezTo>
                    <a:cubicBezTo>
                      <a:pt x="2819041" y="3270913"/>
                      <a:pt x="2818374" y="3254054"/>
                      <a:pt x="2818756" y="3237385"/>
                    </a:cubicBezTo>
                    <a:cubicBezTo>
                      <a:pt x="2819137" y="3219097"/>
                      <a:pt x="2820756" y="3201095"/>
                      <a:pt x="2828947" y="3184045"/>
                    </a:cubicBezTo>
                    <a:cubicBezTo>
                      <a:pt x="2836186" y="3168995"/>
                      <a:pt x="2841044" y="3152803"/>
                      <a:pt x="2847140" y="3137277"/>
                    </a:cubicBezTo>
                    <a:cubicBezTo>
                      <a:pt x="2856379" y="3113465"/>
                      <a:pt x="2851903" y="3090795"/>
                      <a:pt x="2841330" y="3068792"/>
                    </a:cubicBezTo>
                    <a:cubicBezTo>
                      <a:pt x="2837711" y="3061268"/>
                      <a:pt x="2833329" y="3054124"/>
                      <a:pt x="2828852" y="3046980"/>
                    </a:cubicBezTo>
                    <a:cubicBezTo>
                      <a:pt x="2814660" y="3024406"/>
                      <a:pt x="2810850" y="3000022"/>
                      <a:pt x="2817327" y="2974590"/>
                    </a:cubicBezTo>
                    <a:cubicBezTo>
                      <a:pt x="2825137" y="2943729"/>
                      <a:pt x="2818279" y="2918107"/>
                      <a:pt x="2795896" y="2895056"/>
                    </a:cubicBezTo>
                    <a:cubicBezTo>
                      <a:pt x="2772083" y="2870577"/>
                      <a:pt x="2760748" y="2840383"/>
                      <a:pt x="2760844" y="2805902"/>
                    </a:cubicBezTo>
                    <a:cubicBezTo>
                      <a:pt x="2760844" y="2788472"/>
                      <a:pt x="2761891" y="2770946"/>
                      <a:pt x="2757319" y="2753610"/>
                    </a:cubicBezTo>
                    <a:cubicBezTo>
                      <a:pt x="2752747" y="2736656"/>
                      <a:pt x="2744461" y="2722940"/>
                      <a:pt x="2729792" y="2713034"/>
                    </a:cubicBezTo>
                    <a:cubicBezTo>
                      <a:pt x="2721601" y="2707509"/>
                      <a:pt x="2713981" y="2701127"/>
                      <a:pt x="2705789" y="2695508"/>
                    </a:cubicBezTo>
                    <a:cubicBezTo>
                      <a:pt x="2680072" y="2677886"/>
                      <a:pt x="2664546" y="2653026"/>
                      <a:pt x="2655783" y="2623784"/>
                    </a:cubicBezTo>
                    <a:cubicBezTo>
                      <a:pt x="2648353" y="2599019"/>
                      <a:pt x="2639495" y="2574635"/>
                      <a:pt x="2634923" y="2549013"/>
                    </a:cubicBezTo>
                    <a:cubicBezTo>
                      <a:pt x="2631494" y="2530249"/>
                      <a:pt x="2630828" y="2530344"/>
                      <a:pt x="2610730" y="2532726"/>
                    </a:cubicBezTo>
                    <a:cubicBezTo>
                      <a:pt x="2599395" y="2534059"/>
                      <a:pt x="2588060" y="2535392"/>
                      <a:pt x="2576725" y="2536917"/>
                    </a:cubicBezTo>
                    <a:cubicBezTo>
                      <a:pt x="2542626" y="2541584"/>
                      <a:pt x="2511574" y="2533868"/>
                      <a:pt x="2483857" y="2513676"/>
                    </a:cubicBezTo>
                    <a:cubicBezTo>
                      <a:pt x="2465473" y="2500245"/>
                      <a:pt x="2447376" y="2486720"/>
                      <a:pt x="2432898" y="2468336"/>
                    </a:cubicBezTo>
                    <a:cubicBezTo>
                      <a:pt x="2406704" y="2435189"/>
                      <a:pt x="2398036" y="2397851"/>
                      <a:pt x="2401942" y="2356894"/>
                    </a:cubicBezTo>
                    <a:cubicBezTo>
                      <a:pt x="2403942" y="2335748"/>
                      <a:pt x="2406418" y="2314508"/>
                      <a:pt x="2411086" y="2293648"/>
                    </a:cubicBezTo>
                    <a:cubicBezTo>
                      <a:pt x="2414800" y="2277360"/>
                      <a:pt x="2399084" y="2255929"/>
                      <a:pt x="2383178" y="2253643"/>
                    </a:cubicBezTo>
                    <a:cubicBezTo>
                      <a:pt x="2378891" y="2253071"/>
                      <a:pt x="2375653" y="2254786"/>
                      <a:pt x="2373176" y="2257834"/>
                    </a:cubicBezTo>
                    <a:cubicBezTo>
                      <a:pt x="2369842" y="2262025"/>
                      <a:pt x="2366794" y="2266406"/>
                      <a:pt x="2364032" y="2270978"/>
                    </a:cubicBezTo>
                    <a:cubicBezTo>
                      <a:pt x="2331552" y="2325176"/>
                      <a:pt x="2279641" y="2355275"/>
                      <a:pt x="2225634" y="2382707"/>
                    </a:cubicBezTo>
                    <a:cubicBezTo>
                      <a:pt x="2214013" y="2388612"/>
                      <a:pt x="2200583" y="2388803"/>
                      <a:pt x="2187915" y="2391565"/>
                    </a:cubicBezTo>
                    <a:cubicBezTo>
                      <a:pt x="2181247" y="2392994"/>
                      <a:pt x="2174389" y="2393946"/>
                      <a:pt x="2167912" y="2395946"/>
                    </a:cubicBezTo>
                    <a:cubicBezTo>
                      <a:pt x="2149910" y="2401566"/>
                      <a:pt x="2144862" y="2408615"/>
                      <a:pt x="2144671" y="2427474"/>
                    </a:cubicBezTo>
                    <a:cubicBezTo>
                      <a:pt x="2144576" y="2445476"/>
                      <a:pt x="2151434" y="2461859"/>
                      <a:pt x="2158578" y="2477766"/>
                    </a:cubicBezTo>
                    <a:cubicBezTo>
                      <a:pt x="2164960" y="2491959"/>
                      <a:pt x="2169817" y="2506055"/>
                      <a:pt x="2168389" y="2521772"/>
                    </a:cubicBezTo>
                    <a:cubicBezTo>
                      <a:pt x="2167341" y="2534345"/>
                      <a:pt x="2172484" y="2543870"/>
                      <a:pt x="2182676" y="2551013"/>
                    </a:cubicBezTo>
                    <a:cubicBezTo>
                      <a:pt x="2201059" y="2563967"/>
                      <a:pt x="2210775" y="2581970"/>
                      <a:pt x="2215728" y="2603782"/>
                    </a:cubicBezTo>
                    <a:cubicBezTo>
                      <a:pt x="2222205" y="2632738"/>
                      <a:pt x="2231825" y="2660837"/>
                      <a:pt x="2240874" y="2689126"/>
                    </a:cubicBezTo>
                    <a:cubicBezTo>
                      <a:pt x="2244208" y="2699508"/>
                      <a:pt x="2249446" y="2704366"/>
                      <a:pt x="2259257" y="2706557"/>
                    </a:cubicBezTo>
                    <a:cubicBezTo>
                      <a:pt x="2268877" y="2708652"/>
                      <a:pt x="2278402" y="2711795"/>
                      <a:pt x="2288118" y="2713510"/>
                    </a:cubicBezTo>
                    <a:cubicBezTo>
                      <a:pt x="2306596" y="2716748"/>
                      <a:pt x="2323170" y="2723416"/>
                      <a:pt x="2337362" y="2735894"/>
                    </a:cubicBezTo>
                    <a:cubicBezTo>
                      <a:pt x="2340124" y="2738370"/>
                      <a:pt x="2343458" y="2740847"/>
                      <a:pt x="2346982" y="2741799"/>
                    </a:cubicBezTo>
                    <a:cubicBezTo>
                      <a:pt x="2372986" y="2748562"/>
                      <a:pt x="2387749" y="2766564"/>
                      <a:pt x="2397655" y="2790377"/>
                    </a:cubicBezTo>
                    <a:cubicBezTo>
                      <a:pt x="2402894" y="2803045"/>
                      <a:pt x="2409276" y="2815237"/>
                      <a:pt x="2415657" y="2827334"/>
                    </a:cubicBezTo>
                    <a:cubicBezTo>
                      <a:pt x="2428516" y="2851813"/>
                      <a:pt x="2428897" y="2878673"/>
                      <a:pt x="2430803" y="2905248"/>
                    </a:cubicBezTo>
                    <a:cubicBezTo>
                      <a:pt x="2431374" y="2912963"/>
                      <a:pt x="2429469" y="2921345"/>
                      <a:pt x="2420896" y="2924012"/>
                    </a:cubicBezTo>
                    <a:cubicBezTo>
                      <a:pt x="2410990" y="2927060"/>
                      <a:pt x="2407942" y="2918107"/>
                      <a:pt x="2404228" y="2911820"/>
                    </a:cubicBezTo>
                    <a:cubicBezTo>
                      <a:pt x="2390416" y="2888484"/>
                      <a:pt x="2370223" y="2873054"/>
                      <a:pt x="2344696" y="2864672"/>
                    </a:cubicBezTo>
                    <a:cubicBezTo>
                      <a:pt x="2331076" y="2860195"/>
                      <a:pt x="2329456" y="2861147"/>
                      <a:pt x="2327647" y="2876197"/>
                    </a:cubicBezTo>
                    <a:cubicBezTo>
                      <a:pt x="2323456" y="2911630"/>
                      <a:pt x="2314978" y="2945920"/>
                      <a:pt x="2290213" y="2972590"/>
                    </a:cubicBezTo>
                    <a:cubicBezTo>
                      <a:pt x="2269544" y="2994878"/>
                      <a:pt x="2246113" y="3013928"/>
                      <a:pt x="2219347" y="3029645"/>
                    </a:cubicBezTo>
                    <a:cubicBezTo>
                      <a:pt x="2179438" y="3052981"/>
                      <a:pt x="2140861" y="3078794"/>
                      <a:pt x="2102666" y="3104987"/>
                    </a:cubicBezTo>
                    <a:cubicBezTo>
                      <a:pt x="2078377" y="3121656"/>
                      <a:pt x="2066376" y="3147278"/>
                      <a:pt x="2059137" y="3175377"/>
                    </a:cubicBezTo>
                    <a:cubicBezTo>
                      <a:pt x="2047612" y="3220526"/>
                      <a:pt x="2039992" y="3266151"/>
                      <a:pt x="2039992" y="3313013"/>
                    </a:cubicBezTo>
                    <a:cubicBezTo>
                      <a:pt x="2039992" y="3329968"/>
                      <a:pt x="2035324" y="3346256"/>
                      <a:pt x="2030562" y="3362258"/>
                    </a:cubicBezTo>
                    <a:cubicBezTo>
                      <a:pt x="2019418" y="3399310"/>
                      <a:pt x="2023037" y="3436172"/>
                      <a:pt x="2030562" y="3472938"/>
                    </a:cubicBezTo>
                    <a:cubicBezTo>
                      <a:pt x="2035705" y="3498370"/>
                      <a:pt x="2041516" y="3523421"/>
                      <a:pt x="2036086" y="3549710"/>
                    </a:cubicBezTo>
                    <a:cubicBezTo>
                      <a:pt x="2034372" y="3557711"/>
                      <a:pt x="2033705" y="3566950"/>
                      <a:pt x="2035801" y="3574665"/>
                    </a:cubicBezTo>
                    <a:cubicBezTo>
                      <a:pt x="2047897" y="3618956"/>
                      <a:pt x="2038658" y="3663914"/>
                      <a:pt x="2040563" y="3708492"/>
                    </a:cubicBezTo>
                    <a:cubicBezTo>
                      <a:pt x="2041420" y="3729161"/>
                      <a:pt x="2043135" y="3749639"/>
                      <a:pt x="2047516" y="3769737"/>
                    </a:cubicBezTo>
                    <a:cubicBezTo>
                      <a:pt x="2058756" y="3821744"/>
                      <a:pt x="2060947" y="3873941"/>
                      <a:pt x="2052946" y="3926423"/>
                    </a:cubicBezTo>
                    <a:cubicBezTo>
                      <a:pt x="2049612" y="3948426"/>
                      <a:pt x="2049421" y="3970429"/>
                      <a:pt x="2049421" y="3992527"/>
                    </a:cubicBezTo>
                    <a:cubicBezTo>
                      <a:pt x="2049421" y="3996337"/>
                      <a:pt x="2049707" y="4000147"/>
                      <a:pt x="2049517" y="4003957"/>
                    </a:cubicBezTo>
                    <a:cubicBezTo>
                      <a:pt x="2049231" y="4010720"/>
                      <a:pt x="2049993" y="4018911"/>
                      <a:pt x="2040658" y="4019864"/>
                    </a:cubicBezTo>
                    <a:cubicBezTo>
                      <a:pt x="2032753" y="4020721"/>
                      <a:pt x="2031229" y="4013387"/>
                      <a:pt x="2029705" y="4007576"/>
                    </a:cubicBezTo>
                    <a:cubicBezTo>
                      <a:pt x="2025799" y="3993670"/>
                      <a:pt x="2021704" y="3979668"/>
                      <a:pt x="2020942" y="3965095"/>
                    </a:cubicBezTo>
                    <a:cubicBezTo>
                      <a:pt x="2019037" y="3930138"/>
                      <a:pt x="2017513" y="3895181"/>
                      <a:pt x="2015893" y="3860129"/>
                    </a:cubicBezTo>
                    <a:cubicBezTo>
                      <a:pt x="2014274" y="3825173"/>
                      <a:pt x="2013226" y="3790121"/>
                      <a:pt x="1997986" y="3757355"/>
                    </a:cubicBezTo>
                    <a:cubicBezTo>
                      <a:pt x="1991700" y="3743829"/>
                      <a:pt x="1992747" y="3728970"/>
                      <a:pt x="1993129" y="3714587"/>
                    </a:cubicBezTo>
                    <a:cubicBezTo>
                      <a:pt x="1993700" y="3693156"/>
                      <a:pt x="1992843" y="3672011"/>
                      <a:pt x="1986842" y="3651246"/>
                    </a:cubicBezTo>
                    <a:cubicBezTo>
                      <a:pt x="1982556" y="3636387"/>
                      <a:pt x="1983604" y="3620957"/>
                      <a:pt x="1984461" y="3605812"/>
                    </a:cubicBezTo>
                    <a:cubicBezTo>
                      <a:pt x="1985794" y="3583619"/>
                      <a:pt x="1984461" y="3561806"/>
                      <a:pt x="1979889" y="3539994"/>
                    </a:cubicBezTo>
                    <a:cubicBezTo>
                      <a:pt x="1974269" y="3513229"/>
                      <a:pt x="1973126" y="3485702"/>
                      <a:pt x="1966935" y="3458936"/>
                    </a:cubicBezTo>
                    <a:cubicBezTo>
                      <a:pt x="1963315" y="3443316"/>
                      <a:pt x="1966363" y="3427123"/>
                      <a:pt x="1971221" y="3411597"/>
                    </a:cubicBezTo>
                    <a:cubicBezTo>
                      <a:pt x="1978079" y="3389785"/>
                      <a:pt x="1982842" y="3367496"/>
                      <a:pt x="1986556" y="3344827"/>
                    </a:cubicBezTo>
                    <a:cubicBezTo>
                      <a:pt x="1991033" y="3317776"/>
                      <a:pt x="1986080" y="3291582"/>
                      <a:pt x="1979127" y="3265865"/>
                    </a:cubicBezTo>
                    <a:cubicBezTo>
                      <a:pt x="1973602" y="3245291"/>
                      <a:pt x="1968268" y="3242814"/>
                      <a:pt x="1947885" y="3248053"/>
                    </a:cubicBezTo>
                    <a:cubicBezTo>
                      <a:pt x="1937788" y="3250625"/>
                      <a:pt x="1928454" y="3249005"/>
                      <a:pt x="1918643" y="3247672"/>
                    </a:cubicBezTo>
                    <a:cubicBezTo>
                      <a:pt x="1899593" y="3245100"/>
                      <a:pt x="1896736" y="3248625"/>
                      <a:pt x="1893307" y="3266912"/>
                    </a:cubicBezTo>
                    <a:cubicBezTo>
                      <a:pt x="1885972" y="3306155"/>
                      <a:pt x="1890259" y="3344446"/>
                      <a:pt x="1901784" y="3381975"/>
                    </a:cubicBezTo>
                    <a:cubicBezTo>
                      <a:pt x="1915119" y="3425504"/>
                      <a:pt x="1915500" y="3468461"/>
                      <a:pt x="1903308" y="3512467"/>
                    </a:cubicBezTo>
                    <a:cubicBezTo>
                      <a:pt x="1893307" y="3548471"/>
                      <a:pt x="1895116" y="3584857"/>
                      <a:pt x="1910356" y="3619909"/>
                    </a:cubicBezTo>
                    <a:cubicBezTo>
                      <a:pt x="1915786" y="3632482"/>
                      <a:pt x="1920453" y="3645436"/>
                      <a:pt x="1924739" y="3658485"/>
                    </a:cubicBezTo>
                    <a:cubicBezTo>
                      <a:pt x="1930930" y="3677345"/>
                      <a:pt x="1938169" y="3697157"/>
                      <a:pt x="1933026" y="3716588"/>
                    </a:cubicBezTo>
                    <a:cubicBezTo>
                      <a:pt x="1919786" y="3766118"/>
                      <a:pt x="1929311" y="3814886"/>
                      <a:pt x="1933216" y="3864130"/>
                    </a:cubicBezTo>
                    <a:cubicBezTo>
                      <a:pt x="1937979" y="3924423"/>
                      <a:pt x="1935979" y="3984431"/>
                      <a:pt x="1919691" y="4043200"/>
                    </a:cubicBezTo>
                    <a:cubicBezTo>
                      <a:pt x="1918834" y="4046153"/>
                      <a:pt x="1918072" y="4049105"/>
                      <a:pt x="1916929" y="4051868"/>
                    </a:cubicBezTo>
                    <a:cubicBezTo>
                      <a:pt x="1915119" y="4056344"/>
                      <a:pt x="1912166" y="4059773"/>
                      <a:pt x="1906737" y="4059297"/>
                    </a:cubicBezTo>
                    <a:cubicBezTo>
                      <a:pt x="1901403" y="4058821"/>
                      <a:pt x="1898545" y="4054916"/>
                      <a:pt x="1897974" y="4050248"/>
                    </a:cubicBezTo>
                    <a:cubicBezTo>
                      <a:pt x="1897117" y="4043486"/>
                      <a:pt x="1897021" y="4036628"/>
                      <a:pt x="1897021" y="4029770"/>
                    </a:cubicBezTo>
                    <a:cubicBezTo>
                      <a:pt x="1897117" y="3996242"/>
                      <a:pt x="1898069" y="3962714"/>
                      <a:pt x="1897497" y="3929186"/>
                    </a:cubicBezTo>
                    <a:cubicBezTo>
                      <a:pt x="1896640" y="3884228"/>
                      <a:pt x="1893211" y="3839555"/>
                      <a:pt x="1882448" y="3795550"/>
                    </a:cubicBezTo>
                    <a:cubicBezTo>
                      <a:pt x="1875590" y="3767451"/>
                      <a:pt x="1872256" y="3738591"/>
                      <a:pt x="1877686" y="3709444"/>
                    </a:cubicBezTo>
                    <a:cubicBezTo>
                      <a:pt x="1880067" y="3696490"/>
                      <a:pt x="1878162" y="3683726"/>
                      <a:pt x="1874257" y="3671153"/>
                    </a:cubicBezTo>
                    <a:cubicBezTo>
                      <a:pt x="1867875" y="3650675"/>
                      <a:pt x="1859779" y="3631053"/>
                      <a:pt x="1850063" y="3612003"/>
                    </a:cubicBezTo>
                    <a:cubicBezTo>
                      <a:pt x="1833871" y="3580285"/>
                      <a:pt x="1829489" y="3546852"/>
                      <a:pt x="1836347" y="3512086"/>
                    </a:cubicBezTo>
                    <a:cubicBezTo>
                      <a:pt x="1845967" y="3462842"/>
                      <a:pt x="1846158" y="3413978"/>
                      <a:pt x="1834537" y="3364829"/>
                    </a:cubicBezTo>
                    <a:cubicBezTo>
                      <a:pt x="1827965" y="3336826"/>
                      <a:pt x="1827203" y="3308156"/>
                      <a:pt x="1826822" y="3279009"/>
                    </a:cubicBezTo>
                    <a:cubicBezTo>
                      <a:pt x="1826155" y="3229765"/>
                      <a:pt x="1819678" y="3180330"/>
                      <a:pt x="1800343" y="3133848"/>
                    </a:cubicBezTo>
                    <a:cubicBezTo>
                      <a:pt x="1792437" y="3114893"/>
                      <a:pt x="1778626" y="3102511"/>
                      <a:pt x="1759766" y="3096415"/>
                    </a:cubicBezTo>
                    <a:cubicBezTo>
                      <a:pt x="1742812" y="3090986"/>
                      <a:pt x="1727762" y="3082604"/>
                      <a:pt x="1712903" y="3073174"/>
                    </a:cubicBezTo>
                    <a:cubicBezTo>
                      <a:pt x="1685947" y="3056124"/>
                      <a:pt x="1658515" y="3040884"/>
                      <a:pt x="1626702" y="3032978"/>
                    </a:cubicBezTo>
                    <a:cubicBezTo>
                      <a:pt x="1590507" y="3024025"/>
                      <a:pt x="1574219" y="2993640"/>
                      <a:pt x="1561837" y="2961636"/>
                    </a:cubicBezTo>
                    <a:cubicBezTo>
                      <a:pt x="1554312" y="2942110"/>
                      <a:pt x="1553645" y="2921441"/>
                      <a:pt x="1554788" y="2900771"/>
                    </a:cubicBezTo>
                    <a:cubicBezTo>
                      <a:pt x="1555074" y="2895533"/>
                      <a:pt x="1556503" y="2889437"/>
                      <a:pt x="1551359" y="2885912"/>
                    </a:cubicBezTo>
                    <a:cubicBezTo>
                      <a:pt x="1545072" y="2881626"/>
                      <a:pt x="1539643" y="2886389"/>
                      <a:pt x="1534881" y="2889913"/>
                    </a:cubicBezTo>
                    <a:cubicBezTo>
                      <a:pt x="1513735" y="2905153"/>
                      <a:pt x="1496305" y="2924489"/>
                      <a:pt x="1479064" y="2943729"/>
                    </a:cubicBezTo>
                    <a:cubicBezTo>
                      <a:pt x="1441441" y="2985639"/>
                      <a:pt x="1405627" y="3029359"/>
                      <a:pt x="1366860" y="3070126"/>
                    </a:cubicBezTo>
                    <a:cubicBezTo>
                      <a:pt x="1315711" y="3123847"/>
                      <a:pt x="1259989" y="3172234"/>
                      <a:pt x="1190838" y="3202428"/>
                    </a:cubicBezTo>
                    <a:cubicBezTo>
                      <a:pt x="1183218" y="3205762"/>
                      <a:pt x="1175407" y="3209286"/>
                      <a:pt x="1168549" y="3214049"/>
                    </a:cubicBezTo>
                    <a:cubicBezTo>
                      <a:pt x="1152357" y="3225098"/>
                      <a:pt x="1143308" y="3239861"/>
                      <a:pt x="1146547" y="3260531"/>
                    </a:cubicBezTo>
                    <a:cubicBezTo>
                      <a:pt x="1152928" y="3302060"/>
                      <a:pt x="1149118" y="3342541"/>
                      <a:pt x="1133593" y="3381784"/>
                    </a:cubicBezTo>
                    <a:cubicBezTo>
                      <a:pt x="1120924" y="3413597"/>
                      <a:pt x="1117114" y="3446459"/>
                      <a:pt x="1120924" y="3480368"/>
                    </a:cubicBezTo>
                    <a:cubicBezTo>
                      <a:pt x="1121877" y="3488654"/>
                      <a:pt x="1121591" y="3497132"/>
                      <a:pt x="1121496" y="3505514"/>
                    </a:cubicBezTo>
                    <a:cubicBezTo>
                      <a:pt x="1121496" y="3509514"/>
                      <a:pt x="1119496" y="3513134"/>
                      <a:pt x="1115495" y="3514372"/>
                    </a:cubicBezTo>
                    <a:cubicBezTo>
                      <a:pt x="1111495" y="3515610"/>
                      <a:pt x="1108066" y="3513610"/>
                      <a:pt x="1105208" y="3510943"/>
                    </a:cubicBezTo>
                    <a:cubicBezTo>
                      <a:pt x="1101208" y="3507133"/>
                      <a:pt x="1098922" y="3502370"/>
                      <a:pt x="1097398" y="3497227"/>
                    </a:cubicBezTo>
                    <a:cubicBezTo>
                      <a:pt x="1091492" y="3477510"/>
                      <a:pt x="1085301" y="3457889"/>
                      <a:pt x="1080062" y="3438077"/>
                    </a:cubicBezTo>
                    <a:cubicBezTo>
                      <a:pt x="1073585" y="3413312"/>
                      <a:pt x="1074061" y="3388833"/>
                      <a:pt x="1081681" y="3363782"/>
                    </a:cubicBezTo>
                    <a:cubicBezTo>
                      <a:pt x="1090349" y="3335588"/>
                      <a:pt x="1099112" y="3306822"/>
                      <a:pt x="1093588" y="3276342"/>
                    </a:cubicBezTo>
                    <a:cubicBezTo>
                      <a:pt x="1090254" y="3257768"/>
                      <a:pt x="1088730" y="3255959"/>
                      <a:pt x="1069680" y="3259673"/>
                    </a:cubicBezTo>
                    <a:cubicBezTo>
                      <a:pt x="1038247" y="3265769"/>
                      <a:pt x="1006529" y="3269294"/>
                      <a:pt x="974430" y="3270056"/>
                    </a:cubicBezTo>
                    <a:cubicBezTo>
                      <a:pt x="957380" y="3270437"/>
                      <a:pt x="941188" y="3274342"/>
                      <a:pt x="926233" y="3282724"/>
                    </a:cubicBezTo>
                    <a:cubicBezTo>
                      <a:pt x="895658" y="3299774"/>
                      <a:pt x="862321" y="3301202"/>
                      <a:pt x="828602" y="3299202"/>
                    </a:cubicBezTo>
                    <a:cubicBezTo>
                      <a:pt x="781358" y="3296345"/>
                      <a:pt x="734305" y="3295392"/>
                      <a:pt x="687346" y="3303012"/>
                    </a:cubicBezTo>
                    <a:cubicBezTo>
                      <a:pt x="663629" y="3306917"/>
                      <a:pt x="643531" y="3317395"/>
                      <a:pt x="628482" y="3335207"/>
                    </a:cubicBezTo>
                    <a:cubicBezTo>
                      <a:pt x="599050" y="3370068"/>
                      <a:pt x="560759" y="3385594"/>
                      <a:pt x="517230" y="3391785"/>
                    </a:cubicBezTo>
                    <a:cubicBezTo>
                      <a:pt x="497608" y="3394547"/>
                      <a:pt x="478177" y="3398358"/>
                      <a:pt x="458651" y="3401691"/>
                    </a:cubicBezTo>
                    <a:cubicBezTo>
                      <a:pt x="446554" y="3403787"/>
                      <a:pt x="435982" y="3401501"/>
                      <a:pt x="427695" y="3391785"/>
                    </a:cubicBezTo>
                    <a:cubicBezTo>
                      <a:pt x="416455" y="3378736"/>
                      <a:pt x="420265" y="3364829"/>
                      <a:pt x="436934" y="3360829"/>
                    </a:cubicBezTo>
                    <a:cubicBezTo>
                      <a:pt x="456937" y="3356067"/>
                      <a:pt x="477034" y="3351780"/>
                      <a:pt x="497323" y="3348542"/>
                    </a:cubicBezTo>
                    <a:cubicBezTo>
                      <a:pt x="526183" y="3343970"/>
                      <a:pt x="550472" y="3330539"/>
                      <a:pt x="572570" y="3312442"/>
                    </a:cubicBezTo>
                    <a:cubicBezTo>
                      <a:pt x="585524" y="3301869"/>
                      <a:pt x="597811" y="3290344"/>
                      <a:pt x="609908" y="3278819"/>
                    </a:cubicBezTo>
                    <a:cubicBezTo>
                      <a:pt x="644293" y="3246434"/>
                      <a:pt x="684584" y="3233956"/>
                      <a:pt x="731447" y="3239861"/>
                    </a:cubicBezTo>
                    <a:cubicBezTo>
                      <a:pt x="762213" y="3243767"/>
                      <a:pt x="793264" y="3250434"/>
                      <a:pt x="824411" y="3241290"/>
                    </a:cubicBezTo>
                    <a:cubicBezTo>
                      <a:pt x="832221" y="3239004"/>
                      <a:pt x="840985" y="3238814"/>
                      <a:pt x="847081" y="3230908"/>
                    </a:cubicBezTo>
                    <a:close/>
                    <a:moveTo>
                      <a:pt x="2160578" y="2946587"/>
                    </a:moveTo>
                    <a:cubicBezTo>
                      <a:pt x="2156768" y="2946587"/>
                      <a:pt x="2152958" y="2946682"/>
                      <a:pt x="2149148" y="2946587"/>
                    </a:cubicBezTo>
                    <a:cubicBezTo>
                      <a:pt x="2118382" y="2945444"/>
                      <a:pt x="2112001" y="2939157"/>
                      <a:pt x="2111334" y="2908201"/>
                    </a:cubicBezTo>
                    <a:cubicBezTo>
                      <a:pt x="2110953" y="2889151"/>
                      <a:pt x="2110381" y="2870101"/>
                      <a:pt x="2111429" y="2851051"/>
                    </a:cubicBezTo>
                    <a:cubicBezTo>
                      <a:pt x="2114191" y="2803426"/>
                      <a:pt x="2133337" y="2762659"/>
                      <a:pt x="2167817" y="2729988"/>
                    </a:cubicBezTo>
                    <a:cubicBezTo>
                      <a:pt x="2188867" y="2710176"/>
                      <a:pt x="2193725" y="2697032"/>
                      <a:pt x="2183438" y="2669504"/>
                    </a:cubicBezTo>
                    <a:cubicBezTo>
                      <a:pt x="2178104" y="2655217"/>
                      <a:pt x="2171627" y="2641406"/>
                      <a:pt x="2166484" y="2627118"/>
                    </a:cubicBezTo>
                    <a:cubicBezTo>
                      <a:pt x="2163245" y="2618165"/>
                      <a:pt x="2158197" y="2611021"/>
                      <a:pt x="2150577" y="2605401"/>
                    </a:cubicBezTo>
                    <a:cubicBezTo>
                      <a:pt x="2135527" y="2594352"/>
                      <a:pt x="2128669" y="2578445"/>
                      <a:pt x="2125431" y="2560824"/>
                    </a:cubicBezTo>
                    <a:cubicBezTo>
                      <a:pt x="2123431" y="2549585"/>
                      <a:pt x="2122097" y="2538250"/>
                      <a:pt x="2120859" y="2526915"/>
                    </a:cubicBezTo>
                    <a:cubicBezTo>
                      <a:pt x="2120002" y="2518533"/>
                      <a:pt x="2119525" y="2509580"/>
                      <a:pt x="2114477" y="2502912"/>
                    </a:cubicBezTo>
                    <a:cubicBezTo>
                      <a:pt x="2099713" y="2483481"/>
                      <a:pt x="2093046" y="2461193"/>
                      <a:pt x="2088950" y="2437666"/>
                    </a:cubicBezTo>
                    <a:cubicBezTo>
                      <a:pt x="2086855" y="2425664"/>
                      <a:pt x="2080663" y="2415758"/>
                      <a:pt x="2068471" y="2412425"/>
                    </a:cubicBezTo>
                    <a:cubicBezTo>
                      <a:pt x="2041135" y="2404900"/>
                      <a:pt x="2022656" y="2386612"/>
                      <a:pt x="2006273" y="2364800"/>
                    </a:cubicBezTo>
                    <a:cubicBezTo>
                      <a:pt x="1999891" y="2356322"/>
                      <a:pt x="1991700" y="2349274"/>
                      <a:pt x="1984651" y="2341273"/>
                    </a:cubicBezTo>
                    <a:cubicBezTo>
                      <a:pt x="1954457" y="2306983"/>
                      <a:pt x="1882448" y="2303554"/>
                      <a:pt x="1860160" y="2361466"/>
                    </a:cubicBezTo>
                    <a:cubicBezTo>
                      <a:pt x="1852063" y="2382421"/>
                      <a:pt x="1837966" y="2397756"/>
                      <a:pt x="1817678" y="2406900"/>
                    </a:cubicBezTo>
                    <a:cubicBezTo>
                      <a:pt x="1805581" y="2412329"/>
                      <a:pt x="1799962" y="2421283"/>
                      <a:pt x="1802152" y="2434142"/>
                    </a:cubicBezTo>
                    <a:cubicBezTo>
                      <a:pt x="1805867" y="2456335"/>
                      <a:pt x="1796437" y="2472909"/>
                      <a:pt x="1779769" y="2485767"/>
                    </a:cubicBezTo>
                    <a:cubicBezTo>
                      <a:pt x="1757766" y="2502912"/>
                      <a:pt x="1752527" y="2524725"/>
                      <a:pt x="1758814" y="2550823"/>
                    </a:cubicBezTo>
                    <a:cubicBezTo>
                      <a:pt x="1762338" y="2565492"/>
                      <a:pt x="1759004" y="2579493"/>
                      <a:pt x="1754051" y="2593304"/>
                    </a:cubicBezTo>
                    <a:cubicBezTo>
                      <a:pt x="1748336" y="2609306"/>
                      <a:pt x="1736430" y="2619308"/>
                      <a:pt x="1723095" y="2628642"/>
                    </a:cubicBezTo>
                    <a:cubicBezTo>
                      <a:pt x="1696330" y="2647311"/>
                      <a:pt x="1678422" y="2672076"/>
                      <a:pt x="1674517" y="2705318"/>
                    </a:cubicBezTo>
                    <a:cubicBezTo>
                      <a:pt x="1670612" y="2738466"/>
                      <a:pt x="1672231" y="2741990"/>
                      <a:pt x="1702997" y="2755896"/>
                    </a:cubicBezTo>
                    <a:cubicBezTo>
                      <a:pt x="1743097" y="2773898"/>
                      <a:pt x="1765481" y="2805712"/>
                      <a:pt x="1775578" y="2846955"/>
                    </a:cubicBezTo>
                    <a:cubicBezTo>
                      <a:pt x="1780435" y="2866862"/>
                      <a:pt x="1783769" y="2887246"/>
                      <a:pt x="1787008" y="2907534"/>
                    </a:cubicBezTo>
                    <a:cubicBezTo>
                      <a:pt x="1789675" y="2924298"/>
                      <a:pt x="1782150" y="2938586"/>
                      <a:pt x="1765862" y="2943348"/>
                    </a:cubicBezTo>
                    <a:cubicBezTo>
                      <a:pt x="1734811" y="2952302"/>
                      <a:pt x="1702997" y="2955159"/>
                      <a:pt x="1671279" y="2946015"/>
                    </a:cubicBezTo>
                    <a:cubicBezTo>
                      <a:pt x="1654420" y="2941062"/>
                      <a:pt x="1650991" y="2935728"/>
                      <a:pt x="1650514" y="2918012"/>
                    </a:cubicBezTo>
                    <a:cubicBezTo>
                      <a:pt x="1650229" y="2907344"/>
                      <a:pt x="1651086" y="2896580"/>
                      <a:pt x="1646228" y="2886675"/>
                    </a:cubicBezTo>
                    <a:cubicBezTo>
                      <a:pt x="1644514" y="2883245"/>
                      <a:pt x="1642990" y="2879054"/>
                      <a:pt x="1638989" y="2878388"/>
                    </a:cubicBezTo>
                    <a:cubicBezTo>
                      <a:pt x="1633655" y="2877435"/>
                      <a:pt x="1631274" y="2882007"/>
                      <a:pt x="1628702" y="2885817"/>
                    </a:cubicBezTo>
                    <a:cubicBezTo>
                      <a:pt x="1611176" y="2911249"/>
                      <a:pt x="1618034" y="2965160"/>
                      <a:pt x="1651848" y="2982210"/>
                    </a:cubicBezTo>
                    <a:cubicBezTo>
                      <a:pt x="1666802" y="2989735"/>
                      <a:pt x="1683566" y="2995164"/>
                      <a:pt x="1696044" y="3005737"/>
                    </a:cubicBezTo>
                    <a:cubicBezTo>
                      <a:pt x="1716999" y="3023453"/>
                      <a:pt x="1741478" y="3033074"/>
                      <a:pt x="1765957" y="3043456"/>
                    </a:cubicBezTo>
                    <a:cubicBezTo>
                      <a:pt x="1793199" y="3054981"/>
                      <a:pt x="1815678" y="3072221"/>
                      <a:pt x="1833585" y="3096034"/>
                    </a:cubicBezTo>
                    <a:cubicBezTo>
                      <a:pt x="1847872" y="3114989"/>
                      <a:pt x="1859207" y="3135563"/>
                      <a:pt x="1871018" y="3156042"/>
                    </a:cubicBezTo>
                    <a:cubicBezTo>
                      <a:pt x="1883210" y="3176996"/>
                      <a:pt x="1887496" y="3177663"/>
                      <a:pt x="1905499" y="3162709"/>
                    </a:cubicBezTo>
                    <a:cubicBezTo>
                      <a:pt x="1924930" y="3146612"/>
                      <a:pt x="1938741" y="3146040"/>
                      <a:pt x="1961029" y="3160613"/>
                    </a:cubicBezTo>
                    <a:cubicBezTo>
                      <a:pt x="1984556" y="3175949"/>
                      <a:pt x="1997129" y="3170805"/>
                      <a:pt x="2001892" y="3143087"/>
                    </a:cubicBezTo>
                    <a:cubicBezTo>
                      <a:pt x="2006178" y="3118037"/>
                      <a:pt x="2017036" y="3096605"/>
                      <a:pt x="2036372" y="3080318"/>
                    </a:cubicBezTo>
                    <a:cubicBezTo>
                      <a:pt x="2089331" y="3035550"/>
                      <a:pt x="2145624" y="2995355"/>
                      <a:pt x="2205536" y="2960398"/>
                    </a:cubicBezTo>
                    <a:cubicBezTo>
                      <a:pt x="2224396" y="2949444"/>
                      <a:pt x="2240683" y="2936109"/>
                      <a:pt x="2251066" y="2916773"/>
                    </a:cubicBezTo>
                    <a:cubicBezTo>
                      <a:pt x="2259924" y="2900295"/>
                      <a:pt x="2264972" y="2882960"/>
                      <a:pt x="2259067" y="2864100"/>
                    </a:cubicBezTo>
                    <a:cubicBezTo>
                      <a:pt x="2257162" y="2858100"/>
                      <a:pt x="2254780" y="2852099"/>
                      <a:pt x="2247351" y="2851813"/>
                    </a:cubicBezTo>
                    <a:cubicBezTo>
                      <a:pt x="2239826" y="2851527"/>
                      <a:pt x="2237350" y="2857623"/>
                      <a:pt x="2235254" y="2863434"/>
                    </a:cubicBezTo>
                    <a:cubicBezTo>
                      <a:pt x="2231063" y="2875149"/>
                      <a:pt x="2231635" y="2887436"/>
                      <a:pt x="2231349" y="2899533"/>
                    </a:cubicBezTo>
                    <a:cubicBezTo>
                      <a:pt x="2230587" y="2926679"/>
                      <a:pt x="2221348" y="2937538"/>
                      <a:pt x="2194678" y="2943729"/>
                    </a:cubicBezTo>
                    <a:cubicBezTo>
                      <a:pt x="2183438" y="2946396"/>
                      <a:pt x="2172103" y="2946682"/>
                      <a:pt x="2160673" y="2946492"/>
                    </a:cubicBezTo>
                    <a:close/>
                    <a:moveTo>
                      <a:pt x="1887972" y="1332671"/>
                    </a:moveTo>
                    <a:cubicBezTo>
                      <a:pt x="1885591" y="1301714"/>
                      <a:pt x="1893973" y="1272568"/>
                      <a:pt x="1901498" y="1243326"/>
                    </a:cubicBezTo>
                    <a:cubicBezTo>
                      <a:pt x="1907594" y="1219704"/>
                      <a:pt x="1913785" y="1196177"/>
                      <a:pt x="1919977" y="1172555"/>
                    </a:cubicBezTo>
                    <a:cubicBezTo>
                      <a:pt x="1922929" y="1161411"/>
                      <a:pt x="1924644" y="1150172"/>
                      <a:pt x="1924263" y="1138646"/>
                    </a:cubicBezTo>
                    <a:cubicBezTo>
                      <a:pt x="1924072" y="1132550"/>
                      <a:pt x="1923882" y="1126264"/>
                      <a:pt x="1918929" y="1121692"/>
                    </a:cubicBezTo>
                    <a:cubicBezTo>
                      <a:pt x="1906165" y="1109786"/>
                      <a:pt x="1897117" y="1094260"/>
                      <a:pt x="1882258" y="1084259"/>
                    </a:cubicBezTo>
                    <a:cubicBezTo>
                      <a:pt x="1869780" y="1075781"/>
                      <a:pt x="1862160" y="1063875"/>
                      <a:pt x="1858445" y="1049111"/>
                    </a:cubicBezTo>
                    <a:cubicBezTo>
                      <a:pt x="1855778" y="1038729"/>
                      <a:pt x="1851968" y="1028633"/>
                      <a:pt x="1848634" y="1018346"/>
                    </a:cubicBezTo>
                    <a:cubicBezTo>
                      <a:pt x="1835204" y="1054255"/>
                      <a:pt x="1821583" y="1087973"/>
                      <a:pt x="1802819" y="1119596"/>
                    </a:cubicBezTo>
                    <a:cubicBezTo>
                      <a:pt x="1794056" y="1134265"/>
                      <a:pt x="1796056" y="1148743"/>
                      <a:pt x="1805391" y="1162554"/>
                    </a:cubicBezTo>
                    <a:cubicBezTo>
                      <a:pt x="1813011" y="1173984"/>
                      <a:pt x="1821679" y="1185128"/>
                      <a:pt x="1825012" y="1198559"/>
                    </a:cubicBezTo>
                    <a:cubicBezTo>
                      <a:pt x="1835680" y="1242755"/>
                      <a:pt x="1862827" y="1279997"/>
                      <a:pt x="1877209" y="1322574"/>
                    </a:cubicBezTo>
                    <a:cubicBezTo>
                      <a:pt x="1878543" y="1326384"/>
                      <a:pt x="1879495" y="1331718"/>
                      <a:pt x="1888068" y="1332480"/>
                    </a:cubicBezTo>
                    <a:close/>
                  </a:path>
                </a:pathLst>
              </a:custGeom>
              <a:solidFill>
                <a:srgbClr val="CF0F21"/>
              </a:solidFill>
              <a:ln w="6350" cap="flat">
                <a:solidFill>
                  <a:srgbClr val="F0EDEB"/>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171AD1AE-DAE7-2918-1599-5E265EDB1216}"/>
                  </a:ext>
                </a:extLst>
              </p:cNvPr>
              <p:cNvSpPr/>
              <p:nvPr/>
            </p:nvSpPr>
            <p:spPr>
              <a:xfrm>
                <a:off x="1286509" y="3565114"/>
                <a:ext cx="1577648" cy="1140079"/>
              </a:xfrm>
              <a:custGeom>
                <a:avLst/>
                <a:gdLst>
                  <a:gd name="connsiteX0" fmla="*/ 318168 w 1577648"/>
                  <a:gd name="connsiteY0" fmla="*/ 44394 h 1140079"/>
                  <a:gd name="connsiteX1" fmla="*/ 437611 w 1577648"/>
                  <a:gd name="connsiteY1" fmla="*/ 22772 h 1140079"/>
                  <a:gd name="connsiteX2" fmla="*/ 510478 w 1577648"/>
                  <a:gd name="connsiteY2" fmla="*/ 25725 h 1140079"/>
                  <a:gd name="connsiteX3" fmla="*/ 548482 w 1577648"/>
                  <a:gd name="connsiteY3" fmla="*/ 32202 h 1140079"/>
                  <a:gd name="connsiteX4" fmla="*/ 583534 w 1577648"/>
                  <a:gd name="connsiteY4" fmla="*/ 66968 h 1140079"/>
                  <a:gd name="connsiteX5" fmla="*/ 683452 w 1577648"/>
                  <a:gd name="connsiteY5" fmla="*/ 57538 h 1140079"/>
                  <a:gd name="connsiteX6" fmla="*/ 747079 w 1577648"/>
                  <a:gd name="connsiteY6" fmla="*/ 90590 h 1140079"/>
                  <a:gd name="connsiteX7" fmla="*/ 805372 w 1577648"/>
                  <a:gd name="connsiteY7" fmla="*/ 128499 h 1140079"/>
                  <a:gd name="connsiteX8" fmla="*/ 823469 w 1577648"/>
                  <a:gd name="connsiteY8" fmla="*/ 130881 h 1140079"/>
                  <a:gd name="connsiteX9" fmla="*/ 968916 w 1577648"/>
                  <a:gd name="connsiteY9" fmla="*/ 163361 h 1140079"/>
                  <a:gd name="connsiteX10" fmla="*/ 1027114 w 1577648"/>
                  <a:gd name="connsiteY10" fmla="*/ 164409 h 1140079"/>
                  <a:gd name="connsiteX11" fmla="*/ 1131412 w 1577648"/>
                  <a:gd name="connsiteY11" fmla="*/ 175839 h 1140079"/>
                  <a:gd name="connsiteX12" fmla="*/ 1165322 w 1577648"/>
                  <a:gd name="connsiteY12" fmla="*/ 198603 h 1140079"/>
                  <a:gd name="connsiteX13" fmla="*/ 1224948 w 1577648"/>
                  <a:gd name="connsiteY13" fmla="*/ 261659 h 1140079"/>
                  <a:gd name="connsiteX14" fmla="*/ 1286003 w 1577648"/>
                  <a:gd name="connsiteY14" fmla="*/ 303855 h 1140079"/>
                  <a:gd name="connsiteX15" fmla="*/ 1357441 w 1577648"/>
                  <a:gd name="connsiteY15" fmla="*/ 343574 h 1140079"/>
                  <a:gd name="connsiteX16" fmla="*/ 1385730 w 1577648"/>
                  <a:gd name="connsiteY16" fmla="*/ 428632 h 1140079"/>
                  <a:gd name="connsiteX17" fmla="*/ 1408876 w 1577648"/>
                  <a:gd name="connsiteY17" fmla="*/ 462255 h 1140079"/>
                  <a:gd name="connsiteX18" fmla="*/ 1491553 w 1577648"/>
                  <a:gd name="connsiteY18" fmla="*/ 512643 h 1140079"/>
                  <a:gd name="connsiteX19" fmla="*/ 1509555 w 1577648"/>
                  <a:gd name="connsiteY19" fmla="*/ 569697 h 1140079"/>
                  <a:gd name="connsiteX20" fmla="*/ 1527938 w 1577648"/>
                  <a:gd name="connsiteY20" fmla="*/ 634182 h 1140079"/>
                  <a:gd name="connsiteX21" fmla="*/ 1554132 w 1577648"/>
                  <a:gd name="connsiteY21" fmla="*/ 668662 h 1140079"/>
                  <a:gd name="connsiteX22" fmla="*/ 1568134 w 1577648"/>
                  <a:gd name="connsiteY22" fmla="*/ 766389 h 1140079"/>
                  <a:gd name="connsiteX23" fmla="*/ 1395255 w 1577648"/>
                  <a:gd name="connsiteY23" fmla="*/ 919646 h 1140079"/>
                  <a:gd name="connsiteX24" fmla="*/ 1380682 w 1577648"/>
                  <a:gd name="connsiteY24" fmla="*/ 925551 h 1140079"/>
                  <a:gd name="connsiteX25" fmla="*/ 1385635 w 1577648"/>
                  <a:gd name="connsiteY25" fmla="*/ 940315 h 1140079"/>
                  <a:gd name="connsiteX26" fmla="*/ 1371633 w 1577648"/>
                  <a:gd name="connsiteY26" fmla="*/ 1028040 h 1140079"/>
                  <a:gd name="connsiteX27" fmla="*/ 1309054 w 1577648"/>
                  <a:gd name="connsiteY27" fmla="*/ 1072713 h 1140079"/>
                  <a:gd name="connsiteX28" fmla="*/ 1247522 w 1577648"/>
                  <a:gd name="connsiteY28" fmla="*/ 1111384 h 1140079"/>
                  <a:gd name="connsiteX29" fmla="*/ 1112934 w 1577648"/>
                  <a:gd name="connsiteY29" fmla="*/ 1127386 h 1140079"/>
                  <a:gd name="connsiteX30" fmla="*/ 1010731 w 1577648"/>
                  <a:gd name="connsiteY30" fmla="*/ 1081952 h 1140079"/>
                  <a:gd name="connsiteX31" fmla="*/ 973107 w 1577648"/>
                  <a:gd name="connsiteY31" fmla="*/ 1073189 h 1140079"/>
                  <a:gd name="connsiteX32" fmla="*/ 917957 w 1577648"/>
                  <a:gd name="connsiteY32" fmla="*/ 1059473 h 1140079"/>
                  <a:gd name="connsiteX33" fmla="*/ 868618 w 1577648"/>
                  <a:gd name="connsiteY33" fmla="*/ 1017563 h 1140079"/>
                  <a:gd name="connsiteX34" fmla="*/ 837090 w 1577648"/>
                  <a:gd name="connsiteY34" fmla="*/ 1006133 h 1140079"/>
                  <a:gd name="connsiteX35" fmla="*/ 661735 w 1577648"/>
                  <a:gd name="connsiteY35" fmla="*/ 1015753 h 1140079"/>
                  <a:gd name="connsiteX36" fmla="*/ 537243 w 1577648"/>
                  <a:gd name="connsiteY36" fmla="*/ 1008514 h 1140079"/>
                  <a:gd name="connsiteX37" fmla="*/ 421705 w 1577648"/>
                  <a:gd name="connsiteY37" fmla="*/ 982130 h 1140079"/>
                  <a:gd name="connsiteX38" fmla="*/ 386367 w 1577648"/>
                  <a:gd name="connsiteY38" fmla="*/ 961175 h 1140079"/>
                  <a:gd name="connsiteX39" fmla="*/ 335503 w 1577648"/>
                  <a:gd name="connsiteY39" fmla="*/ 954222 h 1140079"/>
                  <a:gd name="connsiteX40" fmla="*/ 290736 w 1577648"/>
                  <a:gd name="connsiteY40" fmla="*/ 943363 h 1140079"/>
                  <a:gd name="connsiteX41" fmla="*/ 223680 w 1577648"/>
                  <a:gd name="connsiteY41" fmla="*/ 888309 h 1140079"/>
                  <a:gd name="connsiteX42" fmla="*/ 150814 w 1577648"/>
                  <a:gd name="connsiteY42" fmla="*/ 815823 h 1140079"/>
                  <a:gd name="connsiteX43" fmla="*/ 75376 w 1577648"/>
                  <a:gd name="connsiteY43" fmla="*/ 677330 h 1140079"/>
                  <a:gd name="connsiteX44" fmla="*/ 79948 w 1577648"/>
                  <a:gd name="connsiteY44" fmla="*/ 587128 h 1140079"/>
                  <a:gd name="connsiteX45" fmla="*/ 69470 w 1577648"/>
                  <a:gd name="connsiteY45" fmla="*/ 554553 h 1140079"/>
                  <a:gd name="connsiteX46" fmla="*/ 52420 w 1577648"/>
                  <a:gd name="connsiteY46" fmla="*/ 539408 h 1140079"/>
                  <a:gd name="connsiteX47" fmla="*/ 28513 w 1577648"/>
                  <a:gd name="connsiteY47" fmla="*/ 456064 h 1140079"/>
                  <a:gd name="connsiteX48" fmla="*/ 50230 w 1577648"/>
                  <a:gd name="connsiteY48" fmla="*/ 372054 h 1140079"/>
                  <a:gd name="connsiteX49" fmla="*/ 43562 w 1577648"/>
                  <a:gd name="connsiteY49" fmla="*/ 295854 h 1140079"/>
                  <a:gd name="connsiteX50" fmla="*/ 3557 w 1577648"/>
                  <a:gd name="connsiteY50" fmla="*/ 172124 h 1140079"/>
                  <a:gd name="connsiteX51" fmla="*/ 6605 w 1577648"/>
                  <a:gd name="connsiteY51" fmla="*/ 114307 h 1140079"/>
                  <a:gd name="connsiteX52" fmla="*/ 11939 w 1577648"/>
                  <a:gd name="connsiteY52" fmla="*/ 99258 h 1140079"/>
                  <a:gd name="connsiteX53" fmla="*/ 41943 w 1577648"/>
                  <a:gd name="connsiteY53" fmla="*/ 68873 h 1140079"/>
                  <a:gd name="connsiteX54" fmla="*/ 130525 w 1577648"/>
                  <a:gd name="connsiteY54" fmla="*/ 27153 h 1140079"/>
                  <a:gd name="connsiteX55" fmla="*/ 152814 w 1577648"/>
                  <a:gd name="connsiteY55" fmla="*/ 15819 h 1140079"/>
                  <a:gd name="connsiteX56" fmla="*/ 247016 w 1577648"/>
                  <a:gd name="connsiteY56" fmla="*/ 102 h 1140079"/>
                  <a:gd name="connsiteX57" fmla="*/ 318263 w 1577648"/>
                  <a:gd name="connsiteY57" fmla="*/ 44584 h 1140079"/>
                  <a:gd name="connsiteX58" fmla="*/ 1340391 w 1577648"/>
                  <a:gd name="connsiteY58" fmla="*/ 782105 h 1140079"/>
                  <a:gd name="connsiteX59" fmla="*/ 1363061 w 1577648"/>
                  <a:gd name="connsiteY59" fmla="*/ 781153 h 1140079"/>
                  <a:gd name="connsiteX60" fmla="*/ 1417544 w 1577648"/>
                  <a:gd name="connsiteY60" fmla="*/ 760959 h 1140079"/>
                  <a:gd name="connsiteX61" fmla="*/ 1434308 w 1577648"/>
                  <a:gd name="connsiteY61" fmla="*/ 694665 h 1140079"/>
                  <a:gd name="connsiteX62" fmla="*/ 1414591 w 1577648"/>
                  <a:gd name="connsiteY62" fmla="*/ 666948 h 1140079"/>
                  <a:gd name="connsiteX63" fmla="*/ 1368490 w 1577648"/>
                  <a:gd name="connsiteY63" fmla="*/ 619513 h 1140079"/>
                  <a:gd name="connsiteX64" fmla="*/ 1292385 w 1577648"/>
                  <a:gd name="connsiteY64" fmla="*/ 633420 h 1140079"/>
                  <a:gd name="connsiteX65" fmla="*/ 1278383 w 1577648"/>
                  <a:gd name="connsiteY65" fmla="*/ 674472 h 1140079"/>
                  <a:gd name="connsiteX66" fmla="*/ 1227139 w 1577648"/>
                  <a:gd name="connsiteY66" fmla="*/ 718573 h 1140079"/>
                  <a:gd name="connsiteX67" fmla="*/ 1082454 w 1577648"/>
                  <a:gd name="connsiteY67" fmla="*/ 609512 h 1140079"/>
                  <a:gd name="connsiteX68" fmla="*/ 1080739 w 1577648"/>
                  <a:gd name="connsiteY68" fmla="*/ 563887 h 1140079"/>
                  <a:gd name="connsiteX69" fmla="*/ 1037115 w 1577648"/>
                  <a:gd name="connsiteY69" fmla="*/ 515119 h 1140079"/>
                  <a:gd name="connsiteX70" fmla="*/ 1014350 w 1577648"/>
                  <a:gd name="connsiteY70" fmla="*/ 484544 h 1140079"/>
                  <a:gd name="connsiteX71" fmla="*/ 1126079 w 1577648"/>
                  <a:gd name="connsiteY71" fmla="*/ 399581 h 1140079"/>
                  <a:gd name="connsiteX72" fmla="*/ 1175799 w 1577648"/>
                  <a:gd name="connsiteY72" fmla="*/ 406153 h 1140079"/>
                  <a:gd name="connsiteX73" fmla="*/ 1200278 w 1577648"/>
                  <a:gd name="connsiteY73" fmla="*/ 401486 h 1140079"/>
                  <a:gd name="connsiteX74" fmla="*/ 1211804 w 1577648"/>
                  <a:gd name="connsiteY74" fmla="*/ 388532 h 1140079"/>
                  <a:gd name="connsiteX75" fmla="*/ 1199897 w 1577648"/>
                  <a:gd name="connsiteY75" fmla="*/ 376530 h 1140079"/>
                  <a:gd name="connsiteX76" fmla="*/ 1184467 w 1577648"/>
                  <a:gd name="connsiteY76" fmla="*/ 372339 h 1140079"/>
                  <a:gd name="connsiteX77" fmla="*/ 1122554 w 1577648"/>
                  <a:gd name="connsiteY77" fmla="*/ 322524 h 1140079"/>
                  <a:gd name="connsiteX78" fmla="*/ 1103981 w 1577648"/>
                  <a:gd name="connsiteY78" fmla="*/ 296616 h 1140079"/>
                  <a:gd name="connsiteX79" fmla="*/ 1078835 w 1577648"/>
                  <a:gd name="connsiteY79" fmla="*/ 285281 h 1140079"/>
                  <a:gd name="connsiteX80" fmla="*/ 1061689 w 1577648"/>
                  <a:gd name="connsiteY80" fmla="*/ 307569 h 1140079"/>
                  <a:gd name="connsiteX81" fmla="*/ 1059404 w 1577648"/>
                  <a:gd name="connsiteY81" fmla="*/ 323381 h 1140079"/>
                  <a:gd name="connsiteX82" fmla="*/ 1048831 w 1577648"/>
                  <a:gd name="connsiteY82" fmla="*/ 374816 h 1140079"/>
                  <a:gd name="connsiteX83" fmla="*/ 983299 w 1577648"/>
                  <a:gd name="connsiteY83" fmla="*/ 437967 h 1140079"/>
                  <a:gd name="connsiteX84" fmla="*/ 933864 w 1577648"/>
                  <a:gd name="connsiteY84" fmla="*/ 444920 h 1140079"/>
                  <a:gd name="connsiteX85" fmla="*/ 838233 w 1577648"/>
                  <a:gd name="connsiteY85" fmla="*/ 424727 h 1140079"/>
                  <a:gd name="connsiteX86" fmla="*/ 819469 w 1577648"/>
                  <a:gd name="connsiteY86" fmla="*/ 259182 h 1140079"/>
                  <a:gd name="connsiteX87" fmla="*/ 838424 w 1577648"/>
                  <a:gd name="connsiteY87" fmla="*/ 239370 h 1140079"/>
                  <a:gd name="connsiteX88" fmla="*/ 826041 w 1577648"/>
                  <a:gd name="connsiteY88" fmla="*/ 210033 h 1140079"/>
                  <a:gd name="connsiteX89" fmla="*/ 798799 w 1577648"/>
                  <a:gd name="connsiteY89" fmla="*/ 210891 h 1140079"/>
                  <a:gd name="connsiteX90" fmla="*/ 743364 w 1577648"/>
                  <a:gd name="connsiteY90" fmla="*/ 193841 h 1140079"/>
                  <a:gd name="connsiteX91" fmla="*/ 712598 w 1577648"/>
                  <a:gd name="connsiteY91" fmla="*/ 184602 h 1140079"/>
                  <a:gd name="connsiteX92" fmla="*/ 693834 w 1577648"/>
                  <a:gd name="connsiteY92" fmla="*/ 213081 h 1140079"/>
                  <a:gd name="connsiteX93" fmla="*/ 684404 w 1577648"/>
                  <a:gd name="connsiteY93" fmla="*/ 264612 h 1140079"/>
                  <a:gd name="connsiteX94" fmla="*/ 658496 w 1577648"/>
                  <a:gd name="connsiteY94" fmla="*/ 320047 h 1140079"/>
                  <a:gd name="connsiteX95" fmla="*/ 525051 w 1577648"/>
                  <a:gd name="connsiteY95" fmla="*/ 347574 h 1140079"/>
                  <a:gd name="connsiteX96" fmla="*/ 493333 w 1577648"/>
                  <a:gd name="connsiteY96" fmla="*/ 305664 h 1140079"/>
                  <a:gd name="connsiteX97" fmla="*/ 487618 w 1577648"/>
                  <a:gd name="connsiteY97" fmla="*/ 248895 h 1140079"/>
                  <a:gd name="connsiteX98" fmla="*/ 492761 w 1577648"/>
                  <a:gd name="connsiteY98" fmla="*/ 162313 h 1140079"/>
                  <a:gd name="connsiteX99" fmla="*/ 467044 w 1577648"/>
                  <a:gd name="connsiteY99" fmla="*/ 121070 h 1140079"/>
                  <a:gd name="connsiteX100" fmla="*/ 426943 w 1577648"/>
                  <a:gd name="connsiteY100" fmla="*/ 143930 h 1140079"/>
                  <a:gd name="connsiteX101" fmla="*/ 399892 w 1577648"/>
                  <a:gd name="connsiteY101" fmla="*/ 194222 h 1140079"/>
                  <a:gd name="connsiteX102" fmla="*/ 343314 w 1577648"/>
                  <a:gd name="connsiteY102" fmla="*/ 235275 h 1140079"/>
                  <a:gd name="connsiteX103" fmla="*/ 306928 w 1577648"/>
                  <a:gd name="connsiteY103" fmla="*/ 237370 h 1140079"/>
                  <a:gd name="connsiteX104" fmla="*/ 265018 w 1577648"/>
                  <a:gd name="connsiteY104" fmla="*/ 206985 h 1140079"/>
                  <a:gd name="connsiteX105" fmla="*/ 240253 w 1577648"/>
                  <a:gd name="connsiteY105" fmla="*/ 124213 h 1140079"/>
                  <a:gd name="connsiteX106" fmla="*/ 207392 w 1577648"/>
                  <a:gd name="connsiteY106" fmla="*/ 105354 h 1140079"/>
                  <a:gd name="connsiteX107" fmla="*/ 136907 w 1577648"/>
                  <a:gd name="connsiteY107" fmla="*/ 137548 h 1140079"/>
                  <a:gd name="connsiteX108" fmla="*/ 122524 w 1577648"/>
                  <a:gd name="connsiteY108" fmla="*/ 164028 h 1140079"/>
                  <a:gd name="connsiteX109" fmla="*/ 134240 w 1577648"/>
                  <a:gd name="connsiteY109" fmla="*/ 200604 h 1140079"/>
                  <a:gd name="connsiteX110" fmla="*/ 156148 w 1577648"/>
                  <a:gd name="connsiteY110" fmla="*/ 331096 h 1140079"/>
                  <a:gd name="connsiteX111" fmla="*/ 150718 w 1577648"/>
                  <a:gd name="connsiteY111" fmla="*/ 385484 h 1140079"/>
                  <a:gd name="connsiteX112" fmla="*/ 162339 w 1577648"/>
                  <a:gd name="connsiteY112" fmla="*/ 410249 h 1140079"/>
                  <a:gd name="connsiteX113" fmla="*/ 178722 w 1577648"/>
                  <a:gd name="connsiteY113" fmla="*/ 391199 h 1140079"/>
                  <a:gd name="connsiteX114" fmla="*/ 204344 w 1577648"/>
                  <a:gd name="connsiteY114" fmla="*/ 325191 h 1140079"/>
                  <a:gd name="connsiteX115" fmla="*/ 289212 w 1577648"/>
                  <a:gd name="connsiteY115" fmla="*/ 279947 h 1140079"/>
                  <a:gd name="connsiteX116" fmla="*/ 351029 w 1577648"/>
                  <a:gd name="connsiteY116" fmla="*/ 302997 h 1140079"/>
                  <a:gd name="connsiteX117" fmla="*/ 405322 w 1577648"/>
                  <a:gd name="connsiteY117" fmla="*/ 387579 h 1140079"/>
                  <a:gd name="connsiteX118" fmla="*/ 397702 w 1577648"/>
                  <a:gd name="connsiteY118" fmla="*/ 434823 h 1140079"/>
                  <a:gd name="connsiteX119" fmla="*/ 420847 w 1577648"/>
                  <a:gd name="connsiteY119" fmla="*/ 515595 h 1140079"/>
                  <a:gd name="connsiteX120" fmla="*/ 468758 w 1577648"/>
                  <a:gd name="connsiteY120" fmla="*/ 618561 h 1140079"/>
                  <a:gd name="connsiteX121" fmla="*/ 452375 w 1577648"/>
                  <a:gd name="connsiteY121" fmla="*/ 695713 h 1140079"/>
                  <a:gd name="connsiteX122" fmla="*/ 344743 w 1577648"/>
                  <a:gd name="connsiteY122" fmla="*/ 726860 h 1140079"/>
                  <a:gd name="connsiteX123" fmla="*/ 313405 w 1577648"/>
                  <a:gd name="connsiteY123" fmla="*/ 704190 h 1140079"/>
                  <a:gd name="connsiteX124" fmla="*/ 273210 w 1577648"/>
                  <a:gd name="connsiteY124" fmla="*/ 657518 h 1140079"/>
                  <a:gd name="connsiteX125" fmla="*/ 237777 w 1577648"/>
                  <a:gd name="connsiteY125" fmla="*/ 622275 h 1140079"/>
                  <a:gd name="connsiteX126" fmla="*/ 209869 w 1577648"/>
                  <a:gd name="connsiteY126" fmla="*/ 635706 h 1140079"/>
                  <a:gd name="connsiteX127" fmla="*/ 219584 w 1577648"/>
                  <a:gd name="connsiteY127" fmla="*/ 677139 h 1140079"/>
                  <a:gd name="connsiteX128" fmla="*/ 294070 w 1577648"/>
                  <a:gd name="connsiteY128" fmla="*/ 753054 h 1140079"/>
                  <a:gd name="connsiteX129" fmla="*/ 421324 w 1577648"/>
                  <a:gd name="connsiteY129" fmla="*/ 798107 h 1140079"/>
                  <a:gd name="connsiteX130" fmla="*/ 545530 w 1577648"/>
                  <a:gd name="connsiteY130" fmla="*/ 849066 h 1140079"/>
                  <a:gd name="connsiteX131" fmla="*/ 604775 w 1577648"/>
                  <a:gd name="connsiteY131" fmla="*/ 891166 h 1140079"/>
                  <a:gd name="connsiteX132" fmla="*/ 698597 w 1577648"/>
                  <a:gd name="connsiteY132" fmla="*/ 908883 h 1140079"/>
                  <a:gd name="connsiteX133" fmla="*/ 734601 w 1577648"/>
                  <a:gd name="connsiteY133" fmla="*/ 892595 h 1140079"/>
                  <a:gd name="connsiteX134" fmla="*/ 780035 w 1577648"/>
                  <a:gd name="connsiteY134" fmla="*/ 824967 h 1140079"/>
                  <a:gd name="connsiteX135" fmla="*/ 898717 w 1577648"/>
                  <a:gd name="connsiteY135" fmla="*/ 764865 h 1140079"/>
                  <a:gd name="connsiteX136" fmla="*/ 1009111 w 1577648"/>
                  <a:gd name="connsiteY136" fmla="*/ 830111 h 1140079"/>
                  <a:gd name="connsiteX137" fmla="*/ 1032162 w 1577648"/>
                  <a:gd name="connsiteY137" fmla="*/ 897738 h 1140079"/>
                  <a:gd name="connsiteX138" fmla="*/ 1048926 w 1577648"/>
                  <a:gd name="connsiteY138" fmla="*/ 936029 h 1140079"/>
                  <a:gd name="connsiteX139" fmla="*/ 1137699 w 1577648"/>
                  <a:gd name="connsiteY139" fmla="*/ 986512 h 1140079"/>
                  <a:gd name="connsiteX140" fmla="*/ 1209803 w 1577648"/>
                  <a:gd name="connsiteY140" fmla="*/ 971557 h 1140079"/>
                  <a:gd name="connsiteX141" fmla="*/ 1211041 w 1577648"/>
                  <a:gd name="connsiteY141" fmla="*/ 948983 h 1140079"/>
                  <a:gd name="connsiteX142" fmla="*/ 1187515 w 1577648"/>
                  <a:gd name="connsiteY142" fmla="*/ 927361 h 1140079"/>
                  <a:gd name="connsiteX143" fmla="*/ 1164655 w 1577648"/>
                  <a:gd name="connsiteY143" fmla="*/ 883927 h 1140079"/>
                  <a:gd name="connsiteX144" fmla="*/ 1215328 w 1577648"/>
                  <a:gd name="connsiteY144" fmla="*/ 789439 h 1140079"/>
                  <a:gd name="connsiteX145" fmla="*/ 1297433 w 1577648"/>
                  <a:gd name="connsiteY145" fmla="*/ 777914 h 1140079"/>
                  <a:gd name="connsiteX146" fmla="*/ 1340772 w 1577648"/>
                  <a:gd name="connsiteY146" fmla="*/ 782295 h 114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577648" h="1140079">
                    <a:moveTo>
                      <a:pt x="318168" y="44394"/>
                    </a:moveTo>
                    <a:cubicBezTo>
                      <a:pt x="355315" y="18581"/>
                      <a:pt x="396749" y="19438"/>
                      <a:pt x="437611" y="22772"/>
                    </a:cubicBezTo>
                    <a:cubicBezTo>
                      <a:pt x="461995" y="24677"/>
                      <a:pt x="486189" y="25915"/>
                      <a:pt x="510478" y="25725"/>
                    </a:cubicBezTo>
                    <a:cubicBezTo>
                      <a:pt x="523527" y="25629"/>
                      <a:pt x="536290" y="27249"/>
                      <a:pt x="548482" y="32202"/>
                    </a:cubicBezTo>
                    <a:cubicBezTo>
                      <a:pt x="567628" y="40012"/>
                      <a:pt x="574676" y="46584"/>
                      <a:pt x="583534" y="66968"/>
                    </a:cubicBezTo>
                    <a:cubicBezTo>
                      <a:pt x="615538" y="51442"/>
                      <a:pt x="649066" y="51156"/>
                      <a:pt x="683452" y="57538"/>
                    </a:cubicBezTo>
                    <a:cubicBezTo>
                      <a:pt x="708217" y="62110"/>
                      <a:pt x="729267" y="72207"/>
                      <a:pt x="747079" y="90590"/>
                    </a:cubicBezTo>
                    <a:cubicBezTo>
                      <a:pt x="763462" y="107449"/>
                      <a:pt x="780416" y="124499"/>
                      <a:pt x="805372" y="128499"/>
                    </a:cubicBezTo>
                    <a:cubicBezTo>
                      <a:pt x="811372" y="129452"/>
                      <a:pt x="817468" y="130976"/>
                      <a:pt x="823469" y="130881"/>
                    </a:cubicBezTo>
                    <a:cubicBezTo>
                      <a:pt x="874618" y="130023"/>
                      <a:pt x="923101" y="140215"/>
                      <a:pt x="968916" y="163361"/>
                    </a:cubicBezTo>
                    <a:cubicBezTo>
                      <a:pt x="987490" y="172791"/>
                      <a:pt x="1008254" y="169933"/>
                      <a:pt x="1027114" y="164409"/>
                    </a:cubicBezTo>
                    <a:cubicBezTo>
                      <a:pt x="1063880" y="153645"/>
                      <a:pt x="1097789" y="161265"/>
                      <a:pt x="1131412" y="175839"/>
                    </a:cubicBezTo>
                    <a:cubicBezTo>
                      <a:pt x="1144176" y="181363"/>
                      <a:pt x="1155606" y="188697"/>
                      <a:pt x="1165322" y="198603"/>
                    </a:cubicBezTo>
                    <a:cubicBezTo>
                      <a:pt x="1185610" y="219273"/>
                      <a:pt x="1206851" y="238894"/>
                      <a:pt x="1224948" y="261659"/>
                    </a:cubicBezTo>
                    <a:cubicBezTo>
                      <a:pt x="1240855" y="281661"/>
                      <a:pt x="1260857" y="296616"/>
                      <a:pt x="1286003" y="303855"/>
                    </a:cubicBezTo>
                    <a:cubicBezTo>
                      <a:pt x="1312864" y="311570"/>
                      <a:pt x="1336581" y="326524"/>
                      <a:pt x="1357441" y="343574"/>
                    </a:cubicBezTo>
                    <a:cubicBezTo>
                      <a:pt x="1383349" y="364719"/>
                      <a:pt x="1389921" y="396152"/>
                      <a:pt x="1385730" y="428632"/>
                    </a:cubicBezTo>
                    <a:cubicBezTo>
                      <a:pt x="1382111" y="456350"/>
                      <a:pt x="1381158" y="456064"/>
                      <a:pt x="1408876" y="462255"/>
                    </a:cubicBezTo>
                    <a:cubicBezTo>
                      <a:pt x="1442023" y="469685"/>
                      <a:pt x="1468502" y="489306"/>
                      <a:pt x="1491553" y="512643"/>
                    </a:cubicBezTo>
                    <a:cubicBezTo>
                      <a:pt x="1506412" y="527692"/>
                      <a:pt x="1512127" y="548076"/>
                      <a:pt x="1509555" y="569697"/>
                    </a:cubicBezTo>
                    <a:cubicBezTo>
                      <a:pt x="1506698" y="593891"/>
                      <a:pt x="1515841" y="614655"/>
                      <a:pt x="1527938" y="634182"/>
                    </a:cubicBezTo>
                    <a:cubicBezTo>
                      <a:pt x="1535463" y="646469"/>
                      <a:pt x="1544036" y="658566"/>
                      <a:pt x="1554132" y="668662"/>
                    </a:cubicBezTo>
                    <a:cubicBezTo>
                      <a:pt x="1583564" y="698095"/>
                      <a:pt x="1581850" y="733337"/>
                      <a:pt x="1568134" y="766389"/>
                    </a:cubicBezTo>
                    <a:cubicBezTo>
                      <a:pt x="1535749" y="844684"/>
                      <a:pt x="1477646" y="896500"/>
                      <a:pt x="1395255" y="919646"/>
                    </a:cubicBezTo>
                    <a:cubicBezTo>
                      <a:pt x="1390207" y="921075"/>
                      <a:pt x="1384587" y="921265"/>
                      <a:pt x="1380682" y="925551"/>
                    </a:cubicBezTo>
                    <a:cubicBezTo>
                      <a:pt x="1379062" y="931552"/>
                      <a:pt x="1383634" y="935457"/>
                      <a:pt x="1385635" y="940315"/>
                    </a:cubicBezTo>
                    <a:cubicBezTo>
                      <a:pt x="1398589" y="972414"/>
                      <a:pt x="1392493" y="1001275"/>
                      <a:pt x="1371633" y="1028040"/>
                    </a:cubicBezTo>
                    <a:cubicBezTo>
                      <a:pt x="1355155" y="1049186"/>
                      <a:pt x="1332771" y="1062426"/>
                      <a:pt x="1309054" y="1072713"/>
                    </a:cubicBezTo>
                    <a:cubicBezTo>
                      <a:pt x="1286384" y="1082619"/>
                      <a:pt x="1266763" y="1096239"/>
                      <a:pt x="1247522" y="1111384"/>
                    </a:cubicBezTo>
                    <a:cubicBezTo>
                      <a:pt x="1206279" y="1143864"/>
                      <a:pt x="1161893" y="1148151"/>
                      <a:pt x="1112934" y="1127386"/>
                    </a:cubicBezTo>
                    <a:cubicBezTo>
                      <a:pt x="1078549" y="1112813"/>
                      <a:pt x="1044449" y="1098049"/>
                      <a:pt x="1010731" y="1081952"/>
                    </a:cubicBezTo>
                    <a:cubicBezTo>
                      <a:pt x="999015" y="1076332"/>
                      <a:pt x="986061" y="1074332"/>
                      <a:pt x="973107" y="1073189"/>
                    </a:cubicBezTo>
                    <a:cubicBezTo>
                      <a:pt x="954057" y="1071474"/>
                      <a:pt x="935864" y="1066521"/>
                      <a:pt x="917957" y="1059473"/>
                    </a:cubicBezTo>
                    <a:cubicBezTo>
                      <a:pt x="896526" y="1050996"/>
                      <a:pt x="880048" y="1037756"/>
                      <a:pt x="868618" y="1017563"/>
                    </a:cubicBezTo>
                    <a:cubicBezTo>
                      <a:pt x="857664" y="998322"/>
                      <a:pt x="857569" y="1000132"/>
                      <a:pt x="837090" y="1006133"/>
                    </a:cubicBezTo>
                    <a:cubicBezTo>
                      <a:pt x="779559" y="1022897"/>
                      <a:pt x="721552" y="1030422"/>
                      <a:pt x="661735" y="1015753"/>
                    </a:cubicBezTo>
                    <a:cubicBezTo>
                      <a:pt x="621063" y="1005752"/>
                      <a:pt x="579439" y="1002323"/>
                      <a:pt x="537243" y="1008514"/>
                    </a:cubicBezTo>
                    <a:cubicBezTo>
                      <a:pt x="495809" y="1014515"/>
                      <a:pt x="457042" y="1004990"/>
                      <a:pt x="421705" y="982130"/>
                    </a:cubicBezTo>
                    <a:cubicBezTo>
                      <a:pt x="410179" y="974700"/>
                      <a:pt x="398654" y="967176"/>
                      <a:pt x="386367" y="961175"/>
                    </a:cubicBezTo>
                    <a:cubicBezTo>
                      <a:pt x="370365" y="953460"/>
                      <a:pt x="353315" y="949269"/>
                      <a:pt x="335503" y="954222"/>
                    </a:cubicBezTo>
                    <a:cubicBezTo>
                      <a:pt x="318454" y="958984"/>
                      <a:pt x="303880" y="953841"/>
                      <a:pt x="290736" y="943363"/>
                    </a:cubicBezTo>
                    <a:cubicBezTo>
                      <a:pt x="268162" y="925266"/>
                      <a:pt x="245016" y="907740"/>
                      <a:pt x="223680" y="888309"/>
                    </a:cubicBezTo>
                    <a:cubicBezTo>
                      <a:pt x="198439" y="865163"/>
                      <a:pt x="173578" y="841350"/>
                      <a:pt x="150814" y="815823"/>
                    </a:cubicBezTo>
                    <a:cubicBezTo>
                      <a:pt x="115095" y="775723"/>
                      <a:pt x="84615" y="732384"/>
                      <a:pt x="75376" y="677330"/>
                    </a:cubicBezTo>
                    <a:cubicBezTo>
                      <a:pt x="70232" y="646659"/>
                      <a:pt x="69184" y="616465"/>
                      <a:pt x="79948" y="587128"/>
                    </a:cubicBezTo>
                    <a:cubicBezTo>
                      <a:pt x="85377" y="572364"/>
                      <a:pt x="82996" y="562649"/>
                      <a:pt x="69470" y="554553"/>
                    </a:cubicBezTo>
                    <a:cubicBezTo>
                      <a:pt x="63088" y="550743"/>
                      <a:pt x="58135" y="544456"/>
                      <a:pt x="52420" y="539408"/>
                    </a:cubicBezTo>
                    <a:cubicBezTo>
                      <a:pt x="27084" y="516643"/>
                      <a:pt x="21559" y="488259"/>
                      <a:pt x="28513" y="456064"/>
                    </a:cubicBezTo>
                    <a:cubicBezTo>
                      <a:pt x="34609" y="427775"/>
                      <a:pt x="44610" y="400533"/>
                      <a:pt x="50230" y="372054"/>
                    </a:cubicBezTo>
                    <a:cubicBezTo>
                      <a:pt x="55468" y="345669"/>
                      <a:pt x="53278" y="320428"/>
                      <a:pt x="43562" y="295854"/>
                    </a:cubicBezTo>
                    <a:cubicBezTo>
                      <a:pt x="27655" y="255468"/>
                      <a:pt x="12701" y="214796"/>
                      <a:pt x="3557" y="172124"/>
                    </a:cubicBezTo>
                    <a:cubicBezTo>
                      <a:pt x="-729" y="152026"/>
                      <a:pt x="-2634" y="133167"/>
                      <a:pt x="6605" y="114307"/>
                    </a:cubicBezTo>
                    <a:cubicBezTo>
                      <a:pt x="8891" y="109545"/>
                      <a:pt x="10796" y="104401"/>
                      <a:pt x="11939" y="99258"/>
                    </a:cubicBezTo>
                    <a:cubicBezTo>
                      <a:pt x="15463" y="82494"/>
                      <a:pt x="25560" y="74016"/>
                      <a:pt x="41943" y="68873"/>
                    </a:cubicBezTo>
                    <a:cubicBezTo>
                      <a:pt x="73185" y="58967"/>
                      <a:pt x="103093" y="45537"/>
                      <a:pt x="130525" y="27153"/>
                    </a:cubicBezTo>
                    <a:cubicBezTo>
                      <a:pt x="137383" y="22486"/>
                      <a:pt x="145003" y="18390"/>
                      <a:pt x="152814" y="15819"/>
                    </a:cubicBezTo>
                    <a:cubicBezTo>
                      <a:pt x="183389" y="5722"/>
                      <a:pt x="215393" y="1626"/>
                      <a:pt x="247016" y="102"/>
                    </a:cubicBezTo>
                    <a:cubicBezTo>
                      <a:pt x="278353" y="-1422"/>
                      <a:pt x="303880" y="14104"/>
                      <a:pt x="318263" y="44584"/>
                    </a:cubicBezTo>
                    <a:close/>
                    <a:moveTo>
                      <a:pt x="1340391" y="782105"/>
                    </a:moveTo>
                    <a:cubicBezTo>
                      <a:pt x="1349345" y="781724"/>
                      <a:pt x="1356203" y="780867"/>
                      <a:pt x="1363061" y="781153"/>
                    </a:cubicBezTo>
                    <a:cubicBezTo>
                      <a:pt x="1384111" y="782010"/>
                      <a:pt x="1401637" y="773628"/>
                      <a:pt x="1417544" y="760959"/>
                    </a:cubicBezTo>
                    <a:cubicBezTo>
                      <a:pt x="1441642" y="741719"/>
                      <a:pt x="1446214" y="722764"/>
                      <a:pt x="1434308" y="694665"/>
                    </a:cubicBezTo>
                    <a:cubicBezTo>
                      <a:pt x="1429736" y="683902"/>
                      <a:pt x="1422592" y="675234"/>
                      <a:pt x="1414591" y="666948"/>
                    </a:cubicBezTo>
                    <a:cubicBezTo>
                      <a:pt x="1399256" y="651136"/>
                      <a:pt x="1382587" y="636658"/>
                      <a:pt x="1368490" y="619513"/>
                    </a:cubicBezTo>
                    <a:cubicBezTo>
                      <a:pt x="1342677" y="588176"/>
                      <a:pt x="1306291" y="595129"/>
                      <a:pt x="1292385" y="633420"/>
                    </a:cubicBezTo>
                    <a:cubicBezTo>
                      <a:pt x="1287432" y="647040"/>
                      <a:pt x="1283622" y="661042"/>
                      <a:pt x="1278383" y="674472"/>
                    </a:cubicBezTo>
                    <a:cubicBezTo>
                      <a:pt x="1269144" y="697999"/>
                      <a:pt x="1252570" y="712954"/>
                      <a:pt x="1227139" y="718573"/>
                    </a:cubicBezTo>
                    <a:cubicBezTo>
                      <a:pt x="1156368" y="734194"/>
                      <a:pt x="1087883" y="682950"/>
                      <a:pt x="1082454" y="609512"/>
                    </a:cubicBezTo>
                    <a:cubicBezTo>
                      <a:pt x="1081311" y="594367"/>
                      <a:pt x="1082168" y="579032"/>
                      <a:pt x="1080739" y="563887"/>
                    </a:cubicBezTo>
                    <a:cubicBezTo>
                      <a:pt x="1077787" y="531026"/>
                      <a:pt x="1069786" y="522453"/>
                      <a:pt x="1037115" y="515119"/>
                    </a:cubicBezTo>
                    <a:cubicBezTo>
                      <a:pt x="1018922" y="511023"/>
                      <a:pt x="1012731" y="502737"/>
                      <a:pt x="1014350" y="484544"/>
                    </a:cubicBezTo>
                    <a:cubicBezTo>
                      <a:pt x="1019208" y="430061"/>
                      <a:pt x="1072739" y="389389"/>
                      <a:pt x="1126079" y="399581"/>
                    </a:cubicBezTo>
                    <a:cubicBezTo>
                      <a:pt x="1142557" y="402724"/>
                      <a:pt x="1158845" y="406820"/>
                      <a:pt x="1175799" y="406153"/>
                    </a:cubicBezTo>
                    <a:cubicBezTo>
                      <a:pt x="1184181" y="405867"/>
                      <a:pt x="1192563" y="405486"/>
                      <a:pt x="1200278" y="401486"/>
                    </a:cubicBezTo>
                    <a:cubicBezTo>
                      <a:pt x="1205708" y="398628"/>
                      <a:pt x="1211518" y="395485"/>
                      <a:pt x="1211804" y="388532"/>
                    </a:cubicBezTo>
                    <a:cubicBezTo>
                      <a:pt x="1212185" y="380817"/>
                      <a:pt x="1205517" y="378721"/>
                      <a:pt x="1199897" y="376530"/>
                    </a:cubicBezTo>
                    <a:cubicBezTo>
                      <a:pt x="1194944" y="374625"/>
                      <a:pt x="1189610" y="373768"/>
                      <a:pt x="1184467" y="372339"/>
                    </a:cubicBezTo>
                    <a:cubicBezTo>
                      <a:pt x="1156558" y="364719"/>
                      <a:pt x="1134937" y="349384"/>
                      <a:pt x="1122554" y="322524"/>
                    </a:cubicBezTo>
                    <a:cubicBezTo>
                      <a:pt x="1117982" y="312713"/>
                      <a:pt x="1110839" y="304807"/>
                      <a:pt x="1103981" y="296616"/>
                    </a:cubicBezTo>
                    <a:cubicBezTo>
                      <a:pt x="1097408" y="288710"/>
                      <a:pt x="1090455" y="281757"/>
                      <a:pt x="1078835" y="285281"/>
                    </a:cubicBezTo>
                    <a:cubicBezTo>
                      <a:pt x="1067881" y="288615"/>
                      <a:pt x="1063976" y="297663"/>
                      <a:pt x="1061689" y="307569"/>
                    </a:cubicBezTo>
                    <a:cubicBezTo>
                      <a:pt x="1060547" y="312713"/>
                      <a:pt x="1060356" y="318142"/>
                      <a:pt x="1059404" y="323381"/>
                    </a:cubicBezTo>
                    <a:cubicBezTo>
                      <a:pt x="1056070" y="340526"/>
                      <a:pt x="1053784" y="358052"/>
                      <a:pt x="1048831" y="374816"/>
                    </a:cubicBezTo>
                    <a:cubicBezTo>
                      <a:pt x="1039115" y="407963"/>
                      <a:pt x="1017874" y="429775"/>
                      <a:pt x="983299" y="437967"/>
                    </a:cubicBezTo>
                    <a:cubicBezTo>
                      <a:pt x="966916" y="441872"/>
                      <a:pt x="950152" y="441681"/>
                      <a:pt x="933864" y="444920"/>
                    </a:cubicBezTo>
                    <a:cubicBezTo>
                      <a:pt x="898717" y="451968"/>
                      <a:pt x="867475" y="443777"/>
                      <a:pt x="838233" y="424727"/>
                    </a:cubicBezTo>
                    <a:cubicBezTo>
                      <a:pt x="785655" y="390437"/>
                      <a:pt x="759557" y="316142"/>
                      <a:pt x="819469" y="259182"/>
                    </a:cubicBezTo>
                    <a:cubicBezTo>
                      <a:pt x="826041" y="252896"/>
                      <a:pt x="832899" y="246609"/>
                      <a:pt x="838424" y="239370"/>
                    </a:cubicBezTo>
                    <a:cubicBezTo>
                      <a:pt x="848996" y="225559"/>
                      <a:pt x="843186" y="211748"/>
                      <a:pt x="826041" y="210033"/>
                    </a:cubicBezTo>
                    <a:cubicBezTo>
                      <a:pt x="816992" y="209176"/>
                      <a:pt x="807372" y="208700"/>
                      <a:pt x="798799" y="210891"/>
                    </a:cubicBezTo>
                    <a:cubicBezTo>
                      <a:pt x="776416" y="216510"/>
                      <a:pt x="758604" y="210891"/>
                      <a:pt x="743364" y="193841"/>
                    </a:cubicBezTo>
                    <a:cubicBezTo>
                      <a:pt x="735458" y="184983"/>
                      <a:pt x="724981" y="179839"/>
                      <a:pt x="712598" y="184602"/>
                    </a:cubicBezTo>
                    <a:cubicBezTo>
                      <a:pt x="699835" y="189555"/>
                      <a:pt x="693929" y="199365"/>
                      <a:pt x="693834" y="213081"/>
                    </a:cubicBezTo>
                    <a:cubicBezTo>
                      <a:pt x="693643" y="230798"/>
                      <a:pt x="689167" y="247848"/>
                      <a:pt x="684404" y="264612"/>
                    </a:cubicBezTo>
                    <a:cubicBezTo>
                      <a:pt x="678784" y="284328"/>
                      <a:pt x="672403" y="304140"/>
                      <a:pt x="658496" y="320047"/>
                    </a:cubicBezTo>
                    <a:cubicBezTo>
                      <a:pt x="625063" y="358147"/>
                      <a:pt x="572200" y="368339"/>
                      <a:pt x="525051" y="347574"/>
                    </a:cubicBezTo>
                    <a:cubicBezTo>
                      <a:pt x="506858" y="339573"/>
                      <a:pt x="496762" y="324810"/>
                      <a:pt x="493333" y="305664"/>
                    </a:cubicBezTo>
                    <a:cubicBezTo>
                      <a:pt x="489999" y="286900"/>
                      <a:pt x="488094" y="268136"/>
                      <a:pt x="487618" y="248895"/>
                    </a:cubicBezTo>
                    <a:cubicBezTo>
                      <a:pt x="486951" y="219844"/>
                      <a:pt x="494571" y="191460"/>
                      <a:pt x="492761" y="162313"/>
                    </a:cubicBezTo>
                    <a:cubicBezTo>
                      <a:pt x="491332" y="139263"/>
                      <a:pt x="483331" y="125642"/>
                      <a:pt x="467044" y="121070"/>
                    </a:cubicBezTo>
                    <a:cubicBezTo>
                      <a:pt x="451708" y="116784"/>
                      <a:pt x="439707" y="122880"/>
                      <a:pt x="426943" y="143930"/>
                    </a:cubicBezTo>
                    <a:cubicBezTo>
                      <a:pt x="417037" y="160122"/>
                      <a:pt x="408655" y="177267"/>
                      <a:pt x="399892" y="194222"/>
                    </a:cubicBezTo>
                    <a:cubicBezTo>
                      <a:pt x="387796" y="217463"/>
                      <a:pt x="369698" y="232227"/>
                      <a:pt x="343314" y="235275"/>
                    </a:cubicBezTo>
                    <a:cubicBezTo>
                      <a:pt x="331217" y="236608"/>
                      <a:pt x="319025" y="237370"/>
                      <a:pt x="306928" y="237370"/>
                    </a:cubicBezTo>
                    <a:cubicBezTo>
                      <a:pt x="283021" y="237370"/>
                      <a:pt x="270924" y="230512"/>
                      <a:pt x="265018" y="206985"/>
                    </a:cubicBezTo>
                    <a:cubicBezTo>
                      <a:pt x="257970" y="178982"/>
                      <a:pt x="244349" y="153169"/>
                      <a:pt x="240253" y="124213"/>
                    </a:cubicBezTo>
                    <a:cubicBezTo>
                      <a:pt x="237396" y="104496"/>
                      <a:pt x="227014" y="98496"/>
                      <a:pt x="207392" y="105354"/>
                    </a:cubicBezTo>
                    <a:cubicBezTo>
                      <a:pt x="183008" y="113831"/>
                      <a:pt x="159862" y="125642"/>
                      <a:pt x="136907" y="137548"/>
                    </a:cubicBezTo>
                    <a:cubicBezTo>
                      <a:pt x="126239" y="143073"/>
                      <a:pt x="122620" y="152312"/>
                      <a:pt x="122524" y="164028"/>
                    </a:cubicBezTo>
                    <a:cubicBezTo>
                      <a:pt x="122429" y="177648"/>
                      <a:pt x="128525" y="188983"/>
                      <a:pt x="134240" y="200604"/>
                    </a:cubicBezTo>
                    <a:cubicBezTo>
                      <a:pt x="154624" y="241847"/>
                      <a:pt x="164339" y="284709"/>
                      <a:pt x="156148" y="331096"/>
                    </a:cubicBezTo>
                    <a:cubicBezTo>
                      <a:pt x="153004" y="349003"/>
                      <a:pt x="149099" y="367005"/>
                      <a:pt x="150718" y="385484"/>
                    </a:cubicBezTo>
                    <a:cubicBezTo>
                      <a:pt x="151576" y="395295"/>
                      <a:pt x="151290" y="408249"/>
                      <a:pt x="162339" y="410249"/>
                    </a:cubicBezTo>
                    <a:cubicBezTo>
                      <a:pt x="172816" y="412154"/>
                      <a:pt x="174817" y="399009"/>
                      <a:pt x="178722" y="391199"/>
                    </a:cubicBezTo>
                    <a:cubicBezTo>
                      <a:pt x="189485" y="370053"/>
                      <a:pt x="195295" y="347003"/>
                      <a:pt x="204344" y="325191"/>
                    </a:cubicBezTo>
                    <a:cubicBezTo>
                      <a:pt x="218917" y="290234"/>
                      <a:pt x="252636" y="271946"/>
                      <a:pt x="289212" y="279947"/>
                    </a:cubicBezTo>
                    <a:cubicBezTo>
                      <a:pt x="310738" y="284614"/>
                      <a:pt x="332170" y="291282"/>
                      <a:pt x="351029" y="302997"/>
                    </a:cubicBezTo>
                    <a:cubicBezTo>
                      <a:pt x="382271" y="322428"/>
                      <a:pt x="404083" y="348622"/>
                      <a:pt x="405322" y="387579"/>
                    </a:cubicBezTo>
                    <a:cubicBezTo>
                      <a:pt x="405893" y="403772"/>
                      <a:pt x="401607" y="419393"/>
                      <a:pt x="397702" y="434823"/>
                    </a:cubicBezTo>
                    <a:cubicBezTo>
                      <a:pt x="389701" y="466542"/>
                      <a:pt x="397130" y="492259"/>
                      <a:pt x="420847" y="515595"/>
                    </a:cubicBezTo>
                    <a:cubicBezTo>
                      <a:pt x="449232" y="543504"/>
                      <a:pt x="467901" y="577317"/>
                      <a:pt x="468758" y="618561"/>
                    </a:cubicBezTo>
                    <a:cubicBezTo>
                      <a:pt x="469330" y="645516"/>
                      <a:pt x="467139" y="672567"/>
                      <a:pt x="452375" y="695713"/>
                    </a:cubicBezTo>
                    <a:cubicBezTo>
                      <a:pt x="424181" y="739623"/>
                      <a:pt x="395987" y="753530"/>
                      <a:pt x="344743" y="726860"/>
                    </a:cubicBezTo>
                    <a:cubicBezTo>
                      <a:pt x="333217" y="720859"/>
                      <a:pt x="322835" y="713144"/>
                      <a:pt x="313405" y="704190"/>
                    </a:cubicBezTo>
                    <a:cubicBezTo>
                      <a:pt x="298451" y="689903"/>
                      <a:pt x="285307" y="674187"/>
                      <a:pt x="273210" y="657518"/>
                    </a:cubicBezTo>
                    <a:cubicBezTo>
                      <a:pt x="263304" y="643897"/>
                      <a:pt x="252064" y="631229"/>
                      <a:pt x="237777" y="622275"/>
                    </a:cubicBezTo>
                    <a:cubicBezTo>
                      <a:pt x="223775" y="613417"/>
                      <a:pt x="212345" y="619228"/>
                      <a:pt x="209869" y="635706"/>
                    </a:cubicBezTo>
                    <a:cubicBezTo>
                      <a:pt x="207583" y="650660"/>
                      <a:pt x="212440" y="663995"/>
                      <a:pt x="219584" y="677139"/>
                    </a:cubicBezTo>
                    <a:cubicBezTo>
                      <a:pt x="237301" y="709524"/>
                      <a:pt x="264923" y="731813"/>
                      <a:pt x="294070" y="753054"/>
                    </a:cubicBezTo>
                    <a:cubicBezTo>
                      <a:pt x="332170" y="780771"/>
                      <a:pt x="374651" y="796583"/>
                      <a:pt x="421324" y="798107"/>
                    </a:cubicBezTo>
                    <a:cubicBezTo>
                      <a:pt x="469615" y="799631"/>
                      <a:pt x="508954" y="820014"/>
                      <a:pt x="545530" y="849066"/>
                    </a:cubicBezTo>
                    <a:cubicBezTo>
                      <a:pt x="564484" y="864115"/>
                      <a:pt x="581248" y="882403"/>
                      <a:pt x="604775" y="891166"/>
                    </a:cubicBezTo>
                    <a:cubicBezTo>
                      <a:pt x="635065" y="902406"/>
                      <a:pt x="666402" y="907549"/>
                      <a:pt x="698597" y="908883"/>
                    </a:cubicBezTo>
                    <a:cubicBezTo>
                      <a:pt x="713455" y="909454"/>
                      <a:pt x="725647" y="903930"/>
                      <a:pt x="734601" y="892595"/>
                    </a:cubicBezTo>
                    <a:cubicBezTo>
                      <a:pt x="751460" y="871259"/>
                      <a:pt x="769272" y="851256"/>
                      <a:pt x="780035" y="824967"/>
                    </a:cubicBezTo>
                    <a:cubicBezTo>
                      <a:pt x="795656" y="786772"/>
                      <a:pt x="858045" y="756864"/>
                      <a:pt x="898717" y="764865"/>
                    </a:cubicBezTo>
                    <a:cubicBezTo>
                      <a:pt x="943008" y="773628"/>
                      <a:pt x="977774" y="799440"/>
                      <a:pt x="1009111" y="830111"/>
                    </a:cubicBezTo>
                    <a:cubicBezTo>
                      <a:pt x="1027685" y="848304"/>
                      <a:pt x="1031209" y="873069"/>
                      <a:pt x="1032162" y="897738"/>
                    </a:cubicBezTo>
                    <a:cubicBezTo>
                      <a:pt x="1032733" y="913169"/>
                      <a:pt x="1036448" y="926504"/>
                      <a:pt x="1048926" y="936029"/>
                    </a:cubicBezTo>
                    <a:cubicBezTo>
                      <a:pt x="1076263" y="956793"/>
                      <a:pt x="1104362" y="975748"/>
                      <a:pt x="1137699" y="986512"/>
                    </a:cubicBezTo>
                    <a:cubicBezTo>
                      <a:pt x="1165512" y="995465"/>
                      <a:pt x="1188467" y="989559"/>
                      <a:pt x="1209803" y="971557"/>
                    </a:cubicBezTo>
                    <a:cubicBezTo>
                      <a:pt x="1219804" y="963175"/>
                      <a:pt x="1220281" y="958984"/>
                      <a:pt x="1211041" y="948983"/>
                    </a:cubicBezTo>
                    <a:cubicBezTo>
                      <a:pt x="1203803" y="941268"/>
                      <a:pt x="1195516" y="934410"/>
                      <a:pt x="1187515" y="927361"/>
                    </a:cubicBezTo>
                    <a:cubicBezTo>
                      <a:pt x="1174275" y="915741"/>
                      <a:pt x="1166655" y="901263"/>
                      <a:pt x="1164655" y="883927"/>
                    </a:cubicBezTo>
                    <a:cubicBezTo>
                      <a:pt x="1160083" y="844398"/>
                      <a:pt x="1180085" y="808204"/>
                      <a:pt x="1215328" y="789439"/>
                    </a:cubicBezTo>
                    <a:cubicBezTo>
                      <a:pt x="1241521" y="775437"/>
                      <a:pt x="1268954" y="773056"/>
                      <a:pt x="1297433" y="777914"/>
                    </a:cubicBezTo>
                    <a:cubicBezTo>
                      <a:pt x="1312483" y="780486"/>
                      <a:pt x="1327628" y="781438"/>
                      <a:pt x="1340772" y="782295"/>
                    </a:cubicBezTo>
                    <a:close/>
                  </a:path>
                </a:pathLst>
              </a:custGeom>
              <a:solidFill>
                <a:schemeClr val="accent4">
                  <a:lumMod val="40000"/>
                  <a:lumOff val="60000"/>
                  <a:alpha val="75000"/>
                </a:schemeClr>
              </a:solidFill>
              <a:ln w="9525" cap="flat">
                <a:noFill/>
                <a:prstDash val="solid"/>
                <a:miter/>
              </a:ln>
            </p:spPr>
            <p:txBody>
              <a:bodyPr rtlCol="0" anchor="ctr"/>
              <a:lstStyle/>
              <a:p>
                <a:endParaRPr lang="en-GB"/>
              </a:p>
            </p:txBody>
          </p:sp>
          <p:grpSp>
            <p:nvGrpSpPr>
              <p:cNvPr id="16" name="Graphic 2">
                <a:extLst>
                  <a:ext uri="{FF2B5EF4-FFF2-40B4-BE49-F238E27FC236}">
                    <a16:creationId xmlns:a16="http://schemas.microsoft.com/office/drawing/2014/main" id="{6AA66E74-E1A9-0DCB-66C0-4924F80D8614}"/>
                  </a:ext>
                </a:extLst>
              </p:cNvPr>
              <p:cNvGrpSpPr/>
              <p:nvPr/>
            </p:nvGrpSpPr>
            <p:grpSpPr>
              <a:xfrm>
                <a:off x="1288516" y="1607144"/>
                <a:ext cx="3833635" cy="4615818"/>
                <a:chOff x="1288516" y="1607144"/>
                <a:chExt cx="3833635" cy="4615818"/>
              </a:xfrm>
              <a:noFill/>
            </p:grpSpPr>
            <p:sp>
              <p:nvSpPr>
                <p:cNvPr id="17" name="Freeform: Shape 16">
                  <a:extLst>
                    <a:ext uri="{FF2B5EF4-FFF2-40B4-BE49-F238E27FC236}">
                      <a16:creationId xmlns:a16="http://schemas.microsoft.com/office/drawing/2014/main" id="{5593BEB9-D644-C251-A78E-A5377D432D3F}"/>
                    </a:ext>
                  </a:extLst>
                </p:cNvPr>
                <p:cNvSpPr/>
                <p:nvPr/>
              </p:nvSpPr>
              <p:spPr>
                <a:xfrm>
                  <a:off x="3145536" y="1607144"/>
                  <a:ext cx="1976615" cy="3601299"/>
                </a:xfrm>
                <a:custGeom>
                  <a:avLst/>
                  <a:gdLst>
                    <a:gd name="connsiteX0" fmla="*/ 580549 w 1976615"/>
                    <a:gd name="connsiteY0" fmla="*/ 2562815 h 3601299"/>
                    <a:gd name="connsiteX1" fmla="*/ 589693 w 1976615"/>
                    <a:gd name="connsiteY1" fmla="*/ 2800559 h 3601299"/>
                    <a:gd name="connsiteX2" fmla="*/ 612648 w 1976615"/>
                    <a:gd name="connsiteY2" fmla="*/ 2857613 h 3601299"/>
                    <a:gd name="connsiteX3" fmla="*/ 605600 w 1976615"/>
                    <a:gd name="connsiteY3" fmla="*/ 2971913 h 3601299"/>
                    <a:gd name="connsiteX4" fmla="*/ 609505 w 1976615"/>
                    <a:gd name="connsiteY4" fmla="*/ 3075450 h 3601299"/>
                    <a:gd name="connsiteX5" fmla="*/ 618839 w 1976615"/>
                    <a:gd name="connsiteY5" fmla="*/ 3150126 h 3601299"/>
                    <a:gd name="connsiteX6" fmla="*/ 698754 w 1976615"/>
                    <a:gd name="connsiteY6" fmla="*/ 3406825 h 3601299"/>
                    <a:gd name="connsiteX7" fmla="*/ 834200 w 1976615"/>
                    <a:gd name="connsiteY7" fmla="*/ 3481787 h 3601299"/>
                    <a:gd name="connsiteX8" fmla="*/ 898017 w 1976615"/>
                    <a:gd name="connsiteY8" fmla="*/ 3513886 h 3601299"/>
                    <a:gd name="connsiteX9" fmla="*/ 952786 w 1976615"/>
                    <a:gd name="connsiteY9" fmla="*/ 3555034 h 3601299"/>
                    <a:gd name="connsiteX10" fmla="*/ 1037558 w 1976615"/>
                    <a:gd name="connsiteY10" fmla="*/ 3598277 h 3601299"/>
                    <a:gd name="connsiteX11" fmla="*/ 1160717 w 1976615"/>
                    <a:gd name="connsiteY11" fmla="*/ 3581799 h 3601299"/>
                    <a:gd name="connsiteX12" fmla="*/ 1286637 w 1976615"/>
                    <a:gd name="connsiteY12" fmla="*/ 3541223 h 3601299"/>
                    <a:gd name="connsiteX13" fmla="*/ 1361694 w 1976615"/>
                    <a:gd name="connsiteY13" fmla="*/ 3515315 h 3601299"/>
                    <a:gd name="connsiteX14" fmla="*/ 1496759 w 1976615"/>
                    <a:gd name="connsiteY14" fmla="*/ 3440353 h 3601299"/>
                    <a:gd name="connsiteX15" fmla="*/ 1578769 w 1976615"/>
                    <a:gd name="connsiteY15" fmla="*/ 3371487 h 3601299"/>
                    <a:gd name="connsiteX16" fmla="*/ 1624775 w 1976615"/>
                    <a:gd name="connsiteY16" fmla="*/ 3340055 h 3601299"/>
                    <a:gd name="connsiteX17" fmla="*/ 1640586 w 1976615"/>
                    <a:gd name="connsiteY17" fmla="*/ 3323767 h 3601299"/>
                    <a:gd name="connsiteX18" fmla="*/ 1802416 w 1976615"/>
                    <a:gd name="connsiteY18" fmla="*/ 3056210 h 3601299"/>
                    <a:gd name="connsiteX19" fmla="*/ 1844421 w 1976615"/>
                    <a:gd name="connsiteY19" fmla="*/ 2910192 h 3601299"/>
                    <a:gd name="connsiteX20" fmla="*/ 1862709 w 1976615"/>
                    <a:gd name="connsiteY20" fmla="*/ 2745600 h 3601299"/>
                    <a:gd name="connsiteX21" fmla="*/ 1894904 w 1976615"/>
                    <a:gd name="connsiteY21" fmla="*/ 2658922 h 3601299"/>
                    <a:gd name="connsiteX22" fmla="*/ 1945005 w 1976615"/>
                    <a:gd name="connsiteY22" fmla="*/ 2434704 h 3601299"/>
                    <a:gd name="connsiteX23" fmla="*/ 1944624 w 1976615"/>
                    <a:gd name="connsiteY23" fmla="*/ 2288400 h 3601299"/>
                    <a:gd name="connsiteX24" fmla="*/ 1960531 w 1976615"/>
                    <a:gd name="connsiteY24" fmla="*/ 2158097 h 3601299"/>
                    <a:gd name="connsiteX25" fmla="*/ 1972818 w 1976615"/>
                    <a:gd name="connsiteY25" fmla="*/ 1911209 h 3601299"/>
                    <a:gd name="connsiteX26" fmla="*/ 1940338 w 1976615"/>
                    <a:gd name="connsiteY26" fmla="*/ 1737473 h 3601299"/>
                    <a:gd name="connsiteX27" fmla="*/ 1839182 w 1976615"/>
                    <a:gd name="connsiteY27" fmla="*/ 1522875 h 3601299"/>
                    <a:gd name="connsiteX28" fmla="*/ 1791557 w 1976615"/>
                    <a:gd name="connsiteY28" fmla="*/ 1435721 h 3601299"/>
                    <a:gd name="connsiteX29" fmla="*/ 1780413 w 1976615"/>
                    <a:gd name="connsiteY29" fmla="*/ 1346567 h 3601299"/>
                    <a:gd name="connsiteX30" fmla="*/ 1767078 w 1976615"/>
                    <a:gd name="connsiteY30" fmla="*/ 1291418 h 3601299"/>
                    <a:gd name="connsiteX31" fmla="*/ 1751933 w 1976615"/>
                    <a:gd name="connsiteY31" fmla="*/ 1236935 h 3601299"/>
                    <a:gd name="connsiteX32" fmla="*/ 1698593 w 1976615"/>
                    <a:gd name="connsiteY32" fmla="*/ 1157782 h 3601299"/>
                    <a:gd name="connsiteX33" fmla="*/ 1619536 w 1976615"/>
                    <a:gd name="connsiteY33" fmla="*/ 1054055 h 3601299"/>
                    <a:gd name="connsiteX34" fmla="*/ 1471613 w 1976615"/>
                    <a:gd name="connsiteY34" fmla="*/ 777258 h 3601299"/>
                    <a:gd name="connsiteX35" fmla="*/ 1395889 w 1976615"/>
                    <a:gd name="connsiteY35" fmla="*/ 656291 h 3601299"/>
                    <a:gd name="connsiteX36" fmla="*/ 1309688 w 1976615"/>
                    <a:gd name="connsiteY36" fmla="*/ 559707 h 3601299"/>
                    <a:gd name="connsiteX37" fmla="*/ 1263777 w 1976615"/>
                    <a:gd name="connsiteY37" fmla="*/ 498271 h 3601299"/>
                    <a:gd name="connsiteX38" fmla="*/ 1233773 w 1976615"/>
                    <a:gd name="connsiteY38" fmla="*/ 457313 h 3601299"/>
                    <a:gd name="connsiteX39" fmla="*/ 1146905 w 1976615"/>
                    <a:gd name="connsiteY39" fmla="*/ 365873 h 3601299"/>
                    <a:gd name="connsiteX40" fmla="*/ 1067562 w 1976615"/>
                    <a:gd name="connsiteY40" fmla="*/ 303199 h 3601299"/>
                    <a:gd name="connsiteX41" fmla="*/ 957358 w 1976615"/>
                    <a:gd name="connsiteY41" fmla="*/ 208044 h 3601299"/>
                    <a:gd name="connsiteX42" fmla="*/ 827246 w 1976615"/>
                    <a:gd name="connsiteY42" fmla="*/ 114128 h 3601299"/>
                    <a:gd name="connsiteX43" fmla="*/ 749427 w 1976615"/>
                    <a:gd name="connsiteY43" fmla="*/ 91458 h 3601299"/>
                    <a:gd name="connsiteX44" fmla="*/ 639889 w 1976615"/>
                    <a:gd name="connsiteY44" fmla="*/ 45357 h 3601299"/>
                    <a:gd name="connsiteX45" fmla="*/ 587312 w 1976615"/>
                    <a:gd name="connsiteY45" fmla="*/ 33451 h 3601299"/>
                    <a:gd name="connsiteX46" fmla="*/ 516065 w 1976615"/>
                    <a:gd name="connsiteY46" fmla="*/ 12305 h 3601299"/>
                    <a:gd name="connsiteX47" fmla="*/ 367760 w 1976615"/>
                    <a:gd name="connsiteY47" fmla="*/ 10686 h 3601299"/>
                    <a:gd name="connsiteX48" fmla="*/ 193548 w 1976615"/>
                    <a:gd name="connsiteY48" fmla="*/ 85172 h 3601299"/>
                    <a:gd name="connsiteX49" fmla="*/ 43720 w 1976615"/>
                    <a:gd name="connsiteY49" fmla="*/ 242429 h 3601299"/>
                    <a:gd name="connsiteX50" fmla="*/ 0 w 1976615"/>
                    <a:gd name="connsiteY50" fmla="*/ 308438 h 360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76615" h="3601299">
                      <a:moveTo>
                        <a:pt x="580549" y="2562815"/>
                      </a:moveTo>
                      <a:cubicBezTo>
                        <a:pt x="546830" y="2643492"/>
                        <a:pt x="557498" y="2722454"/>
                        <a:pt x="589693" y="2800559"/>
                      </a:cubicBezTo>
                      <a:cubicBezTo>
                        <a:pt x="597503" y="2819513"/>
                        <a:pt x="604456" y="2838849"/>
                        <a:pt x="612648" y="2857613"/>
                      </a:cubicBezTo>
                      <a:cubicBezTo>
                        <a:pt x="629793" y="2897047"/>
                        <a:pt x="628745" y="2935337"/>
                        <a:pt x="605600" y="2971913"/>
                      </a:cubicBezTo>
                      <a:cubicBezTo>
                        <a:pt x="583025" y="3007537"/>
                        <a:pt x="581215" y="3040208"/>
                        <a:pt x="609505" y="3075450"/>
                      </a:cubicBezTo>
                      <a:cubicBezTo>
                        <a:pt x="625983" y="3096024"/>
                        <a:pt x="622745" y="3125266"/>
                        <a:pt x="618839" y="3150126"/>
                      </a:cubicBezTo>
                      <a:cubicBezTo>
                        <a:pt x="603313" y="3249377"/>
                        <a:pt x="630650" y="3333101"/>
                        <a:pt x="698754" y="3406825"/>
                      </a:cubicBezTo>
                      <a:cubicBezTo>
                        <a:pt x="736568" y="3447783"/>
                        <a:pt x="780383" y="3472167"/>
                        <a:pt x="834200" y="3481787"/>
                      </a:cubicBezTo>
                      <a:cubicBezTo>
                        <a:pt x="858393" y="3486168"/>
                        <a:pt x="878110" y="3500837"/>
                        <a:pt x="898017" y="3513886"/>
                      </a:cubicBezTo>
                      <a:cubicBezTo>
                        <a:pt x="917067" y="3526364"/>
                        <a:pt x="935736" y="3539984"/>
                        <a:pt x="952786" y="3555034"/>
                      </a:cubicBezTo>
                      <a:cubicBezTo>
                        <a:pt x="977551" y="3576942"/>
                        <a:pt x="1003173" y="3595420"/>
                        <a:pt x="1037558" y="3598277"/>
                      </a:cubicBezTo>
                      <a:cubicBezTo>
                        <a:pt x="1079945" y="3601802"/>
                        <a:pt x="1123093" y="3607136"/>
                        <a:pt x="1160717" y="3581799"/>
                      </a:cubicBezTo>
                      <a:cubicBezTo>
                        <a:pt x="1199198" y="3555891"/>
                        <a:pt x="1242155" y="3546461"/>
                        <a:pt x="1286637" y="3541223"/>
                      </a:cubicBezTo>
                      <a:cubicBezTo>
                        <a:pt x="1313688" y="3537984"/>
                        <a:pt x="1338358" y="3527316"/>
                        <a:pt x="1361694" y="3515315"/>
                      </a:cubicBezTo>
                      <a:cubicBezTo>
                        <a:pt x="1407509" y="3491883"/>
                        <a:pt x="1454468" y="3470166"/>
                        <a:pt x="1496759" y="3440353"/>
                      </a:cubicBezTo>
                      <a:cubicBezTo>
                        <a:pt x="1526000" y="3419684"/>
                        <a:pt x="1549241" y="3391966"/>
                        <a:pt x="1578769" y="3371487"/>
                      </a:cubicBezTo>
                      <a:cubicBezTo>
                        <a:pt x="1594009" y="3360915"/>
                        <a:pt x="1607344" y="3347294"/>
                        <a:pt x="1624775" y="3340055"/>
                      </a:cubicBezTo>
                      <a:cubicBezTo>
                        <a:pt x="1632680" y="3336721"/>
                        <a:pt x="1635919" y="3329577"/>
                        <a:pt x="1640586" y="3323767"/>
                      </a:cubicBezTo>
                      <a:cubicBezTo>
                        <a:pt x="1706785" y="3241947"/>
                        <a:pt x="1761077" y="3152698"/>
                        <a:pt x="1802416" y="3056210"/>
                      </a:cubicBezTo>
                      <a:cubicBezTo>
                        <a:pt x="1822323" y="3009728"/>
                        <a:pt x="1834896" y="2960293"/>
                        <a:pt x="1844421" y="2910192"/>
                      </a:cubicBezTo>
                      <a:cubicBezTo>
                        <a:pt x="1854803" y="2855709"/>
                        <a:pt x="1855565" y="2800273"/>
                        <a:pt x="1862709" y="2745600"/>
                      </a:cubicBezTo>
                      <a:cubicBezTo>
                        <a:pt x="1866710" y="2714548"/>
                        <a:pt x="1882712" y="2687116"/>
                        <a:pt x="1894904" y="2658922"/>
                      </a:cubicBezTo>
                      <a:cubicBezTo>
                        <a:pt x="1925764" y="2587199"/>
                        <a:pt x="1941576" y="2512523"/>
                        <a:pt x="1945005" y="2434704"/>
                      </a:cubicBezTo>
                      <a:cubicBezTo>
                        <a:pt x="1947196" y="2385840"/>
                        <a:pt x="1948720" y="2337168"/>
                        <a:pt x="1944624" y="2288400"/>
                      </a:cubicBezTo>
                      <a:cubicBezTo>
                        <a:pt x="1940909" y="2243727"/>
                        <a:pt x="1955006" y="2201436"/>
                        <a:pt x="1960531" y="2158097"/>
                      </a:cubicBezTo>
                      <a:cubicBezTo>
                        <a:pt x="1970818" y="2076183"/>
                        <a:pt x="1982914" y="1994553"/>
                        <a:pt x="1972818" y="1911209"/>
                      </a:cubicBezTo>
                      <a:cubicBezTo>
                        <a:pt x="1965674" y="1852440"/>
                        <a:pt x="1959197" y="1794052"/>
                        <a:pt x="1940338" y="1737473"/>
                      </a:cubicBezTo>
                      <a:cubicBezTo>
                        <a:pt x="1915192" y="1661845"/>
                        <a:pt x="1883378" y="1589264"/>
                        <a:pt x="1839182" y="1522875"/>
                      </a:cubicBezTo>
                      <a:cubicBezTo>
                        <a:pt x="1820609" y="1495062"/>
                        <a:pt x="1799273" y="1469345"/>
                        <a:pt x="1791557" y="1435721"/>
                      </a:cubicBezTo>
                      <a:cubicBezTo>
                        <a:pt x="1784795" y="1406384"/>
                        <a:pt x="1782413" y="1376476"/>
                        <a:pt x="1780413" y="1346567"/>
                      </a:cubicBezTo>
                      <a:cubicBezTo>
                        <a:pt x="1779175" y="1327232"/>
                        <a:pt x="1775746" y="1309325"/>
                        <a:pt x="1767078" y="1291418"/>
                      </a:cubicBezTo>
                      <a:cubicBezTo>
                        <a:pt x="1758887" y="1274654"/>
                        <a:pt x="1755077" y="1255985"/>
                        <a:pt x="1751933" y="1236935"/>
                      </a:cubicBezTo>
                      <a:cubicBezTo>
                        <a:pt x="1746314" y="1203788"/>
                        <a:pt x="1734788" y="1175022"/>
                        <a:pt x="1698593" y="1157782"/>
                      </a:cubicBezTo>
                      <a:cubicBezTo>
                        <a:pt x="1656874" y="1137875"/>
                        <a:pt x="1633156" y="1100156"/>
                        <a:pt x="1619536" y="1054055"/>
                      </a:cubicBezTo>
                      <a:cubicBezTo>
                        <a:pt x="1589342" y="952042"/>
                        <a:pt x="1533049" y="863078"/>
                        <a:pt x="1471613" y="777258"/>
                      </a:cubicBezTo>
                      <a:cubicBezTo>
                        <a:pt x="1443800" y="738491"/>
                        <a:pt x="1421321" y="696486"/>
                        <a:pt x="1395889" y="656291"/>
                      </a:cubicBezTo>
                      <a:cubicBezTo>
                        <a:pt x="1372648" y="619619"/>
                        <a:pt x="1345883" y="585615"/>
                        <a:pt x="1309688" y="559707"/>
                      </a:cubicBezTo>
                      <a:cubicBezTo>
                        <a:pt x="1288447" y="544467"/>
                        <a:pt x="1276350" y="520845"/>
                        <a:pt x="1263777" y="498271"/>
                      </a:cubicBezTo>
                      <a:cubicBezTo>
                        <a:pt x="1255490" y="483317"/>
                        <a:pt x="1245394" y="469601"/>
                        <a:pt x="1233773" y="457313"/>
                      </a:cubicBezTo>
                      <a:cubicBezTo>
                        <a:pt x="1204817" y="426833"/>
                        <a:pt x="1174147" y="398068"/>
                        <a:pt x="1146905" y="365873"/>
                      </a:cubicBezTo>
                      <a:cubicBezTo>
                        <a:pt x="1124903" y="339870"/>
                        <a:pt x="1097089" y="320915"/>
                        <a:pt x="1067562" y="303199"/>
                      </a:cubicBezTo>
                      <a:cubicBezTo>
                        <a:pt x="1025747" y="278053"/>
                        <a:pt x="991172" y="243191"/>
                        <a:pt x="957358" y="208044"/>
                      </a:cubicBezTo>
                      <a:cubicBezTo>
                        <a:pt x="919734" y="168992"/>
                        <a:pt x="875729" y="138512"/>
                        <a:pt x="827246" y="114128"/>
                      </a:cubicBezTo>
                      <a:cubicBezTo>
                        <a:pt x="802672" y="101745"/>
                        <a:pt x="775335" y="99269"/>
                        <a:pt x="749427" y="91458"/>
                      </a:cubicBezTo>
                      <a:cubicBezTo>
                        <a:pt x="711232" y="80028"/>
                        <a:pt x="677609" y="57835"/>
                        <a:pt x="639889" y="45357"/>
                      </a:cubicBezTo>
                      <a:cubicBezTo>
                        <a:pt x="622649" y="39737"/>
                        <a:pt x="605790" y="35070"/>
                        <a:pt x="587312" y="33451"/>
                      </a:cubicBezTo>
                      <a:cubicBezTo>
                        <a:pt x="562642" y="31260"/>
                        <a:pt x="539591" y="21259"/>
                        <a:pt x="516065" y="12305"/>
                      </a:cubicBezTo>
                      <a:cubicBezTo>
                        <a:pt x="467773" y="-6173"/>
                        <a:pt x="417957" y="-1411"/>
                        <a:pt x="367760" y="10686"/>
                      </a:cubicBezTo>
                      <a:cubicBezTo>
                        <a:pt x="305086" y="25831"/>
                        <a:pt x="251079" y="58883"/>
                        <a:pt x="193548" y="85172"/>
                      </a:cubicBezTo>
                      <a:cubicBezTo>
                        <a:pt x="120682" y="118604"/>
                        <a:pt x="88583" y="185470"/>
                        <a:pt x="43720" y="242429"/>
                      </a:cubicBezTo>
                      <a:cubicBezTo>
                        <a:pt x="27432" y="263099"/>
                        <a:pt x="19717" y="289864"/>
                        <a:pt x="0" y="308438"/>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18" name="Freeform: Shape 17">
                  <a:extLst>
                    <a:ext uri="{FF2B5EF4-FFF2-40B4-BE49-F238E27FC236}">
                      <a16:creationId xmlns:a16="http://schemas.microsoft.com/office/drawing/2014/main" id="{67CFDEDE-A069-CA59-FBA0-A0208DF95287}"/>
                    </a:ext>
                  </a:extLst>
                </p:cNvPr>
                <p:cNvSpPr/>
                <p:nvPr/>
              </p:nvSpPr>
              <p:spPr>
                <a:xfrm>
                  <a:off x="3316793" y="4949485"/>
                  <a:ext cx="1456946" cy="1273477"/>
                </a:xfrm>
                <a:custGeom>
                  <a:avLst/>
                  <a:gdLst>
                    <a:gd name="connsiteX0" fmla="*/ 1456947 w 1456946"/>
                    <a:gd name="connsiteY0" fmla="*/ 0 h 1273477"/>
                    <a:gd name="connsiteX1" fmla="*/ 1439802 w 1456946"/>
                    <a:gd name="connsiteY1" fmla="*/ 102870 h 1273477"/>
                    <a:gd name="connsiteX2" fmla="*/ 1394177 w 1456946"/>
                    <a:gd name="connsiteY2" fmla="*/ 285750 h 1273477"/>
                    <a:gd name="connsiteX3" fmla="*/ 1261303 w 1456946"/>
                    <a:gd name="connsiteY3" fmla="*/ 477393 h 1273477"/>
                    <a:gd name="connsiteX4" fmla="*/ 1183579 w 1456946"/>
                    <a:gd name="connsiteY4" fmla="*/ 591979 h 1273477"/>
                    <a:gd name="connsiteX5" fmla="*/ 1064898 w 1456946"/>
                    <a:gd name="connsiteY5" fmla="*/ 715137 h 1273477"/>
                    <a:gd name="connsiteX6" fmla="*/ 996794 w 1456946"/>
                    <a:gd name="connsiteY6" fmla="*/ 768287 h 1273477"/>
                    <a:gd name="connsiteX7" fmla="*/ 943740 w 1456946"/>
                    <a:gd name="connsiteY7" fmla="*/ 827341 h 1273477"/>
                    <a:gd name="connsiteX8" fmla="*/ 875065 w 1456946"/>
                    <a:gd name="connsiteY8" fmla="*/ 918877 h 1273477"/>
                    <a:gd name="connsiteX9" fmla="*/ 706282 w 1456946"/>
                    <a:gd name="connsiteY9" fmla="*/ 1079182 h 1273477"/>
                    <a:gd name="connsiteX10" fmla="*/ 626176 w 1456946"/>
                    <a:gd name="connsiteY10" fmla="*/ 1099471 h 1273477"/>
                    <a:gd name="connsiteX11" fmla="*/ 516448 w 1456946"/>
                    <a:gd name="connsiteY11" fmla="*/ 1159002 h 1273477"/>
                    <a:gd name="connsiteX12" fmla="*/ 347475 w 1456946"/>
                    <a:gd name="connsiteY12" fmla="*/ 1269111 h 1273477"/>
                    <a:gd name="connsiteX13" fmla="*/ 260512 w 1456946"/>
                    <a:gd name="connsiteY13" fmla="*/ 1268730 h 1273477"/>
                    <a:gd name="connsiteX14" fmla="*/ 155546 w 1456946"/>
                    <a:gd name="connsiteY14" fmla="*/ 1218343 h 1273477"/>
                    <a:gd name="connsiteX15" fmla="*/ 88966 w 1456946"/>
                    <a:gd name="connsiteY15" fmla="*/ 1092803 h 1273477"/>
                    <a:gd name="connsiteX16" fmla="*/ 85252 w 1456946"/>
                    <a:gd name="connsiteY16" fmla="*/ 1040130 h 1273477"/>
                    <a:gd name="connsiteX17" fmla="*/ 61629 w 1456946"/>
                    <a:gd name="connsiteY17" fmla="*/ 951071 h 1273477"/>
                    <a:gd name="connsiteX18" fmla="*/ 38198 w 1456946"/>
                    <a:gd name="connsiteY18" fmla="*/ 770477 h 1273477"/>
                    <a:gd name="connsiteX19" fmla="*/ 16957 w 1456946"/>
                    <a:gd name="connsiteY19" fmla="*/ 654272 h 1273477"/>
                    <a:gd name="connsiteX20" fmla="*/ 3 w 1456946"/>
                    <a:gd name="connsiteY20" fmla="*/ 583025 h 127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6946" h="1273477">
                      <a:moveTo>
                        <a:pt x="1456947" y="0"/>
                      </a:moveTo>
                      <a:cubicBezTo>
                        <a:pt x="1455709" y="35052"/>
                        <a:pt x="1447612" y="68961"/>
                        <a:pt x="1439802" y="102870"/>
                      </a:cubicBezTo>
                      <a:cubicBezTo>
                        <a:pt x="1425705" y="164116"/>
                        <a:pt x="1413322" y="225743"/>
                        <a:pt x="1394177" y="285750"/>
                      </a:cubicBezTo>
                      <a:cubicBezTo>
                        <a:pt x="1369317" y="363188"/>
                        <a:pt x="1325311" y="427672"/>
                        <a:pt x="1261303" y="477393"/>
                      </a:cubicBezTo>
                      <a:cubicBezTo>
                        <a:pt x="1222441" y="507587"/>
                        <a:pt x="1196629" y="544449"/>
                        <a:pt x="1183579" y="591979"/>
                      </a:cubicBezTo>
                      <a:cubicBezTo>
                        <a:pt x="1166530" y="653891"/>
                        <a:pt x="1120143" y="689705"/>
                        <a:pt x="1064898" y="715137"/>
                      </a:cubicBezTo>
                      <a:cubicBezTo>
                        <a:pt x="1037656" y="727710"/>
                        <a:pt x="1013653" y="743712"/>
                        <a:pt x="996794" y="768287"/>
                      </a:cubicBezTo>
                      <a:cubicBezTo>
                        <a:pt x="981649" y="790480"/>
                        <a:pt x="963266" y="809435"/>
                        <a:pt x="943740" y="827341"/>
                      </a:cubicBezTo>
                      <a:cubicBezTo>
                        <a:pt x="915070" y="853630"/>
                        <a:pt x="893734" y="884872"/>
                        <a:pt x="875065" y="918877"/>
                      </a:cubicBezTo>
                      <a:cubicBezTo>
                        <a:pt x="835917" y="990029"/>
                        <a:pt x="777243" y="1041082"/>
                        <a:pt x="706282" y="1079182"/>
                      </a:cubicBezTo>
                      <a:cubicBezTo>
                        <a:pt x="681135" y="1092708"/>
                        <a:pt x="652942" y="1093184"/>
                        <a:pt x="626176" y="1099471"/>
                      </a:cubicBezTo>
                      <a:cubicBezTo>
                        <a:pt x="584171" y="1109472"/>
                        <a:pt x="546547" y="1126807"/>
                        <a:pt x="516448" y="1159002"/>
                      </a:cubicBezTo>
                      <a:cubicBezTo>
                        <a:pt x="469204" y="1209580"/>
                        <a:pt x="416245" y="1251014"/>
                        <a:pt x="347475" y="1269111"/>
                      </a:cubicBezTo>
                      <a:cubicBezTo>
                        <a:pt x="317947" y="1276922"/>
                        <a:pt x="289468" y="1272635"/>
                        <a:pt x="260512" y="1268730"/>
                      </a:cubicBezTo>
                      <a:cubicBezTo>
                        <a:pt x="220125" y="1263206"/>
                        <a:pt x="181835" y="1252538"/>
                        <a:pt x="155546" y="1218343"/>
                      </a:cubicBezTo>
                      <a:cubicBezTo>
                        <a:pt x="126400" y="1180338"/>
                        <a:pt x="103825" y="1138619"/>
                        <a:pt x="88966" y="1092803"/>
                      </a:cubicBezTo>
                      <a:cubicBezTo>
                        <a:pt x="83347" y="1075468"/>
                        <a:pt x="87538" y="1057751"/>
                        <a:pt x="85252" y="1040130"/>
                      </a:cubicBezTo>
                      <a:cubicBezTo>
                        <a:pt x="81346" y="1009079"/>
                        <a:pt x="68202" y="981075"/>
                        <a:pt x="61629" y="951071"/>
                      </a:cubicBezTo>
                      <a:cubicBezTo>
                        <a:pt x="48485" y="891540"/>
                        <a:pt x="37722" y="830961"/>
                        <a:pt x="38198" y="770477"/>
                      </a:cubicBezTo>
                      <a:cubicBezTo>
                        <a:pt x="38484" y="729139"/>
                        <a:pt x="29149" y="691324"/>
                        <a:pt x="16957" y="654272"/>
                      </a:cubicBezTo>
                      <a:cubicBezTo>
                        <a:pt x="9147" y="630555"/>
                        <a:pt x="-188" y="608266"/>
                        <a:pt x="3" y="58302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19" name="Freeform: Shape 18">
                  <a:extLst>
                    <a:ext uri="{FF2B5EF4-FFF2-40B4-BE49-F238E27FC236}">
                      <a16:creationId xmlns:a16="http://schemas.microsoft.com/office/drawing/2014/main" id="{CFD52C5A-BF39-00E4-3284-1766D17B44B3}"/>
                    </a:ext>
                  </a:extLst>
                </p:cNvPr>
                <p:cNvSpPr/>
                <p:nvPr/>
              </p:nvSpPr>
              <p:spPr>
                <a:xfrm>
                  <a:off x="1288516" y="1664013"/>
                  <a:ext cx="1365815" cy="2469560"/>
                </a:xfrm>
                <a:custGeom>
                  <a:avLst/>
                  <a:gdLst>
                    <a:gd name="connsiteX0" fmla="*/ 1365816 w 1365815"/>
                    <a:gd name="connsiteY0" fmla="*/ 5062 h 2469560"/>
                    <a:gd name="connsiteX1" fmla="*/ 1263041 w 1365815"/>
                    <a:gd name="connsiteY1" fmla="*/ 21254 h 2469560"/>
                    <a:gd name="connsiteX2" fmla="*/ 1120737 w 1365815"/>
                    <a:gd name="connsiteY2" fmla="*/ 111932 h 2469560"/>
                    <a:gd name="connsiteX3" fmla="*/ 1068540 w 1365815"/>
                    <a:gd name="connsiteY3" fmla="*/ 137269 h 2469560"/>
                    <a:gd name="connsiteX4" fmla="*/ 908901 w 1365815"/>
                    <a:gd name="connsiteY4" fmla="*/ 229375 h 2469560"/>
                    <a:gd name="connsiteX5" fmla="*/ 881374 w 1365815"/>
                    <a:gd name="connsiteY5" fmla="*/ 274905 h 2469560"/>
                    <a:gd name="connsiteX6" fmla="*/ 798888 w 1365815"/>
                    <a:gd name="connsiteY6" fmla="*/ 361297 h 2469560"/>
                    <a:gd name="connsiteX7" fmla="*/ 607340 w 1365815"/>
                    <a:gd name="connsiteY7" fmla="*/ 508172 h 2469560"/>
                    <a:gd name="connsiteX8" fmla="*/ 586575 w 1365815"/>
                    <a:gd name="connsiteY8" fmla="*/ 537700 h 2469560"/>
                    <a:gd name="connsiteX9" fmla="*/ 527520 w 1365815"/>
                    <a:gd name="connsiteY9" fmla="*/ 588849 h 2469560"/>
                    <a:gd name="connsiteX10" fmla="*/ 452273 w 1365815"/>
                    <a:gd name="connsiteY10" fmla="*/ 679717 h 2469560"/>
                    <a:gd name="connsiteX11" fmla="*/ 372072 w 1365815"/>
                    <a:gd name="connsiteY11" fmla="*/ 778301 h 2469560"/>
                    <a:gd name="connsiteX12" fmla="*/ 326448 w 1365815"/>
                    <a:gd name="connsiteY12" fmla="*/ 826117 h 2469560"/>
                    <a:gd name="connsiteX13" fmla="*/ 218625 w 1365815"/>
                    <a:gd name="connsiteY13" fmla="*/ 974421 h 2469560"/>
                    <a:gd name="connsiteX14" fmla="*/ 145854 w 1365815"/>
                    <a:gd name="connsiteY14" fmla="*/ 1139203 h 2469560"/>
                    <a:gd name="connsiteX15" fmla="*/ 118803 w 1365815"/>
                    <a:gd name="connsiteY15" fmla="*/ 1315130 h 2469560"/>
                    <a:gd name="connsiteX16" fmla="*/ 134043 w 1365815"/>
                    <a:gd name="connsiteY16" fmla="*/ 1402094 h 2469560"/>
                    <a:gd name="connsiteX17" fmla="*/ 132042 w 1365815"/>
                    <a:gd name="connsiteY17" fmla="*/ 1438574 h 2469560"/>
                    <a:gd name="connsiteX18" fmla="*/ 70606 w 1365815"/>
                    <a:gd name="connsiteY18" fmla="*/ 1584973 h 2469560"/>
                    <a:gd name="connsiteX19" fmla="*/ 63462 w 1365815"/>
                    <a:gd name="connsiteY19" fmla="*/ 1639742 h 2469560"/>
                    <a:gd name="connsiteX20" fmla="*/ 55557 w 1365815"/>
                    <a:gd name="connsiteY20" fmla="*/ 1758805 h 2469560"/>
                    <a:gd name="connsiteX21" fmla="*/ 40888 w 1365815"/>
                    <a:gd name="connsiteY21" fmla="*/ 1877486 h 2469560"/>
                    <a:gd name="connsiteX22" fmla="*/ 16028 w 1365815"/>
                    <a:gd name="connsiteY22" fmla="*/ 1980642 h 2469560"/>
                    <a:gd name="connsiteX23" fmla="*/ 7551 w 1365815"/>
                    <a:gd name="connsiteY23" fmla="*/ 2094942 h 2469560"/>
                    <a:gd name="connsiteX24" fmla="*/ 45555 w 1365815"/>
                    <a:gd name="connsiteY24" fmla="*/ 2220196 h 2469560"/>
                    <a:gd name="connsiteX25" fmla="*/ 37745 w 1365815"/>
                    <a:gd name="connsiteY25" fmla="*/ 2307064 h 2469560"/>
                    <a:gd name="connsiteX26" fmla="*/ 18885 w 1365815"/>
                    <a:gd name="connsiteY26" fmla="*/ 2373739 h 2469560"/>
                    <a:gd name="connsiteX27" fmla="*/ 31363 w 1365815"/>
                    <a:gd name="connsiteY27" fmla="*/ 2419268 h 2469560"/>
                    <a:gd name="connsiteX28" fmla="*/ 88513 w 1365815"/>
                    <a:gd name="connsiteY28" fmla="*/ 2469560 h 24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65815" h="2469560">
                      <a:moveTo>
                        <a:pt x="1365816" y="5062"/>
                      </a:moveTo>
                      <a:cubicBezTo>
                        <a:pt x="1328668" y="-8178"/>
                        <a:pt x="1295712" y="7157"/>
                        <a:pt x="1263041" y="21254"/>
                      </a:cubicBezTo>
                      <a:cubicBezTo>
                        <a:pt x="1210844" y="43828"/>
                        <a:pt x="1163981" y="74689"/>
                        <a:pt x="1120737" y="111932"/>
                      </a:cubicBezTo>
                      <a:cubicBezTo>
                        <a:pt x="1106545" y="124124"/>
                        <a:pt x="1086924" y="131839"/>
                        <a:pt x="1068540" y="137269"/>
                      </a:cubicBezTo>
                      <a:cubicBezTo>
                        <a:pt x="1007676" y="155176"/>
                        <a:pt x="957574" y="190894"/>
                        <a:pt x="908901" y="229375"/>
                      </a:cubicBezTo>
                      <a:cubicBezTo>
                        <a:pt x="894519" y="240710"/>
                        <a:pt x="887470" y="257855"/>
                        <a:pt x="881374" y="274905"/>
                      </a:cubicBezTo>
                      <a:cubicBezTo>
                        <a:pt x="866610" y="315958"/>
                        <a:pt x="836607" y="343580"/>
                        <a:pt x="798888" y="361297"/>
                      </a:cubicBezTo>
                      <a:cubicBezTo>
                        <a:pt x="724212" y="396539"/>
                        <a:pt x="662966" y="448546"/>
                        <a:pt x="607340" y="508172"/>
                      </a:cubicBezTo>
                      <a:cubicBezTo>
                        <a:pt x="599244" y="516935"/>
                        <a:pt x="593624" y="527984"/>
                        <a:pt x="586575" y="537700"/>
                      </a:cubicBezTo>
                      <a:cubicBezTo>
                        <a:pt x="570859" y="559226"/>
                        <a:pt x="554095" y="577895"/>
                        <a:pt x="527520" y="588849"/>
                      </a:cubicBezTo>
                      <a:cubicBezTo>
                        <a:pt x="487611" y="605137"/>
                        <a:pt x="466370" y="641141"/>
                        <a:pt x="452273" y="679717"/>
                      </a:cubicBezTo>
                      <a:cubicBezTo>
                        <a:pt x="436652" y="722389"/>
                        <a:pt x="413697" y="756870"/>
                        <a:pt x="372072" y="778301"/>
                      </a:cubicBezTo>
                      <a:cubicBezTo>
                        <a:pt x="352165" y="788493"/>
                        <a:pt x="339592" y="808495"/>
                        <a:pt x="326448" y="826117"/>
                      </a:cubicBezTo>
                      <a:cubicBezTo>
                        <a:pt x="289776" y="874980"/>
                        <a:pt x="255010" y="925367"/>
                        <a:pt x="218625" y="974421"/>
                      </a:cubicBezTo>
                      <a:cubicBezTo>
                        <a:pt x="181858" y="1023951"/>
                        <a:pt x="164999" y="1082053"/>
                        <a:pt x="145854" y="1139203"/>
                      </a:cubicBezTo>
                      <a:cubicBezTo>
                        <a:pt x="126804" y="1196163"/>
                        <a:pt x="117660" y="1255218"/>
                        <a:pt x="118803" y="1315130"/>
                      </a:cubicBezTo>
                      <a:cubicBezTo>
                        <a:pt x="119374" y="1344467"/>
                        <a:pt x="121660" y="1374281"/>
                        <a:pt x="134043" y="1402094"/>
                      </a:cubicBezTo>
                      <a:cubicBezTo>
                        <a:pt x="139281" y="1414000"/>
                        <a:pt x="138329" y="1426573"/>
                        <a:pt x="132042" y="1438574"/>
                      </a:cubicBezTo>
                      <a:cubicBezTo>
                        <a:pt x="107658" y="1485723"/>
                        <a:pt x="86989" y="1534491"/>
                        <a:pt x="70606" y="1584973"/>
                      </a:cubicBezTo>
                      <a:cubicBezTo>
                        <a:pt x="64891" y="1602404"/>
                        <a:pt x="60986" y="1620978"/>
                        <a:pt x="63462" y="1639742"/>
                      </a:cubicBezTo>
                      <a:cubicBezTo>
                        <a:pt x="68796" y="1680033"/>
                        <a:pt x="60033" y="1719086"/>
                        <a:pt x="55557" y="1758805"/>
                      </a:cubicBezTo>
                      <a:cubicBezTo>
                        <a:pt x="51175" y="1798429"/>
                        <a:pt x="38888" y="1837481"/>
                        <a:pt x="40888" y="1877486"/>
                      </a:cubicBezTo>
                      <a:cubicBezTo>
                        <a:pt x="42793" y="1914824"/>
                        <a:pt x="30792" y="1947304"/>
                        <a:pt x="16028" y="1980642"/>
                      </a:cubicBezTo>
                      <a:cubicBezTo>
                        <a:pt x="-69" y="2016742"/>
                        <a:pt x="-6070" y="2054175"/>
                        <a:pt x="7551" y="2094942"/>
                      </a:cubicBezTo>
                      <a:cubicBezTo>
                        <a:pt x="21362" y="2136185"/>
                        <a:pt x="34316" y="2178000"/>
                        <a:pt x="45555" y="2220196"/>
                      </a:cubicBezTo>
                      <a:cubicBezTo>
                        <a:pt x="53652" y="2250866"/>
                        <a:pt x="47556" y="2279251"/>
                        <a:pt x="37745" y="2307064"/>
                      </a:cubicBezTo>
                      <a:cubicBezTo>
                        <a:pt x="30030" y="2328971"/>
                        <a:pt x="23362" y="2351450"/>
                        <a:pt x="18885" y="2373739"/>
                      </a:cubicBezTo>
                      <a:cubicBezTo>
                        <a:pt x="16028" y="2388026"/>
                        <a:pt x="22219" y="2405267"/>
                        <a:pt x="31363" y="2419268"/>
                      </a:cubicBezTo>
                      <a:cubicBezTo>
                        <a:pt x="45746" y="2441366"/>
                        <a:pt x="65463" y="2457273"/>
                        <a:pt x="88513" y="246956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0" name="Freeform: Shape 19">
                  <a:extLst>
                    <a:ext uri="{FF2B5EF4-FFF2-40B4-BE49-F238E27FC236}">
                      <a16:creationId xmlns:a16="http://schemas.microsoft.com/office/drawing/2014/main" id="{3801A6BE-78D0-B2DC-301B-20D4DEB975CB}"/>
                    </a:ext>
                  </a:extLst>
                </p:cNvPr>
                <p:cNvSpPr/>
                <p:nvPr/>
              </p:nvSpPr>
              <p:spPr>
                <a:xfrm>
                  <a:off x="2160713" y="5578325"/>
                  <a:ext cx="1163131" cy="636547"/>
                </a:xfrm>
                <a:custGeom>
                  <a:avLst/>
                  <a:gdLst>
                    <a:gd name="connsiteX0" fmla="*/ 1163131 w 1163131"/>
                    <a:gd name="connsiteY0" fmla="*/ 13526 h 636547"/>
                    <a:gd name="connsiteX1" fmla="*/ 1156273 w 1163131"/>
                    <a:gd name="connsiteY1" fmla="*/ 34100 h 636547"/>
                    <a:gd name="connsiteX2" fmla="*/ 1137223 w 1163131"/>
                    <a:gd name="connsiteY2" fmla="*/ 232886 h 636547"/>
                    <a:gd name="connsiteX3" fmla="*/ 1131604 w 1163131"/>
                    <a:gd name="connsiteY3" fmla="*/ 331375 h 636547"/>
                    <a:gd name="connsiteX4" fmla="*/ 1119888 w 1163131"/>
                    <a:gd name="connsiteY4" fmla="*/ 422910 h 636547"/>
                    <a:gd name="connsiteX5" fmla="*/ 1115506 w 1163131"/>
                    <a:gd name="connsiteY5" fmla="*/ 482251 h 636547"/>
                    <a:gd name="connsiteX6" fmla="*/ 996253 w 1163131"/>
                    <a:gd name="connsiteY6" fmla="*/ 612648 h 636547"/>
                    <a:gd name="connsiteX7" fmla="*/ 898051 w 1163131"/>
                    <a:gd name="connsiteY7" fmla="*/ 636175 h 636547"/>
                    <a:gd name="connsiteX8" fmla="*/ 801943 w 1163131"/>
                    <a:gd name="connsiteY8" fmla="*/ 615029 h 636547"/>
                    <a:gd name="connsiteX9" fmla="*/ 692596 w 1163131"/>
                    <a:gd name="connsiteY9" fmla="*/ 565880 h 636547"/>
                    <a:gd name="connsiteX10" fmla="*/ 626112 w 1163131"/>
                    <a:gd name="connsiteY10" fmla="*/ 560642 h 636547"/>
                    <a:gd name="connsiteX11" fmla="*/ 473521 w 1163131"/>
                    <a:gd name="connsiteY11" fmla="*/ 524637 h 636547"/>
                    <a:gd name="connsiteX12" fmla="*/ 406846 w 1163131"/>
                    <a:gd name="connsiteY12" fmla="*/ 481965 h 636547"/>
                    <a:gd name="connsiteX13" fmla="*/ 342934 w 1163131"/>
                    <a:gd name="connsiteY13" fmla="*/ 465868 h 636547"/>
                    <a:gd name="connsiteX14" fmla="*/ 201487 w 1163131"/>
                    <a:gd name="connsiteY14" fmla="*/ 376714 h 636547"/>
                    <a:gd name="connsiteX15" fmla="*/ 82234 w 1163131"/>
                    <a:gd name="connsiteY15" fmla="*/ 228600 h 636547"/>
                    <a:gd name="connsiteX16" fmla="*/ 45182 w 1163131"/>
                    <a:gd name="connsiteY16" fmla="*/ 142113 h 636547"/>
                    <a:gd name="connsiteX17" fmla="*/ 14035 w 1163131"/>
                    <a:gd name="connsiteY17" fmla="*/ 50197 h 636547"/>
                    <a:gd name="connsiteX18" fmla="*/ 34 w 1163131"/>
                    <a:gd name="connsiteY18" fmla="*/ 0 h 63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3131" h="636547">
                      <a:moveTo>
                        <a:pt x="1163131" y="13526"/>
                      </a:moveTo>
                      <a:cubicBezTo>
                        <a:pt x="1156083" y="18764"/>
                        <a:pt x="1155607" y="26384"/>
                        <a:pt x="1156273" y="34100"/>
                      </a:cubicBezTo>
                      <a:cubicBezTo>
                        <a:pt x="1162179" y="101537"/>
                        <a:pt x="1147129" y="167069"/>
                        <a:pt x="1137223" y="232886"/>
                      </a:cubicBezTo>
                      <a:cubicBezTo>
                        <a:pt x="1132270" y="265843"/>
                        <a:pt x="1134366" y="298609"/>
                        <a:pt x="1131604" y="331375"/>
                      </a:cubicBezTo>
                      <a:cubicBezTo>
                        <a:pt x="1129032" y="362141"/>
                        <a:pt x="1130556" y="393002"/>
                        <a:pt x="1119888" y="422910"/>
                      </a:cubicBezTo>
                      <a:cubicBezTo>
                        <a:pt x="1113125" y="441865"/>
                        <a:pt x="1117602" y="462439"/>
                        <a:pt x="1115506" y="482251"/>
                      </a:cubicBezTo>
                      <a:cubicBezTo>
                        <a:pt x="1108553" y="547783"/>
                        <a:pt x="1060642" y="593598"/>
                        <a:pt x="996253" y="612648"/>
                      </a:cubicBezTo>
                      <a:cubicBezTo>
                        <a:pt x="963868" y="622173"/>
                        <a:pt x="932531" y="633603"/>
                        <a:pt x="898051" y="636175"/>
                      </a:cubicBezTo>
                      <a:cubicBezTo>
                        <a:pt x="863094" y="638747"/>
                        <a:pt x="832900" y="627602"/>
                        <a:pt x="801943" y="615029"/>
                      </a:cubicBezTo>
                      <a:cubicBezTo>
                        <a:pt x="764986" y="599980"/>
                        <a:pt x="731744" y="577215"/>
                        <a:pt x="692596" y="565880"/>
                      </a:cubicBezTo>
                      <a:cubicBezTo>
                        <a:pt x="670022" y="559308"/>
                        <a:pt x="647924" y="558546"/>
                        <a:pt x="626112" y="560642"/>
                      </a:cubicBezTo>
                      <a:cubicBezTo>
                        <a:pt x="570676" y="565976"/>
                        <a:pt x="520765" y="548354"/>
                        <a:pt x="473521" y="524637"/>
                      </a:cubicBezTo>
                      <a:cubicBezTo>
                        <a:pt x="450471" y="513112"/>
                        <a:pt x="433231" y="490442"/>
                        <a:pt x="406846" y="481965"/>
                      </a:cubicBezTo>
                      <a:cubicBezTo>
                        <a:pt x="385796" y="475202"/>
                        <a:pt x="363412" y="473488"/>
                        <a:pt x="342934" y="465868"/>
                      </a:cubicBezTo>
                      <a:cubicBezTo>
                        <a:pt x="289689" y="446151"/>
                        <a:pt x="243207" y="414433"/>
                        <a:pt x="201487" y="376714"/>
                      </a:cubicBezTo>
                      <a:cubicBezTo>
                        <a:pt x="154053" y="333851"/>
                        <a:pt x="112143" y="285941"/>
                        <a:pt x="82234" y="228600"/>
                      </a:cubicBezTo>
                      <a:cubicBezTo>
                        <a:pt x="67661" y="200596"/>
                        <a:pt x="63184" y="167831"/>
                        <a:pt x="45182" y="142113"/>
                      </a:cubicBezTo>
                      <a:cubicBezTo>
                        <a:pt x="25370" y="113919"/>
                        <a:pt x="23751" y="80963"/>
                        <a:pt x="14035" y="50197"/>
                      </a:cubicBezTo>
                      <a:cubicBezTo>
                        <a:pt x="8797" y="33719"/>
                        <a:pt x="-633" y="18193"/>
                        <a:pt x="34" y="0"/>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1" name="Freeform: Shape 20">
                  <a:extLst>
                    <a:ext uri="{FF2B5EF4-FFF2-40B4-BE49-F238E27FC236}">
                      <a16:creationId xmlns:a16="http://schemas.microsoft.com/office/drawing/2014/main" id="{EF689043-116A-6D2B-5EBC-CE2A41E6023B}"/>
                    </a:ext>
                  </a:extLst>
                </p:cNvPr>
                <p:cNvSpPr/>
                <p:nvPr/>
              </p:nvSpPr>
              <p:spPr>
                <a:xfrm>
                  <a:off x="3522882" y="4928911"/>
                  <a:ext cx="171199" cy="1074420"/>
                </a:xfrm>
                <a:custGeom>
                  <a:avLst/>
                  <a:gdLst>
                    <a:gd name="connsiteX0" fmla="*/ 171199 w 171199"/>
                    <a:gd name="connsiteY0" fmla="*/ 0 h 1074420"/>
                    <a:gd name="connsiteX1" fmla="*/ 157578 w 171199"/>
                    <a:gd name="connsiteY1" fmla="*/ 96012 h 1074420"/>
                    <a:gd name="connsiteX2" fmla="*/ 132242 w 171199"/>
                    <a:gd name="connsiteY2" fmla="*/ 283464 h 1074420"/>
                    <a:gd name="connsiteX3" fmla="*/ 106715 w 171199"/>
                    <a:gd name="connsiteY3" fmla="*/ 340423 h 1074420"/>
                    <a:gd name="connsiteX4" fmla="*/ 91094 w 171199"/>
                    <a:gd name="connsiteY4" fmla="*/ 413766 h 1074420"/>
                    <a:gd name="connsiteX5" fmla="*/ 67853 w 171199"/>
                    <a:gd name="connsiteY5" fmla="*/ 589693 h 1074420"/>
                    <a:gd name="connsiteX6" fmla="*/ 37087 w 171199"/>
                    <a:gd name="connsiteY6" fmla="*/ 654272 h 1074420"/>
                    <a:gd name="connsiteX7" fmla="*/ 130 w 171199"/>
                    <a:gd name="connsiteY7" fmla="*/ 772668 h 1074420"/>
                    <a:gd name="connsiteX8" fmla="*/ 18704 w 171199"/>
                    <a:gd name="connsiteY8" fmla="*/ 850202 h 1074420"/>
                    <a:gd name="connsiteX9" fmla="*/ 59280 w 171199"/>
                    <a:gd name="connsiteY9" fmla="*/ 992029 h 1074420"/>
                    <a:gd name="connsiteX10" fmla="*/ 57947 w 171199"/>
                    <a:gd name="connsiteY10" fmla="*/ 1042321 h 1074420"/>
                    <a:gd name="connsiteX11" fmla="*/ 54613 w 171199"/>
                    <a:gd name="connsiteY11" fmla="*/ 107442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1199" h="1074420">
                      <a:moveTo>
                        <a:pt x="171199" y="0"/>
                      </a:moveTo>
                      <a:cubicBezTo>
                        <a:pt x="157293" y="30671"/>
                        <a:pt x="159198" y="63627"/>
                        <a:pt x="157578" y="96012"/>
                      </a:cubicBezTo>
                      <a:cubicBezTo>
                        <a:pt x="154435" y="159258"/>
                        <a:pt x="152911" y="222599"/>
                        <a:pt x="132242" y="283464"/>
                      </a:cubicBezTo>
                      <a:cubicBezTo>
                        <a:pt x="125574" y="303181"/>
                        <a:pt x="114716" y="321183"/>
                        <a:pt x="106715" y="340423"/>
                      </a:cubicBezTo>
                      <a:cubicBezTo>
                        <a:pt x="96999" y="364141"/>
                        <a:pt x="90903" y="388144"/>
                        <a:pt x="91094" y="413766"/>
                      </a:cubicBezTo>
                      <a:cubicBezTo>
                        <a:pt x="91665" y="473488"/>
                        <a:pt x="85760" y="532543"/>
                        <a:pt x="67853" y="589693"/>
                      </a:cubicBezTo>
                      <a:cubicBezTo>
                        <a:pt x="60709" y="612267"/>
                        <a:pt x="48993" y="633317"/>
                        <a:pt x="37087" y="654272"/>
                      </a:cubicBezTo>
                      <a:cubicBezTo>
                        <a:pt x="16513" y="690563"/>
                        <a:pt x="2797" y="730568"/>
                        <a:pt x="130" y="772668"/>
                      </a:cubicBezTo>
                      <a:cubicBezTo>
                        <a:pt x="-1584" y="799719"/>
                        <a:pt x="14132" y="823722"/>
                        <a:pt x="18704" y="850202"/>
                      </a:cubicBezTo>
                      <a:cubicBezTo>
                        <a:pt x="26991" y="898779"/>
                        <a:pt x="40421" y="946309"/>
                        <a:pt x="59280" y="992029"/>
                      </a:cubicBezTo>
                      <a:cubicBezTo>
                        <a:pt x="66329" y="1009174"/>
                        <a:pt x="58709" y="1025747"/>
                        <a:pt x="57947" y="1042321"/>
                      </a:cubicBezTo>
                      <a:cubicBezTo>
                        <a:pt x="57471" y="1052513"/>
                        <a:pt x="55185" y="1063562"/>
                        <a:pt x="54613" y="10744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tlCol="0" anchor="ctr"/>
                <a:lstStyle/>
                <a:p>
                  <a:endParaRPr lang="en-GB"/>
                </a:p>
              </p:txBody>
            </p:sp>
            <p:sp>
              <p:nvSpPr>
                <p:cNvPr id="22" name="Freeform: Shape 21">
                  <a:extLst>
                    <a:ext uri="{FF2B5EF4-FFF2-40B4-BE49-F238E27FC236}">
                      <a16:creationId xmlns:a16="http://schemas.microsoft.com/office/drawing/2014/main" id="{4B878E09-A9B4-81A0-A0B0-73E4608637AE}"/>
                    </a:ext>
                  </a:extLst>
                </p:cNvPr>
                <p:cNvSpPr/>
                <p:nvPr/>
              </p:nvSpPr>
              <p:spPr>
                <a:xfrm>
                  <a:off x="2713768" y="4938055"/>
                  <a:ext cx="365563" cy="1042416"/>
                </a:xfrm>
                <a:custGeom>
                  <a:avLst/>
                  <a:gdLst>
                    <a:gd name="connsiteX0" fmla="*/ 0 w 365563"/>
                    <a:gd name="connsiteY0" fmla="*/ 0 h 1042416"/>
                    <a:gd name="connsiteX1" fmla="*/ 78296 w 365563"/>
                    <a:gd name="connsiteY1" fmla="*/ 120968 h 1042416"/>
                    <a:gd name="connsiteX2" fmla="*/ 95250 w 365563"/>
                    <a:gd name="connsiteY2" fmla="*/ 242411 h 1042416"/>
                    <a:gd name="connsiteX3" fmla="*/ 184595 w 365563"/>
                    <a:gd name="connsiteY3" fmla="*/ 482727 h 1042416"/>
                    <a:gd name="connsiteX4" fmla="*/ 280607 w 365563"/>
                    <a:gd name="connsiteY4" fmla="*/ 626555 h 1042416"/>
                    <a:gd name="connsiteX5" fmla="*/ 345091 w 365563"/>
                    <a:gd name="connsiteY5" fmla="*/ 793242 h 1042416"/>
                    <a:gd name="connsiteX6" fmla="*/ 346329 w 365563"/>
                    <a:gd name="connsiteY6" fmla="*/ 859441 h 1042416"/>
                    <a:gd name="connsiteX7" fmla="*/ 338614 w 365563"/>
                    <a:gd name="connsiteY7" fmla="*/ 918877 h 1042416"/>
                    <a:gd name="connsiteX8" fmla="*/ 336042 w 365563"/>
                    <a:gd name="connsiteY8" fmla="*/ 976503 h 1042416"/>
                    <a:gd name="connsiteX9" fmla="*/ 361474 w 365563"/>
                    <a:gd name="connsiteY9" fmla="*/ 1030891 h 1042416"/>
                    <a:gd name="connsiteX10" fmla="*/ 365474 w 365563"/>
                    <a:gd name="connsiteY10" fmla="*/ 1042416 h 104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5563" h="1042416">
                      <a:moveTo>
                        <a:pt x="0" y="0"/>
                      </a:moveTo>
                      <a:cubicBezTo>
                        <a:pt x="28861" y="38481"/>
                        <a:pt x="61436" y="74009"/>
                        <a:pt x="78296" y="120968"/>
                      </a:cubicBezTo>
                      <a:cubicBezTo>
                        <a:pt x="92583" y="160782"/>
                        <a:pt x="92202" y="201835"/>
                        <a:pt x="95250" y="242411"/>
                      </a:cubicBezTo>
                      <a:cubicBezTo>
                        <a:pt x="101918" y="331565"/>
                        <a:pt x="130493" y="411194"/>
                        <a:pt x="184595" y="482727"/>
                      </a:cubicBezTo>
                      <a:cubicBezTo>
                        <a:pt x="219361" y="528733"/>
                        <a:pt x="258794" y="572262"/>
                        <a:pt x="280607" y="626555"/>
                      </a:cubicBezTo>
                      <a:cubicBezTo>
                        <a:pt x="302800" y="681800"/>
                        <a:pt x="333661" y="733806"/>
                        <a:pt x="345091" y="793242"/>
                      </a:cubicBezTo>
                      <a:cubicBezTo>
                        <a:pt x="349377" y="815340"/>
                        <a:pt x="348901" y="837819"/>
                        <a:pt x="346329" y="859441"/>
                      </a:cubicBezTo>
                      <a:cubicBezTo>
                        <a:pt x="344043" y="879253"/>
                        <a:pt x="335947" y="898875"/>
                        <a:pt x="338614" y="918877"/>
                      </a:cubicBezTo>
                      <a:cubicBezTo>
                        <a:pt x="341186" y="938308"/>
                        <a:pt x="332232" y="955739"/>
                        <a:pt x="336042" y="976503"/>
                      </a:cubicBezTo>
                      <a:cubicBezTo>
                        <a:pt x="340043" y="998411"/>
                        <a:pt x="359188" y="1010126"/>
                        <a:pt x="361474" y="1030891"/>
                      </a:cubicBezTo>
                      <a:cubicBezTo>
                        <a:pt x="361855" y="1034034"/>
                        <a:pt x="366236" y="1037654"/>
                        <a:pt x="365474" y="104241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3" name="Freeform: Shape 22">
                  <a:extLst>
                    <a:ext uri="{FF2B5EF4-FFF2-40B4-BE49-F238E27FC236}">
                      <a16:creationId xmlns:a16="http://schemas.microsoft.com/office/drawing/2014/main" id="{E5F38743-16BB-AD37-2A96-345E7DAA2959}"/>
                    </a:ext>
                  </a:extLst>
                </p:cNvPr>
                <p:cNvSpPr/>
                <p:nvPr/>
              </p:nvSpPr>
              <p:spPr>
                <a:xfrm>
                  <a:off x="1576015" y="4517431"/>
                  <a:ext cx="607686" cy="1166099"/>
                </a:xfrm>
                <a:custGeom>
                  <a:avLst/>
                  <a:gdLst>
                    <a:gd name="connsiteX0" fmla="*/ 2087 w 607686"/>
                    <a:gd name="connsiteY0" fmla="*/ 0 h 1166099"/>
                    <a:gd name="connsiteX1" fmla="*/ 14469 w 607686"/>
                    <a:gd name="connsiteY1" fmla="*/ 95821 h 1166099"/>
                    <a:gd name="connsiteX2" fmla="*/ 89717 w 607686"/>
                    <a:gd name="connsiteY2" fmla="*/ 262318 h 1166099"/>
                    <a:gd name="connsiteX3" fmla="*/ 118958 w 607686"/>
                    <a:gd name="connsiteY3" fmla="*/ 354330 h 1166099"/>
                    <a:gd name="connsiteX4" fmla="*/ 164012 w 607686"/>
                    <a:gd name="connsiteY4" fmla="*/ 457581 h 1166099"/>
                    <a:gd name="connsiteX5" fmla="*/ 208208 w 607686"/>
                    <a:gd name="connsiteY5" fmla="*/ 539020 h 1166099"/>
                    <a:gd name="connsiteX6" fmla="*/ 236402 w 607686"/>
                    <a:gd name="connsiteY6" fmla="*/ 674656 h 1166099"/>
                    <a:gd name="connsiteX7" fmla="*/ 285360 w 607686"/>
                    <a:gd name="connsiteY7" fmla="*/ 795623 h 1166099"/>
                    <a:gd name="connsiteX8" fmla="*/ 306220 w 607686"/>
                    <a:gd name="connsiteY8" fmla="*/ 818102 h 1166099"/>
                    <a:gd name="connsiteX9" fmla="*/ 415853 w 607686"/>
                    <a:gd name="connsiteY9" fmla="*/ 907447 h 1166099"/>
                    <a:gd name="connsiteX10" fmla="*/ 474527 w 607686"/>
                    <a:gd name="connsiteY10" fmla="*/ 1001554 h 1166099"/>
                    <a:gd name="connsiteX11" fmla="*/ 529962 w 607686"/>
                    <a:gd name="connsiteY11" fmla="*/ 1102042 h 1166099"/>
                    <a:gd name="connsiteX12" fmla="*/ 591684 w 607686"/>
                    <a:gd name="connsiteY12" fmla="*/ 1159097 h 1166099"/>
                    <a:gd name="connsiteX13" fmla="*/ 607686 w 607686"/>
                    <a:gd name="connsiteY13" fmla="*/ 1165955 h 116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686" h="1166099">
                      <a:moveTo>
                        <a:pt x="2087" y="0"/>
                      </a:moveTo>
                      <a:cubicBezTo>
                        <a:pt x="-5152" y="33338"/>
                        <a:pt x="8278" y="64484"/>
                        <a:pt x="14469" y="95821"/>
                      </a:cubicBezTo>
                      <a:cubicBezTo>
                        <a:pt x="26376" y="156591"/>
                        <a:pt x="52188" y="213169"/>
                        <a:pt x="89717" y="262318"/>
                      </a:cubicBezTo>
                      <a:cubicBezTo>
                        <a:pt x="111434" y="290798"/>
                        <a:pt x="114386" y="321755"/>
                        <a:pt x="118958" y="354330"/>
                      </a:cubicBezTo>
                      <a:cubicBezTo>
                        <a:pt x="124388" y="392525"/>
                        <a:pt x="135818" y="428339"/>
                        <a:pt x="164012" y="457581"/>
                      </a:cubicBezTo>
                      <a:cubicBezTo>
                        <a:pt x="185824" y="480250"/>
                        <a:pt x="201826" y="503587"/>
                        <a:pt x="208208" y="539020"/>
                      </a:cubicBezTo>
                      <a:cubicBezTo>
                        <a:pt x="216399" y="583978"/>
                        <a:pt x="226019" y="629602"/>
                        <a:pt x="236402" y="674656"/>
                      </a:cubicBezTo>
                      <a:cubicBezTo>
                        <a:pt x="246403" y="718185"/>
                        <a:pt x="260500" y="758666"/>
                        <a:pt x="285360" y="795623"/>
                      </a:cubicBezTo>
                      <a:cubicBezTo>
                        <a:pt x="291171" y="804291"/>
                        <a:pt x="297838" y="812768"/>
                        <a:pt x="306220" y="818102"/>
                      </a:cubicBezTo>
                      <a:cubicBezTo>
                        <a:pt x="346320" y="843629"/>
                        <a:pt x="377467" y="879919"/>
                        <a:pt x="415853" y="907447"/>
                      </a:cubicBezTo>
                      <a:cubicBezTo>
                        <a:pt x="448619" y="930973"/>
                        <a:pt x="464145" y="965263"/>
                        <a:pt x="474527" y="1001554"/>
                      </a:cubicBezTo>
                      <a:cubicBezTo>
                        <a:pt x="485480" y="1039749"/>
                        <a:pt x="498244" y="1075658"/>
                        <a:pt x="529962" y="1102042"/>
                      </a:cubicBezTo>
                      <a:cubicBezTo>
                        <a:pt x="551489" y="1119949"/>
                        <a:pt x="572539" y="1138618"/>
                        <a:pt x="591684" y="1159097"/>
                      </a:cubicBezTo>
                      <a:cubicBezTo>
                        <a:pt x="596066" y="1163764"/>
                        <a:pt x="601019" y="1166813"/>
                        <a:pt x="607686" y="1165955"/>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24" name="Freeform: Shape 23">
                  <a:extLst>
                    <a:ext uri="{FF2B5EF4-FFF2-40B4-BE49-F238E27FC236}">
                      <a16:creationId xmlns:a16="http://schemas.microsoft.com/office/drawing/2014/main" id="{70C79300-BA45-9895-C610-D58DF2163B67}"/>
                    </a:ext>
                  </a:extLst>
                </p:cNvPr>
                <p:cNvSpPr/>
                <p:nvPr/>
              </p:nvSpPr>
              <p:spPr>
                <a:xfrm>
                  <a:off x="1858974" y="3616028"/>
                  <a:ext cx="813911" cy="403055"/>
                </a:xfrm>
                <a:custGeom>
                  <a:avLst/>
                  <a:gdLst>
                    <a:gd name="connsiteX0" fmla="*/ 806787 w 813911"/>
                    <a:gd name="connsiteY0" fmla="*/ 403055 h 403055"/>
                    <a:gd name="connsiteX1" fmla="*/ 808978 w 813911"/>
                    <a:gd name="connsiteY1" fmla="*/ 332284 h 403055"/>
                    <a:gd name="connsiteX2" fmla="*/ 717633 w 813911"/>
                    <a:gd name="connsiteY2" fmla="*/ 257037 h 403055"/>
                    <a:gd name="connsiteX3" fmla="*/ 646862 w 813911"/>
                    <a:gd name="connsiteY3" fmla="*/ 211031 h 403055"/>
                    <a:gd name="connsiteX4" fmla="*/ 582950 w 813911"/>
                    <a:gd name="connsiteY4" fmla="*/ 140070 h 403055"/>
                    <a:gd name="connsiteX5" fmla="*/ 507321 w 813911"/>
                    <a:gd name="connsiteY5" fmla="*/ 106446 h 403055"/>
                    <a:gd name="connsiteX6" fmla="*/ 466173 w 813911"/>
                    <a:gd name="connsiteY6" fmla="*/ 112543 h 403055"/>
                    <a:gd name="connsiteX7" fmla="*/ 395117 w 813911"/>
                    <a:gd name="connsiteY7" fmla="*/ 111209 h 403055"/>
                    <a:gd name="connsiteX8" fmla="*/ 258338 w 813911"/>
                    <a:gd name="connsiteY8" fmla="*/ 78633 h 403055"/>
                    <a:gd name="connsiteX9" fmla="*/ 184995 w 813911"/>
                    <a:gd name="connsiteY9" fmla="*/ 48915 h 403055"/>
                    <a:gd name="connsiteX10" fmla="*/ 114510 w 813911"/>
                    <a:gd name="connsiteY10" fmla="*/ 4910 h 403055"/>
                    <a:gd name="connsiteX11" fmla="*/ 16308 w 813911"/>
                    <a:gd name="connsiteY11" fmla="*/ 10244 h 403055"/>
                    <a:gd name="connsiteX12" fmla="*/ 210 w 813911"/>
                    <a:gd name="connsiteY12" fmla="*/ 37295 h 40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3911" h="403055">
                      <a:moveTo>
                        <a:pt x="806787" y="403055"/>
                      </a:moveTo>
                      <a:cubicBezTo>
                        <a:pt x="811264" y="379528"/>
                        <a:pt x="819074" y="355906"/>
                        <a:pt x="808978" y="332284"/>
                      </a:cubicBezTo>
                      <a:cubicBezTo>
                        <a:pt x="791547" y="291708"/>
                        <a:pt x="758400" y="269038"/>
                        <a:pt x="717633" y="257037"/>
                      </a:cubicBezTo>
                      <a:cubicBezTo>
                        <a:pt x="689153" y="248655"/>
                        <a:pt x="665341" y="234177"/>
                        <a:pt x="646862" y="211031"/>
                      </a:cubicBezTo>
                      <a:cubicBezTo>
                        <a:pt x="626955" y="186075"/>
                        <a:pt x="608382" y="160168"/>
                        <a:pt x="582950" y="140070"/>
                      </a:cubicBezTo>
                      <a:cubicBezTo>
                        <a:pt x="560471" y="122258"/>
                        <a:pt x="534277" y="113114"/>
                        <a:pt x="507321" y="106446"/>
                      </a:cubicBezTo>
                      <a:cubicBezTo>
                        <a:pt x="493986" y="103208"/>
                        <a:pt x="479604" y="105208"/>
                        <a:pt x="466173" y="112543"/>
                      </a:cubicBezTo>
                      <a:cubicBezTo>
                        <a:pt x="442647" y="125306"/>
                        <a:pt x="420168" y="123401"/>
                        <a:pt x="395117" y="111209"/>
                      </a:cubicBezTo>
                      <a:cubicBezTo>
                        <a:pt x="352445" y="90540"/>
                        <a:pt x="306915" y="76443"/>
                        <a:pt x="258338" y="78633"/>
                      </a:cubicBezTo>
                      <a:cubicBezTo>
                        <a:pt x="229001" y="79967"/>
                        <a:pt x="204903" y="71394"/>
                        <a:pt x="184995" y="48915"/>
                      </a:cubicBezTo>
                      <a:cubicBezTo>
                        <a:pt x="166040" y="27675"/>
                        <a:pt x="142990" y="12435"/>
                        <a:pt x="114510" y="4910"/>
                      </a:cubicBezTo>
                      <a:cubicBezTo>
                        <a:pt x="80792" y="-4043"/>
                        <a:pt x="48311" y="148"/>
                        <a:pt x="16308" y="10244"/>
                      </a:cubicBezTo>
                      <a:cubicBezTo>
                        <a:pt x="4687" y="13864"/>
                        <a:pt x="-1218" y="24246"/>
                        <a:pt x="210" y="3729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5" name="Freeform: Shape 24">
                  <a:extLst>
                    <a:ext uri="{FF2B5EF4-FFF2-40B4-BE49-F238E27FC236}">
                      <a16:creationId xmlns:a16="http://schemas.microsoft.com/office/drawing/2014/main" id="{E8AB3777-EF8E-DCEF-5929-ED3A1A26CFF6}"/>
                    </a:ext>
                  </a:extLst>
                </p:cNvPr>
                <p:cNvSpPr/>
                <p:nvPr/>
              </p:nvSpPr>
              <p:spPr>
                <a:xfrm>
                  <a:off x="2453351" y="5395255"/>
                  <a:ext cx="351761" cy="393191"/>
                </a:xfrm>
                <a:custGeom>
                  <a:avLst/>
                  <a:gdLst>
                    <a:gd name="connsiteX0" fmla="*/ 351761 w 351761"/>
                    <a:gd name="connsiteY0" fmla="*/ 0 h 393191"/>
                    <a:gd name="connsiteX1" fmla="*/ 237557 w 351761"/>
                    <a:gd name="connsiteY1" fmla="*/ 8001 h 393191"/>
                    <a:gd name="connsiteX2" fmla="*/ 214601 w 351761"/>
                    <a:gd name="connsiteY2" fmla="*/ 4763 h 393191"/>
                    <a:gd name="connsiteX3" fmla="*/ 82013 w 351761"/>
                    <a:gd name="connsiteY3" fmla="*/ 8763 h 393191"/>
                    <a:gd name="connsiteX4" fmla="*/ 3 w 351761"/>
                    <a:gd name="connsiteY4" fmla="*/ 96012 h 393191"/>
                    <a:gd name="connsiteX5" fmla="*/ 35817 w 351761"/>
                    <a:gd name="connsiteY5" fmla="*/ 251746 h 393191"/>
                    <a:gd name="connsiteX6" fmla="*/ 72869 w 351761"/>
                    <a:gd name="connsiteY6" fmla="*/ 374904 h 393191"/>
                    <a:gd name="connsiteX7" fmla="*/ 77537 w 351761"/>
                    <a:gd name="connsiteY7" fmla="*/ 393192 h 39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761" h="393191">
                      <a:moveTo>
                        <a:pt x="351761" y="0"/>
                      </a:moveTo>
                      <a:cubicBezTo>
                        <a:pt x="316233" y="34481"/>
                        <a:pt x="275847" y="11240"/>
                        <a:pt x="237557" y="8001"/>
                      </a:cubicBezTo>
                      <a:cubicBezTo>
                        <a:pt x="230699" y="7429"/>
                        <a:pt x="222221" y="4763"/>
                        <a:pt x="214601" y="4763"/>
                      </a:cubicBezTo>
                      <a:cubicBezTo>
                        <a:pt x="170405" y="4572"/>
                        <a:pt x="126209" y="4286"/>
                        <a:pt x="82013" y="8763"/>
                      </a:cubicBezTo>
                      <a:cubicBezTo>
                        <a:pt x="34293" y="13526"/>
                        <a:pt x="-378" y="47816"/>
                        <a:pt x="3" y="96012"/>
                      </a:cubicBezTo>
                      <a:cubicBezTo>
                        <a:pt x="384" y="150400"/>
                        <a:pt x="12862" y="201930"/>
                        <a:pt x="35817" y="251746"/>
                      </a:cubicBezTo>
                      <a:cubicBezTo>
                        <a:pt x="53819" y="290703"/>
                        <a:pt x="73822" y="329946"/>
                        <a:pt x="72869" y="374904"/>
                      </a:cubicBezTo>
                      <a:cubicBezTo>
                        <a:pt x="72679" y="381571"/>
                        <a:pt x="80775" y="385858"/>
                        <a:pt x="77537" y="39319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AEB3DCAA-93AE-79F0-C39C-7D95A02B357E}"/>
                    </a:ext>
                  </a:extLst>
                </p:cNvPr>
                <p:cNvSpPr/>
                <p:nvPr/>
              </p:nvSpPr>
              <p:spPr>
                <a:xfrm>
                  <a:off x="2144649" y="4446565"/>
                  <a:ext cx="534576" cy="259249"/>
                </a:xfrm>
                <a:custGeom>
                  <a:avLst/>
                  <a:gdLst>
                    <a:gd name="connsiteX0" fmla="*/ 418338 w 534576"/>
                    <a:gd name="connsiteY0" fmla="*/ 0 h 259249"/>
                    <a:gd name="connsiteX1" fmla="*/ 475298 w 534576"/>
                    <a:gd name="connsiteY1" fmla="*/ 25717 h 259249"/>
                    <a:gd name="connsiteX2" fmla="*/ 514255 w 534576"/>
                    <a:gd name="connsiteY2" fmla="*/ 148590 h 259249"/>
                    <a:gd name="connsiteX3" fmla="*/ 450342 w 534576"/>
                    <a:gd name="connsiteY3" fmla="*/ 194405 h 259249"/>
                    <a:gd name="connsiteX4" fmla="*/ 409194 w 534576"/>
                    <a:gd name="connsiteY4" fmla="*/ 217170 h 259249"/>
                    <a:gd name="connsiteX5" fmla="*/ 257937 w 534576"/>
                    <a:gd name="connsiteY5" fmla="*/ 245650 h 259249"/>
                    <a:gd name="connsiteX6" fmla="*/ 137541 w 534576"/>
                    <a:gd name="connsiteY6" fmla="*/ 195739 h 259249"/>
                    <a:gd name="connsiteX7" fmla="*/ 82296 w 534576"/>
                    <a:gd name="connsiteY7" fmla="*/ 187642 h 259249"/>
                    <a:gd name="connsiteX8" fmla="*/ 4477 w 534576"/>
                    <a:gd name="connsiteY8" fmla="*/ 121158 h 259249"/>
                    <a:gd name="connsiteX9" fmla="*/ 0 w 534576"/>
                    <a:gd name="connsiteY9" fmla="*/ 116586 h 25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4576" h="259249">
                      <a:moveTo>
                        <a:pt x="418338" y="0"/>
                      </a:moveTo>
                      <a:cubicBezTo>
                        <a:pt x="436054" y="11430"/>
                        <a:pt x="454057" y="20860"/>
                        <a:pt x="475298" y="25717"/>
                      </a:cubicBezTo>
                      <a:cubicBezTo>
                        <a:pt x="533781" y="38957"/>
                        <a:pt x="553307" y="102489"/>
                        <a:pt x="514255" y="148590"/>
                      </a:cubicBezTo>
                      <a:cubicBezTo>
                        <a:pt x="496824" y="169164"/>
                        <a:pt x="475774" y="184785"/>
                        <a:pt x="450342" y="194405"/>
                      </a:cubicBezTo>
                      <a:cubicBezTo>
                        <a:pt x="435578" y="200025"/>
                        <a:pt x="420624" y="205549"/>
                        <a:pt x="409194" y="217170"/>
                      </a:cubicBezTo>
                      <a:cubicBezTo>
                        <a:pt x="365379" y="261938"/>
                        <a:pt x="316801" y="270224"/>
                        <a:pt x="257937" y="245650"/>
                      </a:cubicBezTo>
                      <a:cubicBezTo>
                        <a:pt x="217932" y="228886"/>
                        <a:pt x="178594" y="210407"/>
                        <a:pt x="137541" y="195739"/>
                      </a:cubicBezTo>
                      <a:cubicBezTo>
                        <a:pt x="118872" y="189071"/>
                        <a:pt x="100489" y="192214"/>
                        <a:pt x="82296" y="187642"/>
                      </a:cubicBezTo>
                      <a:cubicBezTo>
                        <a:pt x="45053" y="178308"/>
                        <a:pt x="14954" y="161639"/>
                        <a:pt x="4477" y="121158"/>
                      </a:cubicBezTo>
                      <a:cubicBezTo>
                        <a:pt x="4000" y="119348"/>
                        <a:pt x="1524" y="118110"/>
                        <a:pt x="0" y="11658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8B675B46-AD6B-E9D7-AA89-24C84CFFF0DB}"/>
                    </a:ext>
                  </a:extLst>
                </p:cNvPr>
                <p:cNvSpPr/>
                <p:nvPr/>
              </p:nvSpPr>
              <p:spPr>
                <a:xfrm>
                  <a:off x="2462403" y="4022587"/>
                  <a:ext cx="399158" cy="471888"/>
                </a:xfrm>
                <a:custGeom>
                  <a:avLst/>
                  <a:gdLst>
                    <a:gd name="connsiteX0" fmla="*/ 0 w 399158"/>
                    <a:gd name="connsiteY0" fmla="*/ 97080 h 471888"/>
                    <a:gd name="connsiteX1" fmla="*/ 18764 w 399158"/>
                    <a:gd name="connsiteY1" fmla="*/ 88222 h 471888"/>
                    <a:gd name="connsiteX2" fmla="*/ 153067 w 399158"/>
                    <a:gd name="connsiteY2" fmla="*/ 5449 h 471888"/>
                    <a:gd name="connsiteX3" fmla="*/ 299180 w 399158"/>
                    <a:gd name="connsiteY3" fmla="*/ 40025 h 471888"/>
                    <a:gd name="connsiteX4" fmla="*/ 333185 w 399158"/>
                    <a:gd name="connsiteY4" fmla="*/ 112987 h 471888"/>
                    <a:gd name="connsiteX5" fmla="*/ 381953 w 399158"/>
                    <a:gd name="connsiteY5" fmla="*/ 215476 h 471888"/>
                    <a:gd name="connsiteX6" fmla="*/ 396811 w 399158"/>
                    <a:gd name="connsiteY6" fmla="*/ 275197 h 471888"/>
                    <a:gd name="connsiteX7" fmla="*/ 322421 w 399158"/>
                    <a:gd name="connsiteY7" fmla="*/ 408166 h 471888"/>
                    <a:gd name="connsiteX8" fmla="*/ 203359 w 399158"/>
                    <a:gd name="connsiteY8" fmla="*/ 471889 h 47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158" h="471888">
                      <a:moveTo>
                        <a:pt x="0" y="97080"/>
                      </a:moveTo>
                      <a:cubicBezTo>
                        <a:pt x="7620" y="97080"/>
                        <a:pt x="13240" y="96794"/>
                        <a:pt x="18764" y="88222"/>
                      </a:cubicBezTo>
                      <a:cubicBezTo>
                        <a:pt x="50006" y="39263"/>
                        <a:pt x="99727" y="19451"/>
                        <a:pt x="153067" y="5449"/>
                      </a:cubicBezTo>
                      <a:cubicBezTo>
                        <a:pt x="208216" y="-9029"/>
                        <a:pt x="256032" y="6307"/>
                        <a:pt x="299180" y="40025"/>
                      </a:cubicBezTo>
                      <a:cubicBezTo>
                        <a:pt x="322516" y="58218"/>
                        <a:pt x="333756" y="84126"/>
                        <a:pt x="333185" y="112987"/>
                      </a:cubicBezTo>
                      <a:cubicBezTo>
                        <a:pt x="332327" y="155944"/>
                        <a:pt x="349472" y="189853"/>
                        <a:pt x="381953" y="215476"/>
                      </a:cubicBezTo>
                      <a:cubicBezTo>
                        <a:pt x="403765" y="232620"/>
                        <a:pt x="399764" y="255195"/>
                        <a:pt x="396811" y="275197"/>
                      </a:cubicBezTo>
                      <a:cubicBezTo>
                        <a:pt x="388906" y="328252"/>
                        <a:pt x="365474" y="373495"/>
                        <a:pt x="322421" y="408166"/>
                      </a:cubicBezTo>
                      <a:cubicBezTo>
                        <a:pt x="286512" y="437122"/>
                        <a:pt x="246698" y="457506"/>
                        <a:pt x="203359" y="47188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Freeform: Shape 27">
                  <a:extLst>
                    <a:ext uri="{FF2B5EF4-FFF2-40B4-BE49-F238E27FC236}">
                      <a16:creationId xmlns:a16="http://schemas.microsoft.com/office/drawing/2014/main" id="{F669BC93-04BC-7697-A875-3EB84D8AA083}"/>
                    </a:ext>
                  </a:extLst>
                </p:cNvPr>
                <p:cNvSpPr/>
                <p:nvPr/>
              </p:nvSpPr>
              <p:spPr>
                <a:xfrm>
                  <a:off x="4797742" y="3667039"/>
                  <a:ext cx="150824" cy="573881"/>
                </a:xfrm>
                <a:custGeom>
                  <a:avLst/>
                  <a:gdLst>
                    <a:gd name="connsiteX0" fmla="*/ 150781 w 150824"/>
                    <a:gd name="connsiteY0" fmla="*/ 0 h 573881"/>
                    <a:gd name="connsiteX1" fmla="*/ 118967 w 150824"/>
                    <a:gd name="connsiteY1" fmla="*/ 221837 h 573881"/>
                    <a:gd name="connsiteX2" fmla="*/ 84582 w 150824"/>
                    <a:gd name="connsiteY2" fmla="*/ 285845 h 573881"/>
                    <a:gd name="connsiteX3" fmla="*/ 62103 w 150824"/>
                    <a:gd name="connsiteY3" fmla="*/ 402908 h 573881"/>
                    <a:gd name="connsiteX4" fmla="*/ 40767 w 150824"/>
                    <a:gd name="connsiteY4" fmla="*/ 525590 h 573881"/>
                    <a:gd name="connsiteX5" fmla="*/ 0 w 150824"/>
                    <a:gd name="connsiteY5" fmla="*/ 573881 h 57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24" h="573881">
                      <a:moveTo>
                        <a:pt x="150781" y="0"/>
                      </a:moveTo>
                      <a:cubicBezTo>
                        <a:pt x="151543" y="75533"/>
                        <a:pt x="142304" y="149638"/>
                        <a:pt x="118967" y="221837"/>
                      </a:cubicBezTo>
                      <a:cubicBezTo>
                        <a:pt x="111347" y="245459"/>
                        <a:pt x="97917" y="265462"/>
                        <a:pt x="84582" y="285845"/>
                      </a:cubicBezTo>
                      <a:cubicBezTo>
                        <a:pt x="61055" y="321659"/>
                        <a:pt x="50292" y="357188"/>
                        <a:pt x="62103" y="402908"/>
                      </a:cubicBezTo>
                      <a:cubicBezTo>
                        <a:pt x="72581" y="443484"/>
                        <a:pt x="66770" y="488442"/>
                        <a:pt x="40767" y="525590"/>
                      </a:cubicBezTo>
                      <a:cubicBezTo>
                        <a:pt x="28766" y="542734"/>
                        <a:pt x="19908" y="563213"/>
                        <a:pt x="0" y="57388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Freeform: Shape 28">
                  <a:extLst>
                    <a:ext uri="{FF2B5EF4-FFF2-40B4-BE49-F238E27FC236}">
                      <a16:creationId xmlns:a16="http://schemas.microsoft.com/office/drawing/2014/main" id="{2072B187-9170-C49F-901E-3B1C52FE27FF}"/>
                    </a:ext>
                  </a:extLst>
                </p:cNvPr>
                <p:cNvSpPr/>
                <p:nvPr/>
              </p:nvSpPr>
              <p:spPr>
                <a:xfrm>
                  <a:off x="1360454" y="4099571"/>
                  <a:ext cx="807245" cy="489993"/>
                </a:xfrm>
                <a:custGeom>
                  <a:avLst/>
                  <a:gdLst>
                    <a:gd name="connsiteX0" fmla="*/ 238222 w 807245"/>
                    <a:gd name="connsiteY0" fmla="*/ 24667 h 489993"/>
                    <a:gd name="connsiteX1" fmla="*/ 217839 w 807245"/>
                    <a:gd name="connsiteY1" fmla="*/ 17428 h 489993"/>
                    <a:gd name="connsiteX2" fmla="*/ 148973 w 807245"/>
                    <a:gd name="connsiteY2" fmla="*/ 8380 h 489993"/>
                    <a:gd name="connsiteX3" fmla="*/ 101062 w 807245"/>
                    <a:gd name="connsiteY3" fmla="*/ 6475 h 489993"/>
                    <a:gd name="connsiteX4" fmla="*/ 9717 w 807245"/>
                    <a:gd name="connsiteY4" fmla="*/ 54290 h 489993"/>
                    <a:gd name="connsiteX5" fmla="*/ 35149 w 807245"/>
                    <a:gd name="connsiteY5" fmla="*/ 225550 h 489993"/>
                    <a:gd name="connsiteX6" fmla="*/ 178977 w 807245"/>
                    <a:gd name="connsiteY6" fmla="*/ 376330 h 489993"/>
                    <a:gd name="connsiteX7" fmla="*/ 206504 w 807245"/>
                    <a:gd name="connsiteY7" fmla="*/ 403762 h 489993"/>
                    <a:gd name="connsiteX8" fmla="*/ 247461 w 807245"/>
                    <a:gd name="connsiteY8" fmla="*/ 418431 h 489993"/>
                    <a:gd name="connsiteX9" fmla="*/ 343759 w 807245"/>
                    <a:gd name="connsiteY9" fmla="*/ 442434 h 489993"/>
                    <a:gd name="connsiteX10" fmla="*/ 464536 w 807245"/>
                    <a:gd name="connsiteY10" fmla="*/ 473009 h 489993"/>
                    <a:gd name="connsiteX11" fmla="*/ 606173 w 807245"/>
                    <a:gd name="connsiteY11" fmla="*/ 483677 h 489993"/>
                    <a:gd name="connsiteX12" fmla="*/ 761621 w 807245"/>
                    <a:gd name="connsiteY12" fmla="*/ 472819 h 489993"/>
                    <a:gd name="connsiteX13" fmla="*/ 786767 w 807245"/>
                    <a:gd name="connsiteY13" fmla="*/ 433671 h 489993"/>
                    <a:gd name="connsiteX14" fmla="*/ 807246 w 807245"/>
                    <a:gd name="connsiteY14" fmla="*/ 362805 h 48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7245" h="489993">
                      <a:moveTo>
                        <a:pt x="238222" y="24667"/>
                      </a:moveTo>
                      <a:cubicBezTo>
                        <a:pt x="228030" y="32287"/>
                        <a:pt x="223744" y="20953"/>
                        <a:pt x="217839" y="17428"/>
                      </a:cubicBezTo>
                      <a:cubicBezTo>
                        <a:pt x="195931" y="4284"/>
                        <a:pt x="174500" y="-4479"/>
                        <a:pt x="148973" y="8380"/>
                      </a:cubicBezTo>
                      <a:cubicBezTo>
                        <a:pt x="133257" y="16285"/>
                        <a:pt x="117159" y="11904"/>
                        <a:pt x="101062" y="6475"/>
                      </a:cubicBezTo>
                      <a:cubicBezTo>
                        <a:pt x="52485" y="-9813"/>
                        <a:pt x="26672" y="4093"/>
                        <a:pt x="9717" y="54290"/>
                      </a:cubicBezTo>
                      <a:cubicBezTo>
                        <a:pt x="-11047" y="115726"/>
                        <a:pt x="3336" y="172400"/>
                        <a:pt x="35149" y="225550"/>
                      </a:cubicBezTo>
                      <a:cubicBezTo>
                        <a:pt x="71535" y="286510"/>
                        <a:pt x="124208" y="332706"/>
                        <a:pt x="178977" y="376330"/>
                      </a:cubicBezTo>
                      <a:cubicBezTo>
                        <a:pt x="189264" y="384617"/>
                        <a:pt x="198312" y="393380"/>
                        <a:pt x="206504" y="403762"/>
                      </a:cubicBezTo>
                      <a:cubicBezTo>
                        <a:pt x="216600" y="416526"/>
                        <a:pt x="229459" y="421003"/>
                        <a:pt x="247461" y="418431"/>
                      </a:cubicBezTo>
                      <a:cubicBezTo>
                        <a:pt x="282037" y="413383"/>
                        <a:pt x="314517" y="418431"/>
                        <a:pt x="343759" y="442434"/>
                      </a:cubicBezTo>
                      <a:cubicBezTo>
                        <a:pt x="378430" y="470914"/>
                        <a:pt x="419673" y="478534"/>
                        <a:pt x="464536" y="473009"/>
                      </a:cubicBezTo>
                      <a:cubicBezTo>
                        <a:pt x="512161" y="467199"/>
                        <a:pt x="559215" y="475486"/>
                        <a:pt x="606173" y="483677"/>
                      </a:cubicBezTo>
                      <a:cubicBezTo>
                        <a:pt x="658560" y="492821"/>
                        <a:pt x="710853" y="494250"/>
                        <a:pt x="761621" y="472819"/>
                      </a:cubicBezTo>
                      <a:cubicBezTo>
                        <a:pt x="779814" y="465103"/>
                        <a:pt x="790291" y="454721"/>
                        <a:pt x="786767" y="433671"/>
                      </a:cubicBezTo>
                      <a:cubicBezTo>
                        <a:pt x="782195" y="406906"/>
                        <a:pt x="800769" y="386522"/>
                        <a:pt x="807246" y="3628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Freeform: Shape 29">
                  <a:extLst>
                    <a:ext uri="{FF2B5EF4-FFF2-40B4-BE49-F238E27FC236}">
                      <a16:creationId xmlns:a16="http://schemas.microsoft.com/office/drawing/2014/main" id="{66E147B7-A71D-9631-907B-1F7103FA33CB}"/>
                    </a:ext>
                  </a:extLst>
                </p:cNvPr>
                <p:cNvSpPr/>
                <p:nvPr/>
              </p:nvSpPr>
              <p:spPr>
                <a:xfrm>
                  <a:off x="2640616" y="1645667"/>
                  <a:ext cx="507301" cy="288584"/>
                </a:xfrm>
                <a:custGeom>
                  <a:avLst/>
                  <a:gdLst>
                    <a:gd name="connsiteX0" fmla="*/ 507301 w 507301"/>
                    <a:gd name="connsiteY0" fmla="*/ 288584 h 288584"/>
                    <a:gd name="connsiteX1" fmla="*/ 470535 w 507301"/>
                    <a:gd name="connsiteY1" fmla="*/ 222385 h 288584"/>
                    <a:gd name="connsiteX2" fmla="*/ 451866 w 507301"/>
                    <a:gd name="connsiteY2" fmla="*/ 178856 h 288584"/>
                    <a:gd name="connsiteX3" fmla="*/ 422529 w 507301"/>
                    <a:gd name="connsiteY3" fmla="*/ 135708 h 288584"/>
                    <a:gd name="connsiteX4" fmla="*/ 291941 w 507301"/>
                    <a:gd name="connsiteY4" fmla="*/ 47506 h 288584"/>
                    <a:gd name="connsiteX5" fmla="*/ 127921 w 507301"/>
                    <a:gd name="connsiteY5" fmla="*/ 9597 h 288584"/>
                    <a:gd name="connsiteX6" fmla="*/ 61627 w 507301"/>
                    <a:gd name="connsiteY6" fmla="*/ 167 h 288584"/>
                    <a:gd name="connsiteX7" fmla="*/ 15716 w 507301"/>
                    <a:gd name="connsiteY7" fmla="*/ 34743 h 288584"/>
                    <a:gd name="connsiteX8" fmla="*/ 0 w 507301"/>
                    <a:gd name="connsiteY8" fmla="*/ 53126 h 28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301" h="288584">
                      <a:moveTo>
                        <a:pt x="507301" y="288584"/>
                      </a:moveTo>
                      <a:cubicBezTo>
                        <a:pt x="503301" y="262009"/>
                        <a:pt x="484251" y="243531"/>
                        <a:pt x="470535" y="222385"/>
                      </a:cubicBezTo>
                      <a:cubicBezTo>
                        <a:pt x="461677" y="208765"/>
                        <a:pt x="453390" y="196192"/>
                        <a:pt x="451866" y="178856"/>
                      </a:cubicBezTo>
                      <a:cubicBezTo>
                        <a:pt x="450247" y="160378"/>
                        <a:pt x="437293" y="145805"/>
                        <a:pt x="422529" y="135708"/>
                      </a:cubicBezTo>
                      <a:cubicBezTo>
                        <a:pt x="379095" y="106085"/>
                        <a:pt x="340042" y="68176"/>
                        <a:pt x="291941" y="47506"/>
                      </a:cubicBezTo>
                      <a:cubicBezTo>
                        <a:pt x="240506" y="25313"/>
                        <a:pt x="186976" y="3596"/>
                        <a:pt x="127921" y="9597"/>
                      </a:cubicBezTo>
                      <a:cubicBezTo>
                        <a:pt x="105251" y="11883"/>
                        <a:pt x="84772" y="-1643"/>
                        <a:pt x="61627" y="167"/>
                      </a:cubicBezTo>
                      <a:cubicBezTo>
                        <a:pt x="37624" y="2072"/>
                        <a:pt x="24193" y="11216"/>
                        <a:pt x="15716" y="34743"/>
                      </a:cubicBezTo>
                      <a:cubicBezTo>
                        <a:pt x="12954" y="42363"/>
                        <a:pt x="10382" y="51507"/>
                        <a:pt x="0" y="53126"/>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31" name="Freeform: Shape 30">
                  <a:extLst>
                    <a:ext uri="{FF2B5EF4-FFF2-40B4-BE49-F238E27FC236}">
                      <a16:creationId xmlns:a16="http://schemas.microsoft.com/office/drawing/2014/main" id="{0CE7CD3E-E476-7F1C-5935-7DE632E5E1AB}"/>
                    </a:ext>
                  </a:extLst>
                </p:cNvPr>
                <p:cNvSpPr/>
                <p:nvPr/>
              </p:nvSpPr>
              <p:spPr>
                <a:xfrm>
                  <a:off x="2165318" y="1959397"/>
                  <a:ext cx="218130" cy="470820"/>
                </a:xfrm>
                <a:custGeom>
                  <a:avLst/>
                  <a:gdLst>
                    <a:gd name="connsiteX0" fmla="*/ 0 w 218130"/>
                    <a:gd name="connsiteY0" fmla="*/ 0 h 470820"/>
                    <a:gd name="connsiteX1" fmla="*/ 8573 w 218130"/>
                    <a:gd name="connsiteY1" fmla="*/ 7048 h 470820"/>
                    <a:gd name="connsiteX2" fmla="*/ 49721 w 218130"/>
                    <a:gd name="connsiteY2" fmla="*/ 40481 h 470820"/>
                    <a:gd name="connsiteX3" fmla="*/ 178403 w 218130"/>
                    <a:gd name="connsiteY3" fmla="*/ 169069 h 470820"/>
                    <a:gd name="connsiteX4" fmla="*/ 215932 w 218130"/>
                    <a:gd name="connsiteY4" fmla="*/ 347282 h 470820"/>
                    <a:gd name="connsiteX5" fmla="*/ 214884 w 218130"/>
                    <a:gd name="connsiteY5" fmla="*/ 463963 h 470820"/>
                    <a:gd name="connsiteX6" fmla="*/ 210217 w 218130"/>
                    <a:gd name="connsiteY6" fmla="*/ 470821 h 47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130" h="470820">
                      <a:moveTo>
                        <a:pt x="0" y="0"/>
                      </a:moveTo>
                      <a:cubicBezTo>
                        <a:pt x="3238" y="2000"/>
                        <a:pt x="8001" y="5524"/>
                        <a:pt x="8573" y="7048"/>
                      </a:cubicBezTo>
                      <a:cubicBezTo>
                        <a:pt x="16002" y="26575"/>
                        <a:pt x="28956" y="33147"/>
                        <a:pt x="49721" y="40481"/>
                      </a:cubicBezTo>
                      <a:cubicBezTo>
                        <a:pt x="111347" y="62293"/>
                        <a:pt x="158210" y="103156"/>
                        <a:pt x="178403" y="169069"/>
                      </a:cubicBezTo>
                      <a:cubicBezTo>
                        <a:pt x="196215" y="227457"/>
                        <a:pt x="209645" y="286226"/>
                        <a:pt x="215932" y="347282"/>
                      </a:cubicBezTo>
                      <a:cubicBezTo>
                        <a:pt x="220027" y="386810"/>
                        <a:pt x="217646" y="425101"/>
                        <a:pt x="214884" y="463963"/>
                      </a:cubicBezTo>
                      <a:cubicBezTo>
                        <a:pt x="214598" y="467582"/>
                        <a:pt x="211741" y="468535"/>
                        <a:pt x="210217" y="4708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2" name="Freeform: Shape 31">
                  <a:extLst>
                    <a:ext uri="{FF2B5EF4-FFF2-40B4-BE49-F238E27FC236}">
                      <a16:creationId xmlns:a16="http://schemas.microsoft.com/office/drawing/2014/main" id="{CD6E3046-E192-065C-3FC4-6D9133A5A698}"/>
                    </a:ext>
                  </a:extLst>
                </p:cNvPr>
                <p:cNvSpPr/>
                <p:nvPr/>
              </p:nvSpPr>
              <p:spPr>
                <a:xfrm>
                  <a:off x="4039076" y="3173263"/>
                  <a:ext cx="418147" cy="347471"/>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3" name="Freeform: Shape 32">
                  <a:extLst>
                    <a:ext uri="{FF2B5EF4-FFF2-40B4-BE49-F238E27FC236}">
                      <a16:creationId xmlns:a16="http://schemas.microsoft.com/office/drawing/2014/main" id="{C6BAC7A2-4BAF-3BE6-1B05-CD896F12E24C}"/>
                    </a:ext>
                  </a:extLst>
                </p:cNvPr>
                <p:cNvSpPr/>
                <p:nvPr/>
              </p:nvSpPr>
              <p:spPr>
                <a:xfrm>
                  <a:off x="2358317" y="2658913"/>
                  <a:ext cx="122374" cy="381762"/>
                </a:xfrm>
                <a:custGeom>
                  <a:avLst/>
                  <a:gdLst>
                    <a:gd name="connsiteX0" fmla="*/ 12646 w 122374"/>
                    <a:gd name="connsiteY0" fmla="*/ 0 h 381762"/>
                    <a:gd name="connsiteX1" fmla="*/ 1788 w 122374"/>
                    <a:gd name="connsiteY1" fmla="*/ 86868 h 381762"/>
                    <a:gd name="connsiteX2" fmla="*/ 69415 w 122374"/>
                    <a:gd name="connsiteY2" fmla="*/ 265462 h 381762"/>
                    <a:gd name="connsiteX3" fmla="*/ 122374 w 122374"/>
                    <a:gd name="connsiteY3" fmla="*/ 381762 h 381762"/>
                  </a:gdLst>
                  <a:ahLst/>
                  <a:cxnLst>
                    <a:cxn ang="0">
                      <a:pos x="connsiteX0" y="connsiteY0"/>
                    </a:cxn>
                    <a:cxn ang="0">
                      <a:pos x="connsiteX1" y="connsiteY1"/>
                    </a:cxn>
                    <a:cxn ang="0">
                      <a:pos x="connsiteX2" y="connsiteY2"/>
                    </a:cxn>
                    <a:cxn ang="0">
                      <a:pos x="connsiteX3" y="connsiteY3"/>
                    </a:cxn>
                  </a:cxnLst>
                  <a:rect l="l" t="t" r="r" b="b"/>
                  <a:pathLst>
                    <a:path w="122374" h="381762">
                      <a:moveTo>
                        <a:pt x="12646" y="0"/>
                      </a:moveTo>
                      <a:cubicBezTo>
                        <a:pt x="-4403" y="27242"/>
                        <a:pt x="169" y="57817"/>
                        <a:pt x="1788" y="86868"/>
                      </a:cubicBezTo>
                      <a:cubicBezTo>
                        <a:pt x="5503" y="153067"/>
                        <a:pt x="27601" y="212789"/>
                        <a:pt x="69415" y="265462"/>
                      </a:cubicBezTo>
                      <a:cubicBezTo>
                        <a:pt x="96371" y="299371"/>
                        <a:pt x="114564" y="338519"/>
                        <a:pt x="122374" y="38176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Freeform: Shape 33">
                  <a:extLst>
                    <a:ext uri="{FF2B5EF4-FFF2-40B4-BE49-F238E27FC236}">
                      <a16:creationId xmlns:a16="http://schemas.microsoft.com/office/drawing/2014/main" id="{586F8113-CA21-C718-97D3-F4F1B8D2FB1A}"/>
                    </a:ext>
                  </a:extLst>
                </p:cNvPr>
                <p:cNvSpPr/>
                <p:nvPr/>
              </p:nvSpPr>
              <p:spPr>
                <a:xfrm>
                  <a:off x="3888296" y="5239807"/>
                  <a:ext cx="443388" cy="271163"/>
                </a:xfrm>
                <a:custGeom>
                  <a:avLst/>
                  <a:gdLst>
                    <a:gd name="connsiteX0" fmla="*/ 0 w 443388"/>
                    <a:gd name="connsiteY0" fmla="*/ 0 h 271163"/>
                    <a:gd name="connsiteX1" fmla="*/ 52959 w 443388"/>
                    <a:gd name="connsiteY1" fmla="*/ 72580 h 271163"/>
                    <a:gd name="connsiteX2" fmla="*/ 110490 w 443388"/>
                    <a:gd name="connsiteY2" fmla="*/ 162211 h 271163"/>
                    <a:gd name="connsiteX3" fmla="*/ 153067 w 443388"/>
                    <a:gd name="connsiteY3" fmla="*/ 240221 h 271163"/>
                    <a:gd name="connsiteX4" fmla="*/ 169164 w 443388"/>
                    <a:gd name="connsiteY4" fmla="*/ 251269 h 271163"/>
                    <a:gd name="connsiteX5" fmla="*/ 265081 w 443388"/>
                    <a:gd name="connsiteY5" fmla="*/ 270034 h 271163"/>
                    <a:gd name="connsiteX6" fmla="*/ 349663 w 443388"/>
                    <a:gd name="connsiteY6" fmla="*/ 256127 h 271163"/>
                    <a:gd name="connsiteX7" fmla="*/ 443389 w 443388"/>
                    <a:gd name="connsiteY7" fmla="*/ 146399 h 27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88" h="271163">
                      <a:moveTo>
                        <a:pt x="0" y="0"/>
                      </a:moveTo>
                      <a:cubicBezTo>
                        <a:pt x="10858" y="29146"/>
                        <a:pt x="28099" y="54959"/>
                        <a:pt x="52959" y="72580"/>
                      </a:cubicBezTo>
                      <a:cubicBezTo>
                        <a:pt x="85058" y="95250"/>
                        <a:pt x="102679" y="123730"/>
                        <a:pt x="110490" y="162211"/>
                      </a:cubicBezTo>
                      <a:cubicBezTo>
                        <a:pt x="116396" y="191452"/>
                        <a:pt x="128968" y="219551"/>
                        <a:pt x="153067" y="240221"/>
                      </a:cubicBezTo>
                      <a:cubicBezTo>
                        <a:pt x="158115" y="244507"/>
                        <a:pt x="162782" y="250984"/>
                        <a:pt x="169164" y="251269"/>
                      </a:cubicBezTo>
                      <a:cubicBezTo>
                        <a:pt x="202121" y="252793"/>
                        <a:pt x="232410" y="267271"/>
                        <a:pt x="265081" y="270034"/>
                      </a:cubicBezTo>
                      <a:cubicBezTo>
                        <a:pt x="294608" y="272510"/>
                        <a:pt x="323279" y="272129"/>
                        <a:pt x="349663" y="256127"/>
                      </a:cubicBezTo>
                      <a:cubicBezTo>
                        <a:pt x="393001" y="229933"/>
                        <a:pt x="426625" y="195358"/>
                        <a:pt x="443389" y="14639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Freeform: Shape 34">
                  <a:extLst>
                    <a:ext uri="{FF2B5EF4-FFF2-40B4-BE49-F238E27FC236}">
                      <a16:creationId xmlns:a16="http://schemas.microsoft.com/office/drawing/2014/main" id="{C41CF43E-BFA6-A2F1-ABBC-310571D6BF62}"/>
                    </a:ext>
                  </a:extLst>
                </p:cNvPr>
                <p:cNvSpPr/>
                <p:nvPr/>
              </p:nvSpPr>
              <p:spPr>
                <a:xfrm>
                  <a:off x="2172176" y="5038639"/>
                  <a:ext cx="162210" cy="338328"/>
                </a:xfrm>
                <a:custGeom>
                  <a:avLst/>
                  <a:gdLst>
                    <a:gd name="connsiteX0" fmla="*/ 0 w 162210"/>
                    <a:gd name="connsiteY0" fmla="*/ 0 h 338328"/>
                    <a:gd name="connsiteX1" fmla="*/ 24575 w 162210"/>
                    <a:gd name="connsiteY1" fmla="*/ 50673 h 338328"/>
                    <a:gd name="connsiteX2" fmla="*/ 51816 w 162210"/>
                    <a:gd name="connsiteY2" fmla="*/ 146304 h 338328"/>
                    <a:gd name="connsiteX3" fmla="*/ 98298 w 162210"/>
                    <a:gd name="connsiteY3" fmla="*/ 267462 h 338328"/>
                    <a:gd name="connsiteX4" fmla="*/ 162211 w 162210"/>
                    <a:gd name="connsiteY4" fmla="*/ 338328 h 338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10" h="338328">
                      <a:moveTo>
                        <a:pt x="0" y="0"/>
                      </a:moveTo>
                      <a:cubicBezTo>
                        <a:pt x="7239" y="17336"/>
                        <a:pt x="13525" y="34671"/>
                        <a:pt x="24575" y="50673"/>
                      </a:cubicBezTo>
                      <a:cubicBezTo>
                        <a:pt x="44196" y="78867"/>
                        <a:pt x="50959" y="112967"/>
                        <a:pt x="51816" y="146304"/>
                      </a:cubicBezTo>
                      <a:cubicBezTo>
                        <a:pt x="52959" y="193072"/>
                        <a:pt x="77057" y="229362"/>
                        <a:pt x="98298" y="267462"/>
                      </a:cubicBezTo>
                      <a:cubicBezTo>
                        <a:pt x="114109" y="295942"/>
                        <a:pt x="139732" y="315849"/>
                        <a:pt x="162211" y="33832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Freeform: Shape 35">
                  <a:extLst>
                    <a:ext uri="{FF2B5EF4-FFF2-40B4-BE49-F238E27FC236}">
                      <a16:creationId xmlns:a16="http://schemas.microsoft.com/office/drawing/2014/main" id="{DEE24DB7-54EA-B5C5-A514-C8045899B90B}"/>
                    </a:ext>
                  </a:extLst>
                </p:cNvPr>
                <p:cNvSpPr/>
                <p:nvPr/>
              </p:nvSpPr>
              <p:spPr>
                <a:xfrm>
                  <a:off x="4555426" y="4430563"/>
                  <a:ext cx="219456" cy="294894"/>
                </a:xfrm>
                <a:custGeom>
                  <a:avLst/>
                  <a:gdLst>
                    <a:gd name="connsiteX0" fmla="*/ 219456 w 219456"/>
                    <a:gd name="connsiteY0" fmla="*/ 0 h 294894"/>
                    <a:gd name="connsiteX1" fmla="*/ 124016 w 219456"/>
                    <a:gd name="connsiteY1" fmla="*/ 196977 h 294894"/>
                    <a:gd name="connsiteX2" fmla="*/ 36100 w 219456"/>
                    <a:gd name="connsiteY2" fmla="*/ 273558 h 294894"/>
                    <a:gd name="connsiteX3" fmla="*/ 0 w 219456"/>
                    <a:gd name="connsiteY3" fmla="*/ 294894 h 294894"/>
                  </a:gdLst>
                  <a:ahLst/>
                  <a:cxnLst>
                    <a:cxn ang="0">
                      <a:pos x="connsiteX0" y="connsiteY0"/>
                    </a:cxn>
                    <a:cxn ang="0">
                      <a:pos x="connsiteX1" y="connsiteY1"/>
                    </a:cxn>
                    <a:cxn ang="0">
                      <a:pos x="connsiteX2" y="connsiteY2"/>
                    </a:cxn>
                    <a:cxn ang="0">
                      <a:pos x="connsiteX3" y="connsiteY3"/>
                    </a:cxn>
                  </a:cxnLst>
                  <a:rect l="l" t="t" r="r" b="b"/>
                  <a:pathLst>
                    <a:path w="219456" h="294894">
                      <a:moveTo>
                        <a:pt x="219456" y="0"/>
                      </a:moveTo>
                      <a:cubicBezTo>
                        <a:pt x="189262" y="66389"/>
                        <a:pt x="168878" y="137255"/>
                        <a:pt x="124016" y="196977"/>
                      </a:cubicBezTo>
                      <a:cubicBezTo>
                        <a:pt x="99727" y="229267"/>
                        <a:pt x="68390" y="251841"/>
                        <a:pt x="36100" y="273558"/>
                      </a:cubicBezTo>
                      <a:cubicBezTo>
                        <a:pt x="24860" y="281083"/>
                        <a:pt x="13811" y="290894"/>
                        <a:pt x="0" y="29489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Freeform: Shape 36">
                  <a:extLst>
                    <a:ext uri="{FF2B5EF4-FFF2-40B4-BE49-F238E27FC236}">
                      <a16:creationId xmlns:a16="http://schemas.microsoft.com/office/drawing/2014/main" id="{384EDFC6-C03F-433B-D1F0-50E29A711573}"/>
                    </a:ext>
                  </a:extLst>
                </p:cNvPr>
                <p:cNvSpPr/>
                <p:nvPr/>
              </p:nvSpPr>
              <p:spPr>
                <a:xfrm>
                  <a:off x="4770311" y="2940091"/>
                  <a:ext cx="67347" cy="301752"/>
                </a:xfrm>
                <a:custGeom>
                  <a:avLst/>
                  <a:gdLst>
                    <a:gd name="connsiteX0" fmla="*/ 0 w 67347"/>
                    <a:gd name="connsiteY0" fmla="*/ 0 h 301752"/>
                    <a:gd name="connsiteX1" fmla="*/ 9239 w 67347"/>
                    <a:gd name="connsiteY1" fmla="*/ 116586 h 301752"/>
                    <a:gd name="connsiteX2" fmla="*/ 34385 w 67347"/>
                    <a:gd name="connsiteY2" fmla="*/ 178213 h 301752"/>
                    <a:gd name="connsiteX3" fmla="*/ 64960 w 67347"/>
                    <a:gd name="connsiteY3" fmla="*/ 249079 h 301752"/>
                    <a:gd name="connsiteX4" fmla="*/ 64008 w 67347"/>
                    <a:gd name="connsiteY4" fmla="*/ 301752 h 30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47" h="301752">
                      <a:moveTo>
                        <a:pt x="0" y="0"/>
                      </a:moveTo>
                      <a:cubicBezTo>
                        <a:pt x="9049" y="38386"/>
                        <a:pt x="6667" y="77724"/>
                        <a:pt x="9239" y="116586"/>
                      </a:cubicBezTo>
                      <a:cubicBezTo>
                        <a:pt x="10763" y="139827"/>
                        <a:pt x="17526" y="161354"/>
                        <a:pt x="34385" y="178213"/>
                      </a:cubicBezTo>
                      <a:cubicBezTo>
                        <a:pt x="54007" y="197930"/>
                        <a:pt x="63246" y="220790"/>
                        <a:pt x="64960" y="249079"/>
                      </a:cubicBezTo>
                      <a:cubicBezTo>
                        <a:pt x="66103" y="266891"/>
                        <a:pt x="70199" y="284226"/>
                        <a:pt x="64008" y="30175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BFA54CE6-A1EA-2695-F102-A804D26BD0F7}"/>
                    </a:ext>
                  </a:extLst>
                </p:cNvPr>
                <p:cNvSpPr/>
                <p:nvPr/>
              </p:nvSpPr>
              <p:spPr>
                <a:xfrm>
                  <a:off x="1315403" y="3563131"/>
                  <a:ext cx="292417" cy="71925"/>
                </a:xfrm>
                <a:custGeom>
                  <a:avLst/>
                  <a:gdLst>
                    <a:gd name="connsiteX0" fmla="*/ 292418 w 292417"/>
                    <a:gd name="connsiteY0" fmla="*/ 39900 h 71925"/>
                    <a:gd name="connsiteX1" fmla="*/ 148495 w 292417"/>
                    <a:gd name="connsiteY1" fmla="*/ 10182 h 71925"/>
                    <a:gd name="connsiteX2" fmla="*/ 55054 w 292417"/>
                    <a:gd name="connsiteY2" fmla="*/ 58664 h 71925"/>
                    <a:gd name="connsiteX3" fmla="*/ 0 w 292417"/>
                    <a:gd name="connsiteY3" fmla="*/ 71904 h 71925"/>
                  </a:gdLst>
                  <a:ahLst/>
                  <a:cxnLst>
                    <a:cxn ang="0">
                      <a:pos x="connsiteX0" y="connsiteY0"/>
                    </a:cxn>
                    <a:cxn ang="0">
                      <a:pos x="connsiteX1" y="connsiteY1"/>
                    </a:cxn>
                    <a:cxn ang="0">
                      <a:pos x="connsiteX2" y="connsiteY2"/>
                    </a:cxn>
                    <a:cxn ang="0">
                      <a:pos x="connsiteX3" y="connsiteY3"/>
                    </a:cxn>
                  </a:cxnLst>
                  <a:rect l="l" t="t" r="r" b="b"/>
                  <a:pathLst>
                    <a:path w="292417" h="71925">
                      <a:moveTo>
                        <a:pt x="292418" y="39900"/>
                      </a:moveTo>
                      <a:cubicBezTo>
                        <a:pt x="260033" y="-7534"/>
                        <a:pt x="202978" y="-5915"/>
                        <a:pt x="148495" y="10182"/>
                      </a:cubicBezTo>
                      <a:cubicBezTo>
                        <a:pt x="114205" y="20279"/>
                        <a:pt x="86487" y="43043"/>
                        <a:pt x="55054" y="58664"/>
                      </a:cubicBezTo>
                      <a:cubicBezTo>
                        <a:pt x="37148" y="67522"/>
                        <a:pt x="19431" y="72285"/>
                        <a:pt x="0" y="7190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7EE8FBBD-01E6-27DB-7AFC-43F5CAD14EF9}"/>
                    </a:ext>
                  </a:extLst>
                </p:cNvPr>
                <p:cNvSpPr/>
                <p:nvPr/>
              </p:nvSpPr>
              <p:spPr>
                <a:xfrm>
                  <a:off x="4409313" y="3408721"/>
                  <a:ext cx="443293" cy="256062"/>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DE3BE294-BB48-98A6-37B6-72446AC9CFAB}"/>
                    </a:ext>
                  </a:extLst>
                </p:cNvPr>
                <p:cNvSpPr/>
                <p:nvPr/>
              </p:nvSpPr>
              <p:spPr>
                <a:xfrm>
                  <a:off x="4009358" y="5514127"/>
                  <a:ext cx="128396" cy="274319"/>
                </a:xfrm>
                <a:custGeom>
                  <a:avLst/>
                  <a:gdLst>
                    <a:gd name="connsiteX0" fmla="*/ 128016 w 128396"/>
                    <a:gd name="connsiteY0" fmla="*/ 0 h 274319"/>
                    <a:gd name="connsiteX1" fmla="*/ 118967 w 128396"/>
                    <a:gd name="connsiteY1" fmla="*/ 130302 h 274319"/>
                    <a:gd name="connsiteX2" fmla="*/ 0 w 128396"/>
                    <a:gd name="connsiteY2" fmla="*/ 274320 h 274319"/>
                  </a:gdLst>
                  <a:ahLst/>
                  <a:cxnLst>
                    <a:cxn ang="0">
                      <a:pos x="connsiteX0" y="connsiteY0"/>
                    </a:cxn>
                    <a:cxn ang="0">
                      <a:pos x="connsiteX1" y="connsiteY1"/>
                    </a:cxn>
                    <a:cxn ang="0">
                      <a:pos x="connsiteX2" y="connsiteY2"/>
                    </a:cxn>
                  </a:cxnLst>
                  <a:rect l="l" t="t" r="r" b="b"/>
                  <a:pathLst>
                    <a:path w="128396" h="274319">
                      <a:moveTo>
                        <a:pt x="128016" y="0"/>
                      </a:moveTo>
                      <a:cubicBezTo>
                        <a:pt x="128492" y="43720"/>
                        <a:pt x="130207" y="87344"/>
                        <a:pt x="118967" y="130302"/>
                      </a:cubicBezTo>
                      <a:cubicBezTo>
                        <a:pt x="101537" y="196882"/>
                        <a:pt x="61817" y="244602"/>
                        <a:pt x="0" y="27432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5252D311-AC5C-4D27-533C-76CC0363CADB}"/>
                    </a:ext>
                  </a:extLst>
                </p:cNvPr>
                <p:cNvSpPr/>
                <p:nvPr/>
              </p:nvSpPr>
              <p:spPr>
                <a:xfrm>
                  <a:off x="1900257" y="3246415"/>
                  <a:ext cx="55601" cy="294989"/>
                </a:xfrm>
                <a:custGeom>
                  <a:avLst/>
                  <a:gdLst>
                    <a:gd name="connsiteX0" fmla="*/ 52558 w 55601"/>
                    <a:gd name="connsiteY0" fmla="*/ 0 h 294989"/>
                    <a:gd name="connsiteX1" fmla="*/ 29507 w 55601"/>
                    <a:gd name="connsiteY1" fmla="*/ 130207 h 294989"/>
                    <a:gd name="connsiteX2" fmla="*/ 3885 w 55601"/>
                    <a:gd name="connsiteY2" fmla="*/ 219456 h 294989"/>
                    <a:gd name="connsiteX3" fmla="*/ 75 w 55601"/>
                    <a:gd name="connsiteY3" fmla="*/ 276701 h 294989"/>
                    <a:gd name="connsiteX4" fmla="*/ 9219 w 55601"/>
                    <a:gd name="connsiteY4" fmla="*/ 294989 h 294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01" h="294989">
                      <a:moveTo>
                        <a:pt x="52558" y="0"/>
                      </a:moveTo>
                      <a:cubicBezTo>
                        <a:pt x="60940" y="46196"/>
                        <a:pt x="51605" y="89630"/>
                        <a:pt x="29507" y="130207"/>
                      </a:cubicBezTo>
                      <a:cubicBezTo>
                        <a:pt x="14172" y="158306"/>
                        <a:pt x="7600" y="187928"/>
                        <a:pt x="3885" y="219456"/>
                      </a:cubicBezTo>
                      <a:cubicBezTo>
                        <a:pt x="1694" y="238601"/>
                        <a:pt x="266" y="257556"/>
                        <a:pt x="75" y="276701"/>
                      </a:cubicBezTo>
                      <a:cubicBezTo>
                        <a:pt x="75" y="284321"/>
                        <a:pt x="-1449" y="292703"/>
                        <a:pt x="9219" y="29498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D27EE688-D620-2658-F1F9-2E1914097F96}"/>
                    </a:ext>
                  </a:extLst>
                </p:cNvPr>
                <p:cNvSpPr/>
                <p:nvPr/>
              </p:nvSpPr>
              <p:spPr>
                <a:xfrm>
                  <a:off x="1594107" y="3586581"/>
                  <a:ext cx="276412" cy="121509"/>
                </a:xfrm>
                <a:custGeom>
                  <a:avLst/>
                  <a:gdLst>
                    <a:gd name="connsiteX0" fmla="*/ 276413 w 276412"/>
                    <a:gd name="connsiteY0" fmla="*/ 39309 h 121509"/>
                    <a:gd name="connsiteX1" fmla="*/ 210119 w 276412"/>
                    <a:gd name="connsiteY1" fmla="*/ 2829 h 121509"/>
                    <a:gd name="connsiteX2" fmla="*/ 68387 w 276412"/>
                    <a:gd name="connsiteY2" fmla="*/ 1400 h 121509"/>
                    <a:gd name="connsiteX3" fmla="*/ 2474 w 276412"/>
                    <a:gd name="connsiteY3" fmla="*/ 89506 h 121509"/>
                    <a:gd name="connsiteX4" fmla="*/ 2188 w 276412"/>
                    <a:gd name="connsiteY4" fmla="*/ 121510 h 121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412" h="121509">
                      <a:moveTo>
                        <a:pt x="276413" y="39309"/>
                      </a:moveTo>
                      <a:cubicBezTo>
                        <a:pt x="262030" y="13211"/>
                        <a:pt x="238503" y="3210"/>
                        <a:pt x="210119" y="2829"/>
                      </a:cubicBezTo>
                      <a:cubicBezTo>
                        <a:pt x="162875" y="2257"/>
                        <a:pt x="116107" y="-2220"/>
                        <a:pt x="68387" y="1400"/>
                      </a:cubicBezTo>
                      <a:cubicBezTo>
                        <a:pt x="8284" y="6067"/>
                        <a:pt x="-6670" y="34737"/>
                        <a:pt x="2474" y="89506"/>
                      </a:cubicBezTo>
                      <a:cubicBezTo>
                        <a:pt x="4284" y="100460"/>
                        <a:pt x="5808" y="110842"/>
                        <a:pt x="2188" y="12151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EFD52F94-2F76-D5E1-E29B-EEF7F4A2FB53}"/>
                    </a:ext>
                  </a:extLst>
                </p:cNvPr>
                <p:cNvSpPr/>
                <p:nvPr/>
              </p:nvSpPr>
              <p:spPr>
                <a:xfrm>
                  <a:off x="3883635" y="4327693"/>
                  <a:ext cx="45808" cy="194309"/>
                </a:xfrm>
                <a:custGeom>
                  <a:avLst/>
                  <a:gdLst>
                    <a:gd name="connsiteX0" fmla="*/ 45809 w 45808"/>
                    <a:gd name="connsiteY0" fmla="*/ 0 h 194309"/>
                    <a:gd name="connsiteX1" fmla="*/ 36474 w 45808"/>
                    <a:gd name="connsiteY1" fmla="*/ 6763 h 194309"/>
                    <a:gd name="connsiteX2" fmla="*/ 89 w 45808"/>
                    <a:gd name="connsiteY2" fmla="*/ 178308 h 194309"/>
                    <a:gd name="connsiteX3" fmla="*/ 2375 w 45808"/>
                    <a:gd name="connsiteY3" fmla="*/ 194310 h 194309"/>
                  </a:gdLst>
                  <a:ahLst/>
                  <a:cxnLst>
                    <a:cxn ang="0">
                      <a:pos x="connsiteX0" y="connsiteY0"/>
                    </a:cxn>
                    <a:cxn ang="0">
                      <a:pos x="connsiteX1" y="connsiteY1"/>
                    </a:cxn>
                    <a:cxn ang="0">
                      <a:pos x="connsiteX2" y="connsiteY2"/>
                    </a:cxn>
                    <a:cxn ang="0">
                      <a:pos x="connsiteX3" y="connsiteY3"/>
                    </a:cxn>
                  </a:cxnLst>
                  <a:rect l="l" t="t" r="r" b="b"/>
                  <a:pathLst>
                    <a:path w="45808" h="194309">
                      <a:moveTo>
                        <a:pt x="45809" y="0"/>
                      </a:moveTo>
                      <a:cubicBezTo>
                        <a:pt x="42380" y="1714"/>
                        <a:pt x="38093" y="1238"/>
                        <a:pt x="36474" y="6763"/>
                      </a:cubicBezTo>
                      <a:cubicBezTo>
                        <a:pt x="20091" y="63055"/>
                        <a:pt x="-1245" y="118205"/>
                        <a:pt x="89" y="178308"/>
                      </a:cubicBezTo>
                      <a:cubicBezTo>
                        <a:pt x="184" y="183737"/>
                        <a:pt x="-864" y="189357"/>
                        <a:pt x="2375" y="19431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60B03C50-F17A-8DA3-18E2-970C1C083DD4}"/>
                    </a:ext>
                  </a:extLst>
                </p:cNvPr>
                <p:cNvSpPr/>
                <p:nvPr/>
              </p:nvSpPr>
              <p:spPr>
                <a:xfrm>
                  <a:off x="2252186" y="4009919"/>
                  <a:ext cx="260508" cy="59455"/>
                </a:xfrm>
                <a:custGeom>
                  <a:avLst/>
                  <a:gdLst>
                    <a:gd name="connsiteX0" fmla="*/ 260509 w 260508"/>
                    <a:gd name="connsiteY0" fmla="*/ 59456 h 59455"/>
                    <a:gd name="connsiteX1" fmla="*/ 177736 w 260508"/>
                    <a:gd name="connsiteY1" fmla="*/ 11926 h 59455"/>
                    <a:gd name="connsiteX2" fmla="*/ 121253 w 260508"/>
                    <a:gd name="connsiteY2" fmla="*/ 7163 h 59455"/>
                    <a:gd name="connsiteX3" fmla="*/ 38671 w 260508"/>
                    <a:gd name="connsiteY3" fmla="*/ 14498 h 59455"/>
                    <a:gd name="connsiteX4" fmla="*/ 0 w 260508"/>
                    <a:gd name="connsiteY4" fmla="*/ 27452 h 59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508" h="59455">
                      <a:moveTo>
                        <a:pt x="260509" y="59456"/>
                      </a:moveTo>
                      <a:cubicBezTo>
                        <a:pt x="227171" y="53550"/>
                        <a:pt x="200787" y="36881"/>
                        <a:pt x="177736" y="11926"/>
                      </a:cubicBezTo>
                      <a:cubicBezTo>
                        <a:pt x="162306" y="-4838"/>
                        <a:pt x="140208" y="-1505"/>
                        <a:pt x="121253" y="7163"/>
                      </a:cubicBezTo>
                      <a:cubicBezTo>
                        <a:pt x="94202" y="19546"/>
                        <a:pt x="67723" y="21546"/>
                        <a:pt x="38671" y="14498"/>
                      </a:cubicBezTo>
                      <a:cubicBezTo>
                        <a:pt x="25813" y="11354"/>
                        <a:pt x="7429" y="7258"/>
                        <a:pt x="0" y="2745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Freeform: Shape 44">
                  <a:extLst>
                    <a:ext uri="{FF2B5EF4-FFF2-40B4-BE49-F238E27FC236}">
                      <a16:creationId xmlns:a16="http://schemas.microsoft.com/office/drawing/2014/main" id="{BE151B59-695C-D196-6FF7-0958FB7EC0F9}"/>
                    </a:ext>
                  </a:extLst>
                </p:cNvPr>
                <p:cNvSpPr/>
                <p:nvPr/>
              </p:nvSpPr>
              <p:spPr>
                <a:xfrm>
                  <a:off x="2786920" y="5413543"/>
                  <a:ext cx="114300" cy="141732"/>
                </a:xfrm>
                <a:custGeom>
                  <a:avLst/>
                  <a:gdLst>
                    <a:gd name="connsiteX0" fmla="*/ 0 w 114300"/>
                    <a:gd name="connsiteY0" fmla="*/ 0 h 141732"/>
                    <a:gd name="connsiteX1" fmla="*/ 114300 w 114300"/>
                    <a:gd name="connsiteY1" fmla="*/ 141732 h 141732"/>
                  </a:gdLst>
                  <a:ahLst/>
                  <a:cxnLst>
                    <a:cxn ang="0">
                      <a:pos x="connsiteX0" y="connsiteY0"/>
                    </a:cxn>
                    <a:cxn ang="0">
                      <a:pos x="connsiteX1" y="connsiteY1"/>
                    </a:cxn>
                  </a:cxnLst>
                  <a:rect l="l" t="t" r="r" b="b"/>
                  <a:pathLst>
                    <a:path w="114300" h="141732">
                      <a:moveTo>
                        <a:pt x="0" y="0"/>
                      </a:moveTo>
                      <a:cubicBezTo>
                        <a:pt x="50483" y="37243"/>
                        <a:pt x="89821" y="83534"/>
                        <a:pt x="114300" y="1417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Freeform: Shape 45">
                  <a:extLst>
                    <a:ext uri="{FF2B5EF4-FFF2-40B4-BE49-F238E27FC236}">
                      <a16:creationId xmlns:a16="http://schemas.microsoft.com/office/drawing/2014/main" id="{32069264-6BBA-E920-6898-ECAB7D79DFA1}"/>
                    </a:ext>
                  </a:extLst>
                </p:cNvPr>
                <p:cNvSpPr/>
                <p:nvPr/>
              </p:nvSpPr>
              <p:spPr>
                <a:xfrm>
                  <a:off x="1589118" y="3264703"/>
                  <a:ext cx="25559" cy="132587"/>
                </a:xfrm>
                <a:custGeom>
                  <a:avLst/>
                  <a:gdLst>
                    <a:gd name="connsiteX0" fmla="*/ 25560 w 25559"/>
                    <a:gd name="connsiteY0" fmla="*/ 0 h 132587"/>
                    <a:gd name="connsiteX1" fmla="*/ 604 w 25559"/>
                    <a:gd name="connsiteY1" fmla="*/ 84582 h 132587"/>
                    <a:gd name="connsiteX2" fmla="*/ 414 w 25559"/>
                    <a:gd name="connsiteY2" fmla="*/ 132588 h 132587"/>
                  </a:gdLst>
                  <a:ahLst/>
                  <a:cxnLst>
                    <a:cxn ang="0">
                      <a:pos x="connsiteX0" y="connsiteY0"/>
                    </a:cxn>
                    <a:cxn ang="0">
                      <a:pos x="connsiteX1" y="connsiteY1"/>
                    </a:cxn>
                    <a:cxn ang="0">
                      <a:pos x="connsiteX2" y="connsiteY2"/>
                    </a:cxn>
                  </a:cxnLst>
                  <a:rect l="l" t="t" r="r" b="b"/>
                  <a:pathLst>
                    <a:path w="25559" h="132587">
                      <a:moveTo>
                        <a:pt x="25560" y="0"/>
                      </a:moveTo>
                      <a:cubicBezTo>
                        <a:pt x="6700" y="25051"/>
                        <a:pt x="2986" y="54769"/>
                        <a:pt x="604" y="84582"/>
                      </a:cubicBezTo>
                      <a:cubicBezTo>
                        <a:pt x="-634" y="100489"/>
                        <a:pt x="414" y="116586"/>
                        <a:pt x="414" y="13258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7" name="Freeform: Shape 46">
                  <a:extLst>
                    <a:ext uri="{FF2B5EF4-FFF2-40B4-BE49-F238E27FC236}">
                      <a16:creationId xmlns:a16="http://schemas.microsoft.com/office/drawing/2014/main" id="{B4A0209D-CDFB-BF2B-5075-4A3F6CC41807}"/>
                    </a:ext>
                  </a:extLst>
                </p:cNvPr>
                <p:cNvSpPr/>
                <p:nvPr/>
              </p:nvSpPr>
              <p:spPr>
                <a:xfrm>
                  <a:off x="1566672" y="3998509"/>
                  <a:ext cx="52577" cy="148590"/>
                </a:xfrm>
                <a:custGeom>
                  <a:avLst/>
                  <a:gdLst>
                    <a:gd name="connsiteX0" fmla="*/ 0 w 52577"/>
                    <a:gd name="connsiteY0" fmla="*/ 0 h 148590"/>
                    <a:gd name="connsiteX1" fmla="*/ 22574 w 52577"/>
                    <a:gd name="connsiteY1" fmla="*/ 91630 h 148590"/>
                    <a:gd name="connsiteX2" fmla="*/ 52578 w 52577"/>
                    <a:gd name="connsiteY2" fmla="*/ 148590 h 148590"/>
                  </a:gdLst>
                  <a:ahLst/>
                  <a:cxnLst>
                    <a:cxn ang="0">
                      <a:pos x="connsiteX0" y="connsiteY0"/>
                    </a:cxn>
                    <a:cxn ang="0">
                      <a:pos x="connsiteX1" y="connsiteY1"/>
                    </a:cxn>
                    <a:cxn ang="0">
                      <a:pos x="connsiteX2" y="connsiteY2"/>
                    </a:cxn>
                  </a:cxnLst>
                  <a:rect l="l" t="t" r="r" b="b"/>
                  <a:pathLst>
                    <a:path w="52577" h="148590">
                      <a:moveTo>
                        <a:pt x="0" y="0"/>
                      </a:moveTo>
                      <a:cubicBezTo>
                        <a:pt x="1143" y="32099"/>
                        <a:pt x="7810" y="62579"/>
                        <a:pt x="22574" y="91630"/>
                      </a:cubicBezTo>
                      <a:cubicBezTo>
                        <a:pt x="32290" y="110776"/>
                        <a:pt x="37910" y="132016"/>
                        <a:pt x="52578" y="14859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8" name="Freeform: Shape 47">
                  <a:extLst>
                    <a:ext uri="{FF2B5EF4-FFF2-40B4-BE49-F238E27FC236}">
                      <a16:creationId xmlns:a16="http://schemas.microsoft.com/office/drawing/2014/main" id="{359000A0-7130-6A4A-FE69-3977378B146E}"/>
                    </a:ext>
                  </a:extLst>
                </p:cNvPr>
                <p:cNvSpPr/>
                <p:nvPr/>
              </p:nvSpPr>
              <p:spPr>
                <a:xfrm>
                  <a:off x="3001613" y="5939323"/>
                  <a:ext cx="50291" cy="100583"/>
                </a:xfrm>
                <a:custGeom>
                  <a:avLst/>
                  <a:gdLst>
                    <a:gd name="connsiteX0" fmla="*/ 50292 w 50291"/>
                    <a:gd name="connsiteY0" fmla="*/ 0 h 100583"/>
                    <a:gd name="connsiteX1" fmla="*/ 0 w 50291"/>
                    <a:gd name="connsiteY1" fmla="*/ 100584 h 100583"/>
                  </a:gdLst>
                  <a:ahLst/>
                  <a:cxnLst>
                    <a:cxn ang="0">
                      <a:pos x="connsiteX0" y="connsiteY0"/>
                    </a:cxn>
                    <a:cxn ang="0">
                      <a:pos x="connsiteX1" y="connsiteY1"/>
                    </a:cxn>
                  </a:cxnLst>
                  <a:rect l="l" t="t" r="r" b="b"/>
                  <a:pathLst>
                    <a:path w="50291" h="100583">
                      <a:moveTo>
                        <a:pt x="50292" y="0"/>
                      </a:moveTo>
                      <a:cubicBezTo>
                        <a:pt x="38005" y="35814"/>
                        <a:pt x="13621" y="65532"/>
                        <a:pt x="0" y="100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9" name="Freeform: Shape 48">
                  <a:extLst>
                    <a:ext uri="{FF2B5EF4-FFF2-40B4-BE49-F238E27FC236}">
                      <a16:creationId xmlns:a16="http://schemas.microsoft.com/office/drawing/2014/main" id="{A5A4AA0B-2854-87E4-8674-356EE51D913D}"/>
                    </a:ext>
                  </a:extLst>
                </p:cNvPr>
                <p:cNvSpPr/>
                <p:nvPr/>
              </p:nvSpPr>
              <p:spPr>
                <a:xfrm>
                  <a:off x="4482370" y="3497875"/>
                  <a:ext cx="82295" cy="57150"/>
                </a:xfrm>
                <a:custGeom>
                  <a:avLst/>
                  <a:gdLst>
                    <a:gd name="connsiteX0" fmla="*/ 0 w 82295"/>
                    <a:gd name="connsiteY0" fmla="*/ 0 h 57150"/>
                    <a:gd name="connsiteX1" fmla="*/ 64294 w 82295"/>
                    <a:gd name="connsiteY1" fmla="*/ 44958 h 57150"/>
                    <a:gd name="connsiteX2" fmla="*/ 82296 w 82295"/>
                    <a:gd name="connsiteY2" fmla="*/ 57150 h 57150"/>
                  </a:gdLst>
                  <a:ahLst/>
                  <a:cxnLst>
                    <a:cxn ang="0">
                      <a:pos x="connsiteX0" y="connsiteY0"/>
                    </a:cxn>
                    <a:cxn ang="0">
                      <a:pos x="connsiteX1" y="connsiteY1"/>
                    </a:cxn>
                    <a:cxn ang="0">
                      <a:pos x="connsiteX2" y="connsiteY2"/>
                    </a:cxn>
                  </a:cxnLst>
                  <a:rect l="l" t="t" r="r" b="b"/>
                  <a:pathLst>
                    <a:path w="82295" h="57150">
                      <a:moveTo>
                        <a:pt x="0" y="0"/>
                      </a:moveTo>
                      <a:cubicBezTo>
                        <a:pt x="14859" y="24289"/>
                        <a:pt x="39814" y="34957"/>
                        <a:pt x="64294" y="44958"/>
                      </a:cubicBezTo>
                      <a:cubicBezTo>
                        <a:pt x="71819" y="48101"/>
                        <a:pt x="76771" y="52388"/>
                        <a:pt x="82296" y="5715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0" name="Freeform: Shape 49">
                  <a:extLst>
                    <a:ext uri="{FF2B5EF4-FFF2-40B4-BE49-F238E27FC236}">
                      <a16:creationId xmlns:a16="http://schemas.microsoft.com/office/drawing/2014/main" id="{53729828-F1FB-3C89-C03A-89D5207F6B33}"/>
                    </a:ext>
                  </a:extLst>
                </p:cNvPr>
                <p:cNvSpPr/>
                <p:nvPr/>
              </p:nvSpPr>
              <p:spPr>
                <a:xfrm>
                  <a:off x="3588925" y="5934179"/>
                  <a:ext cx="64008" cy="55436"/>
                </a:xfrm>
                <a:custGeom>
                  <a:avLst/>
                  <a:gdLst>
                    <a:gd name="connsiteX0" fmla="*/ 64008 w 64008"/>
                    <a:gd name="connsiteY0" fmla="*/ 55436 h 55436"/>
                    <a:gd name="connsiteX1" fmla="*/ 25241 w 64008"/>
                    <a:gd name="connsiteY1" fmla="*/ 11812 h 55436"/>
                    <a:gd name="connsiteX2" fmla="*/ 0 w 64008"/>
                    <a:gd name="connsiteY2" fmla="*/ 572 h 55436"/>
                  </a:gdLst>
                  <a:ahLst/>
                  <a:cxnLst>
                    <a:cxn ang="0">
                      <a:pos x="connsiteX0" y="connsiteY0"/>
                    </a:cxn>
                    <a:cxn ang="0">
                      <a:pos x="connsiteX1" y="connsiteY1"/>
                    </a:cxn>
                    <a:cxn ang="0">
                      <a:pos x="connsiteX2" y="connsiteY2"/>
                    </a:cxn>
                  </a:cxnLst>
                  <a:rect l="l" t="t" r="r" b="b"/>
                  <a:pathLst>
                    <a:path w="64008" h="55436">
                      <a:moveTo>
                        <a:pt x="64008" y="55436"/>
                      </a:moveTo>
                      <a:cubicBezTo>
                        <a:pt x="49054" y="42768"/>
                        <a:pt x="40672" y="24289"/>
                        <a:pt x="25241" y="11812"/>
                      </a:cubicBezTo>
                      <a:cubicBezTo>
                        <a:pt x="17621" y="5620"/>
                        <a:pt x="11335" y="-2190"/>
                        <a:pt x="0" y="572"/>
                      </a:cubicBezTo>
                    </a:path>
                  </a:pathLst>
                </a:custGeom>
                <a:noFill/>
                <a:ln w="9525" cap="rnd">
                  <a:solidFill>
                    <a:schemeClr val="accent1">
                      <a:lumMod val="60000"/>
                      <a:lumOff val="40000"/>
                    </a:schemeClr>
                  </a:solidFill>
                  <a:prstDash val="solid"/>
                  <a:round/>
                </a:ln>
              </p:spPr>
              <p:txBody>
                <a:bodyPr rtlCol="0" anchor="ctr"/>
                <a:lstStyle/>
                <a:p>
                  <a:endParaRPr lang="en-GB"/>
                </a:p>
              </p:txBody>
            </p:sp>
            <p:sp>
              <p:nvSpPr>
                <p:cNvPr id="51" name="Freeform: Shape 50">
                  <a:extLst>
                    <a:ext uri="{FF2B5EF4-FFF2-40B4-BE49-F238E27FC236}">
                      <a16:creationId xmlns:a16="http://schemas.microsoft.com/office/drawing/2014/main" id="{1A11056D-BD90-748D-8504-9FC0E3FBDC55}"/>
                    </a:ext>
                  </a:extLst>
                </p:cNvPr>
                <p:cNvSpPr/>
                <p:nvPr/>
              </p:nvSpPr>
              <p:spPr>
                <a:xfrm>
                  <a:off x="2631472" y="3703615"/>
                  <a:ext cx="50291" cy="29718"/>
                </a:xfrm>
                <a:custGeom>
                  <a:avLst/>
                  <a:gdLst>
                    <a:gd name="connsiteX0" fmla="*/ 0 w 50291"/>
                    <a:gd name="connsiteY0" fmla="*/ 0 h 29718"/>
                    <a:gd name="connsiteX1" fmla="*/ 50292 w 50291"/>
                    <a:gd name="connsiteY1" fmla="*/ 29718 h 29718"/>
                  </a:gdLst>
                  <a:ahLst/>
                  <a:cxnLst>
                    <a:cxn ang="0">
                      <a:pos x="connsiteX0" y="connsiteY0"/>
                    </a:cxn>
                    <a:cxn ang="0">
                      <a:pos x="connsiteX1" y="connsiteY1"/>
                    </a:cxn>
                  </a:cxnLst>
                  <a:rect l="l" t="t" r="r" b="b"/>
                  <a:pathLst>
                    <a:path w="50291" h="29718">
                      <a:moveTo>
                        <a:pt x="0" y="0"/>
                      </a:moveTo>
                      <a:cubicBezTo>
                        <a:pt x="18764" y="6572"/>
                        <a:pt x="31528" y="23146"/>
                        <a:pt x="50292" y="29718"/>
                      </a:cubicBezTo>
                    </a:path>
                  </a:pathLst>
                </a:custGeom>
                <a:noFill/>
                <a:ln w="9525" cap="rnd">
                  <a:solidFill>
                    <a:schemeClr val="accent1">
                      <a:lumMod val="60000"/>
                      <a:lumOff val="40000"/>
                    </a:schemeClr>
                  </a:solidFill>
                  <a:prstDash val="solid"/>
                  <a:round/>
                </a:ln>
              </p:spPr>
              <p:txBody>
                <a:bodyPr rtlCol="0" anchor="ctr"/>
                <a:lstStyle/>
                <a:p>
                  <a:endParaRPr lang="en-GB"/>
                </a:p>
              </p:txBody>
            </p:sp>
          </p:grpSp>
        </p:grpSp>
        <p:sp>
          <p:nvSpPr>
            <p:cNvPr id="10" name="Oval 9">
              <a:extLst>
                <a:ext uri="{FF2B5EF4-FFF2-40B4-BE49-F238E27FC236}">
                  <a16:creationId xmlns:a16="http://schemas.microsoft.com/office/drawing/2014/main" id="{26A4E8D5-9679-4074-931D-75E4EA9021A7}"/>
                </a:ext>
              </a:extLst>
            </p:cNvPr>
            <p:cNvSpPr/>
            <p:nvPr/>
          </p:nvSpPr>
          <p:spPr>
            <a:xfrm>
              <a:off x="3068930" y="492856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A422F467-221D-9D5F-B390-5DE367797638}"/>
                </a:ext>
              </a:extLst>
            </p:cNvPr>
            <p:cNvSpPr/>
            <p:nvPr/>
          </p:nvSpPr>
          <p:spPr>
            <a:xfrm>
              <a:off x="3314675" y="4901898"/>
              <a:ext cx="63196" cy="45719"/>
            </a:xfrm>
            <a:prstGeom prst="ellipse">
              <a:avLst/>
            </a:prstGeom>
            <a:solidFill>
              <a:srgbClr val="8509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 name="Rectangle 51">
            <a:extLst>
              <a:ext uri="{FF2B5EF4-FFF2-40B4-BE49-F238E27FC236}">
                <a16:creationId xmlns:a16="http://schemas.microsoft.com/office/drawing/2014/main" id="{CC02AD77-70B5-C77A-3793-3EEE56209A3C}"/>
              </a:ext>
            </a:extLst>
          </p:cNvPr>
          <p:cNvSpPr/>
          <p:nvPr/>
        </p:nvSpPr>
        <p:spPr>
          <a:xfrm>
            <a:off x="6928326" y="1416785"/>
            <a:ext cx="2381854" cy="260351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Isosceles Triangle 52">
            <a:extLst>
              <a:ext uri="{FF2B5EF4-FFF2-40B4-BE49-F238E27FC236}">
                <a16:creationId xmlns:a16="http://schemas.microsoft.com/office/drawing/2014/main" id="{80C5E33F-B15C-EC0B-6152-32619C72C605}"/>
              </a:ext>
            </a:extLst>
          </p:cNvPr>
          <p:cNvSpPr/>
          <p:nvPr/>
        </p:nvSpPr>
        <p:spPr>
          <a:xfrm rot="18223214">
            <a:off x="8119067" y="2743873"/>
            <a:ext cx="2070493" cy="2240072"/>
          </a:xfrm>
          <a:prstGeom prst="triangle">
            <a:avLst>
              <a:gd name="adj" fmla="val 50554"/>
            </a:avLst>
          </a:prstGeom>
          <a:gradFill>
            <a:gsLst>
              <a:gs pos="0">
                <a:schemeClr val="accent1">
                  <a:alpha val="15000"/>
                </a:schemeClr>
              </a:gs>
              <a:gs pos="100000">
                <a:schemeClr val="accent1"/>
              </a:gs>
            </a:gsLst>
            <a:lin ang="600000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D0C24349-18CF-E493-D5BA-34C61F94201B}"/>
              </a:ext>
            </a:extLst>
          </p:cNvPr>
          <p:cNvSpPr/>
          <p:nvPr/>
        </p:nvSpPr>
        <p:spPr>
          <a:xfrm>
            <a:off x="9313429" y="3601524"/>
            <a:ext cx="2231130" cy="2231130"/>
          </a:xfrm>
          <a:prstGeom prst="ellipse">
            <a:avLst/>
          </a:prstGeom>
          <a:solidFill>
            <a:schemeClr val="bg1"/>
          </a:solid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Freeform: Shape 54">
            <a:extLst>
              <a:ext uri="{FF2B5EF4-FFF2-40B4-BE49-F238E27FC236}">
                <a16:creationId xmlns:a16="http://schemas.microsoft.com/office/drawing/2014/main" id="{190F3724-C801-C736-F534-552F3A66D63D}"/>
              </a:ext>
            </a:extLst>
          </p:cNvPr>
          <p:cNvSpPr/>
          <p:nvPr/>
        </p:nvSpPr>
        <p:spPr>
          <a:xfrm>
            <a:off x="9729129" y="3682542"/>
            <a:ext cx="1813371" cy="2146053"/>
          </a:xfrm>
          <a:custGeom>
            <a:avLst/>
            <a:gdLst>
              <a:gd name="connsiteX0" fmla="*/ 24039 w 2290497"/>
              <a:gd name="connsiteY0" fmla="*/ 2415659 h 2710712"/>
              <a:gd name="connsiteX1" fmla="*/ 6389 w 2290497"/>
              <a:gd name="connsiteY1" fmla="*/ 2249700 h 2710712"/>
              <a:gd name="connsiteX2" fmla="*/ 121678 w 2290497"/>
              <a:gd name="connsiteY2" fmla="*/ 1906253 h 2710712"/>
              <a:gd name="connsiteX3" fmla="*/ 323363 w 2290497"/>
              <a:gd name="connsiteY3" fmla="*/ 1572769 h 2710712"/>
              <a:gd name="connsiteX4" fmla="*/ 335461 w 2290497"/>
              <a:gd name="connsiteY4" fmla="*/ 1443389 h 2710712"/>
              <a:gd name="connsiteX5" fmla="*/ 386985 w 2290497"/>
              <a:gd name="connsiteY5" fmla="*/ 1371511 h 2710712"/>
              <a:gd name="connsiteX6" fmla="*/ 402215 w 2290497"/>
              <a:gd name="connsiteY6" fmla="*/ 1297072 h 2710712"/>
              <a:gd name="connsiteX7" fmla="*/ 507113 w 2290497"/>
              <a:gd name="connsiteY7" fmla="*/ 1063647 h 2710712"/>
              <a:gd name="connsiteX8" fmla="*/ 888706 w 2290497"/>
              <a:gd name="connsiteY8" fmla="*/ 762615 h 2710712"/>
              <a:gd name="connsiteX9" fmla="*/ 1090533 w 2290497"/>
              <a:gd name="connsiteY9" fmla="*/ 292065 h 2710712"/>
              <a:gd name="connsiteX10" fmla="*/ 1395835 w 2290497"/>
              <a:gd name="connsiteY10" fmla="*/ 0 h 2710712"/>
              <a:gd name="connsiteX11" fmla="*/ 1635237 w 2290497"/>
              <a:gd name="connsiteY11" fmla="*/ 120840 h 2710712"/>
              <a:gd name="connsiteX12" fmla="*/ 1919759 w 2290497"/>
              <a:gd name="connsiteY12" fmla="*/ 358107 h 2710712"/>
              <a:gd name="connsiteX13" fmla="*/ 2052839 w 2290497"/>
              <a:gd name="connsiteY13" fmla="*/ 526771 h 2710712"/>
              <a:gd name="connsiteX14" fmla="*/ 2189620 w 2290497"/>
              <a:gd name="connsiteY14" fmla="*/ 784819 h 2710712"/>
              <a:gd name="connsiteX15" fmla="*/ 2269753 w 2290497"/>
              <a:gd name="connsiteY15" fmla="*/ 1066636 h 2710712"/>
              <a:gd name="connsiteX16" fmla="*/ 2285268 w 2290497"/>
              <a:gd name="connsiteY16" fmla="*/ 1428871 h 2710712"/>
              <a:gd name="connsiteX17" fmla="*/ 2198018 w 2290497"/>
              <a:gd name="connsiteY17" fmla="*/ 1809467 h 2710712"/>
              <a:gd name="connsiteX18" fmla="*/ 2051558 w 2290497"/>
              <a:gd name="connsiteY18" fmla="*/ 2091000 h 2710712"/>
              <a:gd name="connsiteX19" fmla="*/ 1868377 w 2290497"/>
              <a:gd name="connsiteY19" fmla="*/ 2310760 h 2710712"/>
              <a:gd name="connsiteX20" fmla="*/ 1665696 w 2290497"/>
              <a:gd name="connsiteY20" fmla="*/ 2475296 h 2710712"/>
              <a:gd name="connsiteX21" fmla="*/ 1362102 w 2290497"/>
              <a:gd name="connsiteY21" fmla="*/ 2628588 h 2710712"/>
              <a:gd name="connsiteX22" fmla="*/ 1077438 w 2290497"/>
              <a:gd name="connsiteY22" fmla="*/ 2698331 h 2710712"/>
              <a:gd name="connsiteX23" fmla="*/ 769147 w 2290497"/>
              <a:gd name="connsiteY23" fmla="*/ 2706443 h 2710712"/>
              <a:gd name="connsiteX24" fmla="*/ 406769 w 2290497"/>
              <a:gd name="connsiteY24" fmla="*/ 2627307 h 2710712"/>
              <a:gd name="connsiteX25" fmla="*/ 199819 w 2290497"/>
              <a:gd name="connsiteY25" fmla="*/ 2532514 h 2710712"/>
              <a:gd name="connsiteX26" fmla="*/ 23896 w 2290497"/>
              <a:gd name="connsiteY26" fmla="*/ 2415659 h 271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90497" h="2710712">
                <a:moveTo>
                  <a:pt x="24039" y="2415659"/>
                </a:moveTo>
                <a:cubicBezTo>
                  <a:pt x="-13395" y="2385485"/>
                  <a:pt x="3258" y="2297666"/>
                  <a:pt x="6389" y="2249700"/>
                </a:cubicBezTo>
                <a:cubicBezTo>
                  <a:pt x="16210" y="2104094"/>
                  <a:pt x="44107" y="2029939"/>
                  <a:pt x="121678" y="1906253"/>
                </a:cubicBezTo>
                <a:cubicBezTo>
                  <a:pt x="191706" y="1794522"/>
                  <a:pt x="314823" y="1704426"/>
                  <a:pt x="323363" y="1572769"/>
                </a:cubicBezTo>
                <a:cubicBezTo>
                  <a:pt x="326210" y="1529073"/>
                  <a:pt x="315962" y="1482530"/>
                  <a:pt x="335461" y="1443389"/>
                </a:cubicBezTo>
                <a:cubicBezTo>
                  <a:pt x="348698" y="1416915"/>
                  <a:pt x="374033" y="1397985"/>
                  <a:pt x="386985" y="1371511"/>
                </a:cubicBezTo>
                <a:cubicBezTo>
                  <a:pt x="398230" y="1348596"/>
                  <a:pt x="399226" y="1322407"/>
                  <a:pt x="402215" y="1297072"/>
                </a:cubicBezTo>
                <a:cubicBezTo>
                  <a:pt x="412605" y="1211103"/>
                  <a:pt x="449754" y="1128551"/>
                  <a:pt x="507113" y="1063647"/>
                </a:cubicBezTo>
                <a:cubicBezTo>
                  <a:pt x="614859" y="941811"/>
                  <a:pt x="784803" y="887725"/>
                  <a:pt x="888706" y="762615"/>
                </a:cubicBezTo>
                <a:cubicBezTo>
                  <a:pt x="998301" y="630673"/>
                  <a:pt x="1014243" y="445784"/>
                  <a:pt x="1090533" y="292065"/>
                </a:cubicBezTo>
                <a:cubicBezTo>
                  <a:pt x="1176501" y="118705"/>
                  <a:pt x="1206533" y="40565"/>
                  <a:pt x="1395835" y="0"/>
                </a:cubicBezTo>
                <a:cubicBezTo>
                  <a:pt x="1395835" y="0"/>
                  <a:pt x="1536886" y="52663"/>
                  <a:pt x="1635237" y="120840"/>
                </a:cubicBezTo>
                <a:cubicBezTo>
                  <a:pt x="1635237" y="120840"/>
                  <a:pt x="1844750" y="259044"/>
                  <a:pt x="1919759" y="358107"/>
                </a:cubicBezTo>
                <a:cubicBezTo>
                  <a:pt x="1919759" y="358107"/>
                  <a:pt x="2024658" y="473823"/>
                  <a:pt x="2052839" y="526771"/>
                </a:cubicBezTo>
                <a:cubicBezTo>
                  <a:pt x="2052839" y="526771"/>
                  <a:pt x="2150195" y="673657"/>
                  <a:pt x="2189620" y="784819"/>
                </a:cubicBezTo>
                <a:cubicBezTo>
                  <a:pt x="2189620" y="784819"/>
                  <a:pt x="2264914" y="988211"/>
                  <a:pt x="2269753" y="1066636"/>
                </a:cubicBezTo>
                <a:cubicBezTo>
                  <a:pt x="2269753" y="1066636"/>
                  <a:pt x="2303059" y="1247683"/>
                  <a:pt x="2285268" y="1428871"/>
                </a:cubicBezTo>
                <a:cubicBezTo>
                  <a:pt x="2285268" y="1428871"/>
                  <a:pt x="2264629" y="1657172"/>
                  <a:pt x="2198018" y="1809467"/>
                </a:cubicBezTo>
                <a:cubicBezTo>
                  <a:pt x="2198018" y="1809467"/>
                  <a:pt x="2122297" y="1995210"/>
                  <a:pt x="2051558" y="2091000"/>
                </a:cubicBezTo>
                <a:cubicBezTo>
                  <a:pt x="2051558" y="2091000"/>
                  <a:pt x="1975411" y="2209847"/>
                  <a:pt x="1868377" y="2310760"/>
                </a:cubicBezTo>
                <a:cubicBezTo>
                  <a:pt x="1868377" y="2310760"/>
                  <a:pt x="1759635" y="2417652"/>
                  <a:pt x="1665696" y="2475296"/>
                </a:cubicBezTo>
                <a:cubicBezTo>
                  <a:pt x="1665696" y="2475296"/>
                  <a:pt x="1566064" y="2549594"/>
                  <a:pt x="1362102" y="2628588"/>
                </a:cubicBezTo>
                <a:cubicBezTo>
                  <a:pt x="1362102" y="2628588"/>
                  <a:pt x="1174793" y="2688510"/>
                  <a:pt x="1077438" y="2698331"/>
                </a:cubicBezTo>
                <a:cubicBezTo>
                  <a:pt x="1077438" y="2698331"/>
                  <a:pt x="961295" y="2719538"/>
                  <a:pt x="769147" y="2706443"/>
                </a:cubicBezTo>
                <a:cubicBezTo>
                  <a:pt x="769147" y="2706443"/>
                  <a:pt x="620979" y="2701319"/>
                  <a:pt x="406769" y="2627307"/>
                </a:cubicBezTo>
                <a:cubicBezTo>
                  <a:pt x="406769" y="2627307"/>
                  <a:pt x="299593" y="2588308"/>
                  <a:pt x="199819" y="2532514"/>
                </a:cubicBezTo>
                <a:cubicBezTo>
                  <a:pt x="199819" y="2532514"/>
                  <a:pt x="61187" y="2445691"/>
                  <a:pt x="23896" y="2415659"/>
                </a:cubicBezTo>
                <a:close/>
              </a:path>
            </a:pathLst>
          </a:custGeom>
          <a:solidFill>
            <a:schemeClr val="accent4">
              <a:lumMod val="20000"/>
              <a:lumOff val="80000"/>
            </a:schemeClr>
          </a:solidFill>
          <a:ln w="9525" cap="flat">
            <a:solidFill>
              <a:schemeClr val="accent1"/>
            </a:solidFill>
            <a:prstDash val="solid"/>
            <a:miter/>
          </a:ln>
        </p:spPr>
        <p:txBody>
          <a:bodyPr rtlCol="0" anchor="ctr"/>
          <a:lstStyle/>
          <a:p>
            <a:endParaRPr lang="en-GB"/>
          </a:p>
        </p:txBody>
      </p:sp>
      <p:grpSp>
        <p:nvGrpSpPr>
          <p:cNvPr id="56" name="Group 55">
            <a:extLst>
              <a:ext uri="{FF2B5EF4-FFF2-40B4-BE49-F238E27FC236}">
                <a16:creationId xmlns:a16="http://schemas.microsoft.com/office/drawing/2014/main" id="{FB720B82-70B5-74F5-5945-80D40F4E0826}"/>
              </a:ext>
            </a:extLst>
          </p:cNvPr>
          <p:cNvGrpSpPr/>
          <p:nvPr/>
        </p:nvGrpSpPr>
        <p:grpSpPr>
          <a:xfrm rot="979766">
            <a:off x="10786016" y="4620038"/>
            <a:ext cx="150243" cy="457118"/>
            <a:chOff x="5365793" y="4695355"/>
            <a:chExt cx="471427" cy="1237694"/>
          </a:xfrm>
        </p:grpSpPr>
        <p:sp>
          <p:nvSpPr>
            <p:cNvPr id="57" name="Freeform: Shape 56">
              <a:extLst>
                <a:ext uri="{FF2B5EF4-FFF2-40B4-BE49-F238E27FC236}">
                  <a16:creationId xmlns:a16="http://schemas.microsoft.com/office/drawing/2014/main" id="{450C97E6-5CA0-CA8D-F7B3-1F652447655E}"/>
                </a:ext>
              </a:extLst>
            </p:cNvPr>
            <p:cNvSpPr/>
            <p:nvPr/>
          </p:nvSpPr>
          <p:spPr>
            <a:xfrm rot="17100000">
              <a:off x="4982660" y="5078488"/>
              <a:ext cx="1237694" cy="471427"/>
            </a:xfrm>
            <a:custGeom>
              <a:avLst/>
              <a:gdLst>
                <a:gd name="connsiteX0" fmla="*/ 1237693 w 1237693"/>
                <a:gd name="connsiteY0" fmla="*/ 235713 h 471426"/>
                <a:gd name="connsiteX1" fmla="*/ 1223809 w 1237693"/>
                <a:gd name="connsiteY1" fmla="*/ 285590 h 471426"/>
                <a:gd name="connsiteX2" fmla="*/ 618847 w 1237693"/>
                <a:gd name="connsiteY2" fmla="*/ 471426 h 471426"/>
                <a:gd name="connsiteX3" fmla="*/ 13884 w 1237693"/>
                <a:gd name="connsiteY3" fmla="*/ 285590 h 471426"/>
                <a:gd name="connsiteX4" fmla="*/ 0 w 1237693"/>
                <a:gd name="connsiteY4" fmla="*/ 235713 h 471426"/>
                <a:gd name="connsiteX5" fmla="*/ 618847 w 1237693"/>
                <a:gd name="connsiteY5" fmla="*/ 0 h 471426"/>
                <a:gd name="connsiteX6" fmla="*/ 1237693 w 1237693"/>
                <a:gd name="connsiteY6" fmla="*/ 235713 h 47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7693" h="471426">
                  <a:moveTo>
                    <a:pt x="1237693" y="235713"/>
                  </a:moveTo>
                  <a:cubicBezTo>
                    <a:pt x="1237693" y="252824"/>
                    <a:pt x="1232906" y="269512"/>
                    <a:pt x="1223809" y="285590"/>
                  </a:cubicBezTo>
                  <a:cubicBezTo>
                    <a:pt x="1163740" y="391815"/>
                    <a:pt x="915703" y="471426"/>
                    <a:pt x="618847" y="471426"/>
                  </a:cubicBezTo>
                  <a:cubicBezTo>
                    <a:pt x="321990" y="471426"/>
                    <a:pt x="73953" y="391811"/>
                    <a:pt x="13884" y="285590"/>
                  </a:cubicBezTo>
                  <a:cubicBezTo>
                    <a:pt x="4787" y="269512"/>
                    <a:pt x="0" y="252824"/>
                    <a:pt x="0" y="235713"/>
                  </a:cubicBezTo>
                  <a:cubicBezTo>
                    <a:pt x="0" y="105532"/>
                    <a:pt x="277066" y="0"/>
                    <a:pt x="618847" y="0"/>
                  </a:cubicBezTo>
                  <a:cubicBezTo>
                    <a:pt x="960627" y="0"/>
                    <a:pt x="1237693" y="105532"/>
                    <a:pt x="1237693" y="235713"/>
                  </a:cubicBezTo>
                  <a:close/>
                </a:path>
              </a:pathLst>
            </a:custGeom>
            <a:solidFill>
              <a:schemeClr val="accent4">
                <a:lumMod val="60000"/>
                <a:lumOff val="40000"/>
              </a:schemeClr>
            </a:solidFill>
            <a:ln w="412"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F0B69A30-9AA0-D7CC-8894-F221AA615F6B}"/>
                </a:ext>
              </a:extLst>
            </p:cNvPr>
            <p:cNvSpPr/>
            <p:nvPr/>
          </p:nvSpPr>
          <p:spPr>
            <a:xfrm rot="17100000">
              <a:off x="5028821" y="5121147"/>
              <a:ext cx="1209926" cy="404574"/>
            </a:xfrm>
            <a:custGeom>
              <a:avLst/>
              <a:gdLst>
                <a:gd name="connsiteX0" fmla="*/ 1209926 w 1209925"/>
                <a:gd name="connsiteY0" fmla="*/ 185844 h 371680"/>
                <a:gd name="connsiteX1" fmla="*/ 604963 w 1209925"/>
                <a:gd name="connsiteY1" fmla="*/ 371680 h 371680"/>
                <a:gd name="connsiteX2" fmla="*/ 0 w 1209925"/>
                <a:gd name="connsiteY2" fmla="*/ 185844 h 371680"/>
                <a:gd name="connsiteX3" fmla="*/ 604963 w 1209925"/>
                <a:gd name="connsiteY3" fmla="*/ 0 h 371680"/>
                <a:gd name="connsiteX4" fmla="*/ 1209926 w 1209925"/>
                <a:gd name="connsiteY4" fmla="*/ 185844 h 37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25" h="371680">
                  <a:moveTo>
                    <a:pt x="1209926" y="185844"/>
                  </a:moveTo>
                  <a:cubicBezTo>
                    <a:pt x="1149857" y="292069"/>
                    <a:pt x="901819" y="371680"/>
                    <a:pt x="604963" y="371680"/>
                  </a:cubicBezTo>
                  <a:cubicBezTo>
                    <a:pt x="308106" y="371680"/>
                    <a:pt x="60069" y="292065"/>
                    <a:pt x="0" y="185844"/>
                  </a:cubicBezTo>
                  <a:cubicBezTo>
                    <a:pt x="60069" y="79615"/>
                    <a:pt x="308106" y="0"/>
                    <a:pt x="604963" y="0"/>
                  </a:cubicBezTo>
                  <a:cubicBezTo>
                    <a:pt x="901819" y="0"/>
                    <a:pt x="1149857" y="79615"/>
                    <a:pt x="1209926" y="185844"/>
                  </a:cubicBezTo>
                  <a:close/>
                </a:path>
              </a:pathLst>
            </a:custGeom>
            <a:solidFill>
              <a:schemeClr val="accent6">
                <a:lumMod val="50000"/>
              </a:schemeClr>
            </a:solidFill>
            <a:ln w="412" cap="flat">
              <a:noFill/>
              <a:prstDash val="solid"/>
              <a:miter/>
            </a:ln>
          </p:spPr>
          <p:txBody>
            <a:bodyPr rtlCol="0" anchor="ctr"/>
            <a:lstStyle/>
            <a:p>
              <a:endParaRPr lang="en-GB"/>
            </a:p>
          </p:txBody>
        </p:sp>
      </p:grpSp>
      <p:sp>
        <p:nvSpPr>
          <p:cNvPr id="59" name="Freeform: Shape 58">
            <a:extLst>
              <a:ext uri="{FF2B5EF4-FFF2-40B4-BE49-F238E27FC236}">
                <a16:creationId xmlns:a16="http://schemas.microsoft.com/office/drawing/2014/main" id="{C48369B5-EF20-2478-7C50-5EEDC70102AF}"/>
              </a:ext>
            </a:extLst>
          </p:cNvPr>
          <p:cNvSpPr/>
          <p:nvPr/>
        </p:nvSpPr>
        <p:spPr>
          <a:xfrm>
            <a:off x="9492774" y="4165841"/>
            <a:ext cx="560646" cy="718257"/>
          </a:xfrm>
          <a:custGeom>
            <a:avLst/>
            <a:gdLst>
              <a:gd name="connsiteX0" fmla="*/ 3617 w 708160"/>
              <a:gd name="connsiteY0" fmla="*/ 789943 h 907241"/>
              <a:gd name="connsiteX1" fmla="*/ 201743 w 708160"/>
              <a:gd name="connsiteY1" fmla="*/ 460159 h 907241"/>
              <a:gd name="connsiteX2" fmla="*/ 272909 w 708160"/>
              <a:gd name="connsiteY2" fmla="*/ 298897 h 907241"/>
              <a:gd name="connsiteX3" fmla="*/ 303795 w 708160"/>
              <a:gd name="connsiteY3" fmla="*/ 136354 h 907241"/>
              <a:gd name="connsiteX4" fmla="*/ 323437 w 708160"/>
              <a:gd name="connsiteY4" fmla="*/ 0 h 907241"/>
              <a:gd name="connsiteX5" fmla="*/ 600557 w 708160"/>
              <a:gd name="connsiteY5" fmla="*/ 46543 h 907241"/>
              <a:gd name="connsiteX6" fmla="*/ 529106 w 708160"/>
              <a:gd name="connsiteY6" fmla="*/ 354549 h 907241"/>
              <a:gd name="connsiteX7" fmla="*/ 493523 w 708160"/>
              <a:gd name="connsiteY7" fmla="*/ 479090 h 907241"/>
              <a:gd name="connsiteX8" fmla="*/ 512454 w 708160"/>
              <a:gd name="connsiteY8" fmla="*/ 540719 h 907241"/>
              <a:gd name="connsiteX9" fmla="*/ 666599 w 708160"/>
              <a:gd name="connsiteY9" fmla="*/ 620141 h 907241"/>
              <a:gd name="connsiteX10" fmla="*/ 708160 w 708160"/>
              <a:gd name="connsiteY10" fmla="*/ 639071 h 907241"/>
              <a:gd name="connsiteX11" fmla="*/ 699763 w 708160"/>
              <a:gd name="connsiteY11" fmla="*/ 697285 h 907241"/>
              <a:gd name="connsiteX12" fmla="*/ 672008 w 708160"/>
              <a:gd name="connsiteY12" fmla="*/ 681059 h 907241"/>
              <a:gd name="connsiteX13" fmla="*/ 629308 w 708160"/>
              <a:gd name="connsiteY13" fmla="*/ 663125 h 907241"/>
              <a:gd name="connsiteX14" fmla="*/ 619203 w 708160"/>
              <a:gd name="connsiteY14" fmla="*/ 664548 h 907241"/>
              <a:gd name="connsiteX15" fmla="*/ 616071 w 708160"/>
              <a:gd name="connsiteY15" fmla="*/ 669245 h 907241"/>
              <a:gd name="connsiteX16" fmla="*/ 595433 w 708160"/>
              <a:gd name="connsiteY16" fmla="*/ 708956 h 907241"/>
              <a:gd name="connsiteX17" fmla="*/ 593298 w 708160"/>
              <a:gd name="connsiteY17" fmla="*/ 739557 h 907241"/>
              <a:gd name="connsiteX18" fmla="*/ 607104 w 708160"/>
              <a:gd name="connsiteY18" fmla="*/ 743685 h 907241"/>
              <a:gd name="connsiteX19" fmla="*/ 685387 w 708160"/>
              <a:gd name="connsiteY19" fmla="*/ 760765 h 907241"/>
              <a:gd name="connsiteX20" fmla="*/ 657063 w 708160"/>
              <a:gd name="connsiteY20" fmla="*/ 796775 h 907241"/>
              <a:gd name="connsiteX21" fmla="*/ 550314 w 708160"/>
              <a:gd name="connsiteY21" fmla="*/ 767170 h 907241"/>
              <a:gd name="connsiteX22" fmla="*/ 536081 w 708160"/>
              <a:gd name="connsiteY22" fmla="*/ 707817 h 907241"/>
              <a:gd name="connsiteX23" fmla="*/ 556292 w 708160"/>
              <a:gd name="connsiteY23" fmla="*/ 671096 h 907241"/>
              <a:gd name="connsiteX24" fmla="*/ 539639 w 708160"/>
              <a:gd name="connsiteY24" fmla="*/ 627257 h 907241"/>
              <a:gd name="connsiteX25" fmla="*/ 479148 w 708160"/>
              <a:gd name="connsiteY25" fmla="*/ 595233 h 907241"/>
              <a:gd name="connsiteX26" fmla="*/ 409121 w 708160"/>
              <a:gd name="connsiteY26" fmla="*/ 619002 h 907241"/>
              <a:gd name="connsiteX27" fmla="*/ 279883 w 708160"/>
              <a:gd name="connsiteY27" fmla="*/ 851430 h 907241"/>
              <a:gd name="connsiteX28" fmla="*/ 168437 w 708160"/>
              <a:gd name="connsiteY28" fmla="*/ 907224 h 907241"/>
              <a:gd name="connsiteX29" fmla="*/ 33222 w 708160"/>
              <a:gd name="connsiteY29" fmla="*/ 860966 h 907241"/>
              <a:gd name="connsiteX30" fmla="*/ 3617 w 708160"/>
              <a:gd name="connsiteY30" fmla="*/ 789800 h 90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08160" h="907241">
                <a:moveTo>
                  <a:pt x="3617" y="789943"/>
                </a:moveTo>
                <a:cubicBezTo>
                  <a:pt x="3617" y="789943"/>
                  <a:pt x="124599" y="636936"/>
                  <a:pt x="201743" y="460159"/>
                </a:cubicBezTo>
                <a:cubicBezTo>
                  <a:pt x="201743" y="460159"/>
                  <a:pt x="264654" y="336758"/>
                  <a:pt x="272909" y="298897"/>
                </a:cubicBezTo>
                <a:cubicBezTo>
                  <a:pt x="272909" y="298897"/>
                  <a:pt x="296678" y="187451"/>
                  <a:pt x="303795" y="136354"/>
                </a:cubicBezTo>
                <a:lnTo>
                  <a:pt x="323437" y="0"/>
                </a:lnTo>
                <a:lnTo>
                  <a:pt x="600557" y="46543"/>
                </a:lnTo>
                <a:cubicBezTo>
                  <a:pt x="600557" y="46543"/>
                  <a:pt x="584758" y="157704"/>
                  <a:pt x="529106" y="354549"/>
                </a:cubicBezTo>
                <a:lnTo>
                  <a:pt x="493523" y="479090"/>
                </a:lnTo>
                <a:cubicBezTo>
                  <a:pt x="493523" y="479090"/>
                  <a:pt x="480429" y="522928"/>
                  <a:pt x="512454" y="540719"/>
                </a:cubicBezTo>
                <a:cubicBezTo>
                  <a:pt x="512454" y="540719"/>
                  <a:pt x="587178" y="591674"/>
                  <a:pt x="666599" y="620141"/>
                </a:cubicBezTo>
                <a:cubicBezTo>
                  <a:pt x="666599" y="620141"/>
                  <a:pt x="691934" y="629961"/>
                  <a:pt x="708160" y="639071"/>
                </a:cubicBezTo>
                <a:lnTo>
                  <a:pt x="699763" y="697285"/>
                </a:lnTo>
                <a:cubicBezTo>
                  <a:pt x="700190" y="694865"/>
                  <a:pt x="674285" y="682340"/>
                  <a:pt x="672008" y="681059"/>
                </a:cubicBezTo>
                <a:cubicBezTo>
                  <a:pt x="658202" y="673658"/>
                  <a:pt x="644538" y="667110"/>
                  <a:pt x="629308" y="663125"/>
                </a:cubicBezTo>
                <a:cubicBezTo>
                  <a:pt x="625892" y="662271"/>
                  <a:pt x="621765" y="662129"/>
                  <a:pt x="619203" y="664548"/>
                </a:cubicBezTo>
                <a:cubicBezTo>
                  <a:pt x="617779" y="665829"/>
                  <a:pt x="616925" y="667537"/>
                  <a:pt x="616071" y="669245"/>
                </a:cubicBezTo>
                <a:cubicBezTo>
                  <a:pt x="609809" y="682340"/>
                  <a:pt x="604685" y="697712"/>
                  <a:pt x="595433" y="708956"/>
                </a:cubicBezTo>
                <a:cubicBezTo>
                  <a:pt x="588744" y="717211"/>
                  <a:pt x="581485" y="732156"/>
                  <a:pt x="593298" y="739557"/>
                </a:cubicBezTo>
                <a:cubicBezTo>
                  <a:pt x="597426" y="742119"/>
                  <a:pt x="602408" y="742973"/>
                  <a:pt x="607104" y="743685"/>
                </a:cubicBezTo>
                <a:cubicBezTo>
                  <a:pt x="633436" y="748097"/>
                  <a:pt x="659340" y="754929"/>
                  <a:pt x="685387" y="760765"/>
                </a:cubicBezTo>
                <a:lnTo>
                  <a:pt x="657063" y="796775"/>
                </a:lnTo>
                <a:cubicBezTo>
                  <a:pt x="657063" y="796775"/>
                  <a:pt x="575222" y="781403"/>
                  <a:pt x="550314" y="767170"/>
                </a:cubicBezTo>
                <a:cubicBezTo>
                  <a:pt x="550314" y="767170"/>
                  <a:pt x="521848" y="748239"/>
                  <a:pt x="536081" y="707817"/>
                </a:cubicBezTo>
                <a:lnTo>
                  <a:pt x="556292" y="671096"/>
                </a:lnTo>
                <a:cubicBezTo>
                  <a:pt x="556292" y="671096"/>
                  <a:pt x="577642" y="650884"/>
                  <a:pt x="539639" y="627257"/>
                </a:cubicBezTo>
                <a:lnTo>
                  <a:pt x="479148" y="595233"/>
                </a:lnTo>
                <a:cubicBezTo>
                  <a:pt x="479148" y="595233"/>
                  <a:pt x="437587" y="569186"/>
                  <a:pt x="409121" y="619002"/>
                </a:cubicBezTo>
                <a:lnTo>
                  <a:pt x="279883" y="851430"/>
                </a:lnTo>
                <a:cubicBezTo>
                  <a:pt x="279883" y="851430"/>
                  <a:pt x="250278" y="908363"/>
                  <a:pt x="168437" y="907224"/>
                </a:cubicBezTo>
                <a:cubicBezTo>
                  <a:pt x="168437" y="907224"/>
                  <a:pt x="96132" y="900108"/>
                  <a:pt x="33222" y="860966"/>
                </a:cubicBezTo>
                <a:cubicBezTo>
                  <a:pt x="33222" y="860966"/>
                  <a:pt x="-13036" y="822964"/>
                  <a:pt x="3617" y="789800"/>
                </a:cubicBezTo>
                <a:close/>
              </a:path>
            </a:pathLst>
          </a:custGeom>
          <a:solidFill>
            <a:srgbClr val="CF0F21"/>
          </a:solidFill>
          <a:ln w="14191" cap="flat">
            <a:noFill/>
            <a:prstDash val="solid"/>
            <a:miter/>
          </a:ln>
        </p:spPr>
        <p:txBody>
          <a:bodyPr rtlCol="0" anchor="ctr"/>
          <a:lstStyle/>
          <a:p>
            <a:endParaRPr lang="en-GB"/>
          </a:p>
        </p:txBody>
      </p:sp>
      <p:grpSp>
        <p:nvGrpSpPr>
          <p:cNvPr id="60" name="Graphic 55">
            <a:extLst>
              <a:ext uri="{FF2B5EF4-FFF2-40B4-BE49-F238E27FC236}">
                <a16:creationId xmlns:a16="http://schemas.microsoft.com/office/drawing/2014/main" id="{7523D293-A3C9-3227-CA9E-EF1C72FA70CB}"/>
              </a:ext>
            </a:extLst>
          </p:cNvPr>
          <p:cNvGrpSpPr/>
          <p:nvPr/>
        </p:nvGrpSpPr>
        <p:grpSpPr>
          <a:xfrm>
            <a:off x="9748735" y="4135211"/>
            <a:ext cx="219845" cy="99537"/>
            <a:chOff x="4187733" y="4348086"/>
            <a:chExt cx="277689" cy="125727"/>
          </a:xfrm>
          <a:solidFill>
            <a:srgbClr val="CF0F21"/>
          </a:solidFill>
        </p:grpSpPr>
        <p:sp>
          <p:nvSpPr>
            <p:cNvPr id="61" name="Freeform: Shape 60">
              <a:extLst>
                <a:ext uri="{FF2B5EF4-FFF2-40B4-BE49-F238E27FC236}">
                  <a16:creationId xmlns:a16="http://schemas.microsoft.com/office/drawing/2014/main" id="{BEFE1729-E3FE-E172-02F0-48D2221CEEBB}"/>
                </a:ext>
              </a:extLst>
            </p:cNvPr>
            <p:cNvSpPr/>
            <p:nvPr/>
          </p:nvSpPr>
          <p:spPr>
            <a:xfrm>
              <a:off x="4187733" y="4348086"/>
              <a:ext cx="277689" cy="125727"/>
            </a:xfrm>
            <a:custGeom>
              <a:avLst/>
              <a:gdLst>
                <a:gd name="connsiteX0" fmla="*/ 161106 w 277689"/>
                <a:gd name="connsiteY0" fmla="*/ 6238 h 125727"/>
                <a:gd name="connsiteX1" fmla="*/ 119545 w 277689"/>
                <a:gd name="connsiteY1" fmla="*/ 1826 h 125727"/>
                <a:gd name="connsiteX2" fmla="*/ 5821 w 277689"/>
                <a:gd name="connsiteY2" fmla="*/ 32142 h 125727"/>
                <a:gd name="connsiteX3" fmla="*/ 36281 w 277689"/>
                <a:gd name="connsiteY3" fmla="*/ 97188 h 125727"/>
                <a:gd name="connsiteX4" fmla="*/ 213057 w 277689"/>
                <a:gd name="connsiteY4" fmla="*/ 123235 h 125727"/>
                <a:gd name="connsiteX5" fmla="*/ 274260 w 277689"/>
                <a:gd name="connsiteY5" fmla="*/ 62601 h 125727"/>
                <a:gd name="connsiteX6" fmla="*/ 254760 w 277689"/>
                <a:gd name="connsiteY6" fmla="*/ 38547 h 125727"/>
                <a:gd name="connsiteX7" fmla="*/ 160963 w 277689"/>
                <a:gd name="connsiteY7" fmla="*/ 6238 h 12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689" h="125727">
                  <a:moveTo>
                    <a:pt x="161106" y="6238"/>
                  </a:moveTo>
                  <a:cubicBezTo>
                    <a:pt x="146873" y="4388"/>
                    <a:pt x="132782" y="3107"/>
                    <a:pt x="119545" y="1826"/>
                  </a:cubicBezTo>
                  <a:cubicBezTo>
                    <a:pt x="82965" y="-1733"/>
                    <a:pt x="32153" y="-3725"/>
                    <a:pt x="5821" y="32142"/>
                  </a:cubicBezTo>
                  <a:cubicBezTo>
                    <a:pt x="-13251" y="58189"/>
                    <a:pt x="19201" y="87510"/>
                    <a:pt x="36281" y="97188"/>
                  </a:cubicBezTo>
                  <a:cubicBezTo>
                    <a:pt x="89370" y="127790"/>
                    <a:pt x="154985" y="128501"/>
                    <a:pt x="213057" y="123235"/>
                  </a:cubicBezTo>
                  <a:cubicBezTo>
                    <a:pt x="242235" y="120673"/>
                    <a:pt x="291055" y="108005"/>
                    <a:pt x="274260" y="62601"/>
                  </a:cubicBezTo>
                  <a:cubicBezTo>
                    <a:pt x="270559" y="52354"/>
                    <a:pt x="262873" y="44668"/>
                    <a:pt x="254760" y="38547"/>
                  </a:cubicBezTo>
                  <a:cubicBezTo>
                    <a:pt x="228429" y="18621"/>
                    <a:pt x="194269" y="10650"/>
                    <a:pt x="160963" y="6238"/>
                  </a:cubicBezTo>
                  <a:close/>
                </a:path>
              </a:pathLst>
            </a:custGeom>
            <a:grpFill/>
            <a:ln w="14191"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D896970A-7F25-F565-1F02-8C2A0B5FF656}"/>
                </a:ext>
              </a:extLst>
            </p:cNvPr>
            <p:cNvSpPr/>
            <p:nvPr/>
          </p:nvSpPr>
          <p:spPr>
            <a:xfrm>
              <a:off x="4223651" y="4370521"/>
              <a:ext cx="206034" cy="80846"/>
            </a:xfrm>
            <a:custGeom>
              <a:avLst/>
              <a:gdLst>
                <a:gd name="connsiteX0" fmla="*/ 119494 w 206034"/>
                <a:gd name="connsiteY0" fmla="*/ 4014 h 80846"/>
                <a:gd name="connsiteX1" fmla="*/ 88751 w 206034"/>
                <a:gd name="connsiteY1" fmla="*/ 1167 h 80846"/>
                <a:gd name="connsiteX2" fmla="*/ 4348 w 206034"/>
                <a:gd name="connsiteY2" fmla="*/ 20667 h 80846"/>
                <a:gd name="connsiteX3" fmla="*/ 26978 w 206034"/>
                <a:gd name="connsiteY3" fmla="*/ 62513 h 80846"/>
                <a:gd name="connsiteX4" fmla="*/ 158066 w 206034"/>
                <a:gd name="connsiteY4" fmla="*/ 79308 h 80846"/>
                <a:gd name="connsiteX5" fmla="*/ 203470 w 206034"/>
                <a:gd name="connsiteY5" fmla="*/ 40309 h 80846"/>
                <a:gd name="connsiteX6" fmla="*/ 189095 w 206034"/>
                <a:gd name="connsiteY6" fmla="*/ 24937 h 80846"/>
                <a:gd name="connsiteX7" fmla="*/ 119494 w 206034"/>
                <a:gd name="connsiteY7" fmla="*/ 4156 h 8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034" h="80846">
                  <a:moveTo>
                    <a:pt x="119494" y="4014"/>
                  </a:moveTo>
                  <a:cubicBezTo>
                    <a:pt x="108962" y="2733"/>
                    <a:pt x="98429" y="2021"/>
                    <a:pt x="88751" y="1167"/>
                  </a:cubicBezTo>
                  <a:cubicBezTo>
                    <a:pt x="61565" y="-1110"/>
                    <a:pt x="23847" y="-2391"/>
                    <a:pt x="4348" y="20667"/>
                  </a:cubicBezTo>
                  <a:cubicBezTo>
                    <a:pt x="-9886" y="37462"/>
                    <a:pt x="14311" y="56250"/>
                    <a:pt x="26978" y="62513"/>
                  </a:cubicBezTo>
                  <a:cubicBezTo>
                    <a:pt x="66404" y="82154"/>
                    <a:pt x="115082" y="82581"/>
                    <a:pt x="158066" y="79308"/>
                  </a:cubicBezTo>
                  <a:cubicBezTo>
                    <a:pt x="179701" y="77600"/>
                    <a:pt x="215995" y="69487"/>
                    <a:pt x="203470" y="40309"/>
                  </a:cubicBezTo>
                  <a:cubicBezTo>
                    <a:pt x="200624" y="33761"/>
                    <a:pt x="195073" y="28780"/>
                    <a:pt x="189095" y="24937"/>
                  </a:cubicBezTo>
                  <a:cubicBezTo>
                    <a:pt x="169453" y="12127"/>
                    <a:pt x="144118" y="7003"/>
                    <a:pt x="119494" y="4156"/>
                  </a:cubicBezTo>
                  <a:close/>
                </a:path>
              </a:pathLst>
            </a:custGeom>
            <a:solidFill>
              <a:srgbClr val="850915"/>
            </a:solidFill>
            <a:ln w="14191" cap="flat">
              <a:noFill/>
              <a:prstDash val="solid"/>
              <a:miter/>
            </a:ln>
          </p:spPr>
          <p:txBody>
            <a:bodyPr rtlCol="0" anchor="ctr"/>
            <a:lstStyle/>
            <a:p>
              <a:endParaRPr lang="en-GB"/>
            </a:p>
          </p:txBody>
        </p:sp>
      </p:grpSp>
      <p:sp>
        <p:nvSpPr>
          <p:cNvPr id="63" name="Freeform: Shape 62">
            <a:extLst>
              <a:ext uri="{FF2B5EF4-FFF2-40B4-BE49-F238E27FC236}">
                <a16:creationId xmlns:a16="http://schemas.microsoft.com/office/drawing/2014/main" id="{5BE50C1A-6175-AD93-4973-BEFB4D2EFD7F}"/>
              </a:ext>
            </a:extLst>
          </p:cNvPr>
          <p:cNvSpPr/>
          <p:nvPr/>
        </p:nvSpPr>
        <p:spPr>
          <a:xfrm>
            <a:off x="10013079" y="4768359"/>
            <a:ext cx="996458" cy="255114"/>
          </a:xfrm>
          <a:custGeom>
            <a:avLst/>
            <a:gdLst>
              <a:gd name="connsiteX0" fmla="*/ 28324 w 1258642"/>
              <a:gd name="connsiteY0" fmla="*/ 0 h 322239"/>
              <a:gd name="connsiteX1" fmla="*/ 0 w 1258642"/>
              <a:gd name="connsiteY1" fmla="*/ 36010 h 322239"/>
              <a:gd name="connsiteX2" fmla="*/ 90808 w 1258642"/>
              <a:gd name="connsiteY2" fmla="*/ 57644 h 322239"/>
              <a:gd name="connsiteX3" fmla="*/ 299467 w 1258642"/>
              <a:gd name="connsiteY3" fmla="*/ 107318 h 322239"/>
              <a:gd name="connsiteX4" fmla="*/ 531041 w 1258642"/>
              <a:gd name="connsiteY4" fmla="*/ 162401 h 322239"/>
              <a:gd name="connsiteX5" fmla="*/ 703405 w 1258642"/>
              <a:gd name="connsiteY5" fmla="*/ 202538 h 322239"/>
              <a:gd name="connsiteX6" fmla="*/ 1043151 w 1258642"/>
              <a:gd name="connsiteY6" fmla="*/ 260325 h 322239"/>
              <a:gd name="connsiteX7" fmla="*/ 1056246 w 1258642"/>
              <a:gd name="connsiteY7" fmla="*/ 263030 h 322239"/>
              <a:gd name="connsiteX8" fmla="*/ 1156305 w 1258642"/>
              <a:gd name="connsiteY8" fmla="*/ 286941 h 322239"/>
              <a:gd name="connsiteX9" fmla="*/ 1237292 w 1258642"/>
              <a:gd name="connsiteY9" fmla="*/ 322240 h 322239"/>
              <a:gd name="connsiteX10" fmla="*/ 1198578 w 1258642"/>
              <a:gd name="connsiteY10" fmla="*/ 283525 h 322239"/>
              <a:gd name="connsiteX11" fmla="*/ 1226048 w 1258642"/>
              <a:gd name="connsiteY11" fmla="*/ 280963 h 322239"/>
              <a:gd name="connsiteX12" fmla="*/ 1258642 w 1258642"/>
              <a:gd name="connsiteY12" fmla="*/ 265165 h 322239"/>
              <a:gd name="connsiteX13" fmla="*/ 1228325 w 1258642"/>
              <a:gd name="connsiteY13" fmla="*/ 267442 h 322239"/>
              <a:gd name="connsiteX14" fmla="*/ 1196016 w 1258642"/>
              <a:gd name="connsiteY14" fmla="*/ 267442 h 322239"/>
              <a:gd name="connsiteX15" fmla="*/ 1132109 w 1258642"/>
              <a:gd name="connsiteY15" fmla="*/ 259756 h 322239"/>
              <a:gd name="connsiteX16" fmla="*/ 1086136 w 1258642"/>
              <a:gd name="connsiteY16" fmla="*/ 237125 h 322239"/>
              <a:gd name="connsiteX17" fmla="*/ 1056815 w 1258642"/>
              <a:gd name="connsiteY17" fmla="*/ 222892 h 322239"/>
              <a:gd name="connsiteX18" fmla="*/ 1018813 w 1258642"/>
              <a:gd name="connsiteY18" fmla="*/ 233994 h 322239"/>
              <a:gd name="connsiteX19" fmla="*/ 985222 w 1258642"/>
              <a:gd name="connsiteY19" fmla="*/ 224173 h 322239"/>
              <a:gd name="connsiteX20" fmla="*/ 991058 w 1258642"/>
              <a:gd name="connsiteY20" fmla="*/ 201827 h 322239"/>
              <a:gd name="connsiteX21" fmla="*/ 1024364 w 1258642"/>
              <a:gd name="connsiteY21" fmla="*/ 163255 h 322239"/>
              <a:gd name="connsiteX22" fmla="*/ 985649 w 1258642"/>
              <a:gd name="connsiteY22" fmla="*/ 155711 h 322239"/>
              <a:gd name="connsiteX23" fmla="*/ 943234 w 1258642"/>
              <a:gd name="connsiteY23" fmla="*/ 204531 h 322239"/>
              <a:gd name="connsiteX24" fmla="*/ 891852 w 1258642"/>
              <a:gd name="connsiteY24" fmla="*/ 205954 h 322239"/>
              <a:gd name="connsiteX25" fmla="*/ 834777 w 1258642"/>
              <a:gd name="connsiteY25" fmla="*/ 193572 h 322239"/>
              <a:gd name="connsiteX26" fmla="*/ 743543 w 1258642"/>
              <a:gd name="connsiteY26" fmla="*/ 172222 h 322239"/>
              <a:gd name="connsiteX27" fmla="*/ 552391 w 1258642"/>
              <a:gd name="connsiteY27" fmla="*/ 128526 h 322239"/>
              <a:gd name="connsiteX28" fmla="*/ 487487 w 1258642"/>
              <a:gd name="connsiteY28" fmla="*/ 113154 h 322239"/>
              <a:gd name="connsiteX29" fmla="*/ 213356 w 1258642"/>
              <a:gd name="connsiteY29" fmla="*/ 46827 h 322239"/>
              <a:gd name="connsiteX30" fmla="*/ 28039 w 1258642"/>
              <a:gd name="connsiteY30" fmla="*/ 142 h 322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58642" h="322239">
                <a:moveTo>
                  <a:pt x="28324" y="0"/>
                </a:moveTo>
                <a:cubicBezTo>
                  <a:pt x="28324" y="0"/>
                  <a:pt x="0" y="36010"/>
                  <a:pt x="0" y="36010"/>
                </a:cubicBezTo>
                <a:cubicBezTo>
                  <a:pt x="30317" y="43269"/>
                  <a:pt x="60491" y="50385"/>
                  <a:pt x="90808" y="57644"/>
                </a:cubicBezTo>
                <a:cubicBezTo>
                  <a:pt x="160408" y="74155"/>
                  <a:pt x="230009" y="90808"/>
                  <a:pt x="299467" y="107318"/>
                </a:cubicBezTo>
                <a:cubicBezTo>
                  <a:pt x="376611" y="125679"/>
                  <a:pt x="453897" y="144040"/>
                  <a:pt x="531041" y="162401"/>
                </a:cubicBezTo>
                <a:cubicBezTo>
                  <a:pt x="587831" y="175922"/>
                  <a:pt x="645760" y="190583"/>
                  <a:pt x="703405" y="202538"/>
                </a:cubicBezTo>
                <a:cubicBezTo>
                  <a:pt x="815420" y="225739"/>
                  <a:pt x="930567" y="237552"/>
                  <a:pt x="1043151" y="260325"/>
                </a:cubicBezTo>
                <a:lnTo>
                  <a:pt x="1056246" y="263030"/>
                </a:lnTo>
                <a:cubicBezTo>
                  <a:pt x="1089836" y="269862"/>
                  <a:pt x="1123427" y="277547"/>
                  <a:pt x="1156305" y="286941"/>
                </a:cubicBezTo>
                <a:cubicBezTo>
                  <a:pt x="1183064" y="294627"/>
                  <a:pt x="1216085" y="303025"/>
                  <a:pt x="1237292" y="322240"/>
                </a:cubicBezTo>
                <a:cubicBezTo>
                  <a:pt x="1237292" y="322240"/>
                  <a:pt x="1223913" y="304021"/>
                  <a:pt x="1198578" y="283525"/>
                </a:cubicBezTo>
                <a:cubicBezTo>
                  <a:pt x="1202421" y="286657"/>
                  <a:pt x="1221778" y="281675"/>
                  <a:pt x="1226048" y="280963"/>
                </a:cubicBezTo>
                <a:cubicBezTo>
                  <a:pt x="1238431" y="278686"/>
                  <a:pt x="1250244" y="275128"/>
                  <a:pt x="1258642" y="265165"/>
                </a:cubicBezTo>
                <a:cubicBezTo>
                  <a:pt x="1255511" y="268865"/>
                  <a:pt x="1233307" y="267300"/>
                  <a:pt x="1228325" y="267442"/>
                </a:cubicBezTo>
                <a:cubicBezTo>
                  <a:pt x="1217650" y="267869"/>
                  <a:pt x="1206833" y="267869"/>
                  <a:pt x="1196016" y="267442"/>
                </a:cubicBezTo>
                <a:cubicBezTo>
                  <a:pt x="1174382" y="266588"/>
                  <a:pt x="1153316" y="263457"/>
                  <a:pt x="1132109" y="259756"/>
                </a:cubicBezTo>
                <a:cubicBezTo>
                  <a:pt x="1123427" y="258190"/>
                  <a:pt x="1057812" y="256340"/>
                  <a:pt x="1086136" y="237125"/>
                </a:cubicBezTo>
                <a:lnTo>
                  <a:pt x="1056815" y="222892"/>
                </a:lnTo>
                <a:cubicBezTo>
                  <a:pt x="1056815" y="222892"/>
                  <a:pt x="1059947" y="246661"/>
                  <a:pt x="1018813" y="233994"/>
                </a:cubicBezTo>
                <a:cubicBezTo>
                  <a:pt x="1007995" y="230720"/>
                  <a:pt x="994331" y="232286"/>
                  <a:pt x="985222" y="224173"/>
                </a:cubicBezTo>
                <a:cubicBezTo>
                  <a:pt x="976113" y="216060"/>
                  <a:pt x="984653" y="209228"/>
                  <a:pt x="991058" y="201827"/>
                </a:cubicBezTo>
                <a:cubicBezTo>
                  <a:pt x="1002160" y="189017"/>
                  <a:pt x="1013262" y="176207"/>
                  <a:pt x="1024364" y="163255"/>
                </a:cubicBezTo>
                <a:lnTo>
                  <a:pt x="985649" y="155711"/>
                </a:lnTo>
                <a:cubicBezTo>
                  <a:pt x="972270" y="171368"/>
                  <a:pt x="959318" y="191721"/>
                  <a:pt x="943234" y="204531"/>
                </a:cubicBezTo>
                <a:cubicBezTo>
                  <a:pt x="930851" y="214352"/>
                  <a:pt x="906086" y="208089"/>
                  <a:pt x="891852" y="205954"/>
                </a:cubicBezTo>
                <a:cubicBezTo>
                  <a:pt x="872638" y="203108"/>
                  <a:pt x="853565" y="198553"/>
                  <a:pt x="834777" y="193572"/>
                </a:cubicBezTo>
                <a:cubicBezTo>
                  <a:pt x="804603" y="185743"/>
                  <a:pt x="774002" y="179196"/>
                  <a:pt x="743543" y="172222"/>
                </a:cubicBezTo>
                <a:cubicBezTo>
                  <a:pt x="679778" y="157704"/>
                  <a:pt x="616013" y="143471"/>
                  <a:pt x="552391" y="128526"/>
                </a:cubicBezTo>
                <a:cubicBezTo>
                  <a:pt x="530756" y="123544"/>
                  <a:pt x="509122" y="118420"/>
                  <a:pt x="487487" y="113154"/>
                </a:cubicBezTo>
                <a:cubicBezTo>
                  <a:pt x="396110" y="91092"/>
                  <a:pt x="304733" y="69031"/>
                  <a:pt x="213356" y="46827"/>
                </a:cubicBezTo>
                <a:cubicBezTo>
                  <a:pt x="153149" y="32309"/>
                  <a:pt x="88104" y="14375"/>
                  <a:pt x="28039" y="142"/>
                </a:cubicBezTo>
                <a:close/>
              </a:path>
            </a:pathLst>
          </a:custGeom>
          <a:solidFill>
            <a:srgbClr val="CF0F21"/>
          </a:solidFill>
          <a:ln w="14191"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4BB968D2-D9B2-CC5D-C21B-2C7B7393B1D8}"/>
              </a:ext>
            </a:extLst>
          </p:cNvPr>
          <p:cNvSpPr/>
          <p:nvPr/>
        </p:nvSpPr>
        <p:spPr>
          <a:xfrm>
            <a:off x="10314044" y="4807817"/>
            <a:ext cx="240143" cy="132235"/>
          </a:xfrm>
          <a:custGeom>
            <a:avLst/>
            <a:gdLst>
              <a:gd name="connsiteX0" fmla="*/ 247674 w 303328"/>
              <a:gd name="connsiteY0" fmla="*/ 152841 h 167028"/>
              <a:gd name="connsiteX1" fmla="*/ 179924 w 303328"/>
              <a:gd name="connsiteY1" fmla="*/ 166505 h 167028"/>
              <a:gd name="connsiteX2" fmla="*/ 90539 w 303328"/>
              <a:gd name="connsiteY2" fmla="*/ 144016 h 167028"/>
              <a:gd name="connsiteX3" fmla="*/ 53960 w 303328"/>
              <a:gd name="connsiteY3" fmla="*/ 120104 h 167028"/>
              <a:gd name="connsiteX4" fmla="*/ 5282 w 303328"/>
              <a:gd name="connsiteY4" fmla="*/ 94627 h 167028"/>
              <a:gd name="connsiteX5" fmla="*/ 12257 w 303328"/>
              <a:gd name="connsiteY5" fmla="*/ 31005 h 167028"/>
              <a:gd name="connsiteX6" fmla="*/ 44993 w 303328"/>
              <a:gd name="connsiteY6" fmla="*/ 21184 h 167028"/>
              <a:gd name="connsiteX7" fmla="*/ 81999 w 303328"/>
              <a:gd name="connsiteY7" fmla="*/ 545 h 167028"/>
              <a:gd name="connsiteX8" fmla="*/ 174942 w 303328"/>
              <a:gd name="connsiteY8" fmla="*/ 16487 h 167028"/>
              <a:gd name="connsiteX9" fmla="*/ 242123 w 303328"/>
              <a:gd name="connsiteY9" fmla="*/ 44099 h 167028"/>
              <a:gd name="connsiteX10" fmla="*/ 281691 w 303328"/>
              <a:gd name="connsiteY10" fmla="*/ 81959 h 167028"/>
              <a:gd name="connsiteX11" fmla="*/ 284396 w 303328"/>
              <a:gd name="connsiteY11" fmla="*/ 103594 h 167028"/>
              <a:gd name="connsiteX12" fmla="*/ 302614 w 303328"/>
              <a:gd name="connsiteY12" fmla="*/ 123093 h 167028"/>
              <a:gd name="connsiteX13" fmla="*/ 249809 w 303328"/>
              <a:gd name="connsiteY13" fmla="*/ 151987 h 167028"/>
              <a:gd name="connsiteX14" fmla="*/ 247816 w 303328"/>
              <a:gd name="connsiteY14" fmla="*/ 152983 h 167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3328" h="167028">
                <a:moveTo>
                  <a:pt x="247674" y="152841"/>
                </a:moveTo>
                <a:cubicBezTo>
                  <a:pt x="227036" y="167359"/>
                  <a:pt x="206255" y="164227"/>
                  <a:pt x="179924" y="166505"/>
                </a:cubicBezTo>
                <a:cubicBezTo>
                  <a:pt x="147899" y="170205"/>
                  <a:pt x="120287" y="153410"/>
                  <a:pt x="90539" y="144016"/>
                </a:cubicBezTo>
                <a:cubicBezTo>
                  <a:pt x="77018" y="138323"/>
                  <a:pt x="66912" y="126652"/>
                  <a:pt x="53960" y="120104"/>
                </a:cubicBezTo>
                <a:cubicBezTo>
                  <a:pt x="36596" y="110141"/>
                  <a:pt x="11972" y="113557"/>
                  <a:pt x="5282" y="94627"/>
                </a:cubicBezTo>
                <a:cubicBezTo>
                  <a:pt x="-411" y="74701"/>
                  <a:pt x="-5392" y="39402"/>
                  <a:pt x="12257" y="31005"/>
                </a:cubicBezTo>
                <a:cubicBezTo>
                  <a:pt x="22505" y="26023"/>
                  <a:pt x="34888" y="26308"/>
                  <a:pt x="44993" y="21184"/>
                </a:cubicBezTo>
                <a:cubicBezTo>
                  <a:pt x="56807" y="15633"/>
                  <a:pt x="66770" y="2680"/>
                  <a:pt x="81999" y="545"/>
                </a:cubicBezTo>
                <a:cubicBezTo>
                  <a:pt x="111462" y="-3297"/>
                  <a:pt x="144768" y="14352"/>
                  <a:pt x="174942" y="16487"/>
                </a:cubicBezTo>
                <a:cubicBezTo>
                  <a:pt x="200420" y="16629"/>
                  <a:pt x="220631" y="37694"/>
                  <a:pt x="242123" y="44099"/>
                </a:cubicBezTo>
                <a:cubicBezTo>
                  <a:pt x="263330" y="47373"/>
                  <a:pt x="284396" y="56340"/>
                  <a:pt x="281691" y="81959"/>
                </a:cubicBezTo>
                <a:cubicBezTo>
                  <a:pt x="281691" y="90215"/>
                  <a:pt x="281549" y="97758"/>
                  <a:pt x="284396" y="103594"/>
                </a:cubicBezTo>
                <a:cubicBezTo>
                  <a:pt x="288096" y="111564"/>
                  <a:pt x="297632" y="116261"/>
                  <a:pt x="302614" y="123093"/>
                </a:cubicBezTo>
                <a:cubicBezTo>
                  <a:pt x="309731" y="147574"/>
                  <a:pt x="261622" y="143589"/>
                  <a:pt x="249809" y="151987"/>
                </a:cubicBezTo>
                <a:lnTo>
                  <a:pt x="247816" y="152983"/>
                </a:lnTo>
                <a:close/>
              </a:path>
            </a:pathLst>
          </a:custGeom>
          <a:solidFill>
            <a:schemeClr val="accent6">
              <a:lumMod val="75000"/>
            </a:schemeClr>
          </a:solidFill>
          <a:ln w="9525" cap="flat">
            <a:solidFill>
              <a:srgbClr val="CF0F21"/>
            </a:solid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FFDAA51B-6A3A-89BE-4E16-DC1F27C49656}"/>
              </a:ext>
            </a:extLst>
          </p:cNvPr>
          <p:cNvSpPr/>
          <p:nvPr/>
        </p:nvSpPr>
        <p:spPr>
          <a:xfrm>
            <a:off x="10335916" y="4835097"/>
            <a:ext cx="63666" cy="17373"/>
          </a:xfrm>
          <a:custGeom>
            <a:avLst/>
            <a:gdLst>
              <a:gd name="connsiteX0" fmla="*/ 0 w 80417"/>
              <a:gd name="connsiteY0" fmla="*/ 18039 h 21944"/>
              <a:gd name="connsiteX1" fmla="*/ 12383 w 80417"/>
              <a:gd name="connsiteY1" fmla="*/ 20316 h 21944"/>
              <a:gd name="connsiteX2" fmla="*/ 80418 w 80417"/>
              <a:gd name="connsiteY2" fmla="*/ 2952 h 21944"/>
            </a:gdLst>
            <a:ahLst/>
            <a:cxnLst>
              <a:cxn ang="0">
                <a:pos x="connsiteX0" y="connsiteY0"/>
              </a:cxn>
              <a:cxn ang="0">
                <a:pos x="connsiteX1" y="connsiteY1"/>
              </a:cxn>
              <a:cxn ang="0">
                <a:pos x="connsiteX2" y="connsiteY2"/>
              </a:cxn>
            </a:cxnLst>
            <a:rect l="l" t="t" r="r" b="b"/>
            <a:pathLst>
              <a:path w="80417" h="21944">
                <a:moveTo>
                  <a:pt x="0" y="18039"/>
                </a:moveTo>
                <a:cubicBezTo>
                  <a:pt x="142" y="23020"/>
                  <a:pt x="7828" y="22593"/>
                  <a:pt x="12383" y="20316"/>
                </a:cubicBezTo>
                <a:cubicBezTo>
                  <a:pt x="34017" y="9072"/>
                  <a:pt x="58071" y="-6585"/>
                  <a:pt x="80418" y="2952"/>
                </a:cubicBezTo>
              </a:path>
            </a:pathLst>
          </a:custGeom>
          <a:noFill/>
          <a:ln w="3548" cap="flat">
            <a:solidFill>
              <a:srgbClr val="FFFFFF"/>
            </a:solid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0680638D-FA7A-7FA9-CA3D-F079857C82F6}"/>
              </a:ext>
            </a:extLst>
          </p:cNvPr>
          <p:cNvSpPr/>
          <p:nvPr/>
        </p:nvSpPr>
        <p:spPr>
          <a:xfrm>
            <a:off x="10380314" y="4879014"/>
            <a:ext cx="51271" cy="31281"/>
          </a:xfrm>
          <a:custGeom>
            <a:avLst/>
            <a:gdLst>
              <a:gd name="connsiteX0" fmla="*/ 0 w 64761"/>
              <a:gd name="connsiteY0" fmla="*/ 0 h 39511"/>
              <a:gd name="connsiteX1" fmla="*/ 64761 w 64761"/>
              <a:gd name="connsiteY1" fmla="*/ 39426 h 39511"/>
            </a:gdLst>
            <a:ahLst/>
            <a:cxnLst>
              <a:cxn ang="0">
                <a:pos x="connsiteX0" y="connsiteY0"/>
              </a:cxn>
              <a:cxn ang="0">
                <a:pos x="connsiteX1" y="connsiteY1"/>
              </a:cxn>
            </a:cxnLst>
            <a:rect l="l" t="t" r="r" b="b"/>
            <a:pathLst>
              <a:path w="64761" h="39511">
                <a:moveTo>
                  <a:pt x="0" y="0"/>
                </a:moveTo>
                <a:cubicBezTo>
                  <a:pt x="16083" y="20923"/>
                  <a:pt x="38572" y="40992"/>
                  <a:pt x="64761" y="39426"/>
                </a:cubicBezTo>
              </a:path>
            </a:pathLst>
          </a:custGeom>
          <a:noFill/>
          <a:ln w="3548" cap="flat">
            <a:solidFill>
              <a:srgbClr val="FFFFFF"/>
            </a:solid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801724AE-095B-F831-6F1C-4B2E82426EE4}"/>
              </a:ext>
            </a:extLst>
          </p:cNvPr>
          <p:cNvSpPr/>
          <p:nvPr/>
        </p:nvSpPr>
        <p:spPr>
          <a:xfrm>
            <a:off x="10428092" y="4867094"/>
            <a:ext cx="56342" cy="7976"/>
          </a:xfrm>
          <a:custGeom>
            <a:avLst/>
            <a:gdLst>
              <a:gd name="connsiteX0" fmla="*/ 0 w 71166"/>
              <a:gd name="connsiteY0" fmla="*/ 6944 h 10074"/>
              <a:gd name="connsiteX1" fmla="*/ 71166 w 71166"/>
              <a:gd name="connsiteY1" fmla="*/ 10075 h 10074"/>
            </a:gdLst>
            <a:ahLst/>
            <a:cxnLst>
              <a:cxn ang="0">
                <a:pos x="connsiteX0" y="connsiteY0"/>
              </a:cxn>
              <a:cxn ang="0">
                <a:pos x="connsiteX1" y="connsiteY1"/>
              </a:cxn>
            </a:cxnLst>
            <a:rect l="l" t="t" r="r" b="b"/>
            <a:pathLst>
              <a:path w="71166" h="10074">
                <a:moveTo>
                  <a:pt x="0" y="6944"/>
                </a:moveTo>
                <a:cubicBezTo>
                  <a:pt x="22488" y="-3304"/>
                  <a:pt x="49816" y="-2166"/>
                  <a:pt x="71166" y="10075"/>
                </a:cubicBezTo>
              </a:path>
            </a:pathLst>
          </a:custGeom>
          <a:noFill/>
          <a:ln w="3548" cap="flat">
            <a:solidFill>
              <a:srgbClr val="FFFFFF"/>
            </a:solid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27B95E81-AF04-F92F-8F56-34C32484C401}"/>
              </a:ext>
            </a:extLst>
          </p:cNvPr>
          <p:cNvSpPr/>
          <p:nvPr/>
        </p:nvSpPr>
        <p:spPr>
          <a:xfrm>
            <a:off x="10432599" y="4831124"/>
            <a:ext cx="27382" cy="8000"/>
          </a:xfrm>
          <a:custGeom>
            <a:avLst/>
            <a:gdLst>
              <a:gd name="connsiteX0" fmla="*/ 34587 w 34586"/>
              <a:gd name="connsiteY0" fmla="*/ 10106 h 10105"/>
              <a:gd name="connsiteX1" fmla="*/ 0 w 34586"/>
              <a:gd name="connsiteY1" fmla="*/ 0 h 10105"/>
            </a:gdLst>
            <a:ahLst/>
            <a:cxnLst>
              <a:cxn ang="0">
                <a:pos x="connsiteX0" y="connsiteY0"/>
              </a:cxn>
              <a:cxn ang="0">
                <a:pos x="connsiteX1" y="connsiteY1"/>
              </a:cxn>
            </a:cxnLst>
            <a:rect l="l" t="t" r="r" b="b"/>
            <a:pathLst>
              <a:path w="34586" h="10105">
                <a:moveTo>
                  <a:pt x="34587" y="10106"/>
                </a:moveTo>
                <a:lnTo>
                  <a:pt x="0" y="0"/>
                </a:lnTo>
              </a:path>
            </a:pathLst>
          </a:custGeom>
          <a:noFill/>
          <a:ln w="3548" cap="flat">
            <a:solidFill>
              <a:srgbClr val="FFFFFF"/>
            </a:solid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D287C58B-2136-E077-6162-CE7135DD08D1}"/>
              </a:ext>
            </a:extLst>
          </p:cNvPr>
          <p:cNvSpPr/>
          <p:nvPr/>
        </p:nvSpPr>
        <p:spPr>
          <a:xfrm>
            <a:off x="10478461" y="4892536"/>
            <a:ext cx="41918" cy="25395"/>
          </a:xfrm>
          <a:custGeom>
            <a:avLst/>
            <a:gdLst>
              <a:gd name="connsiteX0" fmla="*/ 0 w 52947"/>
              <a:gd name="connsiteY0" fmla="*/ 27612 h 32077"/>
              <a:gd name="connsiteX1" fmla="*/ 29036 w 52947"/>
              <a:gd name="connsiteY1" fmla="*/ 22773 h 32077"/>
              <a:gd name="connsiteX2" fmla="*/ 52948 w 52947"/>
              <a:gd name="connsiteY2" fmla="*/ 0 h 32077"/>
            </a:gdLst>
            <a:ahLst/>
            <a:cxnLst>
              <a:cxn ang="0">
                <a:pos x="connsiteX0" y="connsiteY0"/>
              </a:cxn>
              <a:cxn ang="0">
                <a:pos x="connsiteX1" y="connsiteY1"/>
              </a:cxn>
              <a:cxn ang="0">
                <a:pos x="connsiteX2" y="connsiteY2"/>
              </a:cxn>
            </a:cxnLst>
            <a:rect l="l" t="t" r="r" b="b"/>
            <a:pathLst>
              <a:path w="52947" h="32077">
                <a:moveTo>
                  <a:pt x="0" y="27612"/>
                </a:moveTo>
                <a:cubicBezTo>
                  <a:pt x="7117" y="36295"/>
                  <a:pt x="21492" y="31028"/>
                  <a:pt x="29036" y="22773"/>
                </a:cubicBezTo>
                <a:cubicBezTo>
                  <a:pt x="36579" y="14518"/>
                  <a:pt x="42415" y="3558"/>
                  <a:pt x="52948" y="0"/>
                </a:cubicBezTo>
              </a:path>
            </a:pathLst>
          </a:custGeom>
          <a:noFill/>
          <a:ln w="3548" cap="flat">
            <a:solidFill>
              <a:srgbClr val="FFFFFF"/>
            </a:solid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19BB3150-6C84-624E-7255-2304217694CE}"/>
              </a:ext>
            </a:extLst>
          </p:cNvPr>
          <p:cNvSpPr/>
          <p:nvPr/>
        </p:nvSpPr>
        <p:spPr>
          <a:xfrm>
            <a:off x="10793749" y="4800699"/>
            <a:ext cx="79442" cy="104457"/>
          </a:xfrm>
          <a:custGeom>
            <a:avLst/>
            <a:gdLst>
              <a:gd name="connsiteX0" fmla="*/ 71878 w 100344"/>
              <a:gd name="connsiteY0" fmla="*/ 0 h 131941"/>
              <a:gd name="connsiteX1" fmla="*/ 0 w 100344"/>
              <a:gd name="connsiteY1" fmla="*/ 114577 h 131941"/>
              <a:gd name="connsiteX2" fmla="*/ 13806 w 100344"/>
              <a:gd name="connsiteY2" fmla="*/ 131942 h 131941"/>
              <a:gd name="connsiteX3" fmla="*/ 38714 w 100344"/>
              <a:gd name="connsiteY3" fmla="*/ 122121 h 131941"/>
              <a:gd name="connsiteX4" fmla="*/ 100344 w 100344"/>
              <a:gd name="connsiteY4" fmla="*/ 8967 h 131941"/>
              <a:gd name="connsiteX5" fmla="*/ 71878 w 100344"/>
              <a:gd name="connsiteY5" fmla="*/ 0 h 131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344" h="131941">
                <a:moveTo>
                  <a:pt x="71878" y="0"/>
                </a:moveTo>
                <a:lnTo>
                  <a:pt x="0" y="114577"/>
                </a:lnTo>
                <a:lnTo>
                  <a:pt x="13806" y="131942"/>
                </a:lnTo>
                <a:lnTo>
                  <a:pt x="38714" y="122121"/>
                </a:lnTo>
                <a:lnTo>
                  <a:pt x="100344" y="8967"/>
                </a:lnTo>
                <a:lnTo>
                  <a:pt x="71878" y="0"/>
                </a:lnTo>
                <a:close/>
              </a:path>
            </a:pathLst>
          </a:custGeom>
          <a:gradFill>
            <a:gsLst>
              <a:gs pos="15000">
                <a:srgbClr val="CF0F21">
                  <a:alpha val="0"/>
                </a:srgbClr>
              </a:gs>
              <a:gs pos="81000">
                <a:srgbClr val="CF0F21"/>
              </a:gs>
            </a:gsLst>
            <a:lin ang="6000000" scaled="0"/>
          </a:gradFill>
          <a:ln w="14191"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3C8D7C72-60AE-F1B6-EEF3-C6B69353391C}"/>
              </a:ext>
            </a:extLst>
          </p:cNvPr>
          <p:cNvSpPr/>
          <p:nvPr/>
        </p:nvSpPr>
        <p:spPr>
          <a:xfrm>
            <a:off x="10836845" y="4820644"/>
            <a:ext cx="87390" cy="152419"/>
          </a:xfrm>
          <a:custGeom>
            <a:avLst/>
            <a:gdLst>
              <a:gd name="connsiteX0" fmla="*/ 68746 w 93654"/>
              <a:gd name="connsiteY0" fmla="*/ 0 h 170798"/>
              <a:gd name="connsiteX1" fmla="*/ 0 w 93654"/>
              <a:gd name="connsiteY1" fmla="*/ 156565 h 170798"/>
              <a:gd name="connsiteX2" fmla="*/ 29178 w 93654"/>
              <a:gd name="connsiteY2" fmla="*/ 170798 h 170798"/>
              <a:gd name="connsiteX3" fmla="*/ 93654 w 93654"/>
              <a:gd name="connsiteY3" fmla="*/ 7971 h 170798"/>
              <a:gd name="connsiteX4" fmla="*/ 68746 w 93654"/>
              <a:gd name="connsiteY4" fmla="*/ 0 h 170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4" h="170798">
                <a:moveTo>
                  <a:pt x="68746" y="0"/>
                </a:moveTo>
                <a:lnTo>
                  <a:pt x="0" y="156565"/>
                </a:lnTo>
                <a:lnTo>
                  <a:pt x="29178" y="170798"/>
                </a:lnTo>
                <a:lnTo>
                  <a:pt x="93654" y="7971"/>
                </a:lnTo>
                <a:lnTo>
                  <a:pt x="68746" y="0"/>
                </a:lnTo>
                <a:close/>
              </a:path>
            </a:pathLst>
          </a:custGeom>
          <a:gradFill>
            <a:gsLst>
              <a:gs pos="11000">
                <a:srgbClr val="CF0F21">
                  <a:alpha val="0"/>
                </a:srgbClr>
              </a:gs>
              <a:gs pos="87000">
                <a:srgbClr val="CF0F21"/>
              </a:gs>
            </a:gsLst>
            <a:lin ang="6000000" scaled="0"/>
          </a:gradFill>
          <a:ln w="141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2" name="Freeform: Shape 71">
            <a:extLst>
              <a:ext uri="{FF2B5EF4-FFF2-40B4-BE49-F238E27FC236}">
                <a16:creationId xmlns:a16="http://schemas.microsoft.com/office/drawing/2014/main" id="{BF0A7AF1-4FE5-0508-4820-00561B71B8C3}"/>
              </a:ext>
            </a:extLst>
          </p:cNvPr>
          <p:cNvSpPr/>
          <p:nvPr/>
        </p:nvSpPr>
        <p:spPr>
          <a:xfrm>
            <a:off x="9994599" y="4433953"/>
            <a:ext cx="1257845" cy="774883"/>
          </a:xfrm>
          <a:custGeom>
            <a:avLst/>
            <a:gdLst>
              <a:gd name="connsiteX0" fmla="*/ 1587571 w 1588804"/>
              <a:gd name="connsiteY0" fmla="*/ 701222 h 978767"/>
              <a:gd name="connsiteX1" fmla="*/ 1570919 w 1588804"/>
              <a:gd name="connsiteY1" fmla="*/ 782778 h 978767"/>
              <a:gd name="connsiteX2" fmla="*/ 1480111 w 1588804"/>
              <a:gd name="connsiteY2" fmla="*/ 877713 h 978767"/>
              <a:gd name="connsiteX3" fmla="*/ 1374358 w 1588804"/>
              <a:gd name="connsiteY3" fmla="*/ 945321 h 978767"/>
              <a:gd name="connsiteX4" fmla="*/ 1112325 w 1588804"/>
              <a:gd name="connsiteY4" fmla="*/ 977203 h 978767"/>
              <a:gd name="connsiteX5" fmla="*/ 921458 w 1588804"/>
              <a:gd name="connsiteY5" fmla="*/ 961262 h 978767"/>
              <a:gd name="connsiteX6" fmla="*/ 745962 w 1588804"/>
              <a:gd name="connsiteY6" fmla="*/ 914008 h 978767"/>
              <a:gd name="connsiteX7" fmla="*/ 555807 w 1588804"/>
              <a:gd name="connsiteY7" fmla="*/ 826616 h 978767"/>
              <a:gd name="connsiteX8" fmla="*/ 407354 w 1588804"/>
              <a:gd name="connsiteY8" fmla="*/ 722998 h 978767"/>
              <a:gd name="connsiteX9" fmla="*/ 0 w 1588804"/>
              <a:gd name="connsiteY9" fmla="*/ 494413 h 978767"/>
              <a:gd name="connsiteX10" fmla="*/ 24623 w 1588804"/>
              <a:gd name="connsiteY10" fmla="*/ 459969 h 978767"/>
              <a:gd name="connsiteX11" fmla="*/ 51524 w 1588804"/>
              <a:gd name="connsiteY11" fmla="*/ 422393 h 978767"/>
              <a:gd name="connsiteX12" fmla="*/ 92800 w 1588804"/>
              <a:gd name="connsiteY12" fmla="*/ 401613 h 978767"/>
              <a:gd name="connsiteX13" fmla="*/ 123829 w 1588804"/>
              <a:gd name="connsiteY13" fmla="*/ 389087 h 978767"/>
              <a:gd name="connsiteX14" fmla="*/ 590963 w 1588804"/>
              <a:gd name="connsiteY14" fmla="*/ 242343 h 978767"/>
              <a:gd name="connsiteX15" fmla="*/ 686752 w 1588804"/>
              <a:gd name="connsiteY15" fmla="*/ 200640 h 978767"/>
              <a:gd name="connsiteX16" fmla="*/ 822964 w 1588804"/>
              <a:gd name="connsiteY16" fmla="*/ 173597 h 978767"/>
              <a:gd name="connsiteX17" fmla="*/ 877904 w 1588804"/>
              <a:gd name="connsiteY17" fmla="*/ 130043 h 978767"/>
              <a:gd name="connsiteX18" fmla="*/ 1022371 w 1588804"/>
              <a:gd name="connsiteY18" fmla="*/ 75672 h 978767"/>
              <a:gd name="connsiteX19" fmla="*/ 1148619 w 1588804"/>
              <a:gd name="connsiteY19" fmla="*/ 68983 h 978767"/>
              <a:gd name="connsiteX20" fmla="*/ 1213523 w 1588804"/>
              <a:gd name="connsiteY20" fmla="*/ 61297 h 978767"/>
              <a:gd name="connsiteX21" fmla="*/ 1258642 w 1588804"/>
              <a:gd name="connsiteY21" fmla="*/ 20590 h 978767"/>
              <a:gd name="connsiteX22" fmla="*/ 1326250 w 1588804"/>
              <a:gd name="connsiteY22" fmla="*/ 1517 h 978767"/>
              <a:gd name="connsiteX23" fmla="*/ 1376635 w 1588804"/>
              <a:gd name="connsiteY23" fmla="*/ 91187 h 978767"/>
              <a:gd name="connsiteX24" fmla="*/ 1471713 w 1588804"/>
              <a:gd name="connsiteY24" fmla="*/ 223413 h 978767"/>
              <a:gd name="connsiteX25" fmla="*/ 1578604 w 1588804"/>
              <a:gd name="connsiteY25" fmla="*/ 523164 h 978767"/>
              <a:gd name="connsiteX26" fmla="*/ 1587287 w 1588804"/>
              <a:gd name="connsiteY26" fmla="*/ 701364 h 97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8804" h="978767">
                <a:moveTo>
                  <a:pt x="1587571" y="701222"/>
                </a:moveTo>
                <a:cubicBezTo>
                  <a:pt x="1585863" y="729119"/>
                  <a:pt x="1582590" y="757443"/>
                  <a:pt x="1570919" y="782778"/>
                </a:cubicBezTo>
                <a:cubicBezTo>
                  <a:pt x="1552558" y="823058"/>
                  <a:pt x="1515694" y="851239"/>
                  <a:pt x="1480111" y="877713"/>
                </a:cubicBezTo>
                <a:cubicBezTo>
                  <a:pt x="1446520" y="902764"/>
                  <a:pt x="1412503" y="927957"/>
                  <a:pt x="1374358" y="945321"/>
                </a:cubicBezTo>
                <a:cubicBezTo>
                  <a:pt x="1293513" y="982043"/>
                  <a:pt x="1201140" y="980477"/>
                  <a:pt x="1112325" y="977203"/>
                </a:cubicBezTo>
                <a:cubicBezTo>
                  <a:pt x="1048418" y="974784"/>
                  <a:pt x="984368" y="971937"/>
                  <a:pt x="921458" y="961262"/>
                </a:cubicBezTo>
                <a:cubicBezTo>
                  <a:pt x="861678" y="951157"/>
                  <a:pt x="803180" y="934077"/>
                  <a:pt x="745962" y="914008"/>
                </a:cubicBezTo>
                <a:cubicBezTo>
                  <a:pt x="680062" y="890808"/>
                  <a:pt x="615444" y="863196"/>
                  <a:pt x="555807" y="826616"/>
                </a:cubicBezTo>
                <a:cubicBezTo>
                  <a:pt x="504425" y="795018"/>
                  <a:pt x="457170" y="757016"/>
                  <a:pt x="407354" y="722998"/>
                </a:cubicBezTo>
                <a:cubicBezTo>
                  <a:pt x="288792" y="642154"/>
                  <a:pt x="140339" y="524730"/>
                  <a:pt x="0" y="494413"/>
                </a:cubicBezTo>
                <a:cubicBezTo>
                  <a:pt x="11814" y="477903"/>
                  <a:pt x="18361" y="466801"/>
                  <a:pt x="24623" y="459969"/>
                </a:cubicBezTo>
                <a:cubicBezTo>
                  <a:pt x="32594" y="451287"/>
                  <a:pt x="39426" y="447159"/>
                  <a:pt x="51524" y="422393"/>
                </a:cubicBezTo>
                <a:cubicBezTo>
                  <a:pt x="55225" y="414992"/>
                  <a:pt x="86680" y="407164"/>
                  <a:pt x="92800" y="401613"/>
                </a:cubicBezTo>
                <a:cubicBezTo>
                  <a:pt x="101198" y="394069"/>
                  <a:pt x="112727" y="391507"/>
                  <a:pt x="123829" y="389087"/>
                </a:cubicBezTo>
                <a:cubicBezTo>
                  <a:pt x="283810" y="354501"/>
                  <a:pt x="445215" y="316783"/>
                  <a:pt x="590963" y="242343"/>
                </a:cubicBezTo>
                <a:cubicBezTo>
                  <a:pt x="621991" y="226402"/>
                  <a:pt x="652735" y="208753"/>
                  <a:pt x="686752" y="200640"/>
                </a:cubicBezTo>
                <a:cubicBezTo>
                  <a:pt x="732014" y="189823"/>
                  <a:pt x="782257" y="196228"/>
                  <a:pt x="822964" y="173597"/>
                </a:cubicBezTo>
                <a:cubicBezTo>
                  <a:pt x="843460" y="162210"/>
                  <a:pt x="859401" y="144419"/>
                  <a:pt x="877904" y="130043"/>
                </a:cubicBezTo>
                <a:cubicBezTo>
                  <a:pt x="918896" y="98019"/>
                  <a:pt x="970989" y="83501"/>
                  <a:pt x="1022371" y="75672"/>
                </a:cubicBezTo>
                <a:cubicBezTo>
                  <a:pt x="1064074" y="69410"/>
                  <a:pt x="1106489" y="67132"/>
                  <a:pt x="1148619" y="68983"/>
                </a:cubicBezTo>
                <a:cubicBezTo>
                  <a:pt x="1170681" y="69979"/>
                  <a:pt x="1194023" y="71687"/>
                  <a:pt x="1213523" y="61297"/>
                </a:cubicBezTo>
                <a:cubicBezTo>
                  <a:pt x="1231457" y="51761"/>
                  <a:pt x="1242986" y="33542"/>
                  <a:pt x="1258642" y="20590"/>
                </a:cubicBezTo>
                <a:cubicBezTo>
                  <a:pt x="1276718" y="5787"/>
                  <a:pt x="1303477" y="-3891"/>
                  <a:pt x="1326250" y="1517"/>
                </a:cubicBezTo>
                <a:cubicBezTo>
                  <a:pt x="1300061" y="35819"/>
                  <a:pt x="1354005" y="65424"/>
                  <a:pt x="1376635" y="91187"/>
                </a:cubicBezTo>
                <a:cubicBezTo>
                  <a:pt x="1412503" y="132036"/>
                  <a:pt x="1444243" y="176443"/>
                  <a:pt x="1471713" y="223413"/>
                </a:cubicBezTo>
                <a:cubicBezTo>
                  <a:pt x="1525372" y="315644"/>
                  <a:pt x="1561952" y="417696"/>
                  <a:pt x="1578604" y="523164"/>
                </a:cubicBezTo>
                <a:cubicBezTo>
                  <a:pt x="1587856" y="582090"/>
                  <a:pt x="1590987" y="641869"/>
                  <a:pt x="1587287" y="701364"/>
                </a:cubicBezTo>
                <a:close/>
              </a:path>
            </a:pathLst>
          </a:custGeom>
          <a:solidFill>
            <a:schemeClr val="accent4">
              <a:lumMod val="20000"/>
              <a:lumOff val="80000"/>
              <a:alpha val="30000"/>
            </a:schemeClr>
          </a:solidFill>
          <a:ln w="14191"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3FFF9FE7-30E8-46DF-BCC5-245BA3B883E3}"/>
              </a:ext>
            </a:extLst>
          </p:cNvPr>
          <p:cNvSpPr/>
          <p:nvPr/>
        </p:nvSpPr>
        <p:spPr>
          <a:xfrm rot="10368512">
            <a:off x="9990523" y="5138766"/>
            <a:ext cx="119406" cy="454338"/>
          </a:xfrm>
          <a:custGeom>
            <a:avLst/>
            <a:gdLst>
              <a:gd name="connsiteX0" fmla="*/ 150781 w 150824"/>
              <a:gd name="connsiteY0" fmla="*/ 0 h 573881"/>
              <a:gd name="connsiteX1" fmla="*/ 118967 w 150824"/>
              <a:gd name="connsiteY1" fmla="*/ 221837 h 573881"/>
              <a:gd name="connsiteX2" fmla="*/ 84582 w 150824"/>
              <a:gd name="connsiteY2" fmla="*/ 285845 h 573881"/>
              <a:gd name="connsiteX3" fmla="*/ 62103 w 150824"/>
              <a:gd name="connsiteY3" fmla="*/ 402908 h 573881"/>
              <a:gd name="connsiteX4" fmla="*/ 40767 w 150824"/>
              <a:gd name="connsiteY4" fmla="*/ 525590 h 573881"/>
              <a:gd name="connsiteX5" fmla="*/ 0 w 150824"/>
              <a:gd name="connsiteY5" fmla="*/ 573881 h 57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24" h="573881">
                <a:moveTo>
                  <a:pt x="150781" y="0"/>
                </a:moveTo>
                <a:cubicBezTo>
                  <a:pt x="151543" y="75533"/>
                  <a:pt x="142304" y="149638"/>
                  <a:pt x="118967" y="221837"/>
                </a:cubicBezTo>
                <a:cubicBezTo>
                  <a:pt x="111347" y="245459"/>
                  <a:pt x="97917" y="265462"/>
                  <a:pt x="84582" y="285845"/>
                </a:cubicBezTo>
                <a:cubicBezTo>
                  <a:pt x="61055" y="321659"/>
                  <a:pt x="50292" y="357188"/>
                  <a:pt x="62103" y="402908"/>
                </a:cubicBezTo>
                <a:cubicBezTo>
                  <a:pt x="72581" y="443484"/>
                  <a:pt x="66770" y="488442"/>
                  <a:pt x="40767" y="525590"/>
                </a:cubicBezTo>
                <a:cubicBezTo>
                  <a:pt x="28766" y="542734"/>
                  <a:pt x="19908" y="563213"/>
                  <a:pt x="0" y="57388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4" name="Freeform: Shape 73">
            <a:extLst>
              <a:ext uri="{FF2B5EF4-FFF2-40B4-BE49-F238E27FC236}">
                <a16:creationId xmlns:a16="http://schemas.microsoft.com/office/drawing/2014/main" id="{478642B6-3E5A-11A2-AAF9-575AC48D9413}"/>
              </a:ext>
            </a:extLst>
          </p:cNvPr>
          <p:cNvSpPr/>
          <p:nvPr/>
        </p:nvSpPr>
        <p:spPr>
          <a:xfrm rot="10800000">
            <a:off x="10484433" y="5379098"/>
            <a:ext cx="331044" cy="275090"/>
          </a:xfrm>
          <a:custGeom>
            <a:avLst/>
            <a:gdLst>
              <a:gd name="connsiteX0" fmla="*/ 418147 w 418147"/>
              <a:gd name="connsiteY0" fmla="*/ 0 h 347471"/>
              <a:gd name="connsiteX1" fmla="*/ 253651 w 418147"/>
              <a:gd name="connsiteY1" fmla="*/ 93726 h 347471"/>
              <a:gd name="connsiteX2" fmla="*/ 200978 w 418147"/>
              <a:gd name="connsiteY2" fmla="*/ 157639 h 347471"/>
              <a:gd name="connsiteX3" fmla="*/ 131921 w 418147"/>
              <a:gd name="connsiteY3" fmla="*/ 262414 h 347471"/>
              <a:gd name="connsiteX4" fmla="*/ 0 w 418147"/>
              <a:gd name="connsiteY4" fmla="*/ 347472 h 347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47" h="347471">
                <a:moveTo>
                  <a:pt x="418147" y="0"/>
                </a:moveTo>
                <a:cubicBezTo>
                  <a:pt x="356426" y="19050"/>
                  <a:pt x="301943" y="51149"/>
                  <a:pt x="253651" y="93726"/>
                </a:cubicBezTo>
                <a:cubicBezTo>
                  <a:pt x="232696" y="112204"/>
                  <a:pt x="216027" y="134207"/>
                  <a:pt x="200978" y="157639"/>
                </a:cubicBezTo>
                <a:cubicBezTo>
                  <a:pt x="178403" y="192881"/>
                  <a:pt x="157734" y="229743"/>
                  <a:pt x="131921" y="262414"/>
                </a:cubicBezTo>
                <a:cubicBezTo>
                  <a:pt x="98203" y="304990"/>
                  <a:pt x="55912" y="337756"/>
                  <a:pt x="0" y="34747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5" name="Freeform: Shape 74">
            <a:extLst>
              <a:ext uri="{FF2B5EF4-FFF2-40B4-BE49-F238E27FC236}">
                <a16:creationId xmlns:a16="http://schemas.microsoft.com/office/drawing/2014/main" id="{748DA484-6A69-6AA0-4B58-E1FBB29255C4}"/>
              </a:ext>
            </a:extLst>
          </p:cNvPr>
          <p:cNvSpPr/>
          <p:nvPr/>
        </p:nvSpPr>
        <p:spPr>
          <a:xfrm rot="10800000">
            <a:off x="10771323" y="4359762"/>
            <a:ext cx="351027" cy="214678"/>
          </a:xfrm>
          <a:custGeom>
            <a:avLst/>
            <a:gdLst>
              <a:gd name="connsiteX0" fmla="*/ 0 w 443388"/>
              <a:gd name="connsiteY0" fmla="*/ 0 h 271163"/>
              <a:gd name="connsiteX1" fmla="*/ 52959 w 443388"/>
              <a:gd name="connsiteY1" fmla="*/ 72580 h 271163"/>
              <a:gd name="connsiteX2" fmla="*/ 110490 w 443388"/>
              <a:gd name="connsiteY2" fmla="*/ 162211 h 271163"/>
              <a:gd name="connsiteX3" fmla="*/ 153067 w 443388"/>
              <a:gd name="connsiteY3" fmla="*/ 240221 h 271163"/>
              <a:gd name="connsiteX4" fmla="*/ 169164 w 443388"/>
              <a:gd name="connsiteY4" fmla="*/ 251269 h 271163"/>
              <a:gd name="connsiteX5" fmla="*/ 265081 w 443388"/>
              <a:gd name="connsiteY5" fmla="*/ 270034 h 271163"/>
              <a:gd name="connsiteX6" fmla="*/ 349663 w 443388"/>
              <a:gd name="connsiteY6" fmla="*/ 256127 h 271163"/>
              <a:gd name="connsiteX7" fmla="*/ 443389 w 443388"/>
              <a:gd name="connsiteY7" fmla="*/ 146399 h 27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88" h="271163">
                <a:moveTo>
                  <a:pt x="0" y="0"/>
                </a:moveTo>
                <a:cubicBezTo>
                  <a:pt x="10858" y="29146"/>
                  <a:pt x="28099" y="54959"/>
                  <a:pt x="52959" y="72580"/>
                </a:cubicBezTo>
                <a:cubicBezTo>
                  <a:pt x="85058" y="95250"/>
                  <a:pt x="102679" y="123730"/>
                  <a:pt x="110490" y="162211"/>
                </a:cubicBezTo>
                <a:cubicBezTo>
                  <a:pt x="116396" y="191452"/>
                  <a:pt x="128968" y="219551"/>
                  <a:pt x="153067" y="240221"/>
                </a:cubicBezTo>
                <a:cubicBezTo>
                  <a:pt x="158115" y="244507"/>
                  <a:pt x="162782" y="250984"/>
                  <a:pt x="169164" y="251269"/>
                </a:cubicBezTo>
                <a:cubicBezTo>
                  <a:pt x="202121" y="252793"/>
                  <a:pt x="232410" y="267271"/>
                  <a:pt x="265081" y="270034"/>
                </a:cubicBezTo>
                <a:cubicBezTo>
                  <a:pt x="294608" y="272510"/>
                  <a:pt x="323279" y="272129"/>
                  <a:pt x="349663" y="256127"/>
                </a:cubicBezTo>
                <a:cubicBezTo>
                  <a:pt x="393001" y="229933"/>
                  <a:pt x="426625" y="195358"/>
                  <a:pt x="443389" y="14639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6" name="Freeform: Shape 75">
            <a:extLst>
              <a:ext uri="{FF2B5EF4-FFF2-40B4-BE49-F238E27FC236}">
                <a16:creationId xmlns:a16="http://schemas.microsoft.com/office/drawing/2014/main" id="{CD04057B-8F52-4E0B-25CB-ED181033834D}"/>
              </a:ext>
            </a:extLst>
          </p:cNvPr>
          <p:cNvSpPr/>
          <p:nvPr/>
        </p:nvSpPr>
        <p:spPr>
          <a:xfrm rot="10800000">
            <a:off x="10161666" y="4471259"/>
            <a:ext cx="173742" cy="233466"/>
          </a:xfrm>
          <a:custGeom>
            <a:avLst/>
            <a:gdLst>
              <a:gd name="connsiteX0" fmla="*/ 219456 w 219456"/>
              <a:gd name="connsiteY0" fmla="*/ 0 h 294894"/>
              <a:gd name="connsiteX1" fmla="*/ 124016 w 219456"/>
              <a:gd name="connsiteY1" fmla="*/ 196977 h 294894"/>
              <a:gd name="connsiteX2" fmla="*/ 36100 w 219456"/>
              <a:gd name="connsiteY2" fmla="*/ 273558 h 294894"/>
              <a:gd name="connsiteX3" fmla="*/ 0 w 219456"/>
              <a:gd name="connsiteY3" fmla="*/ 294894 h 294894"/>
            </a:gdLst>
            <a:ahLst/>
            <a:cxnLst>
              <a:cxn ang="0">
                <a:pos x="connsiteX0" y="connsiteY0"/>
              </a:cxn>
              <a:cxn ang="0">
                <a:pos x="connsiteX1" y="connsiteY1"/>
              </a:cxn>
              <a:cxn ang="0">
                <a:pos x="connsiteX2" y="connsiteY2"/>
              </a:cxn>
              <a:cxn ang="0">
                <a:pos x="connsiteX3" y="connsiteY3"/>
              </a:cxn>
            </a:cxnLst>
            <a:rect l="l" t="t" r="r" b="b"/>
            <a:pathLst>
              <a:path w="219456" h="294894">
                <a:moveTo>
                  <a:pt x="219456" y="0"/>
                </a:moveTo>
                <a:cubicBezTo>
                  <a:pt x="189262" y="66389"/>
                  <a:pt x="168878" y="137255"/>
                  <a:pt x="124016" y="196977"/>
                </a:cubicBezTo>
                <a:cubicBezTo>
                  <a:pt x="99727" y="229267"/>
                  <a:pt x="68390" y="251841"/>
                  <a:pt x="36100" y="273558"/>
                </a:cubicBezTo>
                <a:cubicBezTo>
                  <a:pt x="24860" y="281083"/>
                  <a:pt x="13811" y="290894"/>
                  <a:pt x="0" y="29489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7" name="Freeform: Shape 76">
            <a:extLst>
              <a:ext uri="{FF2B5EF4-FFF2-40B4-BE49-F238E27FC236}">
                <a16:creationId xmlns:a16="http://schemas.microsoft.com/office/drawing/2014/main" id="{880D3C94-FB8D-212C-7C39-17EED8112ED7}"/>
              </a:ext>
            </a:extLst>
          </p:cNvPr>
          <p:cNvSpPr/>
          <p:nvPr/>
        </p:nvSpPr>
        <p:spPr>
          <a:xfrm rot="10800000">
            <a:off x="11353641" y="4478193"/>
            <a:ext cx="53318" cy="238895"/>
          </a:xfrm>
          <a:custGeom>
            <a:avLst/>
            <a:gdLst>
              <a:gd name="connsiteX0" fmla="*/ 0 w 67347"/>
              <a:gd name="connsiteY0" fmla="*/ 0 h 301752"/>
              <a:gd name="connsiteX1" fmla="*/ 9239 w 67347"/>
              <a:gd name="connsiteY1" fmla="*/ 116586 h 301752"/>
              <a:gd name="connsiteX2" fmla="*/ 34385 w 67347"/>
              <a:gd name="connsiteY2" fmla="*/ 178213 h 301752"/>
              <a:gd name="connsiteX3" fmla="*/ 64960 w 67347"/>
              <a:gd name="connsiteY3" fmla="*/ 249079 h 301752"/>
              <a:gd name="connsiteX4" fmla="*/ 64008 w 67347"/>
              <a:gd name="connsiteY4" fmla="*/ 301752 h 30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47" h="301752">
                <a:moveTo>
                  <a:pt x="0" y="0"/>
                </a:moveTo>
                <a:cubicBezTo>
                  <a:pt x="9049" y="38386"/>
                  <a:pt x="6667" y="77724"/>
                  <a:pt x="9239" y="116586"/>
                </a:cubicBezTo>
                <a:cubicBezTo>
                  <a:pt x="10763" y="139827"/>
                  <a:pt x="17526" y="161354"/>
                  <a:pt x="34385" y="178213"/>
                </a:cubicBezTo>
                <a:cubicBezTo>
                  <a:pt x="54007" y="197930"/>
                  <a:pt x="63246" y="220790"/>
                  <a:pt x="64960" y="249079"/>
                </a:cubicBezTo>
                <a:cubicBezTo>
                  <a:pt x="66103" y="266891"/>
                  <a:pt x="70199" y="284226"/>
                  <a:pt x="64008" y="30175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8" name="Freeform: Shape 77">
            <a:extLst>
              <a:ext uri="{FF2B5EF4-FFF2-40B4-BE49-F238E27FC236}">
                <a16:creationId xmlns:a16="http://schemas.microsoft.com/office/drawing/2014/main" id="{1A018E24-95BD-3D3D-8730-4D1DF61D5D56}"/>
              </a:ext>
            </a:extLst>
          </p:cNvPr>
          <p:cNvSpPr/>
          <p:nvPr/>
        </p:nvSpPr>
        <p:spPr>
          <a:xfrm rot="10800000">
            <a:off x="10671678" y="3896219"/>
            <a:ext cx="350952" cy="202723"/>
          </a:xfrm>
          <a:custGeom>
            <a:avLst/>
            <a:gdLst>
              <a:gd name="connsiteX0" fmla="*/ 443294 w 443293"/>
              <a:gd name="connsiteY0" fmla="*/ 0 h 256062"/>
              <a:gd name="connsiteX1" fmla="*/ 269748 w 443293"/>
              <a:gd name="connsiteY1" fmla="*/ 121444 h 256062"/>
              <a:gd name="connsiteX2" fmla="*/ 160115 w 443293"/>
              <a:gd name="connsiteY2" fmla="*/ 148971 h 256062"/>
              <a:gd name="connsiteX3" fmla="*/ 13526 w 443293"/>
              <a:gd name="connsiteY3" fmla="*/ 244411 h 256062"/>
              <a:gd name="connsiteX4" fmla="*/ 0 w 443293"/>
              <a:gd name="connsiteY4" fmla="*/ 256032 h 25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93" h="256062">
                <a:moveTo>
                  <a:pt x="443294" y="0"/>
                </a:moveTo>
                <a:cubicBezTo>
                  <a:pt x="399860" y="61150"/>
                  <a:pt x="342329" y="101536"/>
                  <a:pt x="269748" y="121444"/>
                </a:cubicBezTo>
                <a:cubicBezTo>
                  <a:pt x="233363" y="131445"/>
                  <a:pt x="196025" y="137731"/>
                  <a:pt x="160115" y="148971"/>
                </a:cubicBezTo>
                <a:cubicBezTo>
                  <a:pt x="102775" y="167068"/>
                  <a:pt x="49435" y="192596"/>
                  <a:pt x="13526" y="244411"/>
                </a:cubicBezTo>
                <a:cubicBezTo>
                  <a:pt x="10287" y="248984"/>
                  <a:pt x="8287" y="256603"/>
                  <a:pt x="0" y="25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9" name="Freeform: Shape 78">
            <a:extLst>
              <a:ext uri="{FF2B5EF4-FFF2-40B4-BE49-F238E27FC236}">
                <a16:creationId xmlns:a16="http://schemas.microsoft.com/office/drawing/2014/main" id="{48673FCC-48FF-13F5-ED2C-3ECCE0E7C598}"/>
              </a:ext>
            </a:extLst>
          </p:cNvPr>
          <p:cNvSpPr/>
          <p:nvPr/>
        </p:nvSpPr>
        <p:spPr>
          <a:xfrm rot="10800000">
            <a:off x="11189522" y="5149114"/>
            <a:ext cx="36266" cy="153833"/>
          </a:xfrm>
          <a:custGeom>
            <a:avLst/>
            <a:gdLst>
              <a:gd name="connsiteX0" fmla="*/ 45809 w 45808"/>
              <a:gd name="connsiteY0" fmla="*/ 0 h 194309"/>
              <a:gd name="connsiteX1" fmla="*/ 36474 w 45808"/>
              <a:gd name="connsiteY1" fmla="*/ 6763 h 194309"/>
              <a:gd name="connsiteX2" fmla="*/ 89 w 45808"/>
              <a:gd name="connsiteY2" fmla="*/ 178308 h 194309"/>
              <a:gd name="connsiteX3" fmla="*/ 2375 w 45808"/>
              <a:gd name="connsiteY3" fmla="*/ 194310 h 194309"/>
            </a:gdLst>
            <a:ahLst/>
            <a:cxnLst>
              <a:cxn ang="0">
                <a:pos x="connsiteX0" y="connsiteY0"/>
              </a:cxn>
              <a:cxn ang="0">
                <a:pos x="connsiteX1" y="connsiteY1"/>
              </a:cxn>
              <a:cxn ang="0">
                <a:pos x="connsiteX2" y="connsiteY2"/>
              </a:cxn>
              <a:cxn ang="0">
                <a:pos x="connsiteX3" y="connsiteY3"/>
              </a:cxn>
            </a:cxnLst>
            <a:rect l="l" t="t" r="r" b="b"/>
            <a:pathLst>
              <a:path w="45808" h="194309">
                <a:moveTo>
                  <a:pt x="45809" y="0"/>
                </a:moveTo>
                <a:cubicBezTo>
                  <a:pt x="42380" y="1714"/>
                  <a:pt x="38093" y="1238"/>
                  <a:pt x="36474" y="6763"/>
                </a:cubicBezTo>
                <a:cubicBezTo>
                  <a:pt x="20091" y="63055"/>
                  <a:pt x="-1245" y="118205"/>
                  <a:pt x="89" y="178308"/>
                </a:cubicBezTo>
                <a:cubicBezTo>
                  <a:pt x="184" y="183737"/>
                  <a:pt x="-864" y="189357"/>
                  <a:pt x="2375" y="19431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0" name="Freeform: Shape 79">
            <a:extLst>
              <a:ext uri="{FF2B5EF4-FFF2-40B4-BE49-F238E27FC236}">
                <a16:creationId xmlns:a16="http://schemas.microsoft.com/office/drawing/2014/main" id="{0041CB13-39DB-B04C-A291-5F6C07A991BB}"/>
              </a:ext>
            </a:extLst>
          </p:cNvPr>
          <p:cNvSpPr/>
          <p:nvPr/>
        </p:nvSpPr>
        <p:spPr>
          <a:xfrm rot="10800000">
            <a:off x="10899639" y="3983114"/>
            <a:ext cx="65152" cy="45245"/>
          </a:xfrm>
          <a:custGeom>
            <a:avLst/>
            <a:gdLst>
              <a:gd name="connsiteX0" fmla="*/ 0 w 82295"/>
              <a:gd name="connsiteY0" fmla="*/ 0 h 57150"/>
              <a:gd name="connsiteX1" fmla="*/ 64294 w 82295"/>
              <a:gd name="connsiteY1" fmla="*/ 44958 h 57150"/>
              <a:gd name="connsiteX2" fmla="*/ 82296 w 82295"/>
              <a:gd name="connsiteY2" fmla="*/ 57150 h 57150"/>
            </a:gdLst>
            <a:ahLst/>
            <a:cxnLst>
              <a:cxn ang="0">
                <a:pos x="connsiteX0" y="connsiteY0"/>
              </a:cxn>
              <a:cxn ang="0">
                <a:pos x="connsiteX1" y="connsiteY1"/>
              </a:cxn>
              <a:cxn ang="0">
                <a:pos x="connsiteX2" y="connsiteY2"/>
              </a:cxn>
            </a:cxnLst>
            <a:rect l="l" t="t" r="r" b="b"/>
            <a:pathLst>
              <a:path w="82295" h="57150">
                <a:moveTo>
                  <a:pt x="0" y="0"/>
                </a:moveTo>
                <a:cubicBezTo>
                  <a:pt x="14859" y="24289"/>
                  <a:pt x="39814" y="34957"/>
                  <a:pt x="64294" y="44958"/>
                </a:cubicBezTo>
                <a:cubicBezTo>
                  <a:pt x="71819" y="48101"/>
                  <a:pt x="76771" y="52388"/>
                  <a:pt x="82296" y="5715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1" name="Oval 80">
            <a:extLst>
              <a:ext uri="{FF2B5EF4-FFF2-40B4-BE49-F238E27FC236}">
                <a16:creationId xmlns:a16="http://schemas.microsoft.com/office/drawing/2014/main" id="{4EC5EECA-6486-2920-8064-FAC534BAA913}"/>
              </a:ext>
            </a:extLst>
          </p:cNvPr>
          <p:cNvSpPr/>
          <p:nvPr/>
        </p:nvSpPr>
        <p:spPr>
          <a:xfrm>
            <a:off x="9313429" y="3601524"/>
            <a:ext cx="2231129" cy="2231130"/>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Freeform: Shape 81">
            <a:extLst>
              <a:ext uri="{FF2B5EF4-FFF2-40B4-BE49-F238E27FC236}">
                <a16:creationId xmlns:a16="http://schemas.microsoft.com/office/drawing/2014/main" id="{8FE20085-3F74-02F0-823F-DC914B6E65A6}"/>
              </a:ext>
            </a:extLst>
          </p:cNvPr>
          <p:cNvSpPr/>
          <p:nvPr/>
        </p:nvSpPr>
        <p:spPr>
          <a:xfrm>
            <a:off x="9992630" y="4750240"/>
            <a:ext cx="49503" cy="78890"/>
          </a:xfrm>
          <a:custGeom>
            <a:avLst/>
            <a:gdLst>
              <a:gd name="connsiteX0" fmla="*/ 0 w 62528"/>
              <a:gd name="connsiteY0" fmla="*/ 99647 h 99647"/>
              <a:gd name="connsiteX1" fmla="*/ 0 w 62528"/>
              <a:gd name="connsiteY1" fmla="*/ 99647 h 99647"/>
              <a:gd name="connsiteX2" fmla="*/ 15631 w 62528"/>
              <a:gd name="connsiteY2" fmla="*/ 76200 h 99647"/>
              <a:gd name="connsiteX3" fmla="*/ 21492 w 62528"/>
              <a:gd name="connsiteY3" fmla="*/ 70339 h 99647"/>
              <a:gd name="connsiteX4" fmla="*/ 35169 w 62528"/>
              <a:gd name="connsiteY4" fmla="*/ 54708 h 99647"/>
              <a:gd name="connsiteX5" fmla="*/ 41031 w 62528"/>
              <a:gd name="connsiteY5" fmla="*/ 39077 h 99647"/>
              <a:gd name="connsiteX6" fmla="*/ 42985 w 62528"/>
              <a:gd name="connsiteY6" fmla="*/ 31262 h 99647"/>
              <a:gd name="connsiteX7" fmla="*/ 52754 w 62528"/>
              <a:gd name="connsiteY7" fmla="*/ 19539 h 99647"/>
              <a:gd name="connsiteX8" fmla="*/ 58615 w 62528"/>
              <a:gd name="connsiteY8" fmla="*/ 17585 h 99647"/>
              <a:gd name="connsiteX9" fmla="*/ 60569 w 62528"/>
              <a:gd name="connsiteY9" fmla="*/ 7816 h 99647"/>
              <a:gd name="connsiteX10" fmla="*/ 62523 w 62528"/>
              <a:gd name="connsiteY10" fmla="*/ 0 h 99647"/>
              <a:gd name="connsiteX11" fmla="*/ 60569 w 62528"/>
              <a:gd name="connsiteY11" fmla="*/ 5862 h 9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528" h="99647">
                <a:moveTo>
                  <a:pt x="0" y="99647"/>
                </a:moveTo>
                <a:lnTo>
                  <a:pt x="0" y="99647"/>
                </a:lnTo>
                <a:cubicBezTo>
                  <a:pt x="4568" y="92339"/>
                  <a:pt x="9754" y="83056"/>
                  <a:pt x="15631" y="76200"/>
                </a:cubicBezTo>
                <a:cubicBezTo>
                  <a:pt x="17429" y="74102"/>
                  <a:pt x="19834" y="72549"/>
                  <a:pt x="21492" y="70339"/>
                </a:cubicBezTo>
                <a:cubicBezTo>
                  <a:pt x="33336" y="54547"/>
                  <a:pt x="20623" y="65619"/>
                  <a:pt x="35169" y="54708"/>
                </a:cubicBezTo>
                <a:cubicBezTo>
                  <a:pt x="40184" y="34649"/>
                  <a:pt x="33368" y="59511"/>
                  <a:pt x="41031" y="39077"/>
                </a:cubicBezTo>
                <a:cubicBezTo>
                  <a:pt x="41974" y="36563"/>
                  <a:pt x="41927" y="33730"/>
                  <a:pt x="42985" y="31262"/>
                </a:cubicBezTo>
                <a:cubicBezTo>
                  <a:pt x="44428" y="27895"/>
                  <a:pt x="49934" y="21419"/>
                  <a:pt x="52754" y="19539"/>
                </a:cubicBezTo>
                <a:cubicBezTo>
                  <a:pt x="54468" y="18397"/>
                  <a:pt x="56661" y="18236"/>
                  <a:pt x="58615" y="17585"/>
                </a:cubicBezTo>
                <a:cubicBezTo>
                  <a:pt x="59266" y="14329"/>
                  <a:pt x="59764" y="11038"/>
                  <a:pt x="60569" y="7816"/>
                </a:cubicBezTo>
                <a:cubicBezTo>
                  <a:pt x="62729" y="-823"/>
                  <a:pt x="62523" y="4697"/>
                  <a:pt x="62523" y="0"/>
                </a:cubicBezTo>
                <a:lnTo>
                  <a:pt x="60569" y="5862"/>
                </a:lnTo>
              </a:path>
            </a:pathLst>
          </a:custGeom>
          <a:no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TextBox 83">
            <a:extLst>
              <a:ext uri="{FF2B5EF4-FFF2-40B4-BE49-F238E27FC236}">
                <a16:creationId xmlns:a16="http://schemas.microsoft.com/office/drawing/2014/main" id="{4D1911CE-65AD-E46B-4791-3DC67C924E6C}"/>
              </a:ext>
            </a:extLst>
          </p:cNvPr>
          <p:cNvSpPr txBox="1"/>
          <p:nvPr/>
        </p:nvSpPr>
        <p:spPr>
          <a:xfrm>
            <a:off x="9369540" y="2512197"/>
            <a:ext cx="964912" cy="243665"/>
          </a:xfrm>
          <a:prstGeom prst="rect">
            <a:avLst/>
          </a:prstGeom>
          <a:noFill/>
        </p:spPr>
        <p:txBody>
          <a:bodyPr wrap="none" rtlCol="0" anchor="ctr">
            <a:spAutoFit/>
          </a:bodyPr>
          <a:lstStyle/>
          <a:p>
            <a:pPr algn="ctr"/>
            <a:r>
              <a:rPr lang="en-GB" sz="1400" dirty="0">
                <a:solidFill>
                  <a:schemeClr val="tx2"/>
                </a:solidFill>
              </a:rPr>
              <a:t>Basilar artery</a:t>
            </a:r>
          </a:p>
        </p:txBody>
      </p:sp>
      <p:cxnSp>
        <p:nvCxnSpPr>
          <p:cNvPr id="85" name="Straight Connector 84">
            <a:extLst>
              <a:ext uri="{FF2B5EF4-FFF2-40B4-BE49-F238E27FC236}">
                <a16:creationId xmlns:a16="http://schemas.microsoft.com/office/drawing/2014/main" id="{3036AC9B-57B7-F84E-4BAE-4AF8A62272B9}"/>
              </a:ext>
            </a:extLst>
          </p:cNvPr>
          <p:cNvCxnSpPr>
            <a:cxnSpLocks/>
          </p:cNvCxnSpPr>
          <p:nvPr/>
        </p:nvCxnSpPr>
        <p:spPr>
          <a:xfrm>
            <a:off x="9851992" y="2794887"/>
            <a:ext cx="0" cy="1373739"/>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62310462-EA3E-4CC2-8EA0-70790694E1E7}"/>
              </a:ext>
            </a:extLst>
          </p:cNvPr>
          <p:cNvSpPr txBox="1"/>
          <p:nvPr/>
        </p:nvSpPr>
        <p:spPr>
          <a:xfrm>
            <a:off x="9953299" y="2019691"/>
            <a:ext cx="1102837" cy="243665"/>
          </a:xfrm>
          <a:prstGeom prst="rect">
            <a:avLst/>
          </a:prstGeom>
          <a:noFill/>
        </p:spPr>
        <p:txBody>
          <a:bodyPr wrap="none" rtlCol="0" anchor="ctr">
            <a:spAutoFit/>
          </a:bodyPr>
          <a:lstStyle/>
          <a:p>
            <a:pPr algn="ctr"/>
            <a:r>
              <a:rPr lang="en-GB" sz="1400">
                <a:solidFill>
                  <a:schemeClr val="tx2"/>
                </a:solidFill>
              </a:rPr>
              <a:t>Surface of pons</a:t>
            </a:r>
          </a:p>
        </p:txBody>
      </p:sp>
      <p:cxnSp>
        <p:nvCxnSpPr>
          <p:cNvPr id="89" name="Straight Connector 88">
            <a:extLst>
              <a:ext uri="{FF2B5EF4-FFF2-40B4-BE49-F238E27FC236}">
                <a16:creationId xmlns:a16="http://schemas.microsoft.com/office/drawing/2014/main" id="{DB83817E-8655-48E1-259E-3D00543AC85A}"/>
              </a:ext>
            </a:extLst>
          </p:cNvPr>
          <p:cNvCxnSpPr>
            <a:cxnSpLocks/>
          </p:cNvCxnSpPr>
          <p:nvPr/>
        </p:nvCxnSpPr>
        <p:spPr>
          <a:xfrm>
            <a:off x="10504711" y="2306856"/>
            <a:ext cx="0" cy="1861770"/>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92" name="TextBox 91">
            <a:extLst>
              <a:ext uri="{FF2B5EF4-FFF2-40B4-BE49-F238E27FC236}">
                <a16:creationId xmlns:a16="http://schemas.microsoft.com/office/drawing/2014/main" id="{4017E658-EC23-A4D9-B7C1-5C828B4F9D5F}"/>
              </a:ext>
            </a:extLst>
          </p:cNvPr>
          <p:cNvSpPr txBox="1"/>
          <p:nvPr/>
        </p:nvSpPr>
        <p:spPr>
          <a:xfrm>
            <a:off x="10521169" y="2480141"/>
            <a:ext cx="809837" cy="307777"/>
          </a:xfrm>
          <a:prstGeom prst="rect">
            <a:avLst/>
          </a:prstGeom>
          <a:noFill/>
        </p:spPr>
        <p:txBody>
          <a:bodyPr wrap="none" rtlCol="0" anchor="ctr">
            <a:spAutoFit/>
          </a:bodyPr>
          <a:lstStyle/>
          <a:p>
            <a:pPr algn="ctr"/>
            <a:r>
              <a:rPr lang="en-GB" sz="1400" b="1" dirty="0">
                <a:solidFill>
                  <a:schemeClr val="tx2"/>
                </a:solidFill>
              </a:rPr>
              <a:t>Lacune</a:t>
            </a:r>
          </a:p>
        </p:txBody>
      </p:sp>
      <p:cxnSp>
        <p:nvCxnSpPr>
          <p:cNvPr id="93" name="Straight Connector 92">
            <a:extLst>
              <a:ext uri="{FF2B5EF4-FFF2-40B4-BE49-F238E27FC236}">
                <a16:creationId xmlns:a16="http://schemas.microsoft.com/office/drawing/2014/main" id="{514B45FB-DC18-0398-6E57-A65B0A3042AE}"/>
              </a:ext>
            </a:extLst>
          </p:cNvPr>
          <p:cNvCxnSpPr>
            <a:cxnSpLocks/>
          </p:cNvCxnSpPr>
          <p:nvPr/>
        </p:nvCxnSpPr>
        <p:spPr>
          <a:xfrm>
            <a:off x="10926080" y="2799362"/>
            <a:ext cx="0" cy="1922554"/>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B7E4E445-3928-355D-E775-9645731103AD}"/>
              </a:ext>
            </a:extLst>
          </p:cNvPr>
          <p:cNvSpPr txBox="1"/>
          <p:nvPr/>
        </p:nvSpPr>
        <p:spPr>
          <a:xfrm>
            <a:off x="7211309" y="4668680"/>
            <a:ext cx="1453561" cy="243665"/>
          </a:xfrm>
          <a:prstGeom prst="rect">
            <a:avLst/>
          </a:prstGeom>
          <a:noFill/>
        </p:spPr>
        <p:txBody>
          <a:bodyPr wrap="none" rtlCol="0" anchor="ctr">
            <a:spAutoFit/>
          </a:bodyPr>
          <a:lstStyle/>
          <a:p>
            <a:pPr algn="r"/>
            <a:r>
              <a:rPr lang="en-GB" sz="1400">
                <a:solidFill>
                  <a:schemeClr val="tx2"/>
                </a:solidFill>
              </a:rPr>
              <a:t>Retrograde occlusion</a:t>
            </a:r>
          </a:p>
        </p:txBody>
      </p:sp>
      <p:cxnSp>
        <p:nvCxnSpPr>
          <p:cNvPr id="96" name="Straight Connector 95">
            <a:extLst>
              <a:ext uri="{FF2B5EF4-FFF2-40B4-BE49-F238E27FC236}">
                <a16:creationId xmlns:a16="http://schemas.microsoft.com/office/drawing/2014/main" id="{4DE0185B-5241-1E0F-A447-24CFE76012EA}"/>
              </a:ext>
            </a:extLst>
          </p:cNvPr>
          <p:cNvCxnSpPr>
            <a:cxnSpLocks/>
          </p:cNvCxnSpPr>
          <p:nvPr/>
        </p:nvCxnSpPr>
        <p:spPr>
          <a:xfrm rot="16200000">
            <a:off x="9364723" y="4103647"/>
            <a:ext cx="0" cy="1373739"/>
          </a:xfrm>
          <a:prstGeom prst="line">
            <a:avLst/>
          </a:prstGeom>
          <a:ln w="63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99" name="TextBox 98">
            <a:extLst>
              <a:ext uri="{FF2B5EF4-FFF2-40B4-BE49-F238E27FC236}">
                <a16:creationId xmlns:a16="http://schemas.microsoft.com/office/drawing/2014/main" id="{8D03423F-47AC-5051-6D65-3A216E24FE5F}"/>
              </a:ext>
            </a:extLst>
          </p:cNvPr>
          <p:cNvSpPr txBox="1"/>
          <p:nvPr/>
        </p:nvSpPr>
        <p:spPr>
          <a:xfrm>
            <a:off x="7227299" y="5091205"/>
            <a:ext cx="1437571" cy="243665"/>
          </a:xfrm>
          <a:prstGeom prst="rect">
            <a:avLst/>
          </a:prstGeom>
          <a:noFill/>
        </p:spPr>
        <p:txBody>
          <a:bodyPr wrap="none" rtlCol="0" anchor="ctr">
            <a:spAutoFit/>
          </a:bodyPr>
          <a:lstStyle/>
          <a:p>
            <a:pPr algn="r"/>
            <a:r>
              <a:rPr lang="en-GB" sz="1400">
                <a:solidFill>
                  <a:schemeClr val="tx2"/>
                </a:solidFill>
              </a:rPr>
              <a:t>Segmental occlusion</a:t>
            </a:r>
          </a:p>
        </p:txBody>
      </p:sp>
      <p:cxnSp>
        <p:nvCxnSpPr>
          <p:cNvPr id="100" name="Straight Connector 99">
            <a:extLst>
              <a:ext uri="{FF2B5EF4-FFF2-40B4-BE49-F238E27FC236}">
                <a16:creationId xmlns:a16="http://schemas.microsoft.com/office/drawing/2014/main" id="{1C8E802C-F7EC-1F11-4476-AA2293A8C2AC}"/>
              </a:ext>
            </a:extLst>
          </p:cNvPr>
          <p:cNvCxnSpPr>
            <a:cxnSpLocks/>
          </p:cNvCxnSpPr>
          <p:nvPr/>
        </p:nvCxnSpPr>
        <p:spPr>
          <a:xfrm>
            <a:off x="8677859" y="5213037"/>
            <a:ext cx="1748936" cy="0"/>
          </a:xfrm>
          <a:prstGeom prst="line">
            <a:avLst/>
          </a:prstGeom>
          <a:ln w="6350">
            <a:solidFill>
              <a:schemeClr val="tx2"/>
            </a:solidFill>
            <a:tailEnd type="none" w="sm" len="sm"/>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3CF90ADA-27A1-D045-AB84-4B95FB49D36F}"/>
              </a:ext>
            </a:extLst>
          </p:cNvPr>
          <p:cNvCxnSpPr>
            <a:cxnSpLocks/>
          </p:cNvCxnSpPr>
          <p:nvPr/>
        </p:nvCxnSpPr>
        <p:spPr>
          <a:xfrm>
            <a:off x="10425878" y="4888070"/>
            <a:ext cx="0" cy="326617"/>
          </a:xfrm>
          <a:prstGeom prst="line">
            <a:avLst/>
          </a:prstGeom>
          <a:ln w="6350">
            <a:solidFill>
              <a:schemeClr val="tx2"/>
            </a:solidFill>
            <a:headEnd type="diamond" w="sm" len="sm"/>
            <a:tailEnd type="none" w="sm" len="sm"/>
          </a:ln>
        </p:spPr>
        <p:style>
          <a:lnRef idx="2">
            <a:schemeClr val="accent1"/>
          </a:lnRef>
          <a:fillRef idx="0">
            <a:schemeClr val="accent1"/>
          </a:fillRef>
          <a:effectRef idx="1">
            <a:schemeClr val="accent1"/>
          </a:effectRef>
          <a:fontRef idx="minor">
            <a:schemeClr val="tx1"/>
          </a:fontRef>
        </p:style>
      </p:cxnSp>
      <p:sp>
        <p:nvSpPr>
          <p:cNvPr id="103" name="TextBox 102">
            <a:extLst>
              <a:ext uri="{FF2B5EF4-FFF2-40B4-BE49-F238E27FC236}">
                <a16:creationId xmlns:a16="http://schemas.microsoft.com/office/drawing/2014/main" id="{6256DD3E-AE8A-DB0C-F857-515FA0212422}"/>
              </a:ext>
            </a:extLst>
          </p:cNvPr>
          <p:cNvSpPr txBox="1"/>
          <p:nvPr/>
        </p:nvSpPr>
        <p:spPr>
          <a:xfrm>
            <a:off x="7135873" y="5513732"/>
            <a:ext cx="1528996" cy="243665"/>
          </a:xfrm>
          <a:prstGeom prst="rect">
            <a:avLst/>
          </a:prstGeom>
          <a:noFill/>
        </p:spPr>
        <p:txBody>
          <a:bodyPr wrap="none" rtlCol="0" anchor="ctr">
            <a:spAutoFit/>
          </a:bodyPr>
          <a:lstStyle/>
          <a:p>
            <a:pPr algn="r"/>
            <a:r>
              <a:rPr lang="en-GB" sz="1400">
                <a:solidFill>
                  <a:schemeClr val="tx2"/>
                </a:solidFill>
              </a:rPr>
              <a:t>Anterograde occlusion</a:t>
            </a:r>
          </a:p>
        </p:txBody>
      </p:sp>
      <p:cxnSp>
        <p:nvCxnSpPr>
          <p:cNvPr id="104" name="Straight Connector 103">
            <a:extLst>
              <a:ext uri="{FF2B5EF4-FFF2-40B4-BE49-F238E27FC236}">
                <a16:creationId xmlns:a16="http://schemas.microsoft.com/office/drawing/2014/main" id="{D52A75E8-9273-76E7-3FEA-67FFBA432629}"/>
              </a:ext>
            </a:extLst>
          </p:cNvPr>
          <p:cNvCxnSpPr>
            <a:cxnSpLocks/>
          </p:cNvCxnSpPr>
          <p:nvPr/>
        </p:nvCxnSpPr>
        <p:spPr>
          <a:xfrm>
            <a:off x="8677859" y="5635561"/>
            <a:ext cx="2168875" cy="0"/>
          </a:xfrm>
          <a:prstGeom prst="line">
            <a:avLst/>
          </a:prstGeom>
          <a:ln w="6350">
            <a:solidFill>
              <a:schemeClr val="tx2"/>
            </a:solidFill>
            <a:tailEnd type="none" w="sm" len="sm"/>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4D57E1D9-30DF-AAC2-E73F-9B090A56F1C5}"/>
              </a:ext>
            </a:extLst>
          </p:cNvPr>
          <p:cNvCxnSpPr>
            <a:cxnSpLocks/>
          </p:cNvCxnSpPr>
          <p:nvPr/>
        </p:nvCxnSpPr>
        <p:spPr>
          <a:xfrm>
            <a:off x="10844992" y="4960204"/>
            <a:ext cx="0" cy="673230"/>
          </a:xfrm>
          <a:prstGeom prst="line">
            <a:avLst/>
          </a:prstGeom>
          <a:ln w="6350">
            <a:solidFill>
              <a:schemeClr val="tx2"/>
            </a:solidFill>
            <a:headEnd type="diamond" w="sm" len="sm"/>
            <a:tailEnd type="none" w="sm" len="sm"/>
          </a:ln>
        </p:spPr>
        <p:style>
          <a:lnRef idx="2">
            <a:schemeClr val="accent1"/>
          </a:lnRef>
          <a:fillRef idx="0">
            <a:schemeClr val="accent1"/>
          </a:fillRef>
          <a:effectRef idx="1">
            <a:schemeClr val="accent1"/>
          </a:effectRef>
          <a:fontRef idx="minor">
            <a:schemeClr val="tx1"/>
          </a:fontRef>
        </p:style>
      </p:cxnSp>
      <p:pic>
        <p:nvPicPr>
          <p:cNvPr id="107" name="Picture 106" descr="A white brain with red veins&#10;&#10;Description automatically generated">
            <a:extLst>
              <a:ext uri="{FF2B5EF4-FFF2-40B4-BE49-F238E27FC236}">
                <a16:creationId xmlns:a16="http://schemas.microsoft.com/office/drawing/2014/main" id="{D6B68D6A-B892-F611-08AC-56F2CF5EB8A7}"/>
              </a:ext>
            </a:extLst>
          </p:cNvPr>
          <p:cNvPicPr>
            <a:picLocks noChangeAspect="1"/>
          </p:cNvPicPr>
          <p:nvPr/>
        </p:nvPicPr>
        <p:blipFill rotWithShape="1">
          <a:blip r:embed="rId3">
            <a:extLst>
              <a:ext uri="{28A0092B-C50C-407E-A947-70E740481C1C}">
                <a14:useLocalDpi xmlns:a14="http://schemas.microsoft.com/office/drawing/2010/main" val="0"/>
              </a:ext>
            </a:extLst>
          </a:blip>
          <a:srcRect l="42954" t="68721" r="44139" b="20498"/>
          <a:stretch/>
        </p:blipFill>
        <p:spPr>
          <a:xfrm>
            <a:off x="8080263" y="3149679"/>
            <a:ext cx="263577" cy="263577"/>
          </a:xfrm>
          <a:prstGeom prst="ellipse">
            <a:avLst/>
          </a:prstGeom>
          <a:noFill/>
          <a:ln w="12700">
            <a:solidFill>
              <a:schemeClr val="accent1"/>
            </a:solidFill>
          </a:ln>
        </p:spPr>
      </p:pic>
      <p:sp>
        <p:nvSpPr>
          <p:cNvPr id="109" name="Rectangle 108">
            <a:extLst>
              <a:ext uri="{FF2B5EF4-FFF2-40B4-BE49-F238E27FC236}">
                <a16:creationId xmlns:a16="http://schemas.microsoft.com/office/drawing/2014/main" id="{33D3FEBD-1CFE-A60D-82AC-CC0CA6DFB564}"/>
              </a:ext>
            </a:extLst>
          </p:cNvPr>
          <p:cNvSpPr/>
          <p:nvPr/>
        </p:nvSpPr>
        <p:spPr>
          <a:xfrm>
            <a:off x="7254578" y="1013843"/>
            <a:ext cx="1826515" cy="9013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73D45434-906F-985B-E201-4A4C44510DA4}"/>
              </a:ext>
            </a:extLst>
          </p:cNvPr>
          <p:cNvSpPr txBox="1"/>
          <p:nvPr/>
        </p:nvSpPr>
        <p:spPr>
          <a:xfrm>
            <a:off x="7404372" y="1416785"/>
            <a:ext cx="3473450" cy="338554"/>
          </a:xfrm>
          <a:prstGeom prst="rect">
            <a:avLst/>
          </a:prstGeom>
          <a:noFill/>
        </p:spPr>
        <p:txBody>
          <a:bodyPr wrap="square">
            <a:spAutoFit/>
          </a:bodyPr>
          <a:lstStyle/>
          <a:p>
            <a:pPr algn="ctr"/>
            <a:r>
              <a:rPr lang="en-GB" sz="1600" b="1" dirty="0">
                <a:solidFill>
                  <a:schemeClr val="accent2">
                    <a:lumMod val="50000"/>
                  </a:schemeClr>
                </a:solidFill>
              </a:rPr>
              <a:t>Lacune and small vessel disease</a:t>
            </a:r>
            <a:r>
              <a:rPr lang="en-GB" sz="1600" b="1" baseline="30000" dirty="0">
                <a:solidFill>
                  <a:schemeClr val="accent2">
                    <a:lumMod val="50000"/>
                  </a:schemeClr>
                </a:solidFill>
              </a:rPr>
              <a:t>2</a:t>
            </a:r>
            <a:endParaRPr lang="en-GB" sz="1600" b="1" dirty="0">
              <a:solidFill>
                <a:schemeClr val="accent2">
                  <a:lumMod val="50000"/>
                </a:schemeClr>
              </a:solidFill>
            </a:endParaRPr>
          </a:p>
        </p:txBody>
      </p:sp>
    </p:spTree>
    <p:extLst>
      <p:ext uri="{BB962C8B-B14F-4D97-AF65-F5344CB8AC3E}">
        <p14:creationId xmlns:p14="http://schemas.microsoft.com/office/powerpoint/2010/main" val="1658232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EFDC6-0DD5-85CF-B540-7AE1846C6C44}"/>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D996A9AE-60A4-18C8-18B6-8828FA0270E0}"/>
              </a:ext>
            </a:extLst>
          </p:cNvPr>
          <p:cNvSpPr>
            <a:spLocks noGrp="1"/>
          </p:cNvSpPr>
          <p:nvPr>
            <p:ph type="title"/>
          </p:nvPr>
        </p:nvSpPr>
        <p:spPr>
          <a:xfrm>
            <a:off x="539749" y="806426"/>
            <a:ext cx="9213851" cy="332399"/>
          </a:xfrm>
        </p:spPr>
        <p:txBody>
          <a:bodyPr/>
          <a:lstStyle/>
          <a:p>
            <a:r>
              <a:rPr lang="en-GB" dirty="0"/>
              <a:t>Unusual and rare stroke syndromes</a:t>
            </a:r>
          </a:p>
        </p:txBody>
      </p:sp>
      <p:sp>
        <p:nvSpPr>
          <p:cNvPr id="4" name="Content Placeholder 3">
            <a:extLst>
              <a:ext uri="{FF2B5EF4-FFF2-40B4-BE49-F238E27FC236}">
                <a16:creationId xmlns:a16="http://schemas.microsoft.com/office/drawing/2014/main" id="{AB481FA2-E1B2-76EB-98B2-758C366B05A1}"/>
              </a:ext>
            </a:extLst>
          </p:cNvPr>
          <p:cNvSpPr>
            <a:spLocks noGrp="1"/>
          </p:cNvSpPr>
          <p:nvPr>
            <p:ph sz="half" idx="20"/>
          </p:nvPr>
        </p:nvSpPr>
        <p:spPr/>
        <p:txBody>
          <a:bodyPr rIns="216000"/>
          <a:lstStyle/>
          <a:p>
            <a:pPr marL="0" indent="0" algn="ctr">
              <a:buNone/>
            </a:pPr>
            <a:r>
              <a:rPr lang="en-GB" b="1" dirty="0"/>
              <a:t>‘Locked-in’ syndrome</a:t>
            </a:r>
            <a:r>
              <a:rPr lang="en-GB" b="1" baseline="30000" dirty="0"/>
              <a:t>1,3</a:t>
            </a:r>
            <a:endParaRPr lang="en-GB" b="1" dirty="0"/>
          </a:p>
          <a:p>
            <a:r>
              <a:rPr lang="en-GB" dirty="0"/>
              <a:t>It is thought to be the result of occlusion of the corticospinal and corticobulbar pathways in the pons</a:t>
            </a:r>
          </a:p>
          <a:p>
            <a:r>
              <a:rPr lang="en-US" dirty="0"/>
              <a:t>Patients experience quadriplegia and anarthria (inability to speak), but with preserved consciousness</a:t>
            </a:r>
          </a:p>
          <a:p>
            <a:endParaRPr lang="en-GB" dirty="0"/>
          </a:p>
          <a:p>
            <a:endParaRPr lang="en-GB" dirty="0"/>
          </a:p>
        </p:txBody>
      </p:sp>
      <p:sp>
        <p:nvSpPr>
          <p:cNvPr id="8" name="Content Placeholder 7">
            <a:extLst>
              <a:ext uri="{FF2B5EF4-FFF2-40B4-BE49-F238E27FC236}">
                <a16:creationId xmlns:a16="http://schemas.microsoft.com/office/drawing/2014/main" id="{7F5B758D-C9FB-3D44-08E8-62A5A6A03800}"/>
              </a:ext>
            </a:extLst>
          </p:cNvPr>
          <p:cNvSpPr>
            <a:spLocks noGrp="1"/>
          </p:cNvSpPr>
          <p:nvPr>
            <p:ph sz="half" idx="21"/>
          </p:nvPr>
        </p:nvSpPr>
        <p:spPr/>
        <p:txBody>
          <a:bodyPr/>
          <a:lstStyle/>
          <a:p>
            <a:pPr marL="0" indent="0" algn="ctr">
              <a:buNone/>
            </a:pPr>
            <a:r>
              <a:rPr lang="en-GB" b="1" dirty="0"/>
              <a:t>Alien hand syndrome</a:t>
            </a:r>
            <a:r>
              <a:rPr lang="en-GB" b="1" baseline="30000" dirty="0"/>
              <a:t>1,2</a:t>
            </a:r>
            <a:endParaRPr lang="en-GB" b="1" dirty="0"/>
          </a:p>
          <a:p>
            <a:r>
              <a:rPr lang="en-GB" dirty="0"/>
              <a:t>An extremely rare syndrome, causing involuntary and uncontrollable motor activity, usually of one arm or hand</a:t>
            </a:r>
          </a:p>
          <a:p>
            <a:r>
              <a:rPr lang="en-GB" dirty="0"/>
              <a:t>It can be disabling, can impact on activities of daily living, and can cause injury if the arm grasps dangerous objects</a:t>
            </a:r>
          </a:p>
          <a:p>
            <a:r>
              <a:rPr lang="en-GB" dirty="0"/>
              <a:t>It can be, understandably, terrifying for the patient</a:t>
            </a:r>
          </a:p>
        </p:txBody>
      </p:sp>
      <p:sp>
        <p:nvSpPr>
          <p:cNvPr id="9" name="Content Placeholder 8">
            <a:extLst>
              <a:ext uri="{FF2B5EF4-FFF2-40B4-BE49-F238E27FC236}">
                <a16:creationId xmlns:a16="http://schemas.microsoft.com/office/drawing/2014/main" id="{39FC09D8-6E54-2F38-6A4B-EDDAE0EE7CBE}"/>
              </a:ext>
            </a:extLst>
          </p:cNvPr>
          <p:cNvSpPr>
            <a:spLocks noGrp="1"/>
          </p:cNvSpPr>
          <p:nvPr>
            <p:ph sz="half" idx="22"/>
          </p:nvPr>
        </p:nvSpPr>
        <p:spPr/>
        <p:txBody>
          <a:bodyPr/>
          <a:lstStyle/>
          <a:p>
            <a:pPr marL="0" indent="0" algn="ctr">
              <a:buNone/>
            </a:pPr>
            <a:r>
              <a:rPr lang="en-GB" b="1" dirty="0"/>
              <a:t>Ondine’s syndrome</a:t>
            </a:r>
            <a:r>
              <a:rPr lang="en-GB" b="1" baseline="30000" dirty="0"/>
              <a:t>1</a:t>
            </a:r>
            <a:endParaRPr lang="en-GB" dirty="0"/>
          </a:p>
          <a:p>
            <a:r>
              <a:rPr lang="en-GB" dirty="0"/>
              <a:t>Caused by damage to brainstem centres that regulate autonomic breathing</a:t>
            </a:r>
          </a:p>
          <a:p>
            <a:r>
              <a:rPr lang="en-GB" dirty="0"/>
              <a:t>There is a total failure of breathing during sleeping – which can be life-threatening</a:t>
            </a:r>
          </a:p>
          <a:p>
            <a:r>
              <a:rPr lang="en-GB" dirty="0"/>
              <a:t>Patients should be monitored closely for respiratory arrest during sleep</a:t>
            </a:r>
          </a:p>
        </p:txBody>
      </p:sp>
      <p:sp>
        <p:nvSpPr>
          <p:cNvPr id="7" name="Text Placeholder 6">
            <a:extLst>
              <a:ext uri="{FF2B5EF4-FFF2-40B4-BE49-F238E27FC236}">
                <a16:creationId xmlns:a16="http://schemas.microsoft.com/office/drawing/2014/main" id="{B6106324-3121-2844-70B3-F78B885CD25F}"/>
              </a:ext>
            </a:extLst>
          </p:cNvPr>
          <p:cNvSpPr>
            <a:spLocks noGrp="1"/>
          </p:cNvSpPr>
          <p:nvPr>
            <p:ph type="body" sz="quarter" idx="18"/>
          </p:nvPr>
        </p:nvSpPr>
        <p:spPr/>
        <p:txBody>
          <a:bodyPr/>
          <a:lstStyle/>
          <a:p>
            <a:r>
              <a:rPr lang="en-GB" dirty="0"/>
              <a:t>1. </a:t>
            </a:r>
            <a:r>
              <a:rPr lang="en-GB" dirty="0" err="1"/>
              <a:t>Balami</a:t>
            </a:r>
            <a:r>
              <a:rPr lang="en-GB" dirty="0"/>
              <a:t> et al. QJM 2013;106(7):607–615; 2. </a:t>
            </a:r>
            <a:r>
              <a:rPr lang="en-GB" dirty="0" err="1"/>
              <a:t>Panikkath</a:t>
            </a:r>
            <a:r>
              <a:rPr lang="en-GB" dirty="0"/>
              <a:t> et al. Proc (</a:t>
            </a:r>
            <a:r>
              <a:rPr lang="en-GB" dirty="0" err="1"/>
              <a:t>Bayl</a:t>
            </a:r>
            <a:r>
              <a:rPr lang="en-GB" dirty="0"/>
              <a:t> </a:t>
            </a:r>
            <a:r>
              <a:rPr lang="en-GB" dirty="0" err="1"/>
              <a:t>Univ</a:t>
            </a:r>
            <a:r>
              <a:rPr lang="en-GB" dirty="0"/>
              <a:t> Med Cent) 2014;27(3):219–220; 3. </a:t>
            </a:r>
            <a:r>
              <a:rPr lang="en-US" dirty="0"/>
              <a:t>Haig et al. Arch Phys Med </a:t>
            </a:r>
            <a:r>
              <a:rPr lang="en-US" dirty="0" err="1"/>
              <a:t>Rehabil</a:t>
            </a:r>
            <a:r>
              <a:rPr lang="en-US" dirty="0"/>
              <a:t> 1987;68(1):24–27</a:t>
            </a:r>
            <a:endParaRPr lang="en-GB" dirty="0"/>
          </a:p>
        </p:txBody>
      </p:sp>
      <p:sp>
        <p:nvSpPr>
          <p:cNvPr id="6" name="Slide Number Placeholder 5">
            <a:extLst>
              <a:ext uri="{FF2B5EF4-FFF2-40B4-BE49-F238E27FC236}">
                <a16:creationId xmlns:a16="http://schemas.microsoft.com/office/drawing/2014/main" id="{34F809F6-10EA-B1D5-D240-846F1BFBA0D1}"/>
              </a:ext>
            </a:extLst>
          </p:cNvPr>
          <p:cNvSpPr>
            <a:spLocks noGrp="1"/>
          </p:cNvSpPr>
          <p:nvPr>
            <p:ph type="sldNum" sz="quarter" idx="4"/>
          </p:nvPr>
        </p:nvSpPr>
        <p:spPr/>
        <p:txBody>
          <a:bodyPr/>
          <a:lstStyle/>
          <a:p>
            <a:fld id="{C5E73D8C-6D1C-4360-8101-83ED279A0FF1}" type="slidenum">
              <a:rPr lang="en-GB" smtClean="0"/>
              <a:pPr/>
              <a:t>20</a:t>
            </a:fld>
            <a:endParaRPr lang="en-GB" dirty="0"/>
          </a:p>
        </p:txBody>
      </p:sp>
    </p:spTree>
    <p:extLst>
      <p:ext uri="{BB962C8B-B14F-4D97-AF65-F5344CB8AC3E}">
        <p14:creationId xmlns:p14="http://schemas.microsoft.com/office/powerpoint/2010/main" val="3470795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926F7E-4E4D-75D7-40F9-EF9CD7B0E185}"/>
              </a:ext>
            </a:extLst>
          </p:cNvPr>
          <p:cNvSpPr>
            <a:spLocks noGrp="1"/>
          </p:cNvSpPr>
          <p:nvPr>
            <p:ph type="title"/>
          </p:nvPr>
        </p:nvSpPr>
        <p:spPr/>
        <p:txBody>
          <a:bodyPr/>
          <a:lstStyle/>
          <a:p>
            <a:r>
              <a:rPr lang="en-GB" dirty="0"/>
              <a:t>Haemorrhage stroke syndromes</a:t>
            </a:r>
          </a:p>
        </p:txBody>
      </p:sp>
      <p:sp>
        <p:nvSpPr>
          <p:cNvPr id="4" name="Text Placeholder 3">
            <a:extLst>
              <a:ext uri="{FF2B5EF4-FFF2-40B4-BE49-F238E27FC236}">
                <a16:creationId xmlns:a16="http://schemas.microsoft.com/office/drawing/2014/main" id="{CBB3864C-5734-293A-2315-74D2483B677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16201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B2AD41-B5A1-AD32-824D-45B2A5295EAA}"/>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2165837A-5187-CC9F-81A3-94041EFBE984}"/>
              </a:ext>
            </a:extLst>
          </p:cNvPr>
          <p:cNvSpPr>
            <a:spLocks noGrp="1"/>
          </p:cNvSpPr>
          <p:nvPr>
            <p:ph type="title"/>
          </p:nvPr>
        </p:nvSpPr>
        <p:spPr/>
        <p:txBody>
          <a:bodyPr/>
          <a:lstStyle/>
          <a:p>
            <a:r>
              <a:rPr lang="en-GB" dirty="0"/>
              <a:t>Haemorrhagic compared with ischaemic stroke</a:t>
            </a:r>
          </a:p>
        </p:txBody>
      </p:sp>
      <p:sp>
        <p:nvSpPr>
          <p:cNvPr id="9" name="Content Placeholder 8">
            <a:extLst>
              <a:ext uri="{FF2B5EF4-FFF2-40B4-BE49-F238E27FC236}">
                <a16:creationId xmlns:a16="http://schemas.microsoft.com/office/drawing/2014/main" id="{B5AD5E74-359E-22D5-B642-F1E31AC50A28}"/>
              </a:ext>
            </a:extLst>
          </p:cNvPr>
          <p:cNvSpPr>
            <a:spLocks noGrp="1"/>
          </p:cNvSpPr>
          <p:nvPr>
            <p:ph idx="20"/>
          </p:nvPr>
        </p:nvSpPr>
        <p:spPr>
          <a:xfrm>
            <a:off x="539750" y="1416785"/>
            <a:ext cx="5556250" cy="4415215"/>
          </a:xfrm>
        </p:spPr>
        <p:txBody>
          <a:bodyPr/>
          <a:lstStyle/>
          <a:p>
            <a:r>
              <a:rPr lang="en-GB" dirty="0"/>
              <a:t>Acute presentation of haemorrhagic stroke can be difficult to discriminate from ischaemic stroke</a:t>
            </a:r>
            <a:r>
              <a:rPr lang="en-GB" baseline="30000" dirty="0"/>
              <a:t>1</a:t>
            </a:r>
            <a:endParaRPr lang="en-GB" dirty="0"/>
          </a:p>
          <a:p>
            <a:r>
              <a:rPr lang="en-GB" dirty="0"/>
              <a:t>One observational study monitored neurological findings in 503 patients with stroke admitted to a single hospital</a:t>
            </a:r>
            <a:r>
              <a:rPr lang="en-GB" baseline="30000" dirty="0"/>
              <a:t>2</a:t>
            </a:r>
            <a:endParaRPr lang="en-GB" dirty="0"/>
          </a:p>
          <a:p>
            <a:pPr lvl="1"/>
            <a:r>
              <a:rPr lang="en-GB" dirty="0"/>
              <a:t>Patient age ranged from 28–92 years old</a:t>
            </a:r>
          </a:p>
          <a:p>
            <a:pPr lvl="1"/>
            <a:r>
              <a:rPr lang="en-GB" dirty="0"/>
              <a:t>Ischaemic stroke: 359 patients (71.4%)</a:t>
            </a:r>
          </a:p>
          <a:p>
            <a:pPr lvl="1"/>
            <a:r>
              <a:rPr lang="en-GB" dirty="0"/>
              <a:t>Haemorrhagic stroke: 144 patients (28.6%)</a:t>
            </a:r>
          </a:p>
          <a:p>
            <a:r>
              <a:rPr lang="en-GB" dirty="0"/>
              <a:t>The most common neurological findings in these patients with stroke were </a:t>
            </a:r>
            <a:r>
              <a:rPr lang="en-GB" b="1" dirty="0"/>
              <a:t>acute headache</a:t>
            </a:r>
            <a:r>
              <a:rPr lang="en-GB" dirty="0"/>
              <a:t> and </a:t>
            </a:r>
            <a:r>
              <a:rPr lang="en-GB" b="1" dirty="0"/>
              <a:t>agitation</a:t>
            </a:r>
            <a:r>
              <a:rPr lang="en-GB" baseline="30000" dirty="0"/>
              <a:t>2</a:t>
            </a:r>
            <a:endParaRPr lang="en-GB" dirty="0"/>
          </a:p>
          <a:p>
            <a:r>
              <a:rPr lang="en-GB" dirty="0"/>
              <a:t>There were differences between patients with ischaemic and with haemorrhagic stroke, including in mean GCS scale scores:</a:t>
            </a:r>
            <a:r>
              <a:rPr lang="en-GB" baseline="30000" dirty="0"/>
              <a:t>2</a:t>
            </a:r>
            <a:endParaRPr lang="en-GB" dirty="0"/>
          </a:p>
          <a:p>
            <a:pPr lvl="1"/>
            <a:r>
              <a:rPr lang="en-GB" dirty="0"/>
              <a:t>Patients with ischaemic stroke: </a:t>
            </a:r>
            <a:r>
              <a:rPr lang="en-GB" b="1" dirty="0"/>
              <a:t>12.67</a:t>
            </a:r>
            <a:r>
              <a:rPr lang="en-GB" dirty="0"/>
              <a:t> (range 7–15)</a:t>
            </a:r>
          </a:p>
          <a:p>
            <a:pPr lvl="1"/>
            <a:r>
              <a:rPr lang="en-GB" dirty="0"/>
              <a:t>Patients with haemorrhagic stroke</a:t>
            </a:r>
            <a:r>
              <a:rPr lang="en-GB" b="1" dirty="0"/>
              <a:t>: 8.97 </a:t>
            </a:r>
            <a:r>
              <a:rPr lang="en-GB" dirty="0"/>
              <a:t>(range 6–15)</a:t>
            </a:r>
          </a:p>
          <a:p>
            <a:pPr lvl="1"/>
            <a:r>
              <a:rPr lang="en-GB" dirty="0"/>
              <a:t>Difference: 3.7 </a:t>
            </a:r>
            <a:r>
              <a:rPr lang="en-GB" b="1" dirty="0"/>
              <a:t>p&lt;0.001</a:t>
            </a:r>
          </a:p>
        </p:txBody>
      </p:sp>
      <p:sp>
        <p:nvSpPr>
          <p:cNvPr id="5" name="Text Placeholder 4">
            <a:extLst>
              <a:ext uri="{FF2B5EF4-FFF2-40B4-BE49-F238E27FC236}">
                <a16:creationId xmlns:a16="http://schemas.microsoft.com/office/drawing/2014/main" id="{8F210ABF-86B2-2FAC-11A7-84F430C4508F}"/>
              </a:ext>
            </a:extLst>
          </p:cNvPr>
          <p:cNvSpPr>
            <a:spLocks noGrp="1"/>
          </p:cNvSpPr>
          <p:nvPr>
            <p:ph type="body" sz="quarter" idx="18"/>
          </p:nvPr>
        </p:nvSpPr>
        <p:spPr/>
        <p:txBody>
          <a:bodyPr/>
          <a:lstStyle/>
          <a:p>
            <a:r>
              <a:rPr lang="en-GB" dirty="0"/>
              <a:t>GCS=Glasgow Coma Scale</a:t>
            </a:r>
          </a:p>
          <a:p>
            <a:endParaRPr lang="en-GB" dirty="0"/>
          </a:p>
          <a:p>
            <a:r>
              <a:rPr lang="en-GB" dirty="0"/>
              <a:t>1. Caceres et al. </a:t>
            </a:r>
            <a:r>
              <a:rPr lang="en-GB" dirty="0" err="1"/>
              <a:t>Emerg</a:t>
            </a:r>
            <a:r>
              <a:rPr lang="en-GB" dirty="0"/>
              <a:t> Med Clin North Am 2012;30(3):771–794; 2. </a:t>
            </a:r>
            <a:r>
              <a:rPr lang="en-GB" dirty="0" err="1"/>
              <a:t>Ojaghihaghighi</a:t>
            </a:r>
            <a:r>
              <a:rPr lang="en-GB" dirty="0"/>
              <a:t> et al. World J </a:t>
            </a:r>
            <a:r>
              <a:rPr lang="en-GB" dirty="0" err="1"/>
              <a:t>Emerg</a:t>
            </a:r>
            <a:r>
              <a:rPr lang="en-GB" dirty="0"/>
              <a:t> Med 2017;8(1):34–38</a:t>
            </a:r>
          </a:p>
        </p:txBody>
      </p:sp>
      <p:sp>
        <p:nvSpPr>
          <p:cNvPr id="6" name="Slide Number Placeholder 5">
            <a:extLst>
              <a:ext uri="{FF2B5EF4-FFF2-40B4-BE49-F238E27FC236}">
                <a16:creationId xmlns:a16="http://schemas.microsoft.com/office/drawing/2014/main" id="{5ADBEA1E-2A51-21F7-BC51-CB70ADD982C5}"/>
              </a:ext>
            </a:extLst>
          </p:cNvPr>
          <p:cNvSpPr>
            <a:spLocks noGrp="1"/>
          </p:cNvSpPr>
          <p:nvPr>
            <p:ph type="sldNum" sz="quarter" idx="4"/>
          </p:nvPr>
        </p:nvSpPr>
        <p:spPr/>
        <p:txBody>
          <a:bodyPr/>
          <a:lstStyle/>
          <a:p>
            <a:fld id="{C5E73D8C-6D1C-4360-8101-83ED279A0FF1}" type="slidenum">
              <a:rPr lang="en-GB" smtClean="0"/>
              <a:pPr/>
              <a:t>22</a:t>
            </a:fld>
            <a:endParaRPr lang="en-GB" dirty="0"/>
          </a:p>
        </p:txBody>
      </p:sp>
      <p:sp>
        <p:nvSpPr>
          <p:cNvPr id="12" name="TextBox 11">
            <a:extLst>
              <a:ext uri="{FF2B5EF4-FFF2-40B4-BE49-F238E27FC236}">
                <a16:creationId xmlns:a16="http://schemas.microsoft.com/office/drawing/2014/main" id="{DFF11D60-6985-64A2-0E9C-EAB2F8750C05}"/>
              </a:ext>
            </a:extLst>
          </p:cNvPr>
          <p:cNvSpPr txBox="1"/>
          <p:nvPr/>
        </p:nvSpPr>
        <p:spPr>
          <a:xfrm>
            <a:off x="6835778" y="1416785"/>
            <a:ext cx="4213222" cy="523220"/>
          </a:xfrm>
          <a:prstGeom prst="rect">
            <a:avLst/>
          </a:prstGeom>
          <a:noFill/>
        </p:spPr>
        <p:txBody>
          <a:bodyPr wrap="square">
            <a:spAutoFit/>
          </a:bodyPr>
          <a:lstStyle/>
          <a:p>
            <a:pPr algn="ctr"/>
            <a:r>
              <a:rPr lang="en-GB" sz="1400" b="1" dirty="0">
                <a:solidFill>
                  <a:schemeClr val="accent2">
                    <a:lumMod val="50000"/>
                  </a:schemeClr>
                </a:solidFill>
              </a:rPr>
              <a:t>Neurological findings in patients with ischaemic compared with haemorrhagic stroke</a:t>
            </a:r>
            <a:r>
              <a:rPr lang="en-GB" sz="1400" b="1" baseline="30000" dirty="0">
                <a:solidFill>
                  <a:schemeClr val="accent2">
                    <a:lumMod val="50000"/>
                  </a:schemeClr>
                </a:solidFill>
              </a:rPr>
              <a:t>2</a:t>
            </a:r>
            <a:endParaRPr lang="en-GB" sz="1400" b="1" dirty="0">
              <a:solidFill>
                <a:schemeClr val="accent2">
                  <a:lumMod val="50000"/>
                </a:schemeClr>
              </a:solidFill>
            </a:endParaRPr>
          </a:p>
        </p:txBody>
      </p:sp>
      <p:graphicFrame>
        <p:nvGraphicFramePr>
          <p:cNvPr id="11" name="Chart 10">
            <a:extLst>
              <a:ext uri="{FF2B5EF4-FFF2-40B4-BE49-F238E27FC236}">
                <a16:creationId xmlns:a16="http://schemas.microsoft.com/office/drawing/2014/main" id="{2E68FF8F-C02A-3534-646F-01413156532B}"/>
              </a:ext>
            </a:extLst>
          </p:cNvPr>
          <p:cNvGraphicFramePr/>
          <p:nvPr>
            <p:extLst>
              <p:ext uri="{D42A27DB-BD31-4B8C-83A1-F6EECF244321}">
                <p14:modId xmlns:p14="http://schemas.microsoft.com/office/powerpoint/2010/main" val="410205236"/>
              </p:ext>
            </p:extLst>
          </p:nvPr>
        </p:nvGraphicFramePr>
        <p:xfrm>
          <a:off x="6562724" y="2023820"/>
          <a:ext cx="4763965" cy="40914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6506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A8C273-49A1-B816-A035-0969B3BA40FF}"/>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C76ADB28-056B-2300-E69B-994EFCEB0FB2}"/>
              </a:ext>
            </a:extLst>
          </p:cNvPr>
          <p:cNvSpPr>
            <a:spLocks noGrp="1"/>
          </p:cNvSpPr>
          <p:nvPr>
            <p:ph type="title"/>
          </p:nvPr>
        </p:nvSpPr>
        <p:spPr/>
        <p:txBody>
          <a:bodyPr/>
          <a:lstStyle/>
          <a:p>
            <a:r>
              <a:rPr lang="en-GB" dirty="0"/>
              <a:t>Intracerebral haemorrhage (ICH)</a:t>
            </a:r>
          </a:p>
        </p:txBody>
      </p:sp>
      <p:sp>
        <p:nvSpPr>
          <p:cNvPr id="8" name="Content Placeholder 7">
            <a:extLst>
              <a:ext uri="{FF2B5EF4-FFF2-40B4-BE49-F238E27FC236}">
                <a16:creationId xmlns:a16="http://schemas.microsoft.com/office/drawing/2014/main" id="{8BC4762A-188D-15DF-C5DE-BDFAD7904D1F}"/>
              </a:ext>
            </a:extLst>
          </p:cNvPr>
          <p:cNvSpPr>
            <a:spLocks noGrp="1"/>
          </p:cNvSpPr>
          <p:nvPr>
            <p:ph idx="20"/>
          </p:nvPr>
        </p:nvSpPr>
        <p:spPr/>
        <p:txBody>
          <a:bodyPr/>
          <a:lstStyle/>
          <a:p>
            <a:r>
              <a:rPr lang="en-GB" dirty="0"/>
              <a:t>The onset of ICH is usually abrupt, without a prodrome or premonitory symptoms, presenting as a focal neurological deficit that progresses over the course of minutes </a:t>
            </a:r>
            <a:br>
              <a:rPr lang="en-GB" dirty="0"/>
            </a:br>
            <a:r>
              <a:rPr lang="en-GB" dirty="0"/>
              <a:t>to hours</a:t>
            </a:r>
            <a:r>
              <a:rPr lang="en-GB" baseline="30000" dirty="0"/>
              <a:t>1,2</a:t>
            </a:r>
            <a:endParaRPr lang="en-GB" dirty="0"/>
          </a:p>
          <a:p>
            <a:r>
              <a:rPr lang="en-GB" dirty="0"/>
              <a:t>Some symptoms of ICH are general, whilst others vary depending on the site of the bleeding and haematoma</a:t>
            </a:r>
            <a:r>
              <a:rPr lang="en-GB" baseline="30000" dirty="0"/>
              <a:t>1-3</a:t>
            </a:r>
            <a:endParaRPr lang="en-GB" dirty="0"/>
          </a:p>
          <a:p>
            <a:r>
              <a:rPr lang="en-GB" dirty="0"/>
              <a:t>Patients with severe haemorrhage can experience:</a:t>
            </a:r>
            <a:r>
              <a:rPr lang="en-GB" baseline="30000" dirty="0"/>
              <a:t>2,3</a:t>
            </a:r>
            <a:endParaRPr lang="en-GB" dirty="0"/>
          </a:p>
          <a:p>
            <a:pPr lvl="1"/>
            <a:r>
              <a:rPr lang="en-GB" sz="1600" dirty="0"/>
              <a:t>Headache</a:t>
            </a:r>
          </a:p>
          <a:p>
            <a:pPr lvl="1"/>
            <a:r>
              <a:rPr lang="en-GB" sz="1600" dirty="0"/>
              <a:t>Vomiting</a:t>
            </a:r>
          </a:p>
          <a:p>
            <a:pPr lvl="1"/>
            <a:r>
              <a:rPr lang="en-US" sz="1600" dirty="0"/>
              <a:t>Seizures</a:t>
            </a:r>
          </a:p>
          <a:p>
            <a:pPr lvl="1"/>
            <a:r>
              <a:rPr lang="en-US" sz="1600" dirty="0"/>
              <a:t>Focal or generalized neurologic symptoms</a:t>
            </a:r>
            <a:endParaRPr lang="en-GB" sz="1600" dirty="0"/>
          </a:p>
          <a:p>
            <a:pPr lvl="1"/>
            <a:r>
              <a:rPr lang="en-GB" sz="1600" dirty="0"/>
              <a:t>Decreased consciousness </a:t>
            </a:r>
          </a:p>
          <a:p>
            <a:pPr marL="0" indent="0">
              <a:buNone/>
            </a:pPr>
            <a:endParaRPr lang="en-GB" dirty="0"/>
          </a:p>
        </p:txBody>
      </p:sp>
      <p:sp>
        <p:nvSpPr>
          <p:cNvPr id="7" name="Text Placeholder 6">
            <a:extLst>
              <a:ext uri="{FF2B5EF4-FFF2-40B4-BE49-F238E27FC236}">
                <a16:creationId xmlns:a16="http://schemas.microsoft.com/office/drawing/2014/main" id="{3B401614-2C47-0750-DA36-B567E89DE33D}"/>
              </a:ext>
            </a:extLst>
          </p:cNvPr>
          <p:cNvSpPr>
            <a:spLocks noGrp="1"/>
          </p:cNvSpPr>
          <p:nvPr>
            <p:ph type="body" sz="quarter" idx="18"/>
          </p:nvPr>
        </p:nvSpPr>
        <p:spPr/>
        <p:txBody>
          <a:bodyPr/>
          <a:lstStyle/>
          <a:p>
            <a:r>
              <a:rPr lang="en-GB" dirty="0"/>
              <a:t>ICH=intracerebral haemorrhage </a:t>
            </a:r>
          </a:p>
          <a:p>
            <a:endParaRPr lang="en-GB" dirty="0"/>
          </a:p>
          <a:p>
            <a:r>
              <a:rPr lang="en-GB" dirty="0"/>
              <a:t>1. Shinohara. </a:t>
            </a:r>
            <a:r>
              <a:rPr lang="en-GB" dirty="0" err="1"/>
              <a:t>Handb</a:t>
            </a:r>
            <a:r>
              <a:rPr lang="en-GB" dirty="0"/>
              <a:t> Clin </a:t>
            </a:r>
            <a:r>
              <a:rPr lang="en-GB" dirty="0" err="1"/>
              <a:t>Neurol</a:t>
            </a:r>
            <a:r>
              <a:rPr lang="en-GB" dirty="0"/>
              <a:t> 2009;93:577–594; 2. </a:t>
            </a:r>
            <a:r>
              <a:rPr lang="en-GB" dirty="0" err="1"/>
              <a:t>Rymer</a:t>
            </a:r>
            <a:r>
              <a:rPr lang="en-GB" dirty="0"/>
              <a:t> et al. Mo Med 2011;108(1):50–54; </a:t>
            </a:r>
            <a:br>
              <a:rPr lang="en-GB" dirty="0"/>
            </a:br>
            <a:r>
              <a:rPr lang="en-GB" dirty="0"/>
              <a:t>3. Caceres et al. </a:t>
            </a:r>
            <a:r>
              <a:rPr lang="en-GB" dirty="0" err="1"/>
              <a:t>Emerg</a:t>
            </a:r>
            <a:r>
              <a:rPr lang="en-GB" dirty="0"/>
              <a:t> Med Clin North Am 2012;30(3):771–794; 4. Hemphill et al. Stroke 2001;32(4):891–897</a:t>
            </a:r>
          </a:p>
        </p:txBody>
      </p:sp>
      <p:sp>
        <p:nvSpPr>
          <p:cNvPr id="6" name="Slide Number Placeholder 5">
            <a:extLst>
              <a:ext uri="{FF2B5EF4-FFF2-40B4-BE49-F238E27FC236}">
                <a16:creationId xmlns:a16="http://schemas.microsoft.com/office/drawing/2014/main" id="{D21BB3A9-5A61-D3F1-54F1-D809AE5CF2EB}"/>
              </a:ext>
            </a:extLst>
          </p:cNvPr>
          <p:cNvSpPr>
            <a:spLocks noGrp="1"/>
          </p:cNvSpPr>
          <p:nvPr>
            <p:ph type="sldNum" sz="quarter" idx="4"/>
          </p:nvPr>
        </p:nvSpPr>
        <p:spPr/>
        <p:txBody>
          <a:bodyPr/>
          <a:lstStyle/>
          <a:p>
            <a:fld id="{C5E73D8C-6D1C-4360-8101-83ED279A0FF1}" type="slidenum">
              <a:rPr lang="en-GB" smtClean="0"/>
              <a:pPr/>
              <a:t>23</a:t>
            </a:fld>
            <a:endParaRPr lang="en-GB"/>
          </a:p>
        </p:txBody>
      </p:sp>
      <p:sp>
        <p:nvSpPr>
          <p:cNvPr id="16" name="TextBox 15">
            <a:extLst>
              <a:ext uri="{FF2B5EF4-FFF2-40B4-BE49-F238E27FC236}">
                <a16:creationId xmlns:a16="http://schemas.microsoft.com/office/drawing/2014/main" id="{51325918-DD29-1C4D-0D44-A7C4D810DB03}"/>
              </a:ext>
            </a:extLst>
          </p:cNvPr>
          <p:cNvSpPr txBox="1"/>
          <p:nvPr/>
        </p:nvSpPr>
        <p:spPr>
          <a:xfrm>
            <a:off x="6232527" y="1159610"/>
            <a:ext cx="5419724" cy="307777"/>
          </a:xfrm>
          <a:prstGeom prst="rect">
            <a:avLst/>
          </a:prstGeom>
          <a:noFill/>
        </p:spPr>
        <p:txBody>
          <a:bodyPr wrap="square">
            <a:spAutoFit/>
          </a:bodyPr>
          <a:lstStyle/>
          <a:p>
            <a:pPr algn="ctr"/>
            <a:r>
              <a:rPr lang="en-GB" sz="1400" b="1" dirty="0">
                <a:solidFill>
                  <a:schemeClr val="accent5">
                    <a:lumMod val="75000"/>
                  </a:schemeClr>
                </a:solidFill>
              </a:rPr>
              <a:t>ICH score for grading severity of ICH</a:t>
            </a:r>
            <a:r>
              <a:rPr lang="en-GB" sz="1400" b="1" baseline="30000" dirty="0">
                <a:solidFill>
                  <a:schemeClr val="accent5">
                    <a:lumMod val="75000"/>
                  </a:schemeClr>
                </a:solidFill>
              </a:rPr>
              <a:t>4</a:t>
            </a:r>
            <a:endParaRPr lang="en-GB" sz="1400" b="1" dirty="0">
              <a:solidFill>
                <a:schemeClr val="accent5">
                  <a:lumMod val="75000"/>
                </a:schemeClr>
              </a:solidFill>
            </a:endParaRPr>
          </a:p>
        </p:txBody>
      </p:sp>
      <p:graphicFrame>
        <p:nvGraphicFramePr>
          <p:cNvPr id="13" name="Table 12">
            <a:extLst>
              <a:ext uri="{FF2B5EF4-FFF2-40B4-BE49-F238E27FC236}">
                <a16:creationId xmlns:a16="http://schemas.microsoft.com/office/drawing/2014/main" id="{816070A4-B053-FF71-5A8E-D37A54A23DF5}"/>
              </a:ext>
            </a:extLst>
          </p:cNvPr>
          <p:cNvGraphicFramePr>
            <a:graphicFrameLocks noGrp="1"/>
          </p:cNvGraphicFramePr>
          <p:nvPr>
            <p:extLst>
              <p:ext uri="{D42A27DB-BD31-4B8C-83A1-F6EECF244321}">
                <p14:modId xmlns:p14="http://schemas.microsoft.com/office/powerpoint/2010/main" val="4110612470"/>
              </p:ext>
            </p:extLst>
          </p:nvPr>
        </p:nvGraphicFramePr>
        <p:xfrm>
          <a:off x="7232389" y="1484409"/>
          <a:ext cx="3420000" cy="4797635"/>
        </p:xfrm>
        <a:graphic>
          <a:graphicData uri="http://schemas.openxmlformats.org/drawingml/2006/table">
            <a:tbl>
              <a:tblPr firstRow="1" firstCol="1" lastRow="1" lastCol="1" bandRow="1" bandCol="1">
                <a:tableStyleId>{2D5ABB26-0587-4C30-8999-92F81FD0307C}</a:tableStyleId>
              </a:tblPr>
              <a:tblGrid>
                <a:gridCol w="1800000">
                  <a:extLst>
                    <a:ext uri="{9D8B030D-6E8A-4147-A177-3AD203B41FA5}">
                      <a16:colId xmlns:a16="http://schemas.microsoft.com/office/drawing/2014/main" val="1834626111"/>
                    </a:ext>
                  </a:extLst>
                </a:gridCol>
                <a:gridCol w="1620000">
                  <a:extLst>
                    <a:ext uri="{9D8B030D-6E8A-4147-A177-3AD203B41FA5}">
                      <a16:colId xmlns:a16="http://schemas.microsoft.com/office/drawing/2014/main" val="813652278"/>
                    </a:ext>
                  </a:extLst>
                </a:gridCol>
              </a:tblGrid>
              <a:tr h="118809">
                <a:tc>
                  <a:txBody>
                    <a:bodyPr/>
                    <a:lstStyle/>
                    <a:p>
                      <a:pPr marL="4445" indent="-2540" algn="l">
                        <a:lnSpc>
                          <a:spcPct val="92000"/>
                        </a:lnSpc>
                        <a:spcBef>
                          <a:spcPts val="40"/>
                        </a:spcBef>
                        <a:spcAft>
                          <a:spcPts val="0"/>
                        </a:spcAft>
                      </a:pPr>
                      <a:r>
                        <a:rPr lang="en-US" sz="1200" b="1" spc="-20" dirty="0">
                          <a:solidFill>
                            <a:schemeClr val="bg1"/>
                          </a:solidFill>
                          <a:effectLst/>
                          <a:latin typeface="+mn-lt"/>
                        </a:rPr>
                        <a:t>Component</a:t>
                      </a:r>
                      <a:endParaRPr lang="en-GB" sz="1200" b="1" dirty="0">
                        <a:solidFill>
                          <a:schemeClr val="bg1"/>
                        </a:solidFill>
                        <a:effectLst/>
                        <a:latin typeface="+mn-lt"/>
                        <a:ea typeface="Arial" panose="020B0604020202020204" pitchFamily="34" charset="0"/>
                        <a:cs typeface="Times New Roman" panose="02020603050405020304" pitchFamily="18" charset="0"/>
                      </a:endParaRPr>
                    </a:p>
                  </a:txBody>
                  <a:tcPr marL="45720" marR="45720" marT="36000" marB="36000">
                    <a:solidFill>
                      <a:schemeClr val="accent5">
                        <a:lumMod val="75000"/>
                      </a:schemeClr>
                    </a:solidFill>
                  </a:tcPr>
                </a:tc>
                <a:tc>
                  <a:txBody>
                    <a:bodyPr/>
                    <a:lstStyle/>
                    <a:p>
                      <a:pPr marL="0" indent="0" algn="l">
                        <a:lnSpc>
                          <a:spcPts val="1250"/>
                        </a:lnSpc>
                        <a:spcBef>
                          <a:spcPts val="1215"/>
                        </a:spcBef>
                        <a:spcAft>
                          <a:spcPts val="0"/>
                        </a:spcAft>
                        <a:tabLst>
                          <a:tab pos="358775" algn="l"/>
                        </a:tabLst>
                      </a:pPr>
                      <a:r>
                        <a:rPr lang="en-GB" sz="1200" b="1" dirty="0">
                          <a:solidFill>
                            <a:schemeClr val="bg1"/>
                          </a:solidFill>
                          <a:effectLst/>
                          <a:latin typeface="+mn-lt"/>
                          <a:ea typeface="Arial" panose="020B0604020202020204" pitchFamily="34" charset="0"/>
                          <a:cs typeface="Times New Roman" panose="02020603050405020304" pitchFamily="18" charset="0"/>
                        </a:rPr>
                        <a:t>ICH score points</a:t>
                      </a:r>
                    </a:p>
                  </a:txBody>
                  <a:tcPr marL="45720" marR="45720" marT="36000" marB="36000">
                    <a:solidFill>
                      <a:schemeClr val="accent5">
                        <a:lumMod val="75000"/>
                      </a:schemeClr>
                    </a:solidFill>
                  </a:tcPr>
                </a:tc>
                <a:extLst>
                  <a:ext uri="{0D108BD9-81ED-4DB2-BD59-A6C34878D82A}">
                    <a16:rowId xmlns:a16="http://schemas.microsoft.com/office/drawing/2014/main" val="2679850997"/>
                  </a:ext>
                </a:extLst>
              </a:tr>
              <a:tr h="125490">
                <a:tc gridSpan="2">
                  <a:txBody>
                    <a:bodyPr/>
                    <a:lstStyle/>
                    <a:p>
                      <a:pPr algn="l">
                        <a:spcBef>
                          <a:spcPts val="140"/>
                        </a:spcBef>
                      </a:pPr>
                      <a:r>
                        <a:rPr lang="en-GB" sz="1200" b="1" dirty="0">
                          <a:solidFill>
                            <a:schemeClr val="accent5">
                              <a:lumMod val="75000"/>
                            </a:schemeClr>
                          </a:solidFill>
                          <a:effectLst/>
                          <a:latin typeface="+mn-lt"/>
                          <a:ea typeface="Arial" panose="020B0604020202020204" pitchFamily="34" charset="0"/>
                          <a:cs typeface="Times New Roman" panose="02020603050405020304" pitchFamily="18" charset="0"/>
                        </a:rPr>
                        <a:t>Glasgow Coma Scale score</a:t>
                      </a:r>
                    </a:p>
                  </a:txBody>
                  <a:tcPr marL="45720" marR="45720" marT="36000" marB="36000">
                    <a:solidFill>
                      <a:schemeClr val="accent5">
                        <a:lumMod val="20000"/>
                        <a:lumOff val="80000"/>
                      </a:schemeClr>
                    </a:solidFill>
                  </a:tcPr>
                </a:tc>
                <a:tc hMerge="1">
                  <a:txBody>
                    <a:bodyPr/>
                    <a:lstStyle/>
                    <a:p>
                      <a:pPr marL="0" indent="0" algn="l">
                        <a:spcBef>
                          <a:spcPts val="140"/>
                        </a:spcBef>
                        <a:spcAft>
                          <a:spcPts val="0"/>
                        </a:spcAft>
                      </a:pPr>
                      <a:endParaRPr lang="en-GB" sz="1200" dirty="0">
                        <a:solidFill>
                          <a:schemeClr val="accent5">
                            <a:lumMod val="75000"/>
                          </a:schemeClr>
                        </a:solidFill>
                        <a:effectLst/>
                        <a:latin typeface="+mn-lt"/>
                        <a:ea typeface="Arial" panose="020B0604020202020204" pitchFamily="34" charset="0"/>
                        <a:cs typeface="Times New Roman" panose="02020603050405020304" pitchFamily="18" charset="0"/>
                      </a:endParaRPr>
                    </a:p>
                  </a:txBody>
                  <a:tcPr marL="45720" marR="45720">
                    <a:solidFill>
                      <a:schemeClr val="bg1"/>
                    </a:solidFill>
                  </a:tcPr>
                </a:tc>
                <a:extLst>
                  <a:ext uri="{0D108BD9-81ED-4DB2-BD59-A6C34878D82A}">
                    <a16:rowId xmlns:a16="http://schemas.microsoft.com/office/drawing/2014/main" val="856431934"/>
                  </a:ext>
                </a:extLst>
              </a:tr>
              <a:tr h="125490">
                <a:tc>
                  <a:txBody>
                    <a:bodyPr/>
                    <a:lstStyle/>
                    <a:p>
                      <a:pPr algn="l">
                        <a:spcBef>
                          <a:spcPts val="350"/>
                        </a:spcBef>
                      </a:pPr>
                      <a:r>
                        <a:rPr lang="en-GB" sz="1200" b="1" dirty="0">
                          <a:effectLst/>
                          <a:latin typeface="+mn-lt"/>
                          <a:ea typeface="Arial" panose="020B0604020202020204" pitchFamily="34" charset="0"/>
                          <a:cs typeface="Times New Roman" panose="02020603050405020304" pitchFamily="18" charset="0"/>
                        </a:rPr>
                        <a:t>3–4</a:t>
                      </a:r>
                    </a:p>
                  </a:txBody>
                  <a:tcPr marL="45720" marR="45720" marT="36000" marB="36000">
                    <a:solidFill>
                      <a:schemeClr val="bg1"/>
                    </a:solidFill>
                  </a:tcPr>
                </a:tc>
                <a:tc>
                  <a:txBody>
                    <a:bodyPr/>
                    <a:lstStyle/>
                    <a:p>
                      <a:pPr marL="4763" marR="139700" indent="-4763" algn="l">
                        <a:lnSpc>
                          <a:spcPct val="98000"/>
                        </a:lnSpc>
                        <a:spcBef>
                          <a:spcPts val="360"/>
                        </a:spcBef>
                        <a:spcAft>
                          <a:spcPts val="0"/>
                        </a:spcAft>
                      </a:pPr>
                      <a:r>
                        <a:rPr lang="en-GB" sz="1200" dirty="0">
                          <a:effectLst/>
                          <a:latin typeface="+mn-lt"/>
                          <a:ea typeface="Arial" panose="020B0604020202020204" pitchFamily="34" charset="0"/>
                          <a:cs typeface="Times New Roman" panose="02020603050405020304" pitchFamily="18" charset="0"/>
                        </a:rPr>
                        <a:t>2</a:t>
                      </a:r>
                    </a:p>
                  </a:txBody>
                  <a:tcPr marL="45720" marR="45720" marT="36000" marB="36000">
                    <a:solidFill>
                      <a:schemeClr val="bg1"/>
                    </a:solidFill>
                  </a:tcPr>
                </a:tc>
                <a:extLst>
                  <a:ext uri="{0D108BD9-81ED-4DB2-BD59-A6C34878D82A}">
                    <a16:rowId xmlns:a16="http://schemas.microsoft.com/office/drawing/2014/main" val="487193861"/>
                  </a:ext>
                </a:extLst>
              </a:tr>
              <a:tr h="125490">
                <a:tc>
                  <a:txBody>
                    <a:bodyPr/>
                    <a:lstStyle/>
                    <a:p>
                      <a:pPr marL="10795"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5–12</a:t>
                      </a:r>
                    </a:p>
                  </a:txBody>
                  <a:tcPr marL="45720" marR="45720" marT="36000" marB="36000">
                    <a:solidFill>
                      <a:schemeClr val="bg1"/>
                    </a:solidFill>
                  </a:tcPr>
                </a:tc>
                <a:tc>
                  <a:txBody>
                    <a:bodyPr/>
                    <a:lstStyle/>
                    <a:p>
                      <a:pPr marL="0" indent="0" algn="l">
                        <a:spcBef>
                          <a:spcPts val="235"/>
                        </a:spcBef>
                        <a:spcAft>
                          <a:spcPts val="0"/>
                        </a:spcAft>
                      </a:pPr>
                      <a:r>
                        <a:rPr lang="en-GB" sz="1200" dirty="0">
                          <a:effectLst/>
                          <a:latin typeface="+mn-lt"/>
                          <a:ea typeface="Arial" panose="020B0604020202020204" pitchFamily="34" charset="0"/>
                          <a:cs typeface="Times New Roman" panose="02020603050405020304" pitchFamily="18" charset="0"/>
                        </a:rPr>
                        <a:t>1</a:t>
                      </a:r>
                    </a:p>
                  </a:txBody>
                  <a:tcPr marL="45720" marR="45720" marT="36000" marB="36000">
                    <a:solidFill>
                      <a:schemeClr val="bg1"/>
                    </a:solidFill>
                  </a:tcPr>
                </a:tc>
                <a:extLst>
                  <a:ext uri="{0D108BD9-81ED-4DB2-BD59-A6C34878D82A}">
                    <a16:rowId xmlns:a16="http://schemas.microsoft.com/office/drawing/2014/main" val="1639769169"/>
                  </a:ext>
                </a:extLst>
              </a:tr>
              <a:tr h="125490">
                <a:tc>
                  <a:txBody>
                    <a:bodyPr/>
                    <a:lstStyle/>
                    <a:p>
                      <a:pPr marL="8890" algn="l">
                        <a:spcBef>
                          <a:spcPts val="350"/>
                        </a:spcBef>
                        <a:spcAft>
                          <a:spcPts val="0"/>
                        </a:spcAft>
                      </a:pPr>
                      <a:r>
                        <a:rPr lang="en-GB" sz="1200" b="1" dirty="0">
                          <a:effectLst/>
                          <a:latin typeface="+mn-lt"/>
                          <a:ea typeface="Arial" panose="020B0604020202020204" pitchFamily="34" charset="0"/>
                          <a:cs typeface="Times New Roman" panose="02020603050405020304" pitchFamily="18" charset="0"/>
                        </a:rPr>
                        <a:t>13–15</a:t>
                      </a:r>
                    </a:p>
                  </a:txBody>
                  <a:tcPr marL="45720" marR="45720" marT="36000" marB="36000">
                    <a:solidFill>
                      <a:schemeClr val="bg1"/>
                    </a:solidFill>
                  </a:tcPr>
                </a:tc>
                <a:tc>
                  <a:txBody>
                    <a:bodyPr/>
                    <a:lstStyle/>
                    <a:p>
                      <a:pPr marL="0" indent="0" algn="l">
                        <a:spcBef>
                          <a:spcPts val="350"/>
                        </a:spcBef>
                        <a:spcAft>
                          <a:spcPts val="0"/>
                        </a:spcAft>
                      </a:pPr>
                      <a:r>
                        <a:rPr lang="en-GB" sz="1200" dirty="0">
                          <a:effectLst/>
                          <a:latin typeface="+mn-lt"/>
                          <a:ea typeface="Arial" panose="020B0604020202020204" pitchFamily="34" charset="0"/>
                          <a:cs typeface="Times New Roman" panose="02020603050405020304" pitchFamily="18" charset="0"/>
                        </a:rPr>
                        <a:t>0</a:t>
                      </a:r>
                    </a:p>
                  </a:txBody>
                  <a:tcPr marL="45720" marR="45720" marT="36000" marB="36000">
                    <a:solidFill>
                      <a:schemeClr val="bg1"/>
                    </a:solidFill>
                  </a:tcPr>
                </a:tc>
                <a:extLst>
                  <a:ext uri="{0D108BD9-81ED-4DB2-BD59-A6C34878D82A}">
                    <a16:rowId xmlns:a16="http://schemas.microsoft.com/office/drawing/2014/main" val="3827284159"/>
                  </a:ext>
                </a:extLst>
              </a:tr>
              <a:tr h="0">
                <a:tc gridSpan="2">
                  <a:txBody>
                    <a:bodyPr/>
                    <a:lstStyle/>
                    <a:p>
                      <a:pPr marL="8255" algn="l">
                        <a:lnSpc>
                          <a:spcPts val="1225"/>
                        </a:lnSpc>
                        <a:spcBef>
                          <a:spcPts val="135"/>
                        </a:spcBef>
                        <a:spcAft>
                          <a:spcPts val="0"/>
                        </a:spcAft>
                      </a:pPr>
                      <a:r>
                        <a:rPr lang="en-GB" sz="1200" b="1" dirty="0">
                          <a:solidFill>
                            <a:schemeClr val="accent5">
                              <a:lumMod val="75000"/>
                            </a:schemeClr>
                          </a:solidFill>
                          <a:effectLst/>
                          <a:latin typeface="+mn-lt"/>
                          <a:ea typeface="Arial" panose="020B0604020202020204" pitchFamily="34" charset="0"/>
                          <a:cs typeface="Times New Roman" panose="02020603050405020304" pitchFamily="18" charset="0"/>
                        </a:rPr>
                        <a:t>ICH volume (cm</a:t>
                      </a:r>
                      <a:r>
                        <a:rPr lang="en-GB" sz="1200" b="1" baseline="30000" dirty="0">
                          <a:solidFill>
                            <a:schemeClr val="accent5">
                              <a:lumMod val="75000"/>
                            </a:schemeClr>
                          </a:solidFill>
                          <a:effectLst/>
                          <a:latin typeface="+mn-lt"/>
                          <a:ea typeface="Arial" panose="020B0604020202020204" pitchFamily="34" charset="0"/>
                          <a:cs typeface="Times New Roman" panose="02020603050405020304" pitchFamily="18" charset="0"/>
                        </a:rPr>
                        <a:t>3</a:t>
                      </a:r>
                      <a:r>
                        <a:rPr lang="en-GB" sz="1200" b="1" baseline="0" dirty="0">
                          <a:solidFill>
                            <a:schemeClr val="accent5">
                              <a:lumMod val="75000"/>
                            </a:schemeClr>
                          </a:solidFill>
                          <a:effectLst/>
                          <a:latin typeface="+mn-lt"/>
                          <a:ea typeface="Arial" panose="020B0604020202020204" pitchFamily="34" charset="0"/>
                          <a:cs typeface="Times New Roman" panose="02020603050405020304" pitchFamily="18" charset="0"/>
                        </a:rPr>
                        <a:t>)</a:t>
                      </a:r>
                      <a:endParaRPr lang="en-GB" sz="1200" b="1" dirty="0">
                        <a:solidFill>
                          <a:schemeClr val="accent5">
                            <a:lumMod val="75000"/>
                          </a:schemeClr>
                        </a:solidFill>
                        <a:effectLst/>
                        <a:latin typeface="+mn-lt"/>
                        <a:ea typeface="Arial" panose="020B0604020202020204" pitchFamily="34" charset="0"/>
                        <a:cs typeface="Times New Roman" panose="02020603050405020304" pitchFamily="18" charset="0"/>
                      </a:endParaRPr>
                    </a:p>
                  </a:txBody>
                  <a:tcPr marL="45720" marR="45720" marT="36000" marB="36000">
                    <a:solidFill>
                      <a:schemeClr val="accent5">
                        <a:lumMod val="20000"/>
                        <a:lumOff val="80000"/>
                      </a:schemeClr>
                    </a:solidFill>
                  </a:tcPr>
                </a:tc>
                <a:tc hMerge="1">
                  <a:txBody>
                    <a:bodyPr/>
                    <a:lstStyle/>
                    <a:p>
                      <a:pPr marL="0" indent="0" algn="l">
                        <a:lnSpc>
                          <a:spcPts val="1225"/>
                        </a:lnSpc>
                        <a:spcBef>
                          <a:spcPts val="135"/>
                        </a:spcBef>
                        <a:spcAft>
                          <a:spcPts val="0"/>
                        </a:spcAft>
                      </a:pPr>
                      <a:endParaRPr lang="en-GB" sz="1200" dirty="0">
                        <a:solidFill>
                          <a:schemeClr val="accent5">
                            <a:lumMod val="75000"/>
                          </a:schemeClr>
                        </a:solidFill>
                        <a:effectLst/>
                        <a:latin typeface="+mn-lt"/>
                        <a:ea typeface="Arial" panose="020B0604020202020204" pitchFamily="34" charset="0"/>
                        <a:cs typeface="Times New Roman" panose="02020603050405020304" pitchFamily="18" charset="0"/>
                      </a:endParaRPr>
                    </a:p>
                  </a:txBody>
                  <a:tcPr marL="45720" marR="45720">
                    <a:solidFill>
                      <a:schemeClr val="bg1"/>
                    </a:solidFill>
                  </a:tcPr>
                </a:tc>
                <a:extLst>
                  <a:ext uri="{0D108BD9-81ED-4DB2-BD59-A6C34878D82A}">
                    <a16:rowId xmlns:a16="http://schemas.microsoft.com/office/drawing/2014/main" val="3012086063"/>
                  </a:ext>
                </a:extLst>
              </a:tr>
              <a:tr h="125490">
                <a:tc>
                  <a:txBody>
                    <a:bodyPr/>
                    <a:lstStyle/>
                    <a:p>
                      <a:pPr marL="8890" algn="l">
                        <a:spcBef>
                          <a:spcPts val="170"/>
                        </a:spcBef>
                        <a:spcAft>
                          <a:spcPts val="0"/>
                        </a:spcAft>
                      </a:pPr>
                      <a:r>
                        <a:rPr lang="en-GB" sz="1200" b="1" dirty="0">
                          <a:effectLst/>
                          <a:latin typeface="+mn-lt"/>
                          <a:ea typeface="Arial" panose="020B0604020202020204" pitchFamily="34" charset="0"/>
                          <a:cs typeface="Times New Roman" panose="02020603050405020304" pitchFamily="18" charset="0"/>
                        </a:rPr>
                        <a:t>≥30</a:t>
                      </a:r>
                    </a:p>
                  </a:txBody>
                  <a:tcPr marL="45720" marR="45720" marT="36000" marB="36000">
                    <a:solidFill>
                      <a:schemeClr val="bg1"/>
                    </a:solidFill>
                  </a:tcPr>
                </a:tc>
                <a:tc>
                  <a:txBody>
                    <a:bodyPr/>
                    <a:lstStyle/>
                    <a:p>
                      <a:pPr marL="0" indent="0" algn="l">
                        <a:spcBef>
                          <a:spcPts val="105"/>
                        </a:spcBef>
                        <a:spcAft>
                          <a:spcPts val="0"/>
                        </a:spcAft>
                      </a:pPr>
                      <a:r>
                        <a:rPr lang="en-GB" sz="1200" dirty="0">
                          <a:effectLst/>
                          <a:latin typeface="+mn-lt"/>
                          <a:ea typeface="Arial" panose="020B0604020202020204" pitchFamily="34" charset="0"/>
                          <a:cs typeface="Times New Roman" panose="02020603050405020304" pitchFamily="18" charset="0"/>
                        </a:rPr>
                        <a:t>1</a:t>
                      </a:r>
                    </a:p>
                  </a:txBody>
                  <a:tcPr marL="45720" marR="45720" marT="36000" marB="36000">
                    <a:solidFill>
                      <a:schemeClr val="bg1"/>
                    </a:solidFill>
                  </a:tcPr>
                </a:tc>
                <a:extLst>
                  <a:ext uri="{0D108BD9-81ED-4DB2-BD59-A6C34878D82A}">
                    <a16:rowId xmlns:a16="http://schemas.microsoft.com/office/drawing/2014/main" val="2550086462"/>
                  </a:ext>
                </a:extLst>
              </a:tr>
              <a:tr h="125490">
                <a:tc>
                  <a:txBody>
                    <a:bodyPr/>
                    <a:lstStyle/>
                    <a:p>
                      <a:pPr marL="1270"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&lt;30</a:t>
                      </a:r>
                    </a:p>
                  </a:txBody>
                  <a:tcPr marL="45720" marR="45720" marT="36000" marB="36000">
                    <a:solidFill>
                      <a:schemeClr val="bg1"/>
                    </a:solidFill>
                  </a:tcPr>
                </a:tc>
                <a:tc>
                  <a:txBody>
                    <a:bodyPr/>
                    <a:lstStyle/>
                    <a:p>
                      <a:pPr marL="0" indent="0" algn="l">
                        <a:spcBef>
                          <a:spcPts val="170"/>
                        </a:spcBef>
                        <a:spcAft>
                          <a:spcPts val="0"/>
                        </a:spcAft>
                      </a:pPr>
                      <a:r>
                        <a:rPr lang="en-GB" sz="1200" dirty="0">
                          <a:effectLst/>
                          <a:latin typeface="+mn-lt"/>
                          <a:ea typeface="Arial" panose="020B0604020202020204" pitchFamily="34" charset="0"/>
                          <a:cs typeface="Times New Roman" panose="02020603050405020304" pitchFamily="18" charset="0"/>
                        </a:rPr>
                        <a:t>0</a:t>
                      </a:r>
                    </a:p>
                  </a:txBody>
                  <a:tcPr marL="45720" marR="45720" marT="36000" marB="36000">
                    <a:solidFill>
                      <a:schemeClr val="bg1"/>
                    </a:solidFill>
                  </a:tcPr>
                </a:tc>
                <a:extLst>
                  <a:ext uri="{0D108BD9-81ED-4DB2-BD59-A6C34878D82A}">
                    <a16:rowId xmlns:a16="http://schemas.microsoft.com/office/drawing/2014/main" val="3070797445"/>
                  </a:ext>
                </a:extLst>
              </a:tr>
              <a:tr h="125490">
                <a:tc gridSpan="2">
                  <a:txBody>
                    <a:bodyPr/>
                    <a:lstStyle/>
                    <a:p>
                      <a:pPr marL="1270" algn="l">
                        <a:spcBef>
                          <a:spcPts val="235"/>
                        </a:spcBef>
                        <a:spcAft>
                          <a:spcPts val="0"/>
                        </a:spcAft>
                      </a:pPr>
                      <a:r>
                        <a:rPr lang="en-GB" sz="1200" b="1" dirty="0">
                          <a:solidFill>
                            <a:schemeClr val="accent5">
                              <a:lumMod val="75000"/>
                            </a:schemeClr>
                          </a:solidFill>
                          <a:effectLst/>
                          <a:latin typeface="+mn-lt"/>
                          <a:ea typeface="Arial" panose="020B0604020202020204" pitchFamily="34" charset="0"/>
                          <a:cs typeface="Times New Roman" panose="02020603050405020304" pitchFamily="18" charset="0"/>
                        </a:rPr>
                        <a:t>Intraventricular haemorrhage?</a:t>
                      </a:r>
                    </a:p>
                  </a:txBody>
                  <a:tcPr marL="45720" marR="45720" marT="36000" marB="36000">
                    <a:solidFill>
                      <a:schemeClr val="accent5">
                        <a:lumMod val="20000"/>
                        <a:lumOff val="80000"/>
                      </a:schemeClr>
                    </a:solidFill>
                  </a:tcPr>
                </a:tc>
                <a:tc hMerge="1">
                  <a:txBody>
                    <a:bodyPr/>
                    <a:lstStyle/>
                    <a:p>
                      <a:pPr marL="0" indent="0" algn="l">
                        <a:spcBef>
                          <a:spcPts val="170"/>
                        </a:spcBef>
                        <a:spcAft>
                          <a:spcPts val="0"/>
                        </a:spcAft>
                      </a:pPr>
                      <a:endParaRPr lang="en-GB" sz="1200" dirty="0">
                        <a:effectLst/>
                        <a:latin typeface="+mn-lt"/>
                        <a:ea typeface="Arial" panose="020B0604020202020204" pitchFamily="34" charset="0"/>
                        <a:cs typeface="Times New Roman" panose="02020603050405020304" pitchFamily="18" charset="0"/>
                      </a:endParaRPr>
                    </a:p>
                  </a:txBody>
                  <a:tcPr marL="45720" marR="45720">
                    <a:solidFill>
                      <a:schemeClr val="bg1"/>
                    </a:solidFill>
                  </a:tcPr>
                </a:tc>
                <a:extLst>
                  <a:ext uri="{0D108BD9-81ED-4DB2-BD59-A6C34878D82A}">
                    <a16:rowId xmlns:a16="http://schemas.microsoft.com/office/drawing/2014/main" val="2076573120"/>
                  </a:ext>
                </a:extLst>
              </a:tr>
              <a:tr h="125490">
                <a:tc>
                  <a:txBody>
                    <a:bodyPr/>
                    <a:lstStyle/>
                    <a:p>
                      <a:pPr marL="1270"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Yes</a:t>
                      </a:r>
                    </a:p>
                  </a:txBody>
                  <a:tcPr marL="45720" marR="45720" marT="36000" marB="36000">
                    <a:solidFill>
                      <a:schemeClr val="bg1"/>
                    </a:solidFill>
                  </a:tcPr>
                </a:tc>
                <a:tc>
                  <a:txBody>
                    <a:bodyPr/>
                    <a:lstStyle/>
                    <a:p>
                      <a:pPr marL="0" indent="0" algn="l">
                        <a:spcBef>
                          <a:spcPts val="170"/>
                        </a:spcBef>
                        <a:spcAft>
                          <a:spcPts val="0"/>
                        </a:spcAft>
                      </a:pPr>
                      <a:r>
                        <a:rPr lang="en-GB" sz="1200" dirty="0">
                          <a:effectLst/>
                          <a:latin typeface="+mn-lt"/>
                          <a:ea typeface="Arial" panose="020B0604020202020204" pitchFamily="34" charset="0"/>
                          <a:cs typeface="Times New Roman" panose="02020603050405020304" pitchFamily="18" charset="0"/>
                        </a:rPr>
                        <a:t>1</a:t>
                      </a:r>
                    </a:p>
                  </a:txBody>
                  <a:tcPr marL="45720" marR="45720" marT="36000" marB="36000">
                    <a:solidFill>
                      <a:schemeClr val="bg1"/>
                    </a:solidFill>
                  </a:tcPr>
                </a:tc>
                <a:extLst>
                  <a:ext uri="{0D108BD9-81ED-4DB2-BD59-A6C34878D82A}">
                    <a16:rowId xmlns:a16="http://schemas.microsoft.com/office/drawing/2014/main" val="773267743"/>
                  </a:ext>
                </a:extLst>
              </a:tr>
              <a:tr h="125490">
                <a:tc>
                  <a:txBody>
                    <a:bodyPr/>
                    <a:lstStyle/>
                    <a:p>
                      <a:pPr marL="1270"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No</a:t>
                      </a:r>
                    </a:p>
                  </a:txBody>
                  <a:tcPr marL="45720" marR="45720" marT="36000" marB="36000">
                    <a:solidFill>
                      <a:schemeClr val="bg1"/>
                    </a:solidFill>
                  </a:tcPr>
                </a:tc>
                <a:tc>
                  <a:txBody>
                    <a:bodyPr/>
                    <a:lstStyle/>
                    <a:p>
                      <a:pPr marL="0" indent="0" algn="l">
                        <a:spcBef>
                          <a:spcPts val="170"/>
                        </a:spcBef>
                        <a:spcAft>
                          <a:spcPts val="0"/>
                        </a:spcAft>
                      </a:pPr>
                      <a:r>
                        <a:rPr lang="en-GB" sz="1200" dirty="0">
                          <a:effectLst/>
                          <a:latin typeface="+mn-lt"/>
                          <a:ea typeface="Arial" panose="020B0604020202020204" pitchFamily="34" charset="0"/>
                          <a:cs typeface="Times New Roman" panose="02020603050405020304" pitchFamily="18" charset="0"/>
                        </a:rPr>
                        <a:t>0</a:t>
                      </a:r>
                    </a:p>
                  </a:txBody>
                  <a:tcPr marL="45720" marR="45720" marT="36000" marB="36000">
                    <a:solidFill>
                      <a:schemeClr val="bg1"/>
                    </a:solidFill>
                  </a:tcPr>
                </a:tc>
                <a:extLst>
                  <a:ext uri="{0D108BD9-81ED-4DB2-BD59-A6C34878D82A}">
                    <a16:rowId xmlns:a16="http://schemas.microsoft.com/office/drawing/2014/main" val="673690361"/>
                  </a:ext>
                </a:extLst>
              </a:tr>
              <a:tr h="125490">
                <a:tc gridSpan="2">
                  <a:txBody>
                    <a:bodyPr/>
                    <a:lstStyle/>
                    <a:p>
                      <a:pPr marL="1270" algn="l">
                        <a:spcBef>
                          <a:spcPts val="235"/>
                        </a:spcBef>
                        <a:spcAft>
                          <a:spcPts val="0"/>
                        </a:spcAft>
                      </a:pPr>
                      <a:r>
                        <a:rPr lang="en-GB" sz="1200" b="1" dirty="0">
                          <a:solidFill>
                            <a:schemeClr val="accent5">
                              <a:lumMod val="75000"/>
                            </a:schemeClr>
                          </a:solidFill>
                          <a:effectLst/>
                          <a:latin typeface="+mn-lt"/>
                          <a:ea typeface="Arial" panose="020B0604020202020204" pitchFamily="34" charset="0"/>
                          <a:cs typeface="Times New Roman" panose="02020603050405020304" pitchFamily="18" charset="0"/>
                        </a:rPr>
                        <a:t>Infratentorial origin of ICH?</a:t>
                      </a:r>
                    </a:p>
                  </a:txBody>
                  <a:tcPr marL="45720" marR="45720" marT="36000" marB="36000">
                    <a:solidFill>
                      <a:schemeClr val="accent5">
                        <a:lumMod val="20000"/>
                        <a:lumOff val="80000"/>
                      </a:schemeClr>
                    </a:solidFill>
                  </a:tcPr>
                </a:tc>
                <a:tc hMerge="1">
                  <a:txBody>
                    <a:bodyPr/>
                    <a:lstStyle/>
                    <a:p>
                      <a:pPr marL="0" indent="0" algn="l">
                        <a:spcBef>
                          <a:spcPts val="170"/>
                        </a:spcBef>
                        <a:spcAft>
                          <a:spcPts val="0"/>
                        </a:spcAft>
                      </a:pPr>
                      <a:endParaRPr lang="en-GB" sz="1200" dirty="0">
                        <a:solidFill>
                          <a:schemeClr val="accent5">
                            <a:lumMod val="75000"/>
                          </a:schemeClr>
                        </a:solidFill>
                        <a:effectLst/>
                        <a:latin typeface="+mn-lt"/>
                        <a:ea typeface="Arial" panose="020B0604020202020204" pitchFamily="34" charset="0"/>
                        <a:cs typeface="Times New Roman" panose="02020603050405020304" pitchFamily="18" charset="0"/>
                      </a:endParaRPr>
                    </a:p>
                  </a:txBody>
                  <a:tcPr marL="45720" marR="45720">
                    <a:solidFill>
                      <a:schemeClr val="bg1"/>
                    </a:solidFill>
                  </a:tcPr>
                </a:tc>
                <a:extLst>
                  <a:ext uri="{0D108BD9-81ED-4DB2-BD59-A6C34878D82A}">
                    <a16:rowId xmlns:a16="http://schemas.microsoft.com/office/drawing/2014/main" val="3189152877"/>
                  </a:ext>
                </a:extLst>
              </a:tr>
              <a:tr h="125490">
                <a:tc>
                  <a:txBody>
                    <a:bodyPr/>
                    <a:lstStyle/>
                    <a:p>
                      <a:pPr marL="1270"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Yes</a:t>
                      </a:r>
                    </a:p>
                  </a:txBody>
                  <a:tcPr marL="45720" marR="45720" marT="36000" marB="36000">
                    <a:solidFill>
                      <a:schemeClr val="bg1"/>
                    </a:solidFill>
                  </a:tcPr>
                </a:tc>
                <a:tc>
                  <a:txBody>
                    <a:bodyPr/>
                    <a:lstStyle/>
                    <a:p>
                      <a:pPr marL="0" indent="0" algn="l">
                        <a:spcBef>
                          <a:spcPts val="170"/>
                        </a:spcBef>
                        <a:spcAft>
                          <a:spcPts val="0"/>
                        </a:spcAft>
                      </a:pPr>
                      <a:r>
                        <a:rPr lang="en-GB" sz="1200" dirty="0">
                          <a:effectLst/>
                          <a:latin typeface="+mn-lt"/>
                          <a:ea typeface="Arial" panose="020B0604020202020204" pitchFamily="34" charset="0"/>
                          <a:cs typeface="Times New Roman" panose="02020603050405020304" pitchFamily="18" charset="0"/>
                        </a:rPr>
                        <a:t>1</a:t>
                      </a:r>
                    </a:p>
                  </a:txBody>
                  <a:tcPr marL="45720" marR="45720" marT="36000" marB="36000">
                    <a:solidFill>
                      <a:schemeClr val="bg1"/>
                    </a:solidFill>
                  </a:tcPr>
                </a:tc>
                <a:extLst>
                  <a:ext uri="{0D108BD9-81ED-4DB2-BD59-A6C34878D82A}">
                    <a16:rowId xmlns:a16="http://schemas.microsoft.com/office/drawing/2014/main" val="2137509969"/>
                  </a:ext>
                </a:extLst>
              </a:tr>
              <a:tr h="125490">
                <a:tc>
                  <a:txBody>
                    <a:bodyPr/>
                    <a:lstStyle/>
                    <a:p>
                      <a:pPr marL="1270"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No</a:t>
                      </a:r>
                    </a:p>
                  </a:txBody>
                  <a:tcPr marL="45720" marR="45720" marT="36000" marB="36000">
                    <a:solidFill>
                      <a:schemeClr val="bg1"/>
                    </a:solidFill>
                  </a:tcPr>
                </a:tc>
                <a:tc>
                  <a:txBody>
                    <a:bodyPr/>
                    <a:lstStyle/>
                    <a:p>
                      <a:pPr marL="0" indent="0" algn="l">
                        <a:spcBef>
                          <a:spcPts val="170"/>
                        </a:spcBef>
                        <a:spcAft>
                          <a:spcPts val="0"/>
                        </a:spcAft>
                      </a:pPr>
                      <a:r>
                        <a:rPr lang="en-GB" sz="1200" dirty="0">
                          <a:effectLst/>
                          <a:latin typeface="+mn-lt"/>
                          <a:ea typeface="Arial" panose="020B0604020202020204" pitchFamily="34" charset="0"/>
                          <a:cs typeface="Times New Roman" panose="02020603050405020304" pitchFamily="18" charset="0"/>
                        </a:rPr>
                        <a:t>0</a:t>
                      </a:r>
                    </a:p>
                  </a:txBody>
                  <a:tcPr marL="45720" marR="45720" marT="36000" marB="36000">
                    <a:solidFill>
                      <a:schemeClr val="bg1"/>
                    </a:solidFill>
                  </a:tcPr>
                </a:tc>
                <a:extLst>
                  <a:ext uri="{0D108BD9-81ED-4DB2-BD59-A6C34878D82A}">
                    <a16:rowId xmlns:a16="http://schemas.microsoft.com/office/drawing/2014/main" val="3220140828"/>
                  </a:ext>
                </a:extLst>
              </a:tr>
              <a:tr h="125490">
                <a:tc gridSpan="2">
                  <a:txBody>
                    <a:bodyPr/>
                    <a:lstStyle/>
                    <a:p>
                      <a:pPr marL="1270" algn="l">
                        <a:spcBef>
                          <a:spcPts val="235"/>
                        </a:spcBef>
                        <a:spcAft>
                          <a:spcPts val="0"/>
                        </a:spcAft>
                      </a:pPr>
                      <a:r>
                        <a:rPr lang="en-GB" sz="1200" b="1" dirty="0">
                          <a:solidFill>
                            <a:schemeClr val="accent5">
                              <a:lumMod val="75000"/>
                            </a:schemeClr>
                          </a:solidFill>
                          <a:effectLst/>
                          <a:latin typeface="+mn-lt"/>
                          <a:ea typeface="Arial" panose="020B0604020202020204" pitchFamily="34" charset="0"/>
                          <a:cs typeface="Times New Roman" panose="02020603050405020304" pitchFamily="18" charset="0"/>
                        </a:rPr>
                        <a:t>Age (years)</a:t>
                      </a:r>
                    </a:p>
                  </a:txBody>
                  <a:tcPr marL="45720" marR="45720" marT="36000" marB="36000">
                    <a:solidFill>
                      <a:schemeClr val="accent5">
                        <a:lumMod val="20000"/>
                        <a:lumOff val="80000"/>
                      </a:schemeClr>
                    </a:solidFill>
                  </a:tcPr>
                </a:tc>
                <a:tc hMerge="1">
                  <a:txBody>
                    <a:bodyPr/>
                    <a:lstStyle/>
                    <a:p>
                      <a:pPr marL="0" indent="0" algn="l">
                        <a:spcBef>
                          <a:spcPts val="170"/>
                        </a:spcBef>
                        <a:spcAft>
                          <a:spcPts val="0"/>
                        </a:spcAft>
                      </a:pPr>
                      <a:endParaRPr lang="en-GB" sz="1200" dirty="0">
                        <a:effectLst/>
                        <a:latin typeface="+mn-lt"/>
                        <a:ea typeface="Arial" panose="020B0604020202020204" pitchFamily="34" charset="0"/>
                        <a:cs typeface="Times New Roman" panose="02020603050405020304" pitchFamily="18" charset="0"/>
                      </a:endParaRPr>
                    </a:p>
                  </a:txBody>
                  <a:tcPr marL="45720" marR="45720">
                    <a:solidFill>
                      <a:schemeClr val="bg1"/>
                    </a:solidFill>
                  </a:tcPr>
                </a:tc>
                <a:extLst>
                  <a:ext uri="{0D108BD9-81ED-4DB2-BD59-A6C34878D82A}">
                    <a16:rowId xmlns:a16="http://schemas.microsoft.com/office/drawing/2014/main" val="2668516561"/>
                  </a:ext>
                </a:extLst>
              </a:tr>
              <a:tr h="125490">
                <a:tc>
                  <a:txBody>
                    <a:bodyPr/>
                    <a:lstStyle/>
                    <a:p>
                      <a:pPr marL="1270"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≥80</a:t>
                      </a:r>
                    </a:p>
                  </a:txBody>
                  <a:tcPr marL="45720" marR="45720" marT="36000" marB="36000">
                    <a:solidFill>
                      <a:schemeClr val="bg1"/>
                    </a:solidFill>
                  </a:tcPr>
                </a:tc>
                <a:tc>
                  <a:txBody>
                    <a:bodyPr/>
                    <a:lstStyle/>
                    <a:p>
                      <a:pPr marL="0" indent="0" algn="l">
                        <a:spcBef>
                          <a:spcPts val="170"/>
                        </a:spcBef>
                        <a:spcAft>
                          <a:spcPts val="0"/>
                        </a:spcAft>
                      </a:pPr>
                      <a:r>
                        <a:rPr lang="en-GB" sz="1200" dirty="0">
                          <a:effectLst/>
                          <a:latin typeface="+mn-lt"/>
                          <a:ea typeface="Arial" panose="020B0604020202020204" pitchFamily="34" charset="0"/>
                          <a:cs typeface="Times New Roman" panose="02020603050405020304" pitchFamily="18" charset="0"/>
                        </a:rPr>
                        <a:t>1</a:t>
                      </a:r>
                    </a:p>
                  </a:txBody>
                  <a:tcPr marL="45720" marR="45720" marT="36000" marB="36000">
                    <a:solidFill>
                      <a:schemeClr val="bg1"/>
                    </a:solidFill>
                  </a:tcPr>
                </a:tc>
                <a:extLst>
                  <a:ext uri="{0D108BD9-81ED-4DB2-BD59-A6C34878D82A}">
                    <a16:rowId xmlns:a16="http://schemas.microsoft.com/office/drawing/2014/main" val="3259646652"/>
                  </a:ext>
                </a:extLst>
              </a:tr>
              <a:tr h="125490">
                <a:tc>
                  <a:txBody>
                    <a:bodyPr/>
                    <a:lstStyle/>
                    <a:p>
                      <a:pPr marL="1270"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&lt;80</a:t>
                      </a:r>
                    </a:p>
                  </a:txBody>
                  <a:tcPr marL="45720" marR="45720" marT="36000" marB="36000">
                    <a:solidFill>
                      <a:schemeClr val="bg1"/>
                    </a:solidFill>
                  </a:tcPr>
                </a:tc>
                <a:tc>
                  <a:txBody>
                    <a:bodyPr/>
                    <a:lstStyle/>
                    <a:p>
                      <a:pPr marL="0" indent="0" algn="l">
                        <a:spcBef>
                          <a:spcPts val="170"/>
                        </a:spcBef>
                        <a:spcAft>
                          <a:spcPts val="0"/>
                        </a:spcAft>
                      </a:pPr>
                      <a:r>
                        <a:rPr lang="en-GB" sz="1200" dirty="0">
                          <a:effectLst/>
                          <a:latin typeface="+mn-lt"/>
                          <a:ea typeface="Arial" panose="020B0604020202020204" pitchFamily="34" charset="0"/>
                          <a:cs typeface="Times New Roman" panose="02020603050405020304" pitchFamily="18" charset="0"/>
                        </a:rPr>
                        <a:t>0</a:t>
                      </a:r>
                    </a:p>
                  </a:txBody>
                  <a:tcPr marL="45720" marR="45720" marT="36000" marB="36000">
                    <a:solidFill>
                      <a:schemeClr val="bg1"/>
                    </a:solidFill>
                  </a:tcPr>
                </a:tc>
                <a:extLst>
                  <a:ext uri="{0D108BD9-81ED-4DB2-BD59-A6C34878D82A}">
                    <a16:rowId xmlns:a16="http://schemas.microsoft.com/office/drawing/2014/main" val="473452358"/>
                  </a:ext>
                </a:extLst>
              </a:tr>
              <a:tr h="125490">
                <a:tc gridSpan="2">
                  <a:txBody>
                    <a:bodyPr/>
                    <a:lstStyle/>
                    <a:p>
                      <a:pPr marL="1270" algn="l">
                        <a:spcBef>
                          <a:spcPts val="235"/>
                        </a:spcBef>
                        <a:spcAft>
                          <a:spcPts val="0"/>
                        </a:spcAft>
                      </a:pPr>
                      <a:r>
                        <a:rPr lang="en-GB" sz="1200" b="1" dirty="0">
                          <a:solidFill>
                            <a:schemeClr val="accent5">
                              <a:lumMod val="75000"/>
                            </a:schemeClr>
                          </a:solidFill>
                          <a:effectLst/>
                          <a:latin typeface="+mn-lt"/>
                          <a:ea typeface="Arial" panose="020B0604020202020204" pitchFamily="34" charset="0"/>
                          <a:cs typeface="Times New Roman" panose="02020603050405020304" pitchFamily="18" charset="0"/>
                        </a:rPr>
                        <a:t>Total</a:t>
                      </a:r>
                    </a:p>
                  </a:txBody>
                  <a:tcPr marL="45720" marR="45720" marT="36000" marB="36000">
                    <a:solidFill>
                      <a:schemeClr val="accent5">
                        <a:lumMod val="20000"/>
                        <a:lumOff val="80000"/>
                      </a:schemeClr>
                    </a:solidFill>
                  </a:tcPr>
                </a:tc>
                <a:tc hMerge="1">
                  <a:txBody>
                    <a:bodyPr/>
                    <a:lstStyle/>
                    <a:p>
                      <a:pPr marL="0" indent="0" algn="l">
                        <a:spcBef>
                          <a:spcPts val="170"/>
                        </a:spcBef>
                        <a:spcAft>
                          <a:spcPts val="0"/>
                        </a:spcAft>
                      </a:pPr>
                      <a:endParaRPr lang="en-GB" sz="1200" dirty="0">
                        <a:effectLst/>
                        <a:latin typeface="+mn-lt"/>
                        <a:ea typeface="Arial" panose="020B0604020202020204" pitchFamily="34" charset="0"/>
                        <a:cs typeface="Times New Roman" panose="02020603050405020304" pitchFamily="18" charset="0"/>
                      </a:endParaRPr>
                    </a:p>
                  </a:txBody>
                  <a:tcPr marL="45720" marR="45720">
                    <a:solidFill>
                      <a:schemeClr val="bg1"/>
                    </a:solidFill>
                  </a:tcPr>
                </a:tc>
                <a:extLst>
                  <a:ext uri="{0D108BD9-81ED-4DB2-BD59-A6C34878D82A}">
                    <a16:rowId xmlns:a16="http://schemas.microsoft.com/office/drawing/2014/main" val="2479383511"/>
                  </a:ext>
                </a:extLst>
              </a:tr>
              <a:tr h="125490">
                <a:tc>
                  <a:txBody>
                    <a:bodyPr/>
                    <a:lstStyle/>
                    <a:p>
                      <a:pPr marL="1270" algn="l">
                        <a:spcBef>
                          <a:spcPts val="235"/>
                        </a:spcBef>
                        <a:spcAft>
                          <a:spcPts val="0"/>
                        </a:spcAft>
                      </a:pPr>
                      <a:r>
                        <a:rPr lang="en-GB" sz="1200" b="1" dirty="0">
                          <a:effectLst/>
                          <a:latin typeface="+mn-lt"/>
                          <a:ea typeface="Arial" panose="020B0604020202020204" pitchFamily="34" charset="0"/>
                          <a:cs typeface="Times New Roman" panose="02020603050405020304" pitchFamily="18" charset="0"/>
                        </a:rPr>
                        <a:t>Total ICH score</a:t>
                      </a:r>
                    </a:p>
                  </a:txBody>
                  <a:tcPr marL="45720" marR="45720" marT="36000" marB="36000">
                    <a:lnB w="19050" cap="flat" cmpd="sng" algn="ctr">
                      <a:solidFill>
                        <a:schemeClr val="accent5">
                          <a:lumMod val="75000"/>
                        </a:schemeClr>
                      </a:solidFill>
                      <a:prstDash val="solid"/>
                      <a:round/>
                      <a:headEnd type="none" w="med" len="med"/>
                      <a:tailEnd type="none" w="med" len="med"/>
                    </a:lnB>
                    <a:solidFill>
                      <a:schemeClr val="bg1"/>
                    </a:solidFill>
                  </a:tcPr>
                </a:tc>
                <a:tc>
                  <a:txBody>
                    <a:bodyPr/>
                    <a:lstStyle/>
                    <a:p>
                      <a:pPr marL="0" indent="0" algn="l">
                        <a:spcBef>
                          <a:spcPts val="170"/>
                        </a:spcBef>
                        <a:spcAft>
                          <a:spcPts val="0"/>
                        </a:spcAft>
                      </a:pPr>
                      <a:r>
                        <a:rPr lang="en-GB" sz="1200" b="1" dirty="0">
                          <a:effectLst/>
                          <a:latin typeface="+mn-lt"/>
                          <a:ea typeface="Arial" panose="020B0604020202020204" pitchFamily="34" charset="0"/>
                          <a:cs typeface="Times New Roman" panose="02020603050405020304" pitchFamily="18" charset="0"/>
                        </a:rPr>
                        <a:t>0–6</a:t>
                      </a:r>
                    </a:p>
                  </a:txBody>
                  <a:tcPr marL="45720" marR="45720" marT="36000" marB="36000">
                    <a:lnB w="190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68465664"/>
                  </a:ext>
                </a:extLst>
              </a:tr>
            </a:tbl>
          </a:graphicData>
        </a:graphic>
      </p:graphicFrame>
    </p:spTree>
    <p:extLst>
      <p:ext uri="{BB962C8B-B14F-4D97-AF65-F5344CB8AC3E}">
        <p14:creationId xmlns:p14="http://schemas.microsoft.com/office/powerpoint/2010/main" val="3726168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55505-15EF-8061-7E96-60B458073588}"/>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3C9A7CCC-E1CA-0D8D-8070-8663B2162EA8}"/>
              </a:ext>
            </a:extLst>
          </p:cNvPr>
          <p:cNvSpPr>
            <a:spLocks noGrp="1"/>
          </p:cNvSpPr>
          <p:nvPr>
            <p:ph type="title"/>
          </p:nvPr>
        </p:nvSpPr>
        <p:spPr/>
        <p:txBody>
          <a:bodyPr/>
          <a:lstStyle/>
          <a:p>
            <a:r>
              <a:rPr lang="en-GB" dirty="0"/>
              <a:t>Subarachnoid haemorrhage (SAH) </a:t>
            </a:r>
          </a:p>
        </p:txBody>
      </p:sp>
      <p:sp>
        <p:nvSpPr>
          <p:cNvPr id="11" name="Content Placeholder 10">
            <a:extLst>
              <a:ext uri="{FF2B5EF4-FFF2-40B4-BE49-F238E27FC236}">
                <a16:creationId xmlns:a16="http://schemas.microsoft.com/office/drawing/2014/main" id="{8D1757A7-14B3-B70F-D960-3DB621753BD1}"/>
              </a:ext>
            </a:extLst>
          </p:cNvPr>
          <p:cNvSpPr>
            <a:spLocks noGrp="1"/>
          </p:cNvSpPr>
          <p:nvPr>
            <p:ph idx="20"/>
          </p:nvPr>
        </p:nvSpPr>
        <p:spPr>
          <a:xfrm>
            <a:off x="539751" y="1416785"/>
            <a:ext cx="5283534" cy="4415215"/>
          </a:xfrm>
        </p:spPr>
        <p:txBody>
          <a:bodyPr/>
          <a:lstStyle/>
          <a:p>
            <a:r>
              <a:rPr lang="en-GB" dirty="0"/>
              <a:t>SAH is an acute event, with an acute onset, usually without warning or premonitory symptoms</a:t>
            </a:r>
            <a:r>
              <a:rPr lang="en-GB" baseline="30000" dirty="0"/>
              <a:t>1-3</a:t>
            </a:r>
            <a:endParaRPr lang="en-GB" dirty="0"/>
          </a:p>
          <a:p>
            <a:r>
              <a:rPr lang="en-GB" dirty="0"/>
              <a:t>SAH is often due to a ruptured aneurysm, which requires prompt diagnosis and surgical treatment</a:t>
            </a:r>
            <a:r>
              <a:rPr lang="en-GB" baseline="30000" dirty="0"/>
              <a:t>2</a:t>
            </a:r>
            <a:endParaRPr lang="en-GB" dirty="0"/>
          </a:p>
          <a:p>
            <a:r>
              <a:rPr lang="en-GB" dirty="0"/>
              <a:t>Symptoms of SAH can include:</a:t>
            </a:r>
            <a:r>
              <a:rPr lang="en-GB" baseline="30000" dirty="0"/>
              <a:t>2,3</a:t>
            </a:r>
            <a:endParaRPr lang="en-GB" dirty="0"/>
          </a:p>
          <a:p>
            <a:pPr lvl="1"/>
            <a:r>
              <a:rPr lang="en-GB" sz="1600" dirty="0"/>
              <a:t>Sudden, severe, and unprecedented headache</a:t>
            </a:r>
          </a:p>
          <a:p>
            <a:pPr lvl="1"/>
            <a:r>
              <a:rPr lang="en-GB" sz="1600" dirty="0"/>
              <a:t>Meningeal irritation (Kernig’s sign, Brudzinski’s sign, and nuchal rigidity) </a:t>
            </a:r>
          </a:p>
          <a:p>
            <a:pPr lvl="1"/>
            <a:r>
              <a:rPr lang="en-GB" sz="1600" dirty="0"/>
              <a:t>Bloody cerebrospinal fluid</a:t>
            </a:r>
          </a:p>
          <a:p>
            <a:pPr lvl="1"/>
            <a:r>
              <a:rPr lang="en-GB" sz="1600" dirty="0"/>
              <a:t>Less marked focal neurological signs</a:t>
            </a:r>
          </a:p>
          <a:p>
            <a:pPr lvl="1"/>
            <a:r>
              <a:rPr lang="en-GB" sz="1600" dirty="0"/>
              <a:t>Transient disturbance of consciousness</a:t>
            </a:r>
          </a:p>
          <a:p>
            <a:pPr lvl="1"/>
            <a:r>
              <a:rPr lang="en-GB" sz="1600" dirty="0"/>
              <a:t>Preretinal haemorrhage</a:t>
            </a:r>
          </a:p>
        </p:txBody>
      </p:sp>
      <p:sp>
        <p:nvSpPr>
          <p:cNvPr id="5" name="Text Placeholder 4">
            <a:extLst>
              <a:ext uri="{FF2B5EF4-FFF2-40B4-BE49-F238E27FC236}">
                <a16:creationId xmlns:a16="http://schemas.microsoft.com/office/drawing/2014/main" id="{CD5A664D-08EE-CCFA-5648-B8FA008BAB10}"/>
              </a:ext>
            </a:extLst>
          </p:cNvPr>
          <p:cNvSpPr>
            <a:spLocks noGrp="1"/>
          </p:cNvSpPr>
          <p:nvPr>
            <p:ph type="body" sz="quarter" idx="18"/>
          </p:nvPr>
        </p:nvSpPr>
        <p:spPr/>
        <p:txBody>
          <a:bodyPr/>
          <a:lstStyle/>
          <a:p>
            <a:r>
              <a:rPr lang="en-GB" dirty="0"/>
              <a:t>SAH=subarachnoid haemorrhage </a:t>
            </a:r>
          </a:p>
          <a:p>
            <a:endParaRPr lang="en-GB" dirty="0"/>
          </a:p>
          <a:p>
            <a:r>
              <a:rPr lang="en-GB" dirty="0"/>
              <a:t>1. Kirkpatrick. J </a:t>
            </a:r>
            <a:r>
              <a:rPr lang="en-GB" dirty="0" err="1"/>
              <a:t>Neurol</a:t>
            </a:r>
            <a:r>
              <a:rPr lang="en-GB" dirty="0"/>
              <a:t> </a:t>
            </a:r>
            <a:r>
              <a:rPr lang="en-GB" dirty="0" err="1"/>
              <a:t>Neurosurg</a:t>
            </a:r>
            <a:r>
              <a:rPr lang="en-GB" dirty="0"/>
              <a:t> Psychiatry 2002;73(</a:t>
            </a:r>
            <a:r>
              <a:rPr lang="en-GB" dirty="0" err="1"/>
              <a:t>Suppl</a:t>
            </a:r>
            <a:r>
              <a:rPr lang="en-GB" dirty="0"/>
              <a:t> I):i28–i33; 2. Shinohara. </a:t>
            </a:r>
            <a:r>
              <a:rPr lang="en-GB" dirty="0" err="1"/>
              <a:t>Handb</a:t>
            </a:r>
            <a:r>
              <a:rPr lang="en-GB" dirty="0"/>
              <a:t> Clin </a:t>
            </a:r>
            <a:r>
              <a:rPr lang="en-GB" dirty="0" err="1"/>
              <a:t>Neurol</a:t>
            </a:r>
            <a:r>
              <a:rPr lang="en-GB" dirty="0"/>
              <a:t> 2009;93:577–594; </a:t>
            </a:r>
            <a:br>
              <a:rPr lang="en-GB" dirty="0"/>
            </a:br>
            <a:r>
              <a:rPr lang="en-GB" dirty="0"/>
              <a:t>3. Martin &amp; </a:t>
            </a:r>
            <a:r>
              <a:rPr lang="en-GB" dirty="0" err="1"/>
              <a:t>Rymer</a:t>
            </a:r>
            <a:r>
              <a:rPr lang="en-GB" dirty="0"/>
              <a:t>. Mo Med 2011;108(2):124–127; 4. </a:t>
            </a:r>
            <a:r>
              <a:rPr lang="en-US" dirty="0"/>
              <a:t>Hunt &amp; Hess. J </a:t>
            </a:r>
            <a:r>
              <a:rPr lang="en-US" dirty="0" err="1"/>
              <a:t>Neurosurg</a:t>
            </a:r>
            <a:r>
              <a:rPr lang="en-US" dirty="0"/>
              <a:t> 1968 Jan;28(1):14–20; 5. Caceres &amp; Goldstein. </a:t>
            </a:r>
            <a:r>
              <a:rPr lang="en-US" dirty="0" err="1"/>
              <a:t>Emerg</a:t>
            </a:r>
            <a:r>
              <a:rPr lang="en-US" dirty="0"/>
              <a:t> Med Clin North Am 2012;30(3):771–794</a:t>
            </a:r>
          </a:p>
        </p:txBody>
      </p:sp>
      <p:sp>
        <p:nvSpPr>
          <p:cNvPr id="6" name="Slide Number Placeholder 5">
            <a:extLst>
              <a:ext uri="{FF2B5EF4-FFF2-40B4-BE49-F238E27FC236}">
                <a16:creationId xmlns:a16="http://schemas.microsoft.com/office/drawing/2014/main" id="{9B9FBB48-D915-D780-9776-DB78721BEC21}"/>
              </a:ext>
            </a:extLst>
          </p:cNvPr>
          <p:cNvSpPr>
            <a:spLocks noGrp="1"/>
          </p:cNvSpPr>
          <p:nvPr>
            <p:ph type="sldNum" sz="quarter" idx="4"/>
          </p:nvPr>
        </p:nvSpPr>
        <p:spPr/>
        <p:txBody>
          <a:bodyPr/>
          <a:lstStyle/>
          <a:p>
            <a:fld id="{C5E73D8C-6D1C-4360-8101-83ED279A0FF1}" type="slidenum">
              <a:rPr lang="en-GB" smtClean="0"/>
              <a:pPr/>
              <a:t>24</a:t>
            </a:fld>
            <a:endParaRPr lang="en-GB"/>
          </a:p>
        </p:txBody>
      </p:sp>
      <p:sp>
        <p:nvSpPr>
          <p:cNvPr id="18" name="TextBox 17">
            <a:extLst>
              <a:ext uri="{FF2B5EF4-FFF2-40B4-BE49-F238E27FC236}">
                <a16:creationId xmlns:a16="http://schemas.microsoft.com/office/drawing/2014/main" id="{5182BF20-334E-FFE5-F152-4AA6F08D0E97}"/>
              </a:ext>
            </a:extLst>
          </p:cNvPr>
          <p:cNvSpPr txBox="1"/>
          <p:nvPr/>
        </p:nvSpPr>
        <p:spPr>
          <a:xfrm>
            <a:off x="6232527" y="1435835"/>
            <a:ext cx="5419724" cy="307777"/>
          </a:xfrm>
          <a:prstGeom prst="rect">
            <a:avLst/>
          </a:prstGeom>
          <a:noFill/>
        </p:spPr>
        <p:txBody>
          <a:bodyPr wrap="square">
            <a:spAutoFit/>
          </a:bodyPr>
          <a:lstStyle/>
          <a:p>
            <a:pPr algn="ctr"/>
            <a:r>
              <a:rPr lang="en-GB" sz="1400" b="1" dirty="0">
                <a:solidFill>
                  <a:schemeClr val="accent5">
                    <a:lumMod val="75000"/>
                  </a:schemeClr>
                </a:solidFill>
              </a:rPr>
              <a:t>Hunt and Hess scale for grading the severity of SAH</a:t>
            </a:r>
            <a:r>
              <a:rPr lang="en-GB" sz="1400" b="1" baseline="30000" dirty="0">
                <a:solidFill>
                  <a:schemeClr val="accent5">
                    <a:lumMod val="75000"/>
                  </a:schemeClr>
                </a:solidFill>
              </a:rPr>
              <a:t>4,5</a:t>
            </a:r>
            <a:endParaRPr lang="en-GB" sz="1400" b="1" dirty="0">
              <a:solidFill>
                <a:schemeClr val="accent5">
                  <a:lumMod val="75000"/>
                </a:schemeClr>
              </a:solidFill>
            </a:endParaRPr>
          </a:p>
        </p:txBody>
      </p:sp>
      <p:graphicFrame>
        <p:nvGraphicFramePr>
          <p:cNvPr id="15" name="Table 14">
            <a:extLst>
              <a:ext uri="{FF2B5EF4-FFF2-40B4-BE49-F238E27FC236}">
                <a16:creationId xmlns:a16="http://schemas.microsoft.com/office/drawing/2014/main" id="{22D6D225-1C9C-1D3D-7B5E-E95E27D665E8}"/>
              </a:ext>
            </a:extLst>
          </p:cNvPr>
          <p:cNvGraphicFramePr>
            <a:graphicFrameLocks noGrp="1"/>
          </p:cNvGraphicFramePr>
          <p:nvPr>
            <p:extLst>
              <p:ext uri="{D42A27DB-BD31-4B8C-83A1-F6EECF244321}">
                <p14:modId xmlns:p14="http://schemas.microsoft.com/office/powerpoint/2010/main" val="631329664"/>
              </p:ext>
            </p:extLst>
          </p:nvPr>
        </p:nvGraphicFramePr>
        <p:xfrm>
          <a:off x="6692389" y="1800444"/>
          <a:ext cx="4500000" cy="2895600"/>
        </p:xfrm>
        <a:graphic>
          <a:graphicData uri="http://schemas.openxmlformats.org/drawingml/2006/table">
            <a:tbl>
              <a:tblPr firstRow="1" firstCol="1" lastRow="1" lastCol="1" bandRow="1" bandCol="1">
                <a:tableStyleId>{2D5ABB26-0587-4C30-8999-92F81FD0307C}</a:tableStyleId>
              </a:tblPr>
              <a:tblGrid>
                <a:gridCol w="889511">
                  <a:extLst>
                    <a:ext uri="{9D8B030D-6E8A-4147-A177-3AD203B41FA5}">
                      <a16:colId xmlns:a16="http://schemas.microsoft.com/office/drawing/2014/main" val="1834626111"/>
                    </a:ext>
                  </a:extLst>
                </a:gridCol>
                <a:gridCol w="3610489">
                  <a:extLst>
                    <a:ext uri="{9D8B030D-6E8A-4147-A177-3AD203B41FA5}">
                      <a16:colId xmlns:a16="http://schemas.microsoft.com/office/drawing/2014/main" val="813652278"/>
                    </a:ext>
                  </a:extLst>
                </a:gridCol>
              </a:tblGrid>
              <a:tr h="0">
                <a:tc>
                  <a:txBody>
                    <a:bodyPr/>
                    <a:lstStyle/>
                    <a:p>
                      <a:pPr marL="0" indent="-2540" algn="l">
                        <a:lnSpc>
                          <a:spcPct val="100000"/>
                        </a:lnSpc>
                        <a:spcBef>
                          <a:spcPts val="0"/>
                        </a:spcBef>
                        <a:spcAft>
                          <a:spcPts val="0"/>
                        </a:spcAft>
                      </a:pPr>
                      <a:r>
                        <a:rPr lang="en-GB" sz="1400" b="1" dirty="0">
                          <a:solidFill>
                            <a:schemeClr val="bg1"/>
                          </a:solidFill>
                          <a:effectLst/>
                          <a:latin typeface="+mn-lt"/>
                          <a:ea typeface="Arial" panose="020B0604020202020204" pitchFamily="34" charset="0"/>
                          <a:cs typeface="Times New Roman" panose="02020603050405020304" pitchFamily="18" charset="0"/>
                        </a:rPr>
                        <a:t>Grade</a:t>
                      </a:r>
                    </a:p>
                  </a:txBody>
                  <a:tcPr>
                    <a:solidFill>
                      <a:schemeClr val="accent5">
                        <a:lumMod val="75000"/>
                      </a:schemeClr>
                    </a:solidFill>
                  </a:tcPr>
                </a:tc>
                <a:tc>
                  <a:txBody>
                    <a:bodyPr/>
                    <a:lstStyle/>
                    <a:p>
                      <a:pPr marL="0" indent="0" algn="l">
                        <a:lnSpc>
                          <a:spcPct val="100000"/>
                        </a:lnSpc>
                        <a:spcBef>
                          <a:spcPts val="0"/>
                        </a:spcBef>
                        <a:spcAft>
                          <a:spcPts val="0"/>
                        </a:spcAft>
                        <a:tabLst>
                          <a:tab pos="358775" algn="l"/>
                        </a:tabLst>
                      </a:pPr>
                      <a:r>
                        <a:rPr lang="en-GB" sz="1400" b="1" dirty="0">
                          <a:solidFill>
                            <a:schemeClr val="bg1"/>
                          </a:solidFill>
                          <a:effectLst/>
                          <a:latin typeface="+mn-lt"/>
                          <a:ea typeface="Arial" panose="020B0604020202020204" pitchFamily="34" charset="0"/>
                          <a:cs typeface="Times New Roman" panose="02020603050405020304" pitchFamily="18" charset="0"/>
                        </a:rPr>
                        <a:t>Criteria</a:t>
                      </a:r>
                    </a:p>
                  </a:txBody>
                  <a:tcPr>
                    <a:solidFill>
                      <a:schemeClr val="accent5">
                        <a:lumMod val="75000"/>
                      </a:schemeClr>
                    </a:solidFill>
                  </a:tcPr>
                </a:tc>
                <a:extLst>
                  <a:ext uri="{0D108BD9-81ED-4DB2-BD59-A6C34878D82A}">
                    <a16:rowId xmlns:a16="http://schemas.microsoft.com/office/drawing/2014/main" val="2679850997"/>
                  </a:ext>
                </a:extLst>
              </a:tr>
              <a:tr h="163501">
                <a:tc>
                  <a:txBody>
                    <a:bodyPr/>
                    <a:lstStyle/>
                    <a:p>
                      <a:pPr marL="0" algn="l">
                        <a:lnSpc>
                          <a:spcPct val="100000"/>
                        </a:lnSpc>
                        <a:spcBef>
                          <a:spcPts val="0"/>
                        </a:spcBef>
                      </a:pPr>
                      <a:r>
                        <a:rPr lang="en-GB" sz="1400" b="1" dirty="0">
                          <a:effectLst/>
                          <a:latin typeface="+mn-lt"/>
                          <a:ea typeface="Arial" panose="020B0604020202020204" pitchFamily="34" charset="0"/>
                          <a:cs typeface="Times New Roman" panose="02020603050405020304" pitchFamily="18" charset="0"/>
                        </a:rPr>
                        <a:t>1</a:t>
                      </a:r>
                    </a:p>
                  </a:txBody>
                  <a:tcPr>
                    <a:solidFill>
                      <a:schemeClr val="bg1"/>
                    </a:solidFill>
                  </a:tcPr>
                </a:tc>
                <a:tc>
                  <a:txBody>
                    <a:bodyPr/>
                    <a:lstStyle/>
                    <a:p>
                      <a:pPr marL="0" marR="139700" indent="-4763" algn="l">
                        <a:lnSpc>
                          <a:spcPct val="100000"/>
                        </a:lnSpc>
                        <a:spcBef>
                          <a:spcPts val="0"/>
                        </a:spcBef>
                        <a:spcAft>
                          <a:spcPts val="0"/>
                        </a:spcAft>
                      </a:pPr>
                      <a:r>
                        <a:rPr lang="en-US" sz="1400" dirty="0">
                          <a:effectLst/>
                          <a:latin typeface="+mn-lt"/>
                          <a:ea typeface="Arial" panose="020B0604020202020204" pitchFamily="34" charset="0"/>
                          <a:cs typeface="Times New Roman" panose="02020603050405020304" pitchFamily="18" charset="0"/>
                        </a:rPr>
                        <a:t>Asymptomatic or minimal headache and slight nuchal rigidity</a:t>
                      </a:r>
                      <a:endParaRPr lang="en-GB" sz="1400" dirty="0">
                        <a:effectLst/>
                        <a:latin typeface="+mn-lt"/>
                        <a:ea typeface="Arial" panose="020B0604020202020204" pitchFamily="34" charset="0"/>
                        <a:cs typeface="Times New Roman" panose="02020603050405020304" pitchFamily="18" charset="0"/>
                      </a:endParaRPr>
                    </a:p>
                  </a:txBody>
                  <a:tcPr>
                    <a:solidFill>
                      <a:schemeClr val="bg1"/>
                    </a:solidFill>
                  </a:tcPr>
                </a:tc>
                <a:extLst>
                  <a:ext uri="{0D108BD9-81ED-4DB2-BD59-A6C34878D82A}">
                    <a16:rowId xmlns:a16="http://schemas.microsoft.com/office/drawing/2014/main" val="487193861"/>
                  </a:ext>
                </a:extLst>
              </a:tr>
              <a:tr h="234679">
                <a:tc>
                  <a:txBody>
                    <a:bodyPr/>
                    <a:lstStyle/>
                    <a:p>
                      <a:pPr marL="0" algn="l">
                        <a:lnSpc>
                          <a:spcPct val="100000"/>
                        </a:lnSpc>
                        <a:spcBef>
                          <a:spcPts val="0"/>
                        </a:spcBef>
                        <a:spcAft>
                          <a:spcPts val="0"/>
                        </a:spcAft>
                      </a:pPr>
                      <a:r>
                        <a:rPr lang="en-GB" sz="1400" b="1" dirty="0">
                          <a:effectLst/>
                          <a:latin typeface="+mn-lt"/>
                          <a:ea typeface="Arial" panose="020B0604020202020204" pitchFamily="34" charset="0"/>
                          <a:cs typeface="Times New Roman" panose="02020603050405020304" pitchFamily="18" charset="0"/>
                        </a:rPr>
                        <a:t>2</a:t>
                      </a:r>
                    </a:p>
                  </a:txBody>
                  <a:tcPr>
                    <a:solidFill>
                      <a:schemeClr val="accent5">
                        <a:lumMod val="20000"/>
                        <a:lumOff val="80000"/>
                      </a:schemeClr>
                    </a:solidFill>
                  </a:tcPr>
                </a:tc>
                <a:tc>
                  <a:txBody>
                    <a:bodyPr/>
                    <a:lstStyle/>
                    <a:p>
                      <a:pPr marL="0" indent="0" algn="l">
                        <a:lnSpc>
                          <a:spcPct val="100000"/>
                        </a:lnSpc>
                        <a:spcBef>
                          <a:spcPts val="0"/>
                        </a:spcBef>
                        <a:spcAft>
                          <a:spcPts val="0"/>
                        </a:spcAft>
                      </a:pPr>
                      <a:r>
                        <a:rPr lang="en-US" sz="1400" dirty="0">
                          <a:effectLst/>
                          <a:latin typeface="+mn-lt"/>
                          <a:ea typeface="Arial" panose="020B0604020202020204" pitchFamily="34" charset="0"/>
                          <a:cs typeface="Times New Roman" panose="02020603050405020304" pitchFamily="18" charset="0"/>
                        </a:rPr>
                        <a:t>Moderate to severe headache, nuchal rigidity, no neurological deficit other than cranial nerve palsy</a:t>
                      </a:r>
                      <a:endParaRPr lang="en-GB" sz="1400" dirty="0">
                        <a:effectLst/>
                        <a:latin typeface="+mn-lt"/>
                        <a:ea typeface="Arial" panose="020B0604020202020204" pitchFamily="34" charset="0"/>
                        <a:cs typeface="Times New Roman" panose="02020603050405020304" pitchFamily="18" charset="0"/>
                      </a:endParaRPr>
                    </a:p>
                  </a:txBody>
                  <a:tcPr>
                    <a:solidFill>
                      <a:schemeClr val="accent5">
                        <a:lumMod val="20000"/>
                        <a:lumOff val="80000"/>
                      </a:schemeClr>
                    </a:solidFill>
                  </a:tcPr>
                </a:tc>
                <a:extLst>
                  <a:ext uri="{0D108BD9-81ED-4DB2-BD59-A6C34878D82A}">
                    <a16:rowId xmlns:a16="http://schemas.microsoft.com/office/drawing/2014/main" val="1639769169"/>
                  </a:ext>
                </a:extLst>
              </a:tr>
              <a:tr h="166231">
                <a:tc>
                  <a:txBody>
                    <a:bodyPr/>
                    <a:lstStyle/>
                    <a:p>
                      <a:pPr marL="0" algn="l">
                        <a:lnSpc>
                          <a:spcPct val="100000"/>
                        </a:lnSpc>
                        <a:spcBef>
                          <a:spcPts val="0"/>
                        </a:spcBef>
                        <a:spcAft>
                          <a:spcPts val="0"/>
                        </a:spcAft>
                      </a:pPr>
                      <a:r>
                        <a:rPr lang="en-GB" sz="1400" b="1" dirty="0">
                          <a:effectLst/>
                          <a:latin typeface="+mn-lt"/>
                          <a:ea typeface="Arial" panose="020B0604020202020204" pitchFamily="34" charset="0"/>
                          <a:cs typeface="Times New Roman" panose="02020603050405020304" pitchFamily="18" charset="0"/>
                        </a:rPr>
                        <a:t>3</a:t>
                      </a:r>
                    </a:p>
                  </a:txBody>
                  <a:tcPr>
                    <a:solidFill>
                      <a:schemeClr val="bg1"/>
                    </a:solidFill>
                  </a:tcPr>
                </a:tc>
                <a:tc>
                  <a:txBody>
                    <a:bodyPr/>
                    <a:lstStyle/>
                    <a:p>
                      <a:pPr marL="0" indent="0" algn="l">
                        <a:lnSpc>
                          <a:spcPct val="100000"/>
                        </a:lnSpc>
                        <a:spcBef>
                          <a:spcPts val="0"/>
                        </a:spcBef>
                        <a:spcAft>
                          <a:spcPts val="0"/>
                        </a:spcAft>
                      </a:pPr>
                      <a:r>
                        <a:rPr lang="en-GB" sz="1400" dirty="0">
                          <a:effectLst/>
                          <a:latin typeface="+mn-lt"/>
                          <a:ea typeface="Arial" panose="020B0604020202020204" pitchFamily="34" charset="0"/>
                          <a:cs typeface="Times New Roman" panose="02020603050405020304" pitchFamily="18" charset="0"/>
                        </a:rPr>
                        <a:t>Drowsiness, confusion, or mild focal neurologic deficit</a:t>
                      </a:r>
                    </a:p>
                  </a:txBody>
                  <a:tcPr>
                    <a:solidFill>
                      <a:schemeClr val="bg1"/>
                    </a:solidFill>
                  </a:tcPr>
                </a:tc>
                <a:extLst>
                  <a:ext uri="{0D108BD9-81ED-4DB2-BD59-A6C34878D82A}">
                    <a16:rowId xmlns:a16="http://schemas.microsoft.com/office/drawing/2014/main" val="3420334217"/>
                  </a:ext>
                </a:extLst>
              </a:tr>
              <a:tr h="166231">
                <a:tc>
                  <a:txBody>
                    <a:bodyPr/>
                    <a:lstStyle/>
                    <a:p>
                      <a:pPr marL="0" algn="l">
                        <a:lnSpc>
                          <a:spcPct val="100000"/>
                        </a:lnSpc>
                        <a:spcBef>
                          <a:spcPts val="0"/>
                        </a:spcBef>
                        <a:spcAft>
                          <a:spcPts val="0"/>
                        </a:spcAft>
                      </a:pPr>
                      <a:r>
                        <a:rPr lang="en-GB" sz="1400" b="1" dirty="0">
                          <a:effectLst/>
                          <a:latin typeface="+mn-lt"/>
                          <a:ea typeface="Arial" panose="020B0604020202020204" pitchFamily="34" charset="0"/>
                          <a:cs typeface="Times New Roman" panose="02020603050405020304" pitchFamily="18" charset="0"/>
                        </a:rPr>
                        <a:t>4</a:t>
                      </a:r>
                    </a:p>
                  </a:txBody>
                  <a:tcPr>
                    <a:solidFill>
                      <a:schemeClr val="accent5">
                        <a:lumMod val="20000"/>
                        <a:lumOff val="80000"/>
                      </a:schemeClr>
                    </a:solidFill>
                  </a:tcPr>
                </a:tc>
                <a:tc>
                  <a:txBody>
                    <a:bodyPr/>
                    <a:lstStyle/>
                    <a:p>
                      <a:pPr marL="0" indent="0" algn="l">
                        <a:lnSpc>
                          <a:spcPct val="100000"/>
                        </a:lnSpc>
                        <a:spcBef>
                          <a:spcPts val="0"/>
                        </a:spcBef>
                        <a:spcAft>
                          <a:spcPts val="0"/>
                        </a:spcAft>
                      </a:pPr>
                      <a:r>
                        <a:rPr lang="en-US" sz="1400" dirty="0">
                          <a:effectLst/>
                          <a:latin typeface="+mn-lt"/>
                          <a:ea typeface="Arial" panose="020B0604020202020204" pitchFamily="34" charset="0"/>
                          <a:cs typeface="Times New Roman" panose="02020603050405020304" pitchFamily="18" charset="0"/>
                        </a:rPr>
                        <a:t>Stupor, moderate to severe hemiparesis, possibly early decerebrate rigidity</a:t>
                      </a:r>
                      <a:endParaRPr lang="en-GB" sz="1400" dirty="0">
                        <a:effectLst/>
                        <a:latin typeface="+mn-lt"/>
                        <a:ea typeface="Arial" panose="020B0604020202020204" pitchFamily="34" charset="0"/>
                        <a:cs typeface="Times New Roman" panose="02020603050405020304" pitchFamily="18" charset="0"/>
                      </a:endParaRPr>
                    </a:p>
                  </a:txBody>
                  <a:tcPr>
                    <a:solidFill>
                      <a:schemeClr val="accent5">
                        <a:lumMod val="20000"/>
                        <a:lumOff val="80000"/>
                      </a:schemeClr>
                    </a:solidFill>
                  </a:tcPr>
                </a:tc>
                <a:extLst>
                  <a:ext uri="{0D108BD9-81ED-4DB2-BD59-A6C34878D82A}">
                    <a16:rowId xmlns:a16="http://schemas.microsoft.com/office/drawing/2014/main" val="4280325053"/>
                  </a:ext>
                </a:extLst>
              </a:tr>
              <a:tr h="0">
                <a:tc>
                  <a:txBody>
                    <a:bodyPr/>
                    <a:lstStyle/>
                    <a:p>
                      <a:pPr marL="0" algn="l">
                        <a:lnSpc>
                          <a:spcPct val="100000"/>
                        </a:lnSpc>
                        <a:spcBef>
                          <a:spcPts val="0"/>
                        </a:spcBef>
                        <a:spcAft>
                          <a:spcPts val="0"/>
                        </a:spcAft>
                      </a:pPr>
                      <a:r>
                        <a:rPr lang="en-GB" sz="1400" b="1" dirty="0">
                          <a:effectLst/>
                          <a:latin typeface="+mn-lt"/>
                          <a:ea typeface="Arial" panose="020B0604020202020204" pitchFamily="34" charset="0"/>
                          <a:cs typeface="Times New Roman" panose="02020603050405020304" pitchFamily="18" charset="0"/>
                        </a:rPr>
                        <a:t>5</a:t>
                      </a:r>
                    </a:p>
                  </a:txBody>
                  <a:tcPr>
                    <a:lnB w="19050" cap="flat" cmpd="sng" algn="ctr">
                      <a:solidFill>
                        <a:schemeClr val="accent5">
                          <a:lumMod val="75000"/>
                        </a:schemeClr>
                      </a:solidFill>
                      <a:prstDash val="solid"/>
                      <a:round/>
                      <a:headEnd type="none" w="med" len="med"/>
                      <a:tailEnd type="none" w="med" len="med"/>
                    </a:lnB>
                    <a:solidFill>
                      <a:schemeClr val="bg1"/>
                    </a:solidFill>
                  </a:tcPr>
                </a:tc>
                <a:tc>
                  <a:txBody>
                    <a:bodyPr/>
                    <a:lstStyle/>
                    <a:p>
                      <a:pPr marL="0" indent="0" algn="l">
                        <a:lnSpc>
                          <a:spcPct val="100000"/>
                        </a:lnSpc>
                        <a:spcBef>
                          <a:spcPts val="0"/>
                        </a:spcBef>
                        <a:spcAft>
                          <a:spcPts val="0"/>
                        </a:spcAft>
                      </a:pPr>
                      <a:r>
                        <a:rPr lang="en-GB" sz="1400" dirty="0">
                          <a:effectLst/>
                          <a:latin typeface="+mn-lt"/>
                          <a:ea typeface="Arial" panose="020B0604020202020204" pitchFamily="34" charset="0"/>
                          <a:cs typeface="Times New Roman" panose="02020603050405020304" pitchFamily="18" charset="0"/>
                        </a:rPr>
                        <a:t>Deep coma, decerebrate rigidity</a:t>
                      </a:r>
                    </a:p>
                  </a:txBody>
                  <a:tcPr>
                    <a:lnB w="190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67754480"/>
                  </a:ext>
                </a:extLst>
              </a:tr>
            </a:tbl>
          </a:graphicData>
        </a:graphic>
      </p:graphicFrame>
    </p:spTree>
    <p:extLst>
      <p:ext uri="{BB962C8B-B14F-4D97-AF65-F5344CB8AC3E}">
        <p14:creationId xmlns:p14="http://schemas.microsoft.com/office/powerpoint/2010/main" val="706084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BD93C7-0027-59C7-808F-22E7762D25E7}"/>
              </a:ext>
            </a:extLst>
          </p:cNvPr>
          <p:cNvSpPr>
            <a:spLocks noGrp="1"/>
          </p:cNvSpPr>
          <p:nvPr>
            <p:ph type="title"/>
          </p:nvPr>
        </p:nvSpPr>
        <p:spPr/>
        <p:txBody>
          <a:bodyPr/>
          <a:lstStyle/>
          <a:p>
            <a:r>
              <a:rPr lang="en-US" dirty="0"/>
              <a:t>Implications for treatment</a:t>
            </a:r>
            <a:endParaRPr lang="en-GB" dirty="0"/>
          </a:p>
        </p:txBody>
      </p:sp>
      <p:sp>
        <p:nvSpPr>
          <p:cNvPr id="3" name="Text Placeholder 2">
            <a:extLst>
              <a:ext uri="{FF2B5EF4-FFF2-40B4-BE49-F238E27FC236}">
                <a16:creationId xmlns:a16="http://schemas.microsoft.com/office/drawing/2014/main" id="{27E5A342-AFC0-D55E-D56D-4E51614EE21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691893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B2AD41-B5A1-AD32-824D-45B2A5295EAA}"/>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2165837A-5187-CC9F-81A3-94041EFBE984}"/>
              </a:ext>
            </a:extLst>
          </p:cNvPr>
          <p:cNvSpPr>
            <a:spLocks noGrp="1"/>
          </p:cNvSpPr>
          <p:nvPr>
            <p:ph type="title"/>
          </p:nvPr>
        </p:nvSpPr>
        <p:spPr/>
        <p:txBody>
          <a:bodyPr/>
          <a:lstStyle/>
          <a:p>
            <a:r>
              <a:rPr lang="en-US" dirty="0"/>
              <a:t>Prompt recognition and management of stroke syndromes</a:t>
            </a:r>
            <a:endParaRPr lang="en-GB" dirty="0"/>
          </a:p>
        </p:txBody>
      </p:sp>
      <p:sp>
        <p:nvSpPr>
          <p:cNvPr id="4" name="Content Placeholder 3">
            <a:extLst>
              <a:ext uri="{FF2B5EF4-FFF2-40B4-BE49-F238E27FC236}">
                <a16:creationId xmlns:a16="http://schemas.microsoft.com/office/drawing/2014/main" id="{2B881A55-ECB9-FB6E-FD17-E50342B89EE6}"/>
              </a:ext>
            </a:extLst>
          </p:cNvPr>
          <p:cNvSpPr>
            <a:spLocks noGrp="1"/>
          </p:cNvSpPr>
          <p:nvPr>
            <p:ph idx="19"/>
          </p:nvPr>
        </p:nvSpPr>
        <p:spPr/>
        <p:txBody>
          <a:bodyPr/>
          <a:lstStyle/>
          <a:p>
            <a:r>
              <a:rPr lang="en-US" dirty="0"/>
              <a:t>Prompt recognition of stroke syndromes in acute settings is key – to enable proper diagnosis whilst excluding diseases that imitate stroke, to facilitate proper treatment and patient management, and to help plan for the future care of the patient to reduce the likelihood of stroke reoccurrence</a:t>
            </a:r>
            <a:r>
              <a:rPr lang="en-US" baseline="30000" dirty="0"/>
              <a:t>1 </a:t>
            </a:r>
            <a:endParaRPr lang="en-US" dirty="0"/>
          </a:p>
          <a:p>
            <a:r>
              <a:rPr lang="en-US" dirty="0"/>
              <a:t>Quick recognition of the common stroke syndromes can increase diagnostic confidence, helping to direct the neurological examination</a:t>
            </a:r>
            <a:r>
              <a:rPr lang="en-US" baseline="30000" dirty="0"/>
              <a:t>2</a:t>
            </a:r>
            <a:endParaRPr lang="en-US" dirty="0"/>
          </a:p>
          <a:p>
            <a:r>
              <a:rPr lang="en-US" dirty="0"/>
              <a:t>Once recognized, knowing the stroke syndrome can suggest the underlying cause of stroke</a:t>
            </a:r>
            <a:r>
              <a:rPr lang="en-US" baseline="30000" dirty="0"/>
              <a:t>2</a:t>
            </a:r>
            <a:endParaRPr lang="en-GB" dirty="0"/>
          </a:p>
          <a:p>
            <a:r>
              <a:rPr lang="en-US" dirty="0"/>
              <a:t>Prompt recognition and management of stroke syndromes can facilitate best care of patients, and help to prevent the devastating complications that can follow stroke</a:t>
            </a:r>
            <a:r>
              <a:rPr lang="en-US" baseline="30000" dirty="0"/>
              <a:t>3</a:t>
            </a:r>
            <a:endParaRPr lang="en-US" dirty="0"/>
          </a:p>
        </p:txBody>
      </p:sp>
      <p:sp>
        <p:nvSpPr>
          <p:cNvPr id="10" name="Content Placeholder 9">
            <a:extLst>
              <a:ext uri="{FF2B5EF4-FFF2-40B4-BE49-F238E27FC236}">
                <a16:creationId xmlns:a16="http://schemas.microsoft.com/office/drawing/2014/main" id="{3F97CDB9-3479-B64B-97C5-8B4F720A9678}"/>
              </a:ext>
            </a:extLst>
          </p:cNvPr>
          <p:cNvSpPr>
            <a:spLocks noGrp="1"/>
          </p:cNvSpPr>
          <p:nvPr>
            <p:ph sz="half" idx="21"/>
          </p:nvPr>
        </p:nvSpPr>
        <p:spPr/>
        <p:txBody>
          <a:bodyPr/>
          <a:lstStyle/>
          <a:p>
            <a:pPr marL="0" indent="0">
              <a:buNone/>
            </a:pPr>
            <a:r>
              <a:rPr lang="en-GB" dirty="0"/>
              <a:t> </a:t>
            </a:r>
          </a:p>
        </p:txBody>
      </p:sp>
      <p:sp>
        <p:nvSpPr>
          <p:cNvPr id="5" name="Text Placeholder 4">
            <a:extLst>
              <a:ext uri="{FF2B5EF4-FFF2-40B4-BE49-F238E27FC236}">
                <a16:creationId xmlns:a16="http://schemas.microsoft.com/office/drawing/2014/main" id="{8F210ABF-86B2-2FAC-11A7-84F430C4508F}"/>
              </a:ext>
            </a:extLst>
          </p:cNvPr>
          <p:cNvSpPr>
            <a:spLocks noGrp="1"/>
          </p:cNvSpPr>
          <p:nvPr>
            <p:ph type="body" sz="quarter" idx="18"/>
          </p:nvPr>
        </p:nvSpPr>
        <p:spPr/>
        <p:txBody>
          <a:bodyPr/>
          <a:lstStyle/>
          <a:p>
            <a:r>
              <a:rPr lang="en-GB" dirty="0"/>
              <a:t>1. </a:t>
            </a:r>
            <a:r>
              <a:rPr lang="en-US" dirty="0"/>
              <a:t>Odier &amp; Michel. In: </a:t>
            </a:r>
            <a:r>
              <a:rPr lang="en-US" dirty="0" err="1"/>
              <a:t>Brainin</a:t>
            </a:r>
            <a:r>
              <a:rPr lang="en-US" dirty="0"/>
              <a:t> &amp; </a:t>
            </a:r>
            <a:r>
              <a:rPr lang="en-US" dirty="0" err="1"/>
              <a:t>Heiss</a:t>
            </a:r>
            <a:r>
              <a:rPr lang="en-US" dirty="0"/>
              <a:t> (eds). Textbook of Stroke Medicine. 2010; 2. </a:t>
            </a:r>
            <a:r>
              <a:rPr lang="en-US" dirty="0" err="1"/>
              <a:t>Hurford</a:t>
            </a:r>
            <a:r>
              <a:rPr lang="en-US" dirty="0"/>
              <a:t> et al. </a:t>
            </a:r>
            <a:r>
              <a:rPr lang="en-US" dirty="0" err="1"/>
              <a:t>Pract</a:t>
            </a:r>
            <a:r>
              <a:rPr lang="en-US" dirty="0"/>
              <a:t> Neurol 2020;20(4):304–316; </a:t>
            </a:r>
            <a:r>
              <a:rPr lang="en-GB" dirty="0"/>
              <a:t>3. </a:t>
            </a:r>
            <a:r>
              <a:rPr lang="en-GB" dirty="0" err="1"/>
              <a:t>Balami</a:t>
            </a:r>
            <a:r>
              <a:rPr lang="en-GB" dirty="0"/>
              <a:t> et al. QJM 2013;106(7):607–615</a:t>
            </a:r>
          </a:p>
        </p:txBody>
      </p:sp>
      <p:sp>
        <p:nvSpPr>
          <p:cNvPr id="6" name="Slide Number Placeholder 5">
            <a:extLst>
              <a:ext uri="{FF2B5EF4-FFF2-40B4-BE49-F238E27FC236}">
                <a16:creationId xmlns:a16="http://schemas.microsoft.com/office/drawing/2014/main" id="{5ADBEA1E-2A51-21F7-BC51-CB70ADD982C5}"/>
              </a:ext>
            </a:extLst>
          </p:cNvPr>
          <p:cNvSpPr>
            <a:spLocks noGrp="1"/>
          </p:cNvSpPr>
          <p:nvPr>
            <p:ph type="sldNum" sz="quarter" idx="4"/>
          </p:nvPr>
        </p:nvSpPr>
        <p:spPr/>
        <p:txBody>
          <a:bodyPr/>
          <a:lstStyle/>
          <a:p>
            <a:fld id="{C5E73D8C-6D1C-4360-8101-83ED279A0FF1}" type="slidenum">
              <a:rPr lang="en-GB" smtClean="0"/>
              <a:pPr/>
              <a:t>26</a:t>
            </a:fld>
            <a:endParaRPr lang="en-GB" dirty="0"/>
          </a:p>
        </p:txBody>
      </p:sp>
      <p:pic>
        <p:nvPicPr>
          <p:cNvPr id="11" name="Graphic 10" descr="Hospital with solid fill">
            <a:extLst>
              <a:ext uri="{FF2B5EF4-FFF2-40B4-BE49-F238E27FC236}">
                <a16:creationId xmlns:a16="http://schemas.microsoft.com/office/drawing/2014/main" id="{D99E8B0D-5E1A-CA70-334E-358DF3065D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1505" y="3450490"/>
            <a:ext cx="2871663" cy="2871663"/>
          </a:xfrm>
          <a:prstGeom prst="rect">
            <a:avLst/>
          </a:prstGeom>
        </p:spPr>
      </p:pic>
    </p:spTree>
    <p:extLst>
      <p:ext uri="{BB962C8B-B14F-4D97-AF65-F5344CB8AC3E}">
        <p14:creationId xmlns:p14="http://schemas.microsoft.com/office/powerpoint/2010/main" val="4243232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83898-A2D9-8DB3-2090-17EC59D3276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CE132D2-E4A1-52D7-9ACC-73127CE67466}"/>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2B641240-44B5-77F4-9FF3-CE456C727140}"/>
              </a:ext>
            </a:extLst>
          </p:cNvPr>
          <p:cNvSpPr>
            <a:spLocks noGrp="1"/>
          </p:cNvSpPr>
          <p:nvPr>
            <p:ph type="title"/>
          </p:nvPr>
        </p:nvSpPr>
        <p:spPr/>
        <p:txBody>
          <a:bodyPr/>
          <a:lstStyle/>
          <a:p>
            <a:r>
              <a:rPr lang="en-GB" dirty="0"/>
              <a:t>Acute management of stroke</a:t>
            </a:r>
          </a:p>
        </p:txBody>
      </p:sp>
      <p:sp>
        <p:nvSpPr>
          <p:cNvPr id="12" name="Content Placeholder 11">
            <a:extLst>
              <a:ext uri="{FF2B5EF4-FFF2-40B4-BE49-F238E27FC236}">
                <a16:creationId xmlns:a16="http://schemas.microsoft.com/office/drawing/2014/main" id="{13EFBDB1-3191-9FEC-FE2C-06A323F9FD74}"/>
              </a:ext>
            </a:extLst>
          </p:cNvPr>
          <p:cNvSpPr>
            <a:spLocks noGrp="1"/>
          </p:cNvSpPr>
          <p:nvPr>
            <p:ph idx="19"/>
          </p:nvPr>
        </p:nvSpPr>
        <p:spPr/>
        <p:txBody>
          <a:bodyPr/>
          <a:lstStyle/>
          <a:p>
            <a:pPr marL="0" indent="0">
              <a:buNone/>
            </a:pPr>
            <a:r>
              <a:rPr lang="en-GB" b="1" dirty="0"/>
              <a:t>Ischaemic stroke</a:t>
            </a:r>
          </a:p>
          <a:p>
            <a:r>
              <a:rPr lang="en-GB" dirty="0"/>
              <a:t>Pharmacological therapy – if administered promptly, tPA can break down a blood clot, and restore blood flow to the region of the brain affected by stroke, or blood-thinning medications can be considered</a:t>
            </a:r>
          </a:p>
          <a:p>
            <a:r>
              <a:rPr lang="en-GB" dirty="0"/>
              <a:t>Surgery – thrombectomy (removing the blood clot), and angioplasty can expand blocked arteries </a:t>
            </a:r>
          </a:p>
          <a:p>
            <a:pPr marL="0" indent="0">
              <a:buNone/>
            </a:pPr>
            <a:r>
              <a:rPr lang="en-GB" b="1" dirty="0"/>
              <a:t>Haemorrhagic stroke</a:t>
            </a:r>
          </a:p>
          <a:p>
            <a:r>
              <a:rPr lang="en-GB" dirty="0"/>
              <a:t>Pharmacological therapy – blood-thinning medications should be </a:t>
            </a:r>
            <a:r>
              <a:rPr lang="en-GB" i="1" dirty="0"/>
              <a:t>stopped</a:t>
            </a:r>
            <a:r>
              <a:rPr lang="en-GB" dirty="0"/>
              <a:t>, and drugs to lower blood-pressure can be useful</a:t>
            </a:r>
          </a:p>
          <a:p>
            <a:r>
              <a:rPr lang="en-GB" dirty="0"/>
              <a:t>Surgery – the aneurysm can be clamped to prevent subsequent bursting, a catheter can be used to </a:t>
            </a:r>
            <a:r>
              <a:rPr lang="en-GB" i="1" dirty="0"/>
              <a:t>form</a:t>
            </a:r>
            <a:r>
              <a:rPr lang="en-GB" dirty="0"/>
              <a:t> a blood clot to stop the bleeding, part of the skull can be removed to relieve pressure of the haematoma within the brain, and excess blood or fluid can </a:t>
            </a:r>
            <a:br>
              <a:rPr lang="en-GB" dirty="0"/>
            </a:br>
            <a:r>
              <a:rPr lang="en-GB" dirty="0"/>
              <a:t>be drained</a:t>
            </a:r>
          </a:p>
        </p:txBody>
      </p:sp>
      <p:sp>
        <p:nvSpPr>
          <p:cNvPr id="11" name="Content Placeholder 10">
            <a:extLst>
              <a:ext uri="{FF2B5EF4-FFF2-40B4-BE49-F238E27FC236}">
                <a16:creationId xmlns:a16="http://schemas.microsoft.com/office/drawing/2014/main" id="{D0535570-8059-E505-16AE-86C0D45C7B2B}"/>
              </a:ext>
            </a:extLst>
          </p:cNvPr>
          <p:cNvSpPr>
            <a:spLocks noGrp="1"/>
          </p:cNvSpPr>
          <p:nvPr>
            <p:ph sz="half" idx="21"/>
          </p:nvPr>
        </p:nvSpPr>
        <p:spPr/>
        <p:txBody>
          <a:bodyPr/>
          <a:lstStyle/>
          <a:p>
            <a:pPr marL="0" indent="0">
              <a:buNone/>
            </a:pPr>
            <a:r>
              <a:rPr lang="en-GB" dirty="0"/>
              <a:t>Often, treating ischaemic and haemorrhagic stroke require opposite approaches, making the accurate diagnosis of the type of stroke and the stroke syndrome a key clinical priority</a:t>
            </a:r>
          </a:p>
        </p:txBody>
      </p:sp>
      <p:sp>
        <p:nvSpPr>
          <p:cNvPr id="5" name="Text Placeholder 4">
            <a:extLst>
              <a:ext uri="{FF2B5EF4-FFF2-40B4-BE49-F238E27FC236}">
                <a16:creationId xmlns:a16="http://schemas.microsoft.com/office/drawing/2014/main" id="{B622119B-BB6C-9A16-18A1-9773E83A33D7}"/>
              </a:ext>
            </a:extLst>
          </p:cNvPr>
          <p:cNvSpPr>
            <a:spLocks noGrp="1"/>
          </p:cNvSpPr>
          <p:nvPr>
            <p:ph type="body" sz="quarter" idx="18"/>
          </p:nvPr>
        </p:nvSpPr>
        <p:spPr/>
        <p:txBody>
          <a:bodyPr/>
          <a:lstStyle/>
          <a:p>
            <a:r>
              <a:rPr lang="en-GB" dirty="0"/>
              <a:t>tPA=tissue plasminogen activator</a:t>
            </a:r>
          </a:p>
          <a:p>
            <a:endParaRPr lang="en-GB" dirty="0"/>
          </a:p>
          <a:p>
            <a:r>
              <a:rPr lang="en-GB" dirty="0"/>
              <a:t>NIH-NHLBI website. https://www.nhlbi.nih.gov/health/stroke/treatment. Accessed Mar 2024</a:t>
            </a:r>
          </a:p>
        </p:txBody>
      </p:sp>
      <p:sp>
        <p:nvSpPr>
          <p:cNvPr id="6" name="Slide Number Placeholder 5">
            <a:extLst>
              <a:ext uri="{FF2B5EF4-FFF2-40B4-BE49-F238E27FC236}">
                <a16:creationId xmlns:a16="http://schemas.microsoft.com/office/drawing/2014/main" id="{173E15FB-D44B-26FF-8682-0426FA6926BA}"/>
              </a:ext>
            </a:extLst>
          </p:cNvPr>
          <p:cNvSpPr>
            <a:spLocks noGrp="1"/>
          </p:cNvSpPr>
          <p:nvPr>
            <p:ph type="sldNum" sz="quarter" idx="4"/>
          </p:nvPr>
        </p:nvSpPr>
        <p:spPr/>
        <p:txBody>
          <a:bodyPr/>
          <a:lstStyle/>
          <a:p>
            <a:fld id="{C5E73D8C-6D1C-4360-8101-83ED279A0FF1}" type="slidenum">
              <a:rPr lang="en-GB" smtClean="0"/>
              <a:pPr/>
              <a:t>27</a:t>
            </a:fld>
            <a:endParaRPr lang="en-GB" dirty="0"/>
          </a:p>
        </p:txBody>
      </p:sp>
      <p:pic>
        <p:nvPicPr>
          <p:cNvPr id="4" name="Graphic 3" descr="Brain outline">
            <a:extLst>
              <a:ext uri="{FF2B5EF4-FFF2-40B4-BE49-F238E27FC236}">
                <a16:creationId xmlns:a16="http://schemas.microsoft.com/office/drawing/2014/main" id="{EE295B20-BFC0-89C8-9990-5E07A18CE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2848" y="3708034"/>
            <a:ext cx="2528978" cy="2528978"/>
          </a:xfrm>
          <a:prstGeom prst="rect">
            <a:avLst/>
          </a:prstGeom>
        </p:spPr>
      </p:pic>
    </p:spTree>
    <p:extLst>
      <p:ext uri="{BB962C8B-B14F-4D97-AF65-F5344CB8AC3E}">
        <p14:creationId xmlns:p14="http://schemas.microsoft.com/office/powerpoint/2010/main" val="11189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37B9A4-0AFF-D55C-63E4-B090F8D57C74}"/>
              </a:ext>
            </a:extLst>
          </p:cNvPr>
          <p:cNvSpPr>
            <a:spLocks noGrp="1"/>
          </p:cNvSpPr>
          <p:nvPr>
            <p:ph type="body" sz="quarter" idx="17"/>
          </p:nvPr>
        </p:nvSpPr>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7309B0DA-E268-8D98-2ECD-44785A88431C}"/>
              </a:ext>
            </a:extLst>
          </p:cNvPr>
          <p:cNvSpPr>
            <a:spLocks noGrp="1"/>
          </p:cNvSpPr>
          <p:nvPr>
            <p:ph type="title"/>
          </p:nvPr>
        </p:nvSpPr>
        <p:spPr/>
        <p:txBody>
          <a:bodyPr/>
          <a:lstStyle/>
          <a:p>
            <a:r>
              <a:rPr lang="en-GB" dirty="0"/>
              <a:t>Stroke rehabilitation and long-term management</a:t>
            </a:r>
          </a:p>
        </p:txBody>
      </p:sp>
      <p:sp>
        <p:nvSpPr>
          <p:cNvPr id="9" name="Content Placeholder 8">
            <a:extLst>
              <a:ext uri="{FF2B5EF4-FFF2-40B4-BE49-F238E27FC236}">
                <a16:creationId xmlns:a16="http://schemas.microsoft.com/office/drawing/2014/main" id="{7BF2D275-CD75-765C-5A41-3A026FE9427C}"/>
              </a:ext>
            </a:extLst>
          </p:cNvPr>
          <p:cNvSpPr>
            <a:spLocks noGrp="1"/>
          </p:cNvSpPr>
          <p:nvPr>
            <p:ph idx="20"/>
          </p:nvPr>
        </p:nvSpPr>
        <p:spPr/>
        <p:txBody>
          <a:bodyPr/>
          <a:lstStyle/>
          <a:p>
            <a:pPr marL="0" indent="0">
              <a:buNone/>
            </a:pPr>
            <a:r>
              <a:rPr lang="en-GB" sz="1400" dirty="0"/>
              <a:t>Rehabilitation after stroke involves the combined work of a multidisciplinary team to help a patient recover, this involves:</a:t>
            </a:r>
            <a:r>
              <a:rPr lang="en-GB" sz="1400" baseline="30000" dirty="0"/>
              <a:t>1,2</a:t>
            </a:r>
            <a:endParaRPr lang="en-GB" sz="1400" dirty="0"/>
          </a:p>
          <a:p>
            <a:r>
              <a:rPr lang="en-GB" sz="1400" dirty="0"/>
              <a:t>The work of physicians, nurses, psychologists, dietitians, orthoptists, and social workers</a:t>
            </a:r>
            <a:r>
              <a:rPr lang="en-GB" sz="1400" baseline="30000" dirty="0"/>
              <a:t>1</a:t>
            </a:r>
          </a:p>
          <a:p>
            <a:r>
              <a:rPr lang="en-GB" sz="1400" dirty="0"/>
              <a:t>Physical therapy</a:t>
            </a:r>
            <a:r>
              <a:rPr lang="en-GB" sz="1400" baseline="30000" dirty="0"/>
              <a:t>1</a:t>
            </a:r>
            <a:endParaRPr lang="en-GB" sz="1400" dirty="0"/>
          </a:p>
          <a:p>
            <a:pPr lvl="1"/>
            <a:r>
              <a:rPr lang="en-GB" dirty="0"/>
              <a:t>Physiotherapy can help people who have weakness, sensory disturbance or balance problems, and can help people gain strength after stroke and improve their fitness</a:t>
            </a:r>
          </a:p>
          <a:p>
            <a:r>
              <a:rPr lang="en-GB" sz="1400" dirty="0"/>
              <a:t>Occupational therapy</a:t>
            </a:r>
            <a:r>
              <a:rPr lang="en-GB" sz="1400" baseline="30000" dirty="0"/>
              <a:t>1</a:t>
            </a:r>
            <a:endParaRPr lang="en-GB" sz="1400" dirty="0"/>
          </a:p>
          <a:p>
            <a:pPr lvl="1"/>
            <a:r>
              <a:rPr lang="en-GB" dirty="0"/>
              <a:t>Restorative or compensatory strategies can help people after stroke with day-to-day activities/ADLs, and potential problems of returning to work can be pre-empted and addressed</a:t>
            </a:r>
          </a:p>
          <a:p>
            <a:r>
              <a:rPr lang="en-GB" sz="1400" dirty="0"/>
              <a:t>Speech therapy</a:t>
            </a:r>
            <a:r>
              <a:rPr lang="en-GB" sz="1400" baseline="30000" dirty="0"/>
              <a:t>1,2</a:t>
            </a:r>
            <a:endParaRPr lang="en-GB" sz="1400" dirty="0"/>
          </a:p>
          <a:p>
            <a:pPr lvl="1"/>
            <a:r>
              <a:rPr lang="en-GB" dirty="0"/>
              <a:t>Aimed at treating difficulties swallowing (dysphagia), and speech problems</a:t>
            </a:r>
          </a:p>
        </p:txBody>
      </p:sp>
      <p:sp>
        <p:nvSpPr>
          <p:cNvPr id="8" name="Text Placeholder 7">
            <a:extLst>
              <a:ext uri="{FF2B5EF4-FFF2-40B4-BE49-F238E27FC236}">
                <a16:creationId xmlns:a16="http://schemas.microsoft.com/office/drawing/2014/main" id="{695A43EC-296E-5207-02B1-7E4B085E1C2B}"/>
              </a:ext>
            </a:extLst>
          </p:cNvPr>
          <p:cNvSpPr>
            <a:spLocks noGrp="1"/>
          </p:cNvSpPr>
          <p:nvPr>
            <p:ph type="body" sz="quarter" idx="18"/>
          </p:nvPr>
        </p:nvSpPr>
        <p:spPr/>
        <p:txBody>
          <a:bodyPr/>
          <a:lstStyle/>
          <a:p>
            <a:r>
              <a:rPr lang="en-GB" dirty="0"/>
              <a:t>ADL=activity of daily living</a:t>
            </a:r>
          </a:p>
          <a:p>
            <a:endParaRPr lang="en-GB" dirty="0"/>
          </a:p>
          <a:p>
            <a:r>
              <a:rPr lang="en-GB" dirty="0"/>
              <a:t>1. NICE. CG 236: Stroke rehabilitation in adults. 2023; 2. </a:t>
            </a:r>
            <a:r>
              <a:rPr lang="en-US" dirty="0"/>
              <a:t>Clarke. Prog Neurol </a:t>
            </a:r>
            <a:r>
              <a:rPr lang="en-US" dirty="0" err="1"/>
              <a:t>Psychiatr</a:t>
            </a:r>
            <a:r>
              <a:rPr lang="en-US" dirty="0"/>
              <a:t> 2013;17(4):5–8</a:t>
            </a:r>
            <a:br>
              <a:rPr lang="en-US" dirty="0"/>
            </a:br>
            <a:r>
              <a:rPr lang="en-US" dirty="0"/>
              <a:t>3. </a:t>
            </a:r>
            <a:r>
              <a:rPr lang="en-GB" sz="1000" dirty="0"/>
              <a:t>Intercollegiate Stroke Working Party. National clinical guideline for stroke for the UK and Ireland. 2023. </a:t>
            </a:r>
            <a:r>
              <a:rPr lang="en-US" dirty="0"/>
              <a:t>Available at: https://www.strokeguideline.org/contents/</a:t>
            </a:r>
          </a:p>
        </p:txBody>
      </p:sp>
      <p:sp>
        <p:nvSpPr>
          <p:cNvPr id="7" name="Slide Number Placeholder 6">
            <a:extLst>
              <a:ext uri="{FF2B5EF4-FFF2-40B4-BE49-F238E27FC236}">
                <a16:creationId xmlns:a16="http://schemas.microsoft.com/office/drawing/2014/main" id="{D0F28834-528A-2D32-61E6-2FE006A7797B}"/>
              </a:ext>
            </a:extLst>
          </p:cNvPr>
          <p:cNvSpPr>
            <a:spLocks noGrp="1"/>
          </p:cNvSpPr>
          <p:nvPr>
            <p:ph type="sldNum" sz="quarter" idx="4"/>
          </p:nvPr>
        </p:nvSpPr>
        <p:spPr/>
        <p:txBody>
          <a:bodyPr/>
          <a:lstStyle/>
          <a:p>
            <a:fld id="{C5E73D8C-6D1C-4360-8101-83ED279A0FF1}" type="slidenum">
              <a:rPr lang="en-GB" smtClean="0"/>
              <a:pPr/>
              <a:t>28</a:t>
            </a:fld>
            <a:endParaRPr lang="en-GB"/>
          </a:p>
        </p:txBody>
      </p:sp>
      <p:sp>
        <p:nvSpPr>
          <p:cNvPr id="10" name="Content Placeholder 9">
            <a:extLst>
              <a:ext uri="{FF2B5EF4-FFF2-40B4-BE49-F238E27FC236}">
                <a16:creationId xmlns:a16="http://schemas.microsoft.com/office/drawing/2014/main" id="{8333C592-8A7D-745B-C749-E81671D80200}"/>
              </a:ext>
            </a:extLst>
          </p:cNvPr>
          <p:cNvSpPr>
            <a:spLocks noGrp="1"/>
          </p:cNvSpPr>
          <p:nvPr>
            <p:ph idx="21"/>
          </p:nvPr>
        </p:nvSpPr>
        <p:spPr/>
        <p:txBody>
          <a:bodyPr/>
          <a:lstStyle/>
          <a:p>
            <a:pPr marL="0" indent="0">
              <a:buNone/>
            </a:pPr>
            <a:r>
              <a:rPr lang="en-GB" sz="1400" dirty="0"/>
              <a:t>The long-term management of people with stroke involves:</a:t>
            </a:r>
            <a:r>
              <a:rPr lang="en-GB" sz="1400" baseline="30000" dirty="0"/>
              <a:t>3</a:t>
            </a:r>
            <a:endParaRPr lang="en-GB" sz="1400" dirty="0"/>
          </a:p>
          <a:p>
            <a:r>
              <a:rPr lang="en-GB" b="1" dirty="0"/>
              <a:t>Medication</a:t>
            </a:r>
          </a:p>
          <a:p>
            <a:pPr lvl="1"/>
            <a:r>
              <a:rPr lang="en-GB" dirty="0"/>
              <a:t>Antihypertensive treatment can reduce stroke risk by lowering blood pressure in patients with high blood pressure</a:t>
            </a:r>
          </a:p>
          <a:p>
            <a:pPr lvl="1"/>
            <a:r>
              <a:rPr lang="en-GB" dirty="0"/>
              <a:t>Antiplatelet therapy is an important intervention for reducing the risk of a recurrent vascular event</a:t>
            </a:r>
          </a:p>
          <a:p>
            <a:pPr lvl="1"/>
            <a:r>
              <a:rPr lang="en-GB" dirty="0"/>
              <a:t>Anticoagulant therapy may be considered for some people with ischaemic stroke</a:t>
            </a:r>
          </a:p>
          <a:p>
            <a:r>
              <a:rPr lang="en-GB" b="1" dirty="0"/>
              <a:t>Lifestyle changes</a:t>
            </a:r>
            <a:r>
              <a:rPr lang="en-GB" baseline="30000" dirty="0"/>
              <a:t>3</a:t>
            </a:r>
            <a:endParaRPr lang="en-GB" dirty="0"/>
          </a:p>
          <a:p>
            <a:pPr lvl="1"/>
            <a:r>
              <a:rPr lang="en-GB" dirty="0"/>
              <a:t>Following a good healthy diet</a:t>
            </a:r>
          </a:p>
          <a:p>
            <a:pPr lvl="1"/>
            <a:r>
              <a:rPr lang="en-GB" dirty="0"/>
              <a:t>Not smoking, and reducing alcohol consumption</a:t>
            </a:r>
          </a:p>
          <a:p>
            <a:pPr lvl="1"/>
            <a:r>
              <a:rPr lang="en-GB" dirty="0"/>
              <a:t>Exercising regularly</a:t>
            </a:r>
          </a:p>
          <a:p>
            <a:r>
              <a:rPr lang="en-GB" b="1" dirty="0"/>
              <a:t>Compensating for the after-effects of stroke</a:t>
            </a:r>
            <a:r>
              <a:rPr lang="en-GB" baseline="30000" dirty="0"/>
              <a:t>3</a:t>
            </a:r>
            <a:endParaRPr lang="en-GB" dirty="0"/>
          </a:p>
          <a:p>
            <a:pPr lvl="1"/>
            <a:r>
              <a:rPr lang="en-GB" dirty="0"/>
              <a:t>Use of a wheelchair</a:t>
            </a:r>
          </a:p>
          <a:p>
            <a:pPr lvl="1"/>
            <a:r>
              <a:rPr lang="en-GB" dirty="0"/>
              <a:t>Treatment of spasticity with regular botulinum toxin</a:t>
            </a:r>
          </a:p>
        </p:txBody>
      </p:sp>
    </p:spTree>
    <p:extLst>
      <p:ext uri="{BB962C8B-B14F-4D97-AF65-F5344CB8AC3E}">
        <p14:creationId xmlns:p14="http://schemas.microsoft.com/office/powerpoint/2010/main" val="1150496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50FD374-AC16-22A5-AFE0-5DD2ED982A9F}"/>
              </a:ext>
            </a:extLst>
          </p:cNvPr>
          <p:cNvSpPr>
            <a:spLocks noGrp="1"/>
          </p:cNvSpPr>
          <p:nvPr>
            <p:ph type="title"/>
          </p:nvPr>
        </p:nvSpPr>
        <p:spPr/>
        <p:txBody>
          <a:bodyPr/>
          <a:lstStyle/>
          <a:p>
            <a:r>
              <a:rPr lang="en-GB" dirty="0"/>
              <a:t>Summary</a:t>
            </a:r>
          </a:p>
        </p:txBody>
      </p:sp>
      <p:sp>
        <p:nvSpPr>
          <p:cNvPr id="3" name="Text Placeholder 2">
            <a:extLst>
              <a:ext uri="{FF2B5EF4-FFF2-40B4-BE49-F238E27FC236}">
                <a16:creationId xmlns:a16="http://schemas.microsoft.com/office/drawing/2014/main" id="{8002BE34-824D-FB79-8739-EF2AD6A9B0B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080576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A8C273-49A1-B816-A035-0969B3BA40FF}"/>
              </a:ext>
            </a:extLst>
          </p:cNvPr>
          <p:cNvSpPr>
            <a:spLocks noGrp="1"/>
          </p:cNvSpPr>
          <p:nvPr>
            <p:ph type="body" sz="quarter" idx="17"/>
          </p:nvPr>
        </p:nvSpPr>
        <p:spPr>
          <a:xfrm>
            <a:off x="539749" y="539750"/>
            <a:ext cx="9213851" cy="266676"/>
          </a:xfrm>
        </p:spPr>
        <p:txBody>
          <a:bodyPr/>
          <a:lstStyle/>
          <a:p>
            <a:r>
              <a:rPr lang="en-GB" dirty="0"/>
              <a:t>Neurobehavioural consequences of stroke – Stroke syndromes</a:t>
            </a:r>
          </a:p>
        </p:txBody>
      </p:sp>
      <p:sp>
        <p:nvSpPr>
          <p:cNvPr id="3" name="Title 2">
            <a:extLst>
              <a:ext uri="{FF2B5EF4-FFF2-40B4-BE49-F238E27FC236}">
                <a16:creationId xmlns:a16="http://schemas.microsoft.com/office/drawing/2014/main" id="{C76ADB28-056B-2300-E69B-994EFCEB0FB2}"/>
              </a:ext>
            </a:extLst>
          </p:cNvPr>
          <p:cNvSpPr>
            <a:spLocks noGrp="1"/>
          </p:cNvSpPr>
          <p:nvPr>
            <p:ph type="title"/>
          </p:nvPr>
        </p:nvSpPr>
        <p:spPr>
          <a:xfrm>
            <a:off x="539749" y="814386"/>
            <a:ext cx="9213851" cy="332399"/>
          </a:xfrm>
        </p:spPr>
        <p:txBody>
          <a:bodyPr/>
          <a:lstStyle/>
          <a:p>
            <a:r>
              <a:rPr lang="en-GB" dirty="0"/>
              <a:t>Summary</a:t>
            </a:r>
          </a:p>
        </p:txBody>
      </p:sp>
      <p:sp>
        <p:nvSpPr>
          <p:cNvPr id="15" name="Content Placeholder 14">
            <a:extLst>
              <a:ext uri="{FF2B5EF4-FFF2-40B4-BE49-F238E27FC236}">
                <a16:creationId xmlns:a16="http://schemas.microsoft.com/office/drawing/2014/main" id="{5E6B4029-02F8-0696-7062-70430DC9492B}"/>
              </a:ext>
            </a:extLst>
          </p:cNvPr>
          <p:cNvSpPr>
            <a:spLocks noGrp="1"/>
          </p:cNvSpPr>
          <p:nvPr>
            <p:ph idx="19"/>
          </p:nvPr>
        </p:nvSpPr>
        <p:spPr/>
        <p:txBody>
          <a:bodyPr/>
          <a:lstStyle/>
          <a:p>
            <a:r>
              <a:rPr lang="en-GB" dirty="0"/>
              <a:t>Stroke is a leading cause of disability worldwide – part of the burden of stroke is related to the many different neurobehavioural consequences that result from stroke</a:t>
            </a:r>
          </a:p>
          <a:p>
            <a:r>
              <a:rPr lang="en-GB" dirty="0"/>
              <a:t>A stroke syndrome is a set of symptoms that occur after a stroke, which can help to identify which part of the brain has been affected by the stroke</a:t>
            </a:r>
          </a:p>
          <a:p>
            <a:r>
              <a:rPr lang="en-GB" dirty="0"/>
              <a:t>Classification systems for stroke include the TOAST method, and the Oxfordshire method</a:t>
            </a:r>
          </a:p>
          <a:p>
            <a:r>
              <a:rPr lang="en-GB" dirty="0"/>
              <a:t>Stroke syndromes include:</a:t>
            </a:r>
          </a:p>
          <a:p>
            <a:pPr lvl="1"/>
            <a:r>
              <a:rPr lang="en-GB" dirty="0"/>
              <a:t>Anterior cerebral artery (ACA) syndromes</a:t>
            </a:r>
          </a:p>
          <a:p>
            <a:pPr lvl="1"/>
            <a:r>
              <a:rPr lang="en-GB" dirty="0"/>
              <a:t>Middle cerebral artery (MCA) syndromes</a:t>
            </a:r>
          </a:p>
          <a:p>
            <a:pPr lvl="1"/>
            <a:r>
              <a:rPr lang="en-GB" dirty="0"/>
              <a:t>Posterior cerebral artery (PCA) syndromes</a:t>
            </a:r>
          </a:p>
          <a:p>
            <a:pPr lvl="1"/>
            <a:r>
              <a:rPr lang="en-GB" dirty="0"/>
              <a:t>Brainstem, cerebellar, carotid, watershed, and lacunar infarctions</a:t>
            </a:r>
          </a:p>
          <a:p>
            <a:pPr lvl="1"/>
            <a:r>
              <a:rPr lang="en-GB" dirty="0"/>
              <a:t>Other rarer stroke syndromes, e.g., locked-in syndrome, and alien hand syndrome</a:t>
            </a:r>
          </a:p>
          <a:p>
            <a:r>
              <a:rPr lang="en-GB" dirty="0"/>
              <a:t>Management of stroke involves acute interventions for ischaemic and haemorrhagic strokes, and long-term management and rehabilitation to help patients recover</a:t>
            </a:r>
          </a:p>
          <a:p>
            <a:endParaRPr lang="en-GB" dirty="0"/>
          </a:p>
          <a:p>
            <a:endParaRPr lang="en-GB" dirty="0"/>
          </a:p>
          <a:p>
            <a:endParaRPr lang="en-GB" dirty="0"/>
          </a:p>
        </p:txBody>
      </p:sp>
      <p:sp>
        <p:nvSpPr>
          <p:cNvPr id="14" name="Text Placeholder 13">
            <a:extLst>
              <a:ext uri="{FF2B5EF4-FFF2-40B4-BE49-F238E27FC236}">
                <a16:creationId xmlns:a16="http://schemas.microsoft.com/office/drawing/2014/main" id="{E29393AC-CCC7-443E-137B-E950AF124509}"/>
              </a:ext>
            </a:extLst>
          </p:cNvPr>
          <p:cNvSpPr>
            <a:spLocks noGrp="1"/>
          </p:cNvSpPr>
          <p:nvPr>
            <p:ph type="body" sz="quarter" idx="18"/>
          </p:nvPr>
        </p:nvSpPr>
        <p:spPr/>
        <p:txBody>
          <a:bodyPr/>
          <a:lstStyle/>
          <a:p>
            <a:r>
              <a:rPr lang="en-GB" dirty="0"/>
              <a:t>TOAST=Trial of Org 10172 in Acute Stroke Treatment</a:t>
            </a:r>
          </a:p>
        </p:txBody>
      </p:sp>
      <p:sp>
        <p:nvSpPr>
          <p:cNvPr id="6" name="Slide Number Placeholder 5">
            <a:extLst>
              <a:ext uri="{FF2B5EF4-FFF2-40B4-BE49-F238E27FC236}">
                <a16:creationId xmlns:a16="http://schemas.microsoft.com/office/drawing/2014/main" id="{D21BB3A9-5A61-D3F1-54F1-D809AE5CF2EB}"/>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30</a:t>
            </a:fld>
            <a:endParaRPr lang="en-GB" dirty="0"/>
          </a:p>
        </p:txBody>
      </p:sp>
    </p:spTree>
    <p:extLst>
      <p:ext uri="{BB962C8B-B14F-4D97-AF65-F5344CB8AC3E}">
        <p14:creationId xmlns:p14="http://schemas.microsoft.com/office/powerpoint/2010/main" val="2651299327"/>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AD98DE-715D-4218-A8DC-58DC603D87D7}">
  <ds:schemaRefs>
    <ds:schemaRef ds:uri="http://schemas.microsoft.com/office/infopath/2007/PartnerControls"/>
    <ds:schemaRef ds:uri="http://purl.org/dc/elements/1.1/"/>
    <ds:schemaRef ds:uri="http://schemas.microsoft.com/office/2006/metadata/properties"/>
    <ds:schemaRef ds:uri="08562aa6-c0ad-4fb9-8a82-15409d3a28b4"/>
    <ds:schemaRef ds:uri="http://purl.org/dc/terms/"/>
    <ds:schemaRef ds:uri="http://schemas.openxmlformats.org/package/2006/metadata/core-properties"/>
    <ds:schemaRef ds:uri="http://schemas.microsoft.com/office/2006/documentManagement/types"/>
    <ds:schemaRef ds:uri="28627d7c-4416-4bc1-86cf-ca6c3a42a8f2"/>
    <ds:schemaRef ds:uri="http://www.w3.org/XML/1998/namespace"/>
    <ds:schemaRef ds:uri="http://purl.org/dc/dcmitype/"/>
  </ds:schemaRefs>
</ds:datastoreItem>
</file>

<file path=customXml/itemProps2.xml><?xml version="1.0" encoding="utf-8"?>
<ds:datastoreItem xmlns:ds="http://schemas.openxmlformats.org/officeDocument/2006/customXml" ds:itemID="{F556810E-450E-4FFF-BBB0-0621B79749EA}">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FBE14FC-6830-41D9-B09E-A6AE3E264A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19165</TotalTime>
  <Words>8796</Words>
  <Application>Microsoft Office PowerPoint</Application>
  <PresentationFormat>Widescreen</PresentationFormat>
  <Paragraphs>702</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Times New Roman</vt:lpstr>
      <vt:lpstr>Office Theme</vt:lpstr>
      <vt:lpstr>PowerPoint Presentation</vt:lpstr>
      <vt:lpstr>Introduction</vt:lpstr>
      <vt:lpstr>Stroke syndromes</vt:lpstr>
      <vt:lpstr>Stroke classification systems</vt:lpstr>
      <vt:lpstr>Major cerebral arteries and their blood supplies</vt:lpstr>
      <vt:lpstr>Different stroke syndromes</vt:lpstr>
      <vt:lpstr>Assessment of stroke syndromes</vt:lpstr>
      <vt:lpstr>Diagnostic tools for stroke assessment</vt:lpstr>
      <vt:lpstr>Ischaemic stroke syndromes</vt:lpstr>
      <vt:lpstr>Anterior cerebral artery (ACA) infarction</vt:lpstr>
      <vt:lpstr>Middle cerebral artery (MCA) infarction</vt:lpstr>
      <vt:lpstr>Posterior cerebral artery (PCA) infarction</vt:lpstr>
      <vt:lpstr>Anterior circulation syndrome – lateralising signs</vt:lpstr>
      <vt:lpstr>Agnosia</vt:lpstr>
      <vt:lpstr>Brainstem syndromes</vt:lpstr>
      <vt:lpstr>Cerebellar infarction</vt:lpstr>
      <vt:lpstr>Carotid infarction</vt:lpstr>
      <vt:lpstr>Watershed infarction</vt:lpstr>
      <vt:lpstr>Lacunar (small vessel) infarction</vt:lpstr>
      <vt:lpstr>Unusual and rare stroke syndromes</vt:lpstr>
      <vt:lpstr>Haemorrhage stroke syndromes</vt:lpstr>
      <vt:lpstr>Haemorrhagic compared with ischaemic stroke</vt:lpstr>
      <vt:lpstr>Intracerebral haemorrhage (ICH)</vt:lpstr>
      <vt:lpstr>Subarachnoid haemorrhage (SAH) </vt:lpstr>
      <vt:lpstr>Implications for treatment</vt:lpstr>
      <vt:lpstr>Prompt recognition and management of stroke syndromes</vt:lpstr>
      <vt:lpstr>Acute management of stroke</vt:lpstr>
      <vt:lpstr>Stroke rehabilitation and long-term management</vt:lpstr>
      <vt:lpstr>Summary</vt:lpstr>
      <vt:lpstr>Summary</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Rachel Jagger</cp:lastModifiedBy>
  <cp:revision>64</cp:revision>
  <cp:lastPrinted>2022-09-28T10:51:32Z</cp:lastPrinted>
  <dcterms:created xsi:type="dcterms:W3CDTF">2022-02-04T12:28:06Z</dcterms:created>
  <dcterms:modified xsi:type="dcterms:W3CDTF">2024-10-01T12:27:23Z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Order">
    <vt:lpwstr>60400.0000000000</vt:lpwstr>
  </property>
  <property fmtid="{D5CDD505-2E9C-101B-9397-08002B2CF9AE}" pid="4" name="MediaServiceImageTags">
    <vt:lpwstr/>
  </property>
</Properties>
</file>