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54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Mitochondria are known as the ‘power plants of the cell’. They use metabolic fuels such as glucose to produce the high-energy molecule, adenosine triphosphate (ATP), which drives many important physiological processes.</a:t>
            </a:r>
          </a:p>
          <a:p>
            <a:r>
              <a:rPr lang="en-GB" dirty="0"/>
              <a:t>A toxic by-product of normal mitochondrial function is the generation of free radicals, which cause oxidative stress.</a:t>
            </a:r>
            <a:r>
              <a:rPr lang="en-GB" baseline="30000" dirty="0"/>
              <a:t>4</a:t>
            </a:r>
            <a:r>
              <a:rPr lang="en-GB" dirty="0"/>
              <a:t> The cellular responses to this oxidative stress are regulated by the genes </a:t>
            </a:r>
            <a:r>
              <a:rPr lang="en-GB" i="1" dirty="0"/>
              <a:t>DJ-1</a:t>
            </a:r>
            <a:r>
              <a:rPr lang="en-GB" dirty="0"/>
              <a:t>, </a:t>
            </a:r>
            <a:r>
              <a:rPr lang="en-GB" i="1" dirty="0"/>
              <a:t>PINK1</a:t>
            </a:r>
            <a:r>
              <a:rPr lang="en-GB" dirty="0"/>
              <a:t>, </a:t>
            </a:r>
            <a:r>
              <a:rPr lang="en-GB" i="1" dirty="0"/>
              <a:t>PRKN</a:t>
            </a:r>
            <a:r>
              <a:rPr lang="en-GB" dirty="0"/>
              <a:t>, and </a:t>
            </a:r>
            <a:r>
              <a:rPr lang="en-GB" i="1" dirty="0"/>
              <a:t>UCH-L1</a:t>
            </a:r>
            <a:r>
              <a:rPr lang="en-GB" dirty="0"/>
              <a:t>, all of which have </a:t>
            </a:r>
            <a:r>
              <a:rPr lang="en-GB" sz="1000" dirty="0"/>
              <a:t>genetic variations</a:t>
            </a:r>
            <a:r>
              <a:rPr lang="en-GB" dirty="0"/>
              <a:t> associated with PD.</a:t>
            </a:r>
            <a:r>
              <a:rPr lang="en-GB" baseline="30000" dirty="0"/>
              <a:t>1-3</a:t>
            </a:r>
            <a:r>
              <a:rPr lang="en-GB" dirty="0"/>
              <a:t> Taken together, the evidence strongly suggests that mitochondrial dysfunction plays an important role in the pathogenesis of PD.</a:t>
            </a:r>
            <a:r>
              <a:rPr lang="en-GB" baseline="30000" dirty="0"/>
              <a:t>1,2</a:t>
            </a:r>
            <a:r>
              <a:rPr lang="en-GB" dirty="0"/>
              <a:t> This opens the potential for novel treatments that may correct this dysfunction in people with PD.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 err="1"/>
              <a:t>Borsche</a:t>
            </a:r>
            <a:r>
              <a:rPr lang="en-GB" dirty="0"/>
              <a:t> M, Pereira SL, Klein C, </a:t>
            </a:r>
            <a:r>
              <a:rPr lang="en-GB" dirty="0" err="1"/>
              <a:t>Grünewald</a:t>
            </a:r>
            <a:r>
              <a:rPr lang="en-GB" dirty="0"/>
              <a:t> A. Mitochondria and Parkinson’s disease: clinical, molecular, and translational aspects. J </a:t>
            </a:r>
            <a:r>
              <a:rPr lang="en-GB" dirty="0" err="1"/>
              <a:t>Parkinsons</a:t>
            </a:r>
            <a:r>
              <a:rPr lang="en-GB" dirty="0"/>
              <a:t> Dis 2021; 11 (1): 45-60.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 err="1"/>
              <a:t>Grünewald</a:t>
            </a:r>
            <a:r>
              <a:rPr lang="en-GB" dirty="0"/>
              <a:t> A, Kumar KR, Sue CM. New insights into the complex role of mitochondria in Parkinson’s disease. Prog Neurobiol 2019; 177: 73–93.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Schapira AHV. Mitochondria in the aetiology and pathogenesis of Parkinson’s disease. Lancet </a:t>
            </a:r>
            <a:r>
              <a:rPr lang="en-GB" dirty="0" err="1"/>
              <a:t>Neurol</a:t>
            </a:r>
            <a:r>
              <a:rPr lang="en-GB" dirty="0"/>
              <a:t> 2008; 7 (1): 97–109.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Moore DJ, West AB, Dawson VL, Dawson TM. Molecular pathophysiology of Parkinson’s disease. Annu Rev </a:t>
            </a:r>
            <a:r>
              <a:rPr lang="en-GB" dirty="0" err="1"/>
              <a:t>Neurosci</a:t>
            </a:r>
            <a:r>
              <a:rPr lang="en-GB" dirty="0"/>
              <a:t> 2005; 28: 57–87.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44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9C4A5B-6E88-8736-9078-23F9B48C4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3487968" y="1333310"/>
            <a:ext cx="8059275" cy="4582164"/>
          </a:xfrm>
          <a:prstGeom prst="rect">
            <a:avLst/>
          </a:prstGeom>
        </p:spPr>
      </p:pic>
      <p:sp>
        <p:nvSpPr>
          <p:cNvPr id="96" name="Oval 95">
            <a:extLst>
              <a:ext uri="{FF2B5EF4-FFF2-40B4-BE49-F238E27FC236}">
                <a16:creationId xmlns:a16="http://schemas.microsoft.com/office/drawing/2014/main" id="{A128A587-255C-7F01-E75A-3295B8CDBFE7}"/>
              </a:ext>
            </a:extLst>
          </p:cNvPr>
          <p:cNvSpPr/>
          <p:nvPr/>
        </p:nvSpPr>
        <p:spPr>
          <a:xfrm>
            <a:off x="8994350" y="4277346"/>
            <a:ext cx="438144" cy="438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65000"/>
            </a:schemeClr>
          </a:solidFill>
          <a:ln w="25400">
            <a:solidFill>
              <a:schemeClr val="accent3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7DBFEA5C-CB18-9AE4-FFA1-A830C7217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6021" y="1402276"/>
            <a:ext cx="5178588" cy="4429724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5F705ED6-3F75-AD44-BD99-B3DA70CD414E}"/>
              </a:ext>
            </a:extLst>
          </p:cNvPr>
          <p:cNvSpPr/>
          <p:nvPr/>
        </p:nvSpPr>
        <p:spPr>
          <a:xfrm>
            <a:off x="6993586" y="1692670"/>
            <a:ext cx="1167820" cy="116782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" name="Graphic 36">
            <a:extLst>
              <a:ext uri="{FF2B5EF4-FFF2-40B4-BE49-F238E27FC236}">
                <a16:creationId xmlns:a16="http://schemas.microsoft.com/office/drawing/2014/main" id="{0B65F304-29C6-6B4D-E3F5-9919EF0D8CE7}"/>
              </a:ext>
            </a:extLst>
          </p:cNvPr>
          <p:cNvGrpSpPr/>
          <p:nvPr/>
        </p:nvGrpSpPr>
        <p:grpSpPr>
          <a:xfrm>
            <a:off x="9271710" y="2283578"/>
            <a:ext cx="2358463" cy="3547417"/>
            <a:chOff x="9110469" y="2328558"/>
            <a:chExt cx="2358463" cy="3547417"/>
          </a:xfrm>
          <a:noFill/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20E6A64-386D-FF6E-350F-EB252960EBDF}"/>
                </a:ext>
              </a:extLst>
            </p:cNvPr>
            <p:cNvSpPr/>
            <p:nvPr/>
          </p:nvSpPr>
          <p:spPr>
            <a:xfrm>
              <a:off x="9113186" y="2328558"/>
              <a:ext cx="2315603" cy="2258200"/>
            </a:xfrm>
            <a:custGeom>
              <a:avLst/>
              <a:gdLst>
                <a:gd name="connsiteX0" fmla="*/ 1358743 w 2315603"/>
                <a:gd name="connsiteY0" fmla="*/ 1437675 h 2258200"/>
                <a:gd name="connsiteX1" fmla="*/ 1353846 w 2315603"/>
                <a:gd name="connsiteY1" fmla="*/ 1383300 h 2258200"/>
                <a:gd name="connsiteX2" fmla="*/ 1413872 w 2315603"/>
                <a:gd name="connsiteY2" fmla="*/ 1362454 h 2258200"/>
                <a:gd name="connsiteX3" fmla="*/ 1636271 w 2315603"/>
                <a:gd name="connsiteY3" fmla="*/ 1351780 h 2258200"/>
                <a:gd name="connsiteX4" fmla="*/ 1735603 w 2315603"/>
                <a:gd name="connsiteY4" fmla="*/ 1371370 h 2258200"/>
                <a:gd name="connsiteX5" fmla="*/ 1792490 w 2315603"/>
                <a:gd name="connsiteY5" fmla="*/ 1434410 h 2258200"/>
                <a:gd name="connsiteX6" fmla="*/ 1834559 w 2315603"/>
                <a:gd name="connsiteY6" fmla="*/ 1629935 h 2258200"/>
                <a:gd name="connsiteX7" fmla="*/ 1791235 w 2315603"/>
                <a:gd name="connsiteY7" fmla="*/ 1682804 h 2258200"/>
                <a:gd name="connsiteX8" fmla="*/ 1792114 w 2315603"/>
                <a:gd name="connsiteY8" fmla="*/ 1745467 h 2258200"/>
                <a:gd name="connsiteX9" fmla="*/ 1872484 w 2315603"/>
                <a:gd name="connsiteY9" fmla="*/ 1653293 h 2258200"/>
                <a:gd name="connsiteX10" fmla="*/ 1893204 w 2315603"/>
                <a:gd name="connsiteY10" fmla="*/ 1528343 h 2258200"/>
                <a:gd name="connsiteX11" fmla="*/ 1911162 w 2315603"/>
                <a:gd name="connsiteY11" fmla="*/ 1483009 h 2258200"/>
                <a:gd name="connsiteX12" fmla="*/ 1977593 w 2315603"/>
                <a:gd name="connsiteY12" fmla="*/ 1467312 h 2258200"/>
                <a:gd name="connsiteX13" fmla="*/ 2089106 w 2315603"/>
                <a:gd name="connsiteY13" fmla="*/ 1391588 h 2258200"/>
                <a:gd name="connsiteX14" fmla="*/ 2280738 w 2315603"/>
                <a:gd name="connsiteY14" fmla="*/ 1167808 h 2258200"/>
                <a:gd name="connsiteX15" fmla="*/ 2306859 w 2315603"/>
                <a:gd name="connsiteY15" fmla="*/ 1063578 h 2258200"/>
                <a:gd name="connsiteX16" fmla="*/ 2293296 w 2315603"/>
                <a:gd name="connsiteY16" fmla="*/ 1052904 h 2258200"/>
                <a:gd name="connsiteX17" fmla="*/ 2257506 w 2315603"/>
                <a:gd name="connsiteY17" fmla="*/ 1077894 h 2258200"/>
                <a:gd name="connsiteX18" fmla="*/ 2164704 w 2315603"/>
                <a:gd name="connsiteY18" fmla="*/ 1236248 h 2258200"/>
                <a:gd name="connsiteX19" fmla="*/ 2124142 w 2315603"/>
                <a:gd name="connsiteY19" fmla="*/ 1291000 h 2258200"/>
                <a:gd name="connsiteX20" fmla="*/ 2065999 w 2315603"/>
                <a:gd name="connsiteY20" fmla="*/ 1331059 h 2258200"/>
                <a:gd name="connsiteX21" fmla="*/ 2010494 w 2315603"/>
                <a:gd name="connsiteY21" fmla="*/ 1389830 h 2258200"/>
                <a:gd name="connsiteX22" fmla="*/ 1839833 w 2315603"/>
                <a:gd name="connsiteY22" fmla="*/ 1371872 h 2258200"/>
                <a:gd name="connsiteX23" fmla="*/ 1681228 w 2315603"/>
                <a:gd name="connsiteY23" fmla="*/ 1283591 h 2258200"/>
                <a:gd name="connsiteX24" fmla="*/ 1566450 w 2315603"/>
                <a:gd name="connsiteY24" fmla="*/ 1257094 h 2258200"/>
                <a:gd name="connsiteX25" fmla="*/ 1550878 w 2315603"/>
                <a:gd name="connsiteY25" fmla="*/ 1223188 h 2258200"/>
                <a:gd name="connsiteX26" fmla="*/ 1632629 w 2315603"/>
                <a:gd name="connsiteY26" fmla="*/ 1188277 h 2258200"/>
                <a:gd name="connsiteX27" fmla="*/ 1729324 w 2315603"/>
                <a:gd name="connsiteY27" fmla="*/ 1254331 h 2258200"/>
                <a:gd name="connsiteX28" fmla="*/ 1670554 w 2315603"/>
                <a:gd name="connsiteY28" fmla="*/ 1180366 h 2258200"/>
                <a:gd name="connsiteX29" fmla="*/ 1572352 w 2315603"/>
                <a:gd name="connsiteY29" fmla="*/ 1148469 h 2258200"/>
                <a:gd name="connsiteX30" fmla="*/ 1512074 w 2315603"/>
                <a:gd name="connsiteY30" fmla="*/ 1103009 h 2258200"/>
                <a:gd name="connsiteX31" fmla="*/ 1577501 w 2315603"/>
                <a:gd name="connsiteY31" fmla="*/ 1037332 h 2258200"/>
                <a:gd name="connsiteX32" fmla="*/ 1682735 w 2315603"/>
                <a:gd name="connsiteY32" fmla="*/ 1034569 h 2258200"/>
                <a:gd name="connsiteX33" fmla="*/ 1806555 w 2315603"/>
                <a:gd name="connsiteY33" fmla="*/ 995514 h 2258200"/>
                <a:gd name="connsiteX34" fmla="*/ 1851386 w 2315603"/>
                <a:gd name="connsiteY34" fmla="*/ 1081661 h 2258200"/>
                <a:gd name="connsiteX35" fmla="*/ 1884665 w 2315603"/>
                <a:gd name="connsiteY35" fmla="*/ 1226578 h 2258200"/>
                <a:gd name="connsiteX36" fmla="*/ 1961267 w 2315603"/>
                <a:gd name="connsiteY36" fmla="*/ 1269400 h 2258200"/>
                <a:gd name="connsiteX37" fmla="*/ 1959007 w 2315603"/>
                <a:gd name="connsiteY37" fmla="*/ 1239011 h 2258200"/>
                <a:gd name="connsiteX38" fmla="*/ 1939794 w 2315603"/>
                <a:gd name="connsiteY38" fmla="*/ 1213895 h 2258200"/>
                <a:gd name="connsiteX39" fmla="*/ 1907269 w 2315603"/>
                <a:gd name="connsiteY39" fmla="*/ 1108786 h 2258200"/>
                <a:gd name="connsiteX40" fmla="*/ 1929873 w 2315603"/>
                <a:gd name="connsiteY40" fmla="*/ 1059308 h 2258200"/>
                <a:gd name="connsiteX41" fmla="*/ 1988267 w 2315603"/>
                <a:gd name="connsiteY41" fmla="*/ 1093968 h 2258200"/>
                <a:gd name="connsiteX42" fmla="*/ 2127533 w 2315603"/>
                <a:gd name="connsiteY42" fmla="*/ 1138674 h 2258200"/>
                <a:gd name="connsiteX43" fmla="*/ 2165960 w 2315603"/>
                <a:gd name="connsiteY43" fmla="*/ 1128251 h 2258200"/>
                <a:gd name="connsiteX44" fmla="*/ 2142854 w 2315603"/>
                <a:gd name="connsiteY44" fmla="*/ 1090452 h 2258200"/>
                <a:gd name="connsiteX45" fmla="*/ 2072906 w 2315603"/>
                <a:gd name="connsiteY45" fmla="*/ 1082666 h 2258200"/>
                <a:gd name="connsiteX46" fmla="*/ 1922464 w 2315603"/>
                <a:gd name="connsiteY46" fmla="*/ 955832 h 2258200"/>
                <a:gd name="connsiteX47" fmla="*/ 1711116 w 2315603"/>
                <a:gd name="connsiteY47" fmla="*/ 927953 h 2258200"/>
                <a:gd name="connsiteX48" fmla="*/ 1495624 w 2315603"/>
                <a:gd name="connsiteY48" fmla="*/ 969143 h 2258200"/>
                <a:gd name="connsiteX49" fmla="*/ 1388380 w 2315603"/>
                <a:gd name="connsiteY49" fmla="*/ 930214 h 2258200"/>
                <a:gd name="connsiteX50" fmla="*/ 1353720 w 2315603"/>
                <a:gd name="connsiteY50" fmla="*/ 871569 h 2258200"/>
                <a:gd name="connsiteX51" fmla="*/ 1296833 w 2315603"/>
                <a:gd name="connsiteY51" fmla="*/ 774622 h 2258200"/>
                <a:gd name="connsiteX52" fmla="*/ 1297461 w 2315603"/>
                <a:gd name="connsiteY52" fmla="*/ 666876 h 2258200"/>
                <a:gd name="connsiteX53" fmla="*/ 1336893 w 2315603"/>
                <a:gd name="connsiteY53" fmla="*/ 630584 h 2258200"/>
                <a:gd name="connsiteX54" fmla="*/ 1689767 w 2315603"/>
                <a:gd name="connsiteY54" fmla="*/ 453268 h 2258200"/>
                <a:gd name="connsiteX55" fmla="*/ 1755194 w 2315603"/>
                <a:gd name="connsiteY55" fmla="*/ 412455 h 2258200"/>
                <a:gd name="connsiteX56" fmla="*/ 1723297 w 2315603"/>
                <a:gd name="connsiteY56" fmla="*/ 359838 h 2258200"/>
                <a:gd name="connsiteX57" fmla="*/ 1699311 w 2315603"/>
                <a:gd name="connsiteY57" fmla="*/ 380935 h 2258200"/>
                <a:gd name="connsiteX58" fmla="*/ 1576873 w 2315603"/>
                <a:gd name="connsiteY58" fmla="*/ 452263 h 2258200"/>
                <a:gd name="connsiteX59" fmla="*/ 1514209 w 2315603"/>
                <a:gd name="connsiteY59" fmla="*/ 463440 h 2258200"/>
                <a:gd name="connsiteX60" fmla="*/ 1441876 w 2315603"/>
                <a:gd name="connsiteY60" fmla="*/ 383572 h 2258200"/>
                <a:gd name="connsiteX61" fmla="*/ 1431955 w 2315603"/>
                <a:gd name="connsiteY61" fmla="*/ 337359 h 2258200"/>
                <a:gd name="connsiteX62" fmla="*/ 1456318 w 2315603"/>
                <a:gd name="connsiteY62" fmla="*/ 299560 h 2258200"/>
                <a:gd name="connsiteX63" fmla="*/ 1513079 w 2315603"/>
                <a:gd name="connsiteY63" fmla="*/ 193572 h 2258200"/>
                <a:gd name="connsiteX64" fmla="*/ 1397924 w 2315603"/>
                <a:gd name="connsiteY64" fmla="*/ 278840 h 2258200"/>
                <a:gd name="connsiteX65" fmla="*/ 1389761 w 2315603"/>
                <a:gd name="connsiteY65" fmla="*/ 435687 h 2258200"/>
                <a:gd name="connsiteX66" fmla="*/ 1332749 w 2315603"/>
                <a:gd name="connsiteY66" fmla="*/ 576334 h 2258200"/>
                <a:gd name="connsiteX67" fmla="*/ 1269834 w 2315603"/>
                <a:gd name="connsiteY67" fmla="*/ 609487 h 2258200"/>
                <a:gd name="connsiteX68" fmla="*/ 1222993 w 2315603"/>
                <a:gd name="connsiteY68" fmla="*/ 726149 h 2258200"/>
                <a:gd name="connsiteX69" fmla="*/ 1229147 w 2315603"/>
                <a:gd name="connsiteY69" fmla="*/ 760934 h 2258200"/>
                <a:gd name="connsiteX70" fmla="*/ 1143628 w 2315603"/>
                <a:gd name="connsiteY70" fmla="*/ 789692 h 2258200"/>
                <a:gd name="connsiteX71" fmla="*/ 1079206 w 2315603"/>
                <a:gd name="connsiteY71" fmla="*/ 703922 h 2258200"/>
                <a:gd name="connsiteX72" fmla="*/ 915076 w 2315603"/>
                <a:gd name="connsiteY72" fmla="*/ 562772 h 2258200"/>
                <a:gd name="connsiteX73" fmla="*/ 861705 w 2315603"/>
                <a:gd name="connsiteY73" fmla="*/ 532257 h 2258200"/>
                <a:gd name="connsiteX74" fmla="*/ 845631 w 2315603"/>
                <a:gd name="connsiteY74" fmla="*/ 426645 h 2258200"/>
                <a:gd name="connsiteX75" fmla="*/ 777191 w 2315603"/>
                <a:gd name="connsiteY75" fmla="*/ 272435 h 2258200"/>
                <a:gd name="connsiteX76" fmla="*/ 752578 w 2315603"/>
                <a:gd name="connsiteY76" fmla="*/ 110942 h 2258200"/>
                <a:gd name="connsiteX77" fmla="*/ 783093 w 2315603"/>
                <a:gd name="connsiteY77" fmla="*/ 59455 h 2258200"/>
                <a:gd name="connsiteX78" fmla="*/ 768777 w 2315603"/>
                <a:gd name="connsiteY78" fmla="*/ 7089 h 2258200"/>
                <a:gd name="connsiteX79" fmla="*/ 710258 w 2315603"/>
                <a:gd name="connsiteY79" fmla="*/ 36725 h 2258200"/>
                <a:gd name="connsiteX80" fmla="*/ 718797 w 2315603"/>
                <a:gd name="connsiteY80" fmla="*/ 116341 h 2258200"/>
                <a:gd name="connsiteX81" fmla="*/ 704104 w 2315603"/>
                <a:gd name="connsiteY81" fmla="*/ 265528 h 2258200"/>
                <a:gd name="connsiteX82" fmla="*/ 772921 w 2315603"/>
                <a:gd name="connsiteY82" fmla="*/ 393367 h 2258200"/>
                <a:gd name="connsiteX83" fmla="*/ 782214 w 2315603"/>
                <a:gd name="connsiteY83" fmla="*/ 426645 h 2258200"/>
                <a:gd name="connsiteX84" fmla="*/ 725327 w 2315603"/>
                <a:gd name="connsiteY84" fmla="*/ 459923 h 2258200"/>
                <a:gd name="connsiteX85" fmla="*/ 660529 w 2315603"/>
                <a:gd name="connsiteY85" fmla="*/ 425515 h 2258200"/>
                <a:gd name="connsiteX86" fmla="*/ 419795 w 2315603"/>
                <a:gd name="connsiteY86" fmla="*/ 372144 h 2258200"/>
                <a:gd name="connsiteX87" fmla="*/ 369564 w 2315603"/>
                <a:gd name="connsiteY87" fmla="*/ 371265 h 2258200"/>
                <a:gd name="connsiteX88" fmla="*/ 335909 w 2315603"/>
                <a:gd name="connsiteY88" fmla="*/ 346401 h 2258200"/>
                <a:gd name="connsiteX89" fmla="*/ 267846 w 2315603"/>
                <a:gd name="connsiteY89" fmla="*/ 376288 h 2258200"/>
                <a:gd name="connsiteX90" fmla="*/ 313556 w 2315603"/>
                <a:gd name="connsiteY90" fmla="*/ 435687 h 2258200"/>
                <a:gd name="connsiteX91" fmla="*/ 361150 w 2315603"/>
                <a:gd name="connsiteY91" fmla="*/ 422250 h 2258200"/>
                <a:gd name="connsiteX92" fmla="*/ 592842 w 2315603"/>
                <a:gd name="connsiteY92" fmla="*/ 440710 h 2258200"/>
                <a:gd name="connsiteX93" fmla="*/ 786860 w 2315603"/>
                <a:gd name="connsiteY93" fmla="*/ 578720 h 2258200"/>
                <a:gd name="connsiteX94" fmla="*/ 849524 w 2315603"/>
                <a:gd name="connsiteY94" fmla="*/ 679560 h 2258200"/>
                <a:gd name="connsiteX95" fmla="*/ 712769 w 2315603"/>
                <a:gd name="connsiteY95" fmla="*/ 747372 h 2258200"/>
                <a:gd name="connsiteX96" fmla="*/ 556299 w 2315603"/>
                <a:gd name="connsiteY96" fmla="*/ 669137 h 2258200"/>
                <a:gd name="connsiteX97" fmla="*/ 377852 w 2315603"/>
                <a:gd name="connsiteY97" fmla="*/ 638119 h 2258200"/>
                <a:gd name="connsiteX98" fmla="*/ 240847 w 2315603"/>
                <a:gd name="connsiteY98" fmla="*/ 534140 h 2258200"/>
                <a:gd name="connsiteX99" fmla="*/ 223391 w 2315603"/>
                <a:gd name="connsiteY99" fmla="*/ 483783 h 2258200"/>
                <a:gd name="connsiteX100" fmla="*/ 137621 w 2315603"/>
                <a:gd name="connsiteY100" fmla="*/ 407432 h 2258200"/>
                <a:gd name="connsiteX101" fmla="*/ 70688 w 2315603"/>
                <a:gd name="connsiteY101" fmla="*/ 365614 h 2258200"/>
                <a:gd name="connsiteX102" fmla="*/ 7899 w 2315603"/>
                <a:gd name="connsiteY102" fmla="*/ 344643 h 2258200"/>
                <a:gd name="connsiteX103" fmla="*/ 48712 w 2315603"/>
                <a:gd name="connsiteY103" fmla="*/ 411576 h 2258200"/>
                <a:gd name="connsiteX104" fmla="*/ 150179 w 2315603"/>
                <a:gd name="connsiteY104" fmla="*/ 460802 h 2258200"/>
                <a:gd name="connsiteX105" fmla="*/ 185718 w 2315603"/>
                <a:gd name="connsiteY105" fmla="*/ 537154 h 2258200"/>
                <a:gd name="connsiteX106" fmla="*/ 375090 w 2315603"/>
                <a:gd name="connsiteY106" fmla="*/ 702540 h 2258200"/>
                <a:gd name="connsiteX107" fmla="*/ 627251 w 2315603"/>
                <a:gd name="connsiteY107" fmla="*/ 774748 h 2258200"/>
                <a:gd name="connsiteX108" fmla="*/ 701593 w 2315603"/>
                <a:gd name="connsiteY108" fmla="*/ 963115 h 2258200"/>
                <a:gd name="connsiteX109" fmla="*/ 592717 w 2315603"/>
                <a:gd name="connsiteY109" fmla="*/ 1062573 h 2258200"/>
                <a:gd name="connsiteX110" fmla="*/ 461864 w 2315603"/>
                <a:gd name="connsiteY110" fmla="*/ 1047881 h 2258200"/>
                <a:gd name="connsiteX111" fmla="*/ 404349 w 2315603"/>
                <a:gd name="connsiteY111" fmla="*/ 819705 h 2258200"/>
                <a:gd name="connsiteX112" fmla="*/ 380238 w 2315603"/>
                <a:gd name="connsiteY112" fmla="*/ 844946 h 2258200"/>
                <a:gd name="connsiteX113" fmla="*/ 401461 w 2315603"/>
                <a:gd name="connsiteY113" fmla="*/ 914140 h 2258200"/>
                <a:gd name="connsiteX114" fmla="*/ 405354 w 2315603"/>
                <a:gd name="connsiteY114" fmla="*/ 1015356 h 2258200"/>
                <a:gd name="connsiteX115" fmla="*/ 404349 w 2315603"/>
                <a:gd name="connsiteY115" fmla="*/ 1082289 h 2258200"/>
                <a:gd name="connsiteX116" fmla="*/ 366676 w 2315603"/>
                <a:gd name="connsiteY116" fmla="*/ 1042481 h 2258200"/>
                <a:gd name="connsiteX117" fmla="*/ 353113 w 2315603"/>
                <a:gd name="connsiteY117" fmla="*/ 968138 h 2258200"/>
                <a:gd name="connsiteX118" fmla="*/ 315440 w 2315603"/>
                <a:gd name="connsiteY118" fmla="*/ 885508 h 2258200"/>
                <a:gd name="connsiteX119" fmla="*/ 249511 w 2315603"/>
                <a:gd name="connsiteY119" fmla="*/ 811166 h 2258200"/>
                <a:gd name="connsiteX120" fmla="*/ 166881 w 2315603"/>
                <a:gd name="connsiteY120" fmla="*/ 772488 h 2258200"/>
                <a:gd name="connsiteX121" fmla="*/ 116650 w 2315603"/>
                <a:gd name="connsiteY121" fmla="*/ 725396 h 2258200"/>
                <a:gd name="connsiteX122" fmla="*/ 62274 w 2315603"/>
                <a:gd name="connsiteY122" fmla="*/ 699276 h 2258200"/>
                <a:gd name="connsiteX123" fmla="*/ 67549 w 2315603"/>
                <a:gd name="connsiteY123" fmla="*/ 772488 h 2258200"/>
                <a:gd name="connsiteX124" fmla="*/ 137621 w 2315603"/>
                <a:gd name="connsiteY124" fmla="*/ 792329 h 2258200"/>
                <a:gd name="connsiteX125" fmla="*/ 222387 w 2315603"/>
                <a:gd name="connsiteY125" fmla="*/ 845700 h 2258200"/>
                <a:gd name="connsiteX126" fmla="*/ 301878 w 2315603"/>
                <a:gd name="connsiteY126" fmla="*/ 981701 h 2258200"/>
                <a:gd name="connsiteX127" fmla="*/ 323854 w 2315603"/>
                <a:gd name="connsiteY127" fmla="*/ 1093717 h 2258200"/>
                <a:gd name="connsiteX128" fmla="*/ 461990 w 2315603"/>
                <a:gd name="connsiteY128" fmla="*/ 1195184 h 2258200"/>
                <a:gd name="connsiteX129" fmla="*/ 603265 w 2315603"/>
                <a:gd name="connsiteY129" fmla="*/ 1149097 h 2258200"/>
                <a:gd name="connsiteX130" fmla="*/ 740397 w 2315603"/>
                <a:gd name="connsiteY130" fmla="*/ 1229718 h 2258200"/>
                <a:gd name="connsiteX131" fmla="*/ 728843 w 2315603"/>
                <a:gd name="connsiteY131" fmla="*/ 1306069 h 2258200"/>
                <a:gd name="connsiteX132" fmla="*/ 742406 w 2315603"/>
                <a:gd name="connsiteY132" fmla="*/ 1336459 h 2258200"/>
                <a:gd name="connsiteX133" fmla="*/ 817627 w 2315603"/>
                <a:gd name="connsiteY133" fmla="*/ 1228211 h 2258200"/>
                <a:gd name="connsiteX134" fmla="*/ 911936 w 2315603"/>
                <a:gd name="connsiteY134" fmla="*/ 1240141 h 2258200"/>
                <a:gd name="connsiteX135" fmla="*/ 930773 w 2315603"/>
                <a:gd name="connsiteY135" fmla="*/ 1314483 h 2258200"/>
                <a:gd name="connsiteX136" fmla="*/ 857059 w 2315603"/>
                <a:gd name="connsiteY136" fmla="*/ 1376016 h 2258200"/>
                <a:gd name="connsiteX137" fmla="*/ 785605 w 2315603"/>
                <a:gd name="connsiteY137" fmla="*/ 1449731 h 2258200"/>
                <a:gd name="connsiteX138" fmla="*/ 719299 w 2315603"/>
                <a:gd name="connsiteY138" fmla="*/ 1636717 h 2258200"/>
                <a:gd name="connsiteX139" fmla="*/ 742406 w 2315603"/>
                <a:gd name="connsiteY139" fmla="*/ 1627926 h 2258200"/>
                <a:gd name="connsiteX140" fmla="*/ 784600 w 2315603"/>
                <a:gd name="connsiteY140" fmla="*/ 1489288 h 2258200"/>
                <a:gd name="connsiteX141" fmla="*/ 893979 w 2315603"/>
                <a:gd name="connsiteY141" fmla="*/ 1391839 h 2258200"/>
                <a:gd name="connsiteX142" fmla="*/ 1019808 w 2315603"/>
                <a:gd name="connsiteY142" fmla="*/ 1328045 h 2258200"/>
                <a:gd name="connsiteX143" fmla="*/ 1087871 w 2315603"/>
                <a:gd name="connsiteY143" fmla="*/ 1347887 h 2258200"/>
                <a:gd name="connsiteX144" fmla="*/ 1225003 w 2315603"/>
                <a:gd name="connsiteY144" fmla="*/ 1490167 h 2258200"/>
                <a:gd name="connsiteX145" fmla="*/ 1364143 w 2315603"/>
                <a:gd name="connsiteY145" fmla="*/ 1545672 h 2258200"/>
                <a:gd name="connsiteX146" fmla="*/ 1457322 w 2315603"/>
                <a:gd name="connsiteY146" fmla="*/ 1691092 h 2258200"/>
                <a:gd name="connsiteX147" fmla="*/ 1354725 w 2315603"/>
                <a:gd name="connsiteY147" fmla="*/ 1870041 h 2258200"/>
                <a:gd name="connsiteX148" fmla="*/ 1172637 w 2315603"/>
                <a:gd name="connsiteY148" fmla="*/ 1876320 h 2258200"/>
                <a:gd name="connsiteX149" fmla="*/ 1004111 w 2315603"/>
                <a:gd name="connsiteY149" fmla="*/ 1918137 h 2258200"/>
                <a:gd name="connsiteX150" fmla="*/ 1064765 w 2315603"/>
                <a:gd name="connsiteY150" fmla="*/ 1952671 h 2258200"/>
                <a:gd name="connsiteX151" fmla="*/ 1278248 w 2315603"/>
                <a:gd name="connsiteY151" fmla="*/ 1923412 h 2258200"/>
                <a:gd name="connsiteX152" fmla="*/ 1435220 w 2315603"/>
                <a:gd name="connsiteY152" fmla="*/ 1912989 h 2258200"/>
                <a:gd name="connsiteX153" fmla="*/ 1552385 w 2315603"/>
                <a:gd name="connsiteY153" fmla="*/ 1787410 h 2258200"/>
                <a:gd name="connsiteX154" fmla="*/ 1646569 w 2315603"/>
                <a:gd name="connsiteY154" fmla="*/ 1808382 h 2258200"/>
                <a:gd name="connsiteX155" fmla="*/ 1638155 w 2315603"/>
                <a:gd name="connsiteY155" fmla="*/ 1869036 h 2258200"/>
                <a:gd name="connsiteX156" fmla="*/ 1588928 w 2315603"/>
                <a:gd name="connsiteY156" fmla="*/ 2226934 h 2258200"/>
                <a:gd name="connsiteX157" fmla="*/ 1607765 w 2315603"/>
                <a:gd name="connsiteY157" fmla="*/ 2257324 h 2258200"/>
                <a:gd name="connsiteX158" fmla="*/ 1619318 w 2315603"/>
                <a:gd name="connsiteY158" fmla="*/ 2208097 h 2258200"/>
                <a:gd name="connsiteX159" fmla="*/ 1659126 w 2315603"/>
                <a:gd name="connsiteY159" fmla="*/ 1948527 h 2258200"/>
                <a:gd name="connsiteX160" fmla="*/ 1725055 w 2315603"/>
                <a:gd name="connsiteY160" fmla="*/ 1821944 h 2258200"/>
                <a:gd name="connsiteX161" fmla="*/ 1697804 w 2315603"/>
                <a:gd name="connsiteY161" fmla="*/ 1758151 h 2258200"/>
                <a:gd name="connsiteX162" fmla="*/ 1516721 w 2315603"/>
                <a:gd name="connsiteY162" fmla="*/ 1635712 h 2258200"/>
                <a:gd name="connsiteX163" fmla="*/ 1443509 w 2315603"/>
                <a:gd name="connsiteY163" fmla="*/ 1489162 h 2258200"/>
                <a:gd name="connsiteX164" fmla="*/ 1359246 w 2315603"/>
                <a:gd name="connsiteY164" fmla="*/ 1437424 h 225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315603" h="2258200">
                  <a:moveTo>
                    <a:pt x="1358743" y="1437675"/>
                  </a:moveTo>
                  <a:cubicBezTo>
                    <a:pt x="1338651" y="1429889"/>
                    <a:pt x="1338525" y="1398495"/>
                    <a:pt x="1353846" y="1383300"/>
                  </a:cubicBezTo>
                  <a:cubicBezTo>
                    <a:pt x="1369166" y="1368105"/>
                    <a:pt x="1392398" y="1364714"/>
                    <a:pt x="1413872" y="1362454"/>
                  </a:cubicBezTo>
                  <a:cubicBezTo>
                    <a:pt x="1487712" y="1354919"/>
                    <a:pt x="1562054" y="1351403"/>
                    <a:pt x="1636271" y="1351780"/>
                  </a:cubicBezTo>
                  <a:cubicBezTo>
                    <a:pt x="1670428" y="1351905"/>
                    <a:pt x="1706344" y="1353538"/>
                    <a:pt x="1735603" y="1371370"/>
                  </a:cubicBezTo>
                  <a:cubicBezTo>
                    <a:pt x="1759966" y="1386314"/>
                    <a:pt x="1776542" y="1410676"/>
                    <a:pt x="1792490" y="1434410"/>
                  </a:cubicBezTo>
                  <a:cubicBezTo>
                    <a:pt x="1831796" y="1493181"/>
                    <a:pt x="1871856" y="1569909"/>
                    <a:pt x="1834559" y="1629935"/>
                  </a:cubicBezTo>
                  <a:cubicBezTo>
                    <a:pt x="1822503" y="1649274"/>
                    <a:pt x="1803667" y="1663716"/>
                    <a:pt x="1791235" y="1682804"/>
                  </a:cubicBezTo>
                  <a:cubicBezTo>
                    <a:pt x="1778802" y="1701892"/>
                    <a:pt x="1775035" y="1730524"/>
                    <a:pt x="1792114" y="1745467"/>
                  </a:cubicBezTo>
                  <a:cubicBezTo>
                    <a:pt x="1832173" y="1731779"/>
                    <a:pt x="1859298" y="1693478"/>
                    <a:pt x="1872484" y="1653293"/>
                  </a:cubicBezTo>
                  <a:cubicBezTo>
                    <a:pt x="1885669" y="1613108"/>
                    <a:pt x="1887553" y="1570286"/>
                    <a:pt x="1893204" y="1528343"/>
                  </a:cubicBezTo>
                  <a:cubicBezTo>
                    <a:pt x="1895465" y="1511892"/>
                    <a:pt x="1898981" y="1494186"/>
                    <a:pt x="1911162" y="1483009"/>
                  </a:cubicBezTo>
                  <a:cubicBezTo>
                    <a:pt x="1928366" y="1467437"/>
                    <a:pt x="1954612" y="1470702"/>
                    <a:pt x="1977593" y="1467312"/>
                  </a:cubicBezTo>
                  <a:cubicBezTo>
                    <a:pt x="2022926" y="1460530"/>
                    <a:pt x="2058088" y="1425369"/>
                    <a:pt x="2089106" y="1391588"/>
                  </a:cubicBezTo>
                  <a:cubicBezTo>
                    <a:pt x="2155662" y="1319255"/>
                    <a:pt x="2219582" y="1244662"/>
                    <a:pt x="2280738" y="1167808"/>
                  </a:cubicBezTo>
                  <a:cubicBezTo>
                    <a:pt x="2304724" y="1137669"/>
                    <a:pt x="2329086" y="1095098"/>
                    <a:pt x="2306859" y="1063578"/>
                  </a:cubicBezTo>
                  <a:cubicBezTo>
                    <a:pt x="2303468" y="1058806"/>
                    <a:pt x="2298947" y="1054536"/>
                    <a:pt x="2293296" y="1052904"/>
                  </a:cubicBezTo>
                  <a:cubicBezTo>
                    <a:pt x="2278101" y="1048634"/>
                    <a:pt x="2265418" y="1064331"/>
                    <a:pt x="2257506" y="1077894"/>
                  </a:cubicBezTo>
                  <a:cubicBezTo>
                    <a:pt x="2226614" y="1130637"/>
                    <a:pt x="2195596" y="1183505"/>
                    <a:pt x="2164704" y="1236248"/>
                  </a:cubicBezTo>
                  <a:cubicBezTo>
                    <a:pt x="2153151" y="1255964"/>
                    <a:pt x="2141346" y="1275931"/>
                    <a:pt x="2124142" y="1291000"/>
                  </a:cubicBezTo>
                  <a:cubicBezTo>
                    <a:pt x="2106310" y="1306446"/>
                    <a:pt x="2083832" y="1315739"/>
                    <a:pt x="2065999" y="1331059"/>
                  </a:cubicBezTo>
                  <a:cubicBezTo>
                    <a:pt x="2045530" y="1348640"/>
                    <a:pt x="2032219" y="1373630"/>
                    <a:pt x="2010494" y="1389830"/>
                  </a:cubicBezTo>
                  <a:cubicBezTo>
                    <a:pt x="1961644" y="1426373"/>
                    <a:pt x="1890944" y="1405025"/>
                    <a:pt x="1839833" y="1371872"/>
                  </a:cubicBezTo>
                  <a:cubicBezTo>
                    <a:pt x="1788723" y="1338720"/>
                    <a:pt x="1741380" y="1294014"/>
                    <a:pt x="1681228" y="1283591"/>
                  </a:cubicBezTo>
                  <a:cubicBezTo>
                    <a:pt x="1641796" y="1276810"/>
                    <a:pt x="1595961" y="1284093"/>
                    <a:pt x="1566450" y="1257094"/>
                  </a:cubicBezTo>
                  <a:cubicBezTo>
                    <a:pt x="1556906" y="1248429"/>
                    <a:pt x="1550124" y="1235997"/>
                    <a:pt x="1550878" y="1223188"/>
                  </a:cubicBezTo>
                  <a:cubicBezTo>
                    <a:pt x="1552762" y="1189156"/>
                    <a:pt x="1599853" y="1178984"/>
                    <a:pt x="1632629" y="1188277"/>
                  </a:cubicBezTo>
                  <a:cubicBezTo>
                    <a:pt x="1670805" y="1199077"/>
                    <a:pt x="1705339" y="1222560"/>
                    <a:pt x="1729324" y="1254331"/>
                  </a:cubicBezTo>
                  <a:cubicBezTo>
                    <a:pt x="1748538" y="1223313"/>
                    <a:pt x="1705339" y="1191668"/>
                    <a:pt x="1670554" y="1180366"/>
                  </a:cubicBezTo>
                  <a:cubicBezTo>
                    <a:pt x="1637778" y="1169691"/>
                    <a:pt x="1605128" y="1159143"/>
                    <a:pt x="1572352" y="1148469"/>
                  </a:cubicBezTo>
                  <a:cubicBezTo>
                    <a:pt x="1547362" y="1140306"/>
                    <a:pt x="1518604" y="1128502"/>
                    <a:pt x="1512074" y="1103009"/>
                  </a:cubicBezTo>
                  <a:cubicBezTo>
                    <a:pt x="1503284" y="1068852"/>
                    <a:pt x="1542464" y="1040471"/>
                    <a:pt x="1577501" y="1037332"/>
                  </a:cubicBezTo>
                  <a:cubicBezTo>
                    <a:pt x="1612537" y="1034193"/>
                    <a:pt x="1648955" y="1044364"/>
                    <a:pt x="1682735" y="1034569"/>
                  </a:cubicBezTo>
                  <a:cubicBezTo>
                    <a:pt x="1725683" y="1022137"/>
                    <a:pt x="1765240" y="978436"/>
                    <a:pt x="1806555" y="995514"/>
                  </a:cubicBezTo>
                  <a:cubicBezTo>
                    <a:pt x="1837950" y="1008449"/>
                    <a:pt x="1846112" y="1048132"/>
                    <a:pt x="1851386" y="1081661"/>
                  </a:cubicBezTo>
                  <a:cubicBezTo>
                    <a:pt x="1859172" y="1130637"/>
                    <a:pt x="1870349" y="1179110"/>
                    <a:pt x="1884665" y="1226578"/>
                  </a:cubicBezTo>
                  <a:cubicBezTo>
                    <a:pt x="1891446" y="1249308"/>
                    <a:pt x="1935649" y="1318502"/>
                    <a:pt x="1961267" y="1269400"/>
                  </a:cubicBezTo>
                  <a:cubicBezTo>
                    <a:pt x="1966165" y="1259982"/>
                    <a:pt x="1964030" y="1248303"/>
                    <a:pt x="1959007" y="1239011"/>
                  </a:cubicBezTo>
                  <a:cubicBezTo>
                    <a:pt x="1953984" y="1229718"/>
                    <a:pt x="1946449" y="1222057"/>
                    <a:pt x="1939794" y="1213895"/>
                  </a:cubicBezTo>
                  <a:cubicBezTo>
                    <a:pt x="1917189" y="1185891"/>
                    <a:pt x="1905134" y="1144576"/>
                    <a:pt x="1907269" y="1108786"/>
                  </a:cubicBezTo>
                  <a:cubicBezTo>
                    <a:pt x="1908148" y="1094847"/>
                    <a:pt x="1912041" y="1064331"/>
                    <a:pt x="1929873" y="1059308"/>
                  </a:cubicBezTo>
                  <a:cubicBezTo>
                    <a:pt x="1949714" y="1053657"/>
                    <a:pt x="1971942" y="1085680"/>
                    <a:pt x="1988267" y="1093968"/>
                  </a:cubicBezTo>
                  <a:cubicBezTo>
                    <a:pt x="2032093" y="1116195"/>
                    <a:pt x="2081069" y="1123855"/>
                    <a:pt x="2127533" y="1138674"/>
                  </a:cubicBezTo>
                  <a:cubicBezTo>
                    <a:pt x="2144486" y="1144073"/>
                    <a:pt x="2161816" y="1152362"/>
                    <a:pt x="2165960" y="1128251"/>
                  </a:cubicBezTo>
                  <a:cubicBezTo>
                    <a:pt x="2168471" y="1113432"/>
                    <a:pt x="2155914" y="1095977"/>
                    <a:pt x="2142854" y="1090452"/>
                  </a:cubicBezTo>
                  <a:cubicBezTo>
                    <a:pt x="2121128" y="1081284"/>
                    <a:pt x="2096138" y="1086559"/>
                    <a:pt x="2072906" y="1082666"/>
                  </a:cubicBezTo>
                  <a:cubicBezTo>
                    <a:pt x="2006978" y="1071866"/>
                    <a:pt x="1975583" y="996268"/>
                    <a:pt x="1922464" y="955832"/>
                  </a:cubicBezTo>
                  <a:cubicBezTo>
                    <a:pt x="1864070" y="911503"/>
                    <a:pt x="1782946" y="912884"/>
                    <a:pt x="1711116" y="927953"/>
                  </a:cubicBezTo>
                  <a:cubicBezTo>
                    <a:pt x="1639285" y="943023"/>
                    <a:pt x="1568961" y="969645"/>
                    <a:pt x="1495624" y="969143"/>
                  </a:cubicBezTo>
                  <a:cubicBezTo>
                    <a:pt x="1456443" y="968892"/>
                    <a:pt x="1414751" y="959222"/>
                    <a:pt x="1388380" y="930214"/>
                  </a:cubicBezTo>
                  <a:cubicBezTo>
                    <a:pt x="1373059" y="913386"/>
                    <a:pt x="1364394" y="891661"/>
                    <a:pt x="1353720" y="871569"/>
                  </a:cubicBezTo>
                  <a:cubicBezTo>
                    <a:pt x="1336014" y="838542"/>
                    <a:pt x="1311903" y="808905"/>
                    <a:pt x="1296833" y="774622"/>
                  </a:cubicBezTo>
                  <a:cubicBezTo>
                    <a:pt x="1281764" y="740340"/>
                    <a:pt x="1276741" y="698145"/>
                    <a:pt x="1297461" y="666876"/>
                  </a:cubicBezTo>
                  <a:cubicBezTo>
                    <a:pt x="1307382" y="651933"/>
                    <a:pt x="1322200" y="640882"/>
                    <a:pt x="1336893" y="630584"/>
                  </a:cubicBezTo>
                  <a:cubicBezTo>
                    <a:pt x="1444890" y="554358"/>
                    <a:pt x="1564189" y="494457"/>
                    <a:pt x="1689767" y="453268"/>
                  </a:cubicBezTo>
                  <a:cubicBezTo>
                    <a:pt x="1714883" y="445105"/>
                    <a:pt x="1742636" y="435687"/>
                    <a:pt x="1755194" y="412455"/>
                  </a:cubicBezTo>
                  <a:cubicBezTo>
                    <a:pt x="1767751" y="389223"/>
                    <a:pt x="1748287" y="351549"/>
                    <a:pt x="1723297" y="359838"/>
                  </a:cubicBezTo>
                  <a:cubicBezTo>
                    <a:pt x="1712999" y="363228"/>
                    <a:pt x="1706344" y="372647"/>
                    <a:pt x="1699311" y="380935"/>
                  </a:cubicBezTo>
                  <a:cubicBezTo>
                    <a:pt x="1668293" y="417227"/>
                    <a:pt x="1621578" y="435436"/>
                    <a:pt x="1576873" y="452263"/>
                  </a:cubicBezTo>
                  <a:cubicBezTo>
                    <a:pt x="1556780" y="459798"/>
                    <a:pt x="1535306" y="467584"/>
                    <a:pt x="1514209" y="463440"/>
                  </a:cubicBezTo>
                  <a:cubicBezTo>
                    <a:pt x="1477415" y="456282"/>
                    <a:pt x="1457071" y="417729"/>
                    <a:pt x="1441876" y="383572"/>
                  </a:cubicBezTo>
                  <a:cubicBezTo>
                    <a:pt x="1435346" y="368879"/>
                    <a:pt x="1428690" y="353056"/>
                    <a:pt x="1431955" y="337359"/>
                  </a:cubicBezTo>
                  <a:cubicBezTo>
                    <a:pt x="1435095" y="322541"/>
                    <a:pt x="1446397" y="310988"/>
                    <a:pt x="1456318" y="299560"/>
                  </a:cubicBezTo>
                  <a:cubicBezTo>
                    <a:pt x="1482815" y="269045"/>
                    <a:pt x="1502279" y="232501"/>
                    <a:pt x="1513079" y="193572"/>
                  </a:cubicBezTo>
                  <a:cubicBezTo>
                    <a:pt x="1461717" y="182270"/>
                    <a:pt x="1412993" y="228483"/>
                    <a:pt x="1397924" y="278840"/>
                  </a:cubicBezTo>
                  <a:cubicBezTo>
                    <a:pt x="1382854" y="329197"/>
                    <a:pt x="1390515" y="383070"/>
                    <a:pt x="1389761" y="435687"/>
                  </a:cubicBezTo>
                  <a:cubicBezTo>
                    <a:pt x="1389008" y="488304"/>
                    <a:pt x="1375822" y="546196"/>
                    <a:pt x="1332749" y="576334"/>
                  </a:cubicBezTo>
                  <a:cubicBezTo>
                    <a:pt x="1313284" y="589897"/>
                    <a:pt x="1289550" y="596427"/>
                    <a:pt x="1269834" y="609487"/>
                  </a:cubicBezTo>
                  <a:cubicBezTo>
                    <a:pt x="1232537" y="633975"/>
                    <a:pt x="1213073" y="682699"/>
                    <a:pt x="1222993" y="726149"/>
                  </a:cubicBezTo>
                  <a:cubicBezTo>
                    <a:pt x="1225631" y="737702"/>
                    <a:pt x="1230151" y="749130"/>
                    <a:pt x="1229147" y="760934"/>
                  </a:cubicBezTo>
                  <a:cubicBezTo>
                    <a:pt x="1226258" y="796975"/>
                    <a:pt x="1174269" y="808905"/>
                    <a:pt x="1143628" y="789692"/>
                  </a:cubicBezTo>
                  <a:cubicBezTo>
                    <a:pt x="1112987" y="770478"/>
                    <a:pt x="1097792" y="734940"/>
                    <a:pt x="1079206" y="703922"/>
                  </a:cubicBezTo>
                  <a:cubicBezTo>
                    <a:pt x="1041407" y="641007"/>
                    <a:pt x="983014" y="590650"/>
                    <a:pt x="915076" y="562772"/>
                  </a:cubicBezTo>
                  <a:cubicBezTo>
                    <a:pt x="895862" y="554861"/>
                    <a:pt x="875016" y="548079"/>
                    <a:pt x="861705" y="532257"/>
                  </a:cubicBezTo>
                  <a:cubicBezTo>
                    <a:pt x="838347" y="504378"/>
                    <a:pt x="848143" y="462937"/>
                    <a:pt x="845631" y="426645"/>
                  </a:cubicBezTo>
                  <a:cubicBezTo>
                    <a:pt x="841738" y="370010"/>
                    <a:pt x="805572" y="321536"/>
                    <a:pt x="777191" y="272435"/>
                  </a:cubicBezTo>
                  <a:cubicBezTo>
                    <a:pt x="748810" y="223334"/>
                    <a:pt x="726960" y="161675"/>
                    <a:pt x="752578" y="110942"/>
                  </a:cubicBezTo>
                  <a:cubicBezTo>
                    <a:pt x="761619" y="93110"/>
                    <a:pt x="775935" y="78040"/>
                    <a:pt x="783093" y="59455"/>
                  </a:cubicBezTo>
                  <a:cubicBezTo>
                    <a:pt x="790251" y="40869"/>
                    <a:pt x="786986" y="15251"/>
                    <a:pt x="768777" y="7089"/>
                  </a:cubicBezTo>
                  <a:cubicBezTo>
                    <a:pt x="749815" y="-11874"/>
                    <a:pt x="715406" y="10354"/>
                    <a:pt x="710258" y="36725"/>
                  </a:cubicBezTo>
                  <a:cubicBezTo>
                    <a:pt x="705109" y="63096"/>
                    <a:pt x="716411" y="89593"/>
                    <a:pt x="718797" y="116341"/>
                  </a:cubicBezTo>
                  <a:cubicBezTo>
                    <a:pt x="723192" y="166322"/>
                    <a:pt x="696319" y="215925"/>
                    <a:pt x="704104" y="265528"/>
                  </a:cubicBezTo>
                  <a:cubicBezTo>
                    <a:pt x="711639" y="313750"/>
                    <a:pt x="749438" y="350545"/>
                    <a:pt x="772921" y="393367"/>
                  </a:cubicBezTo>
                  <a:cubicBezTo>
                    <a:pt x="778572" y="403664"/>
                    <a:pt x="783470" y="414967"/>
                    <a:pt x="782214" y="426645"/>
                  </a:cubicBezTo>
                  <a:cubicBezTo>
                    <a:pt x="779451" y="451133"/>
                    <a:pt x="749564" y="464444"/>
                    <a:pt x="725327" y="459923"/>
                  </a:cubicBezTo>
                  <a:cubicBezTo>
                    <a:pt x="701091" y="455403"/>
                    <a:pt x="680998" y="439078"/>
                    <a:pt x="660529" y="425515"/>
                  </a:cubicBezTo>
                  <a:cubicBezTo>
                    <a:pt x="590456" y="378926"/>
                    <a:pt x="502928" y="359586"/>
                    <a:pt x="419795" y="372144"/>
                  </a:cubicBezTo>
                  <a:cubicBezTo>
                    <a:pt x="402968" y="374656"/>
                    <a:pt x="385010" y="378298"/>
                    <a:pt x="369564" y="371265"/>
                  </a:cubicBezTo>
                  <a:cubicBezTo>
                    <a:pt x="356881" y="365489"/>
                    <a:pt x="348090" y="353182"/>
                    <a:pt x="335909" y="346401"/>
                  </a:cubicBezTo>
                  <a:cubicBezTo>
                    <a:pt x="310919" y="332336"/>
                    <a:pt x="274753" y="348410"/>
                    <a:pt x="267846" y="376288"/>
                  </a:cubicBezTo>
                  <a:cubicBezTo>
                    <a:pt x="260939" y="404167"/>
                    <a:pt x="284925" y="434933"/>
                    <a:pt x="313556" y="435687"/>
                  </a:cubicBezTo>
                  <a:cubicBezTo>
                    <a:pt x="330133" y="436189"/>
                    <a:pt x="345704" y="428278"/>
                    <a:pt x="361150" y="422250"/>
                  </a:cubicBezTo>
                  <a:cubicBezTo>
                    <a:pt x="435367" y="393493"/>
                    <a:pt x="520760" y="406929"/>
                    <a:pt x="592842" y="440710"/>
                  </a:cubicBezTo>
                  <a:cubicBezTo>
                    <a:pt x="664924" y="474491"/>
                    <a:pt x="726457" y="526857"/>
                    <a:pt x="786860" y="578720"/>
                  </a:cubicBezTo>
                  <a:cubicBezTo>
                    <a:pt x="818129" y="605469"/>
                    <a:pt x="852161" y="638496"/>
                    <a:pt x="849524" y="679560"/>
                  </a:cubicBezTo>
                  <a:cubicBezTo>
                    <a:pt x="845631" y="737828"/>
                    <a:pt x="768903" y="763697"/>
                    <a:pt x="712769" y="747372"/>
                  </a:cubicBezTo>
                  <a:cubicBezTo>
                    <a:pt x="656636" y="731047"/>
                    <a:pt x="611051" y="689732"/>
                    <a:pt x="556299" y="669137"/>
                  </a:cubicBezTo>
                  <a:cubicBezTo>
                    <a:pt x="499663" y="647788"/>
                    <a:pt x="437125" y="650049"/>
                    <a:pt x="377852" y="638119"/>
                  </a:cubicBezTo>
                  <a:cubicBezTo>
                    <a:pt x="318579" y="626189"/>
                    <a:pt x="255916" y="592785"/>
                    <a:pt x="240847" y="534140"/>
                  </a:cubicBezTo>
                  <a:cubicBezTo>
                    <a:pt x="240847" y="534140"/>
                    <a:pt x="223391" y="493202"/>
                    <a:pt x="223391" y="483783"/>
                  </a:cubicBezTo>
                  <a:cubicBezTo>
                    <a:pt x="223391" y="483783"/>
                    <a:pt x="194131" y="427273"/>
                    <a:pt x="137621" y="407432"/>
                  </a:cubicBezTo>
                  <a:cubicBezTo>
                    <a:pt x="137621" y="407432"/>
                    <a:pt x="73828" y="379177"/>
                    <a:pt x="70688" y="365614"/>
                  </a:cubicBezTo>
                  <a:cubicBezTo>
                    <a:pt x="70688" y="365614"/>
                    <a:pt x="53986" y="304960"/>
                    <a:pt x="7899" y="344643"/>
                  </a:cubicBezTo>
                  <a:cubicBezTo>
                    <a:pt x="7899" y="344643"/>
                    <a:pt x="-26635" y="385456"/>
                    <a:pt x="48712" y="411576"/>
                  </a:cubicBezTo>
                  <a:cubicBezTo>
                    <a:pt x="48712" y="411576"/>
                    <a:pt x="128203" y="424134"/>
                    <a:pt x="150179" y="460802"/>
                  </a:cubicBezTo>
                  <a:cubicBezTo>
                    <a:pt x="150179" y="460802"/>
                    <a:pt x="179439" y="491192"/>
                    <a:pt x="185718" y="537154"/>
                  </a:cubicBezTo>
                  <a:cubicBezTo>
                    <a:pt x="185718" y="537154"/>
                    <a:pt x="209829" y="662732"/>
                    <a:pt x="375090" y="702540"/>
                  </a:cubicBezTo>
                  <a:cubicBezTo>
                    <a:pt x="375090" y="702540"/>
                    <a:pt x="602135" y="720373"/>
                    <a:pt x="627251" y="774748"/>
                  </a:cubicBezTo>
                  <a:cubicBezTo>
                    <a:pt x="627251" y="774748"/>
                    <a:pt x="678486" y="835402"/>
                    <a:pt x="701593" y="963115"/>
                  </a:cubicBezTo>
                  <a:cubicBezTo>
                    <a:pt x="701593" y="963115"/>
                    <a:pt x="710007" y="1007068"/>
                    <a:pt x="592717" y="1062573"/>
                  </a:cubicBezTo>
                  <a:cubicBezTo>
                    <a:pt x="592717" y="1062573"/>
                    <a:pt x="484971" y="1112804"/>
                    <a:pt x="461864" y="1047881"/>
                  </a:cubicBezTo>
                  <a:cubicBezTo>
                    <a:pt x="463245" y="1001040"/>
                    <a:pt x="476431" y="823849"/>
                    <a:pt x="404349" y="819705"/>
                  </a:cubicBezTo>
                  <a:cubicBezTo>
                    <a:pt x="394052" y="819077"/>
                    <a:pt x="382750" y="837412"/>
                    <a:pt x="380238" y="844946"/>
                  </a:cubicBezTo>
                  <a:cubicBezTo>
                    <a:pt x="372578" y="868053"/>
                    <a:pt x="386768" y="896935"/>
                    <a:pt x="401461" y="914140"/>
                  </a:cubicBezTo>
                  <a:cubicBezTo>
                    <a:pt x="426326" y="943148"/>
                    <a:pt x="416656" y="981073"/>
                    <a:pt x="405354" y="1015356"/>
                  </a:cubicBezTo>
                  <a:cubicBezTo>
                    <a:pt x="405354" y="1015356"/>
                    <a:pt x="391792" y="1067722"/>
                    <a:pt x="404349" y="1082289"/>
                  </a:cubicBezTo>
                  <a:cubicBezTo>
                    <a:pt x="404349" y="1082289"/>
                    <a:pt x="378229" y="1097986"/>
                    <a:pt x="366676" y="1042481"/>
                  </a:cubicBezTo>
                  <a:cubicBezTo>
                    <a:pt x="366676" y="1042481"/>
                    <a:pt x="356253" y="1014226"/>
                    <a:pt x="353113" y="968138"/>
                  </a:cubicBezTo>
                  <a:cubicBezTo>
                    <a:pt x="353113" y="968138"/>
                    <a:pt x="331137" y="906354"/>
                    <a:pt x="315440" y="885508"/>
                  </a:cubicBezTo>
                  <a:cubicBezTo>
                    <a:pt x="315440" y="885508"/>
                    <a:pt x="280906" y="837412"/>
                    <a:pt x="249511" y="811166"/>
                  </a:cubicBezTo>
                  <a:cubicBezTo>
                    <a:pt x="249511" y="811166"/>
                    <a:pt x="175169" y="783915"/>
                    <a:pt x="166881" y="772488"/>
                  </a:cubicBezTo>
                  <a:cubicBezTo>
                    <a:pt x="166881" y="772488"/>
                    <a:pt x="122929" y="753651"/>
                    <a:pt x="116650" y="725396"/>
                  </a:cubicBezTo>
                  <a:cubicBezTo>
                    <a:pt x="116650" y="725396"/>
                    <a:pt x="108236" y="682448"/>
                    <a:pt x="62274" y="699276"/>
                  </a:cubicBezTo>
                  <a:cubicBezTo>
                    <a:pt x="62274" y="699276"/>
                    <a:pt x="-20356" y="745363"/>
                    <a:pt x="67549" y="772488"/>
                  </a:cubicBezTo>
                  <a:cubicBezTo>
                    <a:pt x="67549" y="772488"/>
                    <a:pt x="118785" y="774622"/>
                    <a:pt x="137621" y="792329"/>
                  </a:cubicBezTo>
                  <a:cubicBezTo>
                    <a:pt x="137621" y="792329"/>
                    <a:pt x="178434" y="839421"/>
                    <a:pt x="222387" y="845700"/>
                  </a:cubicBezTo>
                  <a:cubicBezTo>
                    <a:pt x="222387" y="845700"/>
                    <a:pt x="287310" y="929460"/>
                    <a:pt x="301878" y="981701"/>
                  </a:cubicBezTo>
                  <a:cubicBezTo>
                    <a:pt x="301878" y="981701"/>
                    <a:pt x="324858" y="1066466"/>
                    <a:pt x="323854" y="1093717"/>
                  </a:cubicBezTo>
                  <a:cubicBezTo>
                    <a:pt x="323854" y="1093717"/>
                    <a:pt x="360523" y="1197319"/>
                    <a:pt x="461990" y="1195184"/>
                  </a:cubicBezTo>
                  <a:cubicBezTo>
                    <a:pt x="461990" y="1195184"/>
                    <a:pt x="525783" y="1187900"/>
                    <a:pt x="603265" y="1149097"/>
                  </a:cubicBezTo>
                  <a:cubicBezTo>
                    <a:pt x="603265" y="1149097"/>
                    <a:pt x="675473" y="1092586"/>
                    <a:pt x="740397" y="1229718"/>
                  </a:cubicBezTo>
                  <a:cubicBezTo>
                    <a:pt x="740397" y="1229718"/>
                    <a:pt x="745671" y="1284093"/>
                    <a:pt x="728843" y="1306069"/>
                  </a:cubicBezTo>
                  <a:cubicBezTo>
                    <a:pt x="728843" y="1306069"/>
                    <a:pt x="700588" y="1359440"/>
                    <a:pt x="742406" y="1336459"/>
                  </a:cubicBezTo>
                  <a:cubicBezTo>
                    <a:pt x="765261" y="1304688"/>
                    <a:pt x="779828" y="1241271"/>
                    <a:pt x="817627" y="1228211"/>
                  </a:cubicBezTo>
                  <a:cubicBezTo>
                    <a:pt x="849398" y="1217286"/>
                    <a:pt x="886444" y="1214648"/>
                    <a:pt x="911936" y="1240141"/>
                  </a:cubicBezTo>
                  <a:cubicBezTo>
                    <a:pt x="911936" y="1240141"/>
                    <a:pt x="964302" y="1271535"/>
                    <a:pt x="930773" y="1314483"/>
                  </a:cubicBezTo>
                  <a:cubicBezTo>
                    <a:pt x="913192" y="1336962"/>
                    <a:pt x="879160" y="1356175"/>
                    <a:pt x="857059" y="1376016"/>
                  </a:cubicBezTo>
                  <a:cubicBezTo>
                    <a:pt x="831566" y="1398872"/>
                    <a:pt x="807079" y="1422983"/>
                    <a:pt x="785605" y="1449731"/>
                  </a:cubicBezTo>
                  <a:cubicBezTo>
                    <a:pt x="752201" y="1491548"/>
                    <a:pt x="694309" y="1580081"/>
                    <a:pt x="719299" y="1636717"/>
                  </a:cubicBezTo>
                  <a:cubicBezTo>
                    <a:pt x="726583" y="1653293"/>
                    <a:pt x="738387" y="1635586"/>
                    <a:pt x="742406" y="1627926"/>
                  </a:cubicBezTo>
                  <a:cubicBezTo>
                    <a:pt x="764759" y="1584602"/>
                    <a:pt x="755340" y="1532612"/>
                    <a:pt x="784600" y="1489288"/>
                  </a:cubicBezTo>
                  <a:cubicBezTo>
                    <a:pt x="812102" y="1448475"/>
                    <a:pt x="853040" y="1418085"/>
                    <a:pt x="893979" y="1391839"/>
                  </a:cubicBezTo>
                  <a:cubicBezTo>
                    <a:pt x="932657" y="1366975"/>
                    <a:pt x="974600" y="1338720"/>
                    <a:pt x="1019808" y="1328045"/>
                  </a:cubicBezTo>
                  <a:cubicBezTo>
                    <a:pt x="1019808" y="1328045"/>
                    <a:pt x="1055347" y="1319632"/>
                    <a:pt x="1087871" y="1347887"/>
                  </a:cubicBezTo>
                  <a:cubicBezTo>
                    <a:pt x="1087871" y="1347887"/>
                    <a:pt x="1174771" y="1421099"/>
                    <a:pt x="1225003" y="1490167"/>
                  </a:cubicBezTo>
                  <a:cubicBezTo>
                    <a:pt x="1225003" y="1490167"/>
                    <a:pt x="1263681" y="1529975"/>
                    <a:pt x="1364143" y="1545672"/>
                  </a:cubicBezTo>
                  <a:cubicBezTo>
                    <a:pt x="1364143" y="1545672"/>
                    <a:pt x="1448909" y="1572923"/>
                    <a:pt x="1457322" y="1691092"/>
                  </a:cubicBezTo>
                  <a:cubicBezTo>
                    <a:pt x="1457322" y="1691092"/>
                    <a:pt x="1474024" y="1848065"/>
                    <a:pt x="1354725" y="1870041"/>
                  </a:cubicBezTo>
                  <a:cubicBezTo>
                    <a:pt x="1354725" y="1870041"/>
                    <a:pt x="1226007" y="1869036"/>
                    <a:pt x="1172637" y="1876320"/>
                  </a:cubicBezTo>
                  <a:cubicBezTo>
                    <a:pt x="1172637" y="1876320"/>
                    <a:pt x="1046054" y="1876320"/>
                    <a:pt x="1004111" y="1918137"/>
                  </a:cubicBezTo>
                  <a:cubicBezTo>
                    <a:pt x="1004111" y="1918137"/>
                    <a:pt x="960158" y="1985071"/>
                    <a:pt x="1064765" y="1952671"/>
                  </a:cubicBezTo>
                  <a:cubicBezTo>
                    <a:pt x="1064765" y="1952671"/>
                    <a:pt x="1211315" y="1923412"/>
                    <a:pt x="1278248" y="1923412"/>
                  </a:cubicBezTo>
                  <a:cubicBezTo>
                    <a:pt x="1278248" y="1923412"/>
                    <a:pt x="1412240" y="1932830"/>
                    <a:pt x="1435220" y="1912989"/>
                  </a:cubicBezTo>
                  <a:cubicBezTo>
                    <a:pt x="1435220" y="1912989"/>
                    <a:pt x="1494870" y="1806247"/>
                    <a:pt x="1552385" y="1787410"/>
                  </a:cubicBezTo>
                  <a:cubicBezTo>
                    <a:pt x="1552385" y="1787410"/>
                    <a:pt x="1581645" y="1761290"/>
                    <a:pt x="1646569" y="1808382"/>
                  </a:cubicBezTo>
                  <a:cubicBezTo>
                    <a:pt x="1646569" y="1808382"/>
                    <a:pt x="1672689" y="1818805"/>
                    <a:pt x="1638155" y="1869036"/>
                  </a:cubicBezTo>
                  <a:cubicBezTo>
                    <a:pt x="1638155" y="1869036"/>
                    <a:pt x="1576370" y="2056399"/>
                    <a:pt x="1588928" y="2226934"/>
                  </a:cubicBezTo>
                  <a:cubicBezTo>
                    <a:pt x="1588928" y="2226934"/>
                    <a:pt x="1592068" y="2260464"/>
                    <a:pt x="1607765" y="2257324"/>
                  </a:cubicBezTo>
                  <a:cubicBezTo>
                    <a:pt x="1607765" y="2257324"/>
                    <a:pt x="1621327" y="2268877"/>
                    <a:pt x="1619318" y="2208097"/>
                  </a:cubicBezTo>
                  <a:cubicBezTo>
                    <a:pt x="1619318" y="2208097"/>
                    <a:pt x="1616179" y="2039571"/>
                    <a:pt x="1659126" y="1948527"/>
                  </a:cubicBezTo>
                  <a:cubicBezTo>
                    <a:pt x="1659126" y="1948527"/>
                    <a:pt x="1711492" y="1840781"/>
                    <a:pt x="1725055" y="1821944"/>
                  </a:cubicBezTo>
                  <a:cubicBezTo>
                    <a:pt x="1725055" y="1821944"/>
                    <a:pt x="1762728" y="1786406"/>
                    <a:pt x="1697804" y="1758151"/>
                  </a:cubicBezTo>
                  <a:cubicBezTo>
                    <a:pt x="1697804" y="1758151"/>
                    <a:pt x="1602616" y="1727761"/>
                    <a:pt x="1516721" y="1635712"/>
                  </a:cubicBezTo>
                  <a:cubicBezTo>
                    <a:pt x="1516721" y="1635712"/>
                    <a:pt x="1489470" y="1525831"/>
                    <a:pt x="1443509" y="1489162"/>
                  </a:cubicBezTo>
                  <a:lnTo>
                    <a:pt x="1359246" y="14374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D4FF1C9-753A-73CA-A0E9-61C7A1207F10}"/>
                </a:ext>
              </a:extLst>
            </p:cNvPr>
            <p:cNvSpPr/>
            <p:nvPr/>
          </p:nvSpPr>
          <p:spPr>
            <a:xfrm>
              <a:off x="9110469" y="3774270"/>
              <a:ext cx="2358463" cy="2101704"/>
            </a:xfrm>
            <a:custGeom>
              <a:avLst/>
              <a:gdLst>
                <a:gd name="connsiteX0" fmla="*/ 376174 w 2358463"/>
                <a:gd name="connsiteY0" fmla="*/ 2070282 h 2101704"/>
                <a:gd name="connsiteX1" fmla="*/ 440972 w 2358463"/>
                <a:gd name="connsiteY1" fmla="*/ 2057598 h 2101704"/>
                <a:gd name="connsiteX2" fmla="*/ 443484 w 2358463"/>
                <a:gd name="connsiteY2" fmla="*/ 1887566 h 2101704"/>
                <a:gd name="connsiteX3" fmla="*/ 741606 w 2358463"/>
                <a:gd name="connsiteY3" fmla="*/ 1325729 h 2101704"/>
                <a:gd name="connsiteX4" fmla="*/ 884766 w 2358463"/>
                <a:gd name="connsiteY4" fmla="*/ 1209946 h 2101704"/>
                <a:gd name="connsiteX5" fmla="*/ 886021 w 2358463"/>
                <a:gd name="connsiteY5" fmla="*/ 1212960 h 2101704"/>
                <a:gd name="connsiteX6" fmla="*/ 845334 w 2358463"/>
                <a:gd name="connsiteY6" fmla="*/ 1488855 h 2101704"/>
                <a:gd name="connsiteX7" fmla="*/ 904230 w 2358463"/>
                <a:gd name="connsiteY7" fmla="*/ 1479060 h 2101704"/>
                <a:gd name="connsiteX8" fmla="*/ 908876 w 2358463"/>
                <a:gd name="connsiteY8" fmla="*/ 1484585 h 2101704"/>
                <a:gd name="connsiteX9" fmla="*/ 964759 w 2358463"/>
                <a:gd name="connsiteY9" fmla="*/ 1685385 h 2101704"/>
                <a:gd name="connsiteX10" fmla="*/ 989121 w 2358463"/>
                <a:gd name="connsiteY10" fmla="*/ 1655748 h 2101704"/>
                <a:gd name="connsiteX11" fmla="*/ 929220 w 2358463"/>
                <a:gd name="connsiteY11" fmla="*/ 1327989 h 2101704"/>
                <a:gd name="connsiteX12" fmla="*/ 1051533 w 2358463"/>
                <a:gd name="connsiteY12" fmla="*/ 1175412 h 2101704"/>
                <a:gd name="connsiteX13" fmla="*/ 1434547 w 2358463"/>
                <a:gd name="connsiteY13" fmla="*/ 1385630 h 2101704"/>
                <a:gd name="connsiteX14" fmla="*/ 1529358 w 2358463"/>
                <a:gd name="connsiteY14" fmla="*/ 1557672 h 2101704"/>
                <a:gd name="connsiteX15" fmla="*/ 1512656 w 2358463"/>
                <a:gd name="connsiteY15" fmla="*/ 1765629 h 2101704"/>
                <a:gd name="connsiteX16" fmla="*/ 1486410 w 2358463"/>
                <a:gd name="connsiteY16" fmla="*/ 1877896 h 2101704"/>
                <a:gd name="connsiteX17" fmla="*/ 1552088 w 2358463"/>
                <a:gd name="connsiteY17" fmla="*/ 1930764 h 2101704"/>
                <a:gd name="connsiteX18" fmla="*/ 1582980 w 2358463"/>
                <a:gd name="connsiteY18" fmla="*/ 1541849 h 2101704"/>
                <a:gd name="connsiteX19" fmla="*/ 1599180 w 2358463"/>
                <a:gd name="connsiteY19" fmla="*/ 1538961 h 2101704"/>
                <a:gd name="connsiteX20" fmla="*/ 1774989 w 2358463"/>
                <a:gd name="connsiteY20" fmla="*/ 1745913 h 2101704"/>
                <a:gd name="connsiteX21" fmla="*/ 1790561 w 2358463"/>
                <a:gd name="connsiteY21" fmla="*/ 1668432 h 2101704"/>
                <a:gd name="connsiteX22" fmla="*/ 1630197 w 2358463"/>
                <a:gd name="connsiteY22" fmla="*/ 1520375 h 2101704"/>
                <a:gd name="connsiteX23" fmla="*/ 1556357 w 2358463"/>
                <a:gd name="connsiteY23" fmla="*/ 1351221 h 2101704"/>
                <a:gd name="connsiteX24" fmla="*/ 1256100 w 2358463"/>
                <a:gd name="connsiteY24" fmla="*/ 1191109 h 2101704"/>
                <a:gd name="connsiteX25" fmla="*/ 1285988 w 2358463"/>
                <a:gd name="connsiteY25" fmla="*/ 1137487 h 2101704"/>
                <a:gd name="connsiteX26" fmla="*/ 1390218 w 2358463"/>
                <a:gd name="connsiteY26" fmla="*/ 1141380 h 2101704"/>
                <a:gd name="connsiteX27" fmla="*/ 1547818 w 2358463"/>
                <a:gd name="connsiteY27" fmla="*/ 1038155 h 2101704"/>
                <a:gd name="connsiteX28" fmla="*/ 1656694 w 2358463"/>
                <a:gd name="connsiteY28" fmla="*/ 1236820 h 2101704"/>
                <a:gd name="connsiteX29" fmla="*/ 1800984 w 2358463"/>
                <a:gd name="connsiteY29" fmla="*/ 1614433 h 2101704"/>
                <a:gd name="connsiteX30" fmla="*/ 1888888 w 2358463"/>
                <a:gd name="connsiteY30" fmla="*/ 1705226 h 2101704"/>
                <a:gd name="connsiteX31" fmla="*/ 1905716 w 2358463"/>
                <a:gd name="connsiteY31" fmla="*/ 1652860 h 2101704"/>
                <a:gd name="connsiteX32" fmla="*/ 1711321 w 2358463"/>
                <a:gd name="connsiteY32" fmla="*/ 1372821 h 2101704"/>
                <a:gd name="connsiteX33" fmla="*/ 1621030 w 2358463"/>
                <a:gd name="connsiteY33" fmla="*/ 1031499 h 2101704"/>
                <a:gd name="connsiteX34" fmla="*/ 1571804 w 2358463"/>
                <a:gd name="connsiteY34" fmla="*/ 961301 h 2101704"/>
                <a:gd name="connsiteX35" fmla="*/ 1620528 w 2358463"/>
                <a:gd name="connsiteY35" fmla="*/ 883066 h 2101704"/>
                <a:gd name="connsiteX36" fmla="*/ 2027652 w 2358463"/>
                <a:gd name="connsiteY36" fmla="*/ 1120157 h 2101704"/>
                <a:gd name="connsiteX37" fmla="*/ 2166416 w 2358463"/>
                <a:gd name="connsiteY37" fmla="*/ 1114130 h 2101704"/>
                <a:gd name="connsiteX38" fmla="*/ 2158002 w 2358463"/>
                <a:gd name="connsiteY38" fmla="*/ 1068545 h 2101704"/>
                <a:gd name="connsiteX39" fmla="*/ 2101618 w 2358463"/>
                <a:gd name="connsiteY39" fmla="*/ 1066033 h 2101704"/>
                <a:gd name="connsiteX40" fmla="*/ 1946278 w 2358463"/>
                <a:gd name="connsiteY40" fmla="*/ 982649 h 2101704"/>
                <a:gd name="connsiteX41" fmla="*/ 1940124 w 2358463"/>
                <a:gd name="connsiteY41" fmla="*/ 966701 h 2101704"/>
                <a:gd name="connsiteX42" fmla="*/ 2090567 w 2358463"/>
                <a:gd name="connsiteY42" fmla="*/ 955901 h 2101704"/>
                <a:gd name="connsiteX43" fmla="*/ 2185253 w 2358463"/>
                <a:gd name="connsiteY43" fmla="*/ 884824 h 2101704"/>
                <a:gd name="connsiteX44" fmla="*/ 2206852 w 2358463"/>
                <a:gd name="connsiteY44" fmla="*/ 873647 h 2101704"/>
                <a:gd name="connsiteX45" fmla="*/ 2136403 w 2358463"/>
                <a:gd name="connsiteY45" fmla="*/ 820653 h 2101704"/>
                <a:gd name="connsiteX46" fmla="*/ 1996132 w 2358463"/>
                <a:gd name="connsiteY46" fmla="*/ 917349 h 2101704"/>
                <a:gd name="connsiteX47" fmla="*/ 1554223 w 2358463"/>
                <a:gd name="connsiteY47" fmla="*/ 785491 h 2101704"/>
                <a:gd name="connsiteX48" fmla="*/ 1559999 w 2358463"/>
                <a:gd name="connsiteY48" fmla="*/ 710396 h 2101704"/>
                <a:gd name="connsiteX49" fmla="*/ 1894665 w 2358463"/>
                <a:gd name="connsiteY49" fmla="*/ 761632 h 2101704"/>
                <a:gd name="connsiteX50" fmla="*/ 2032927 w 2358463"/>
                <a:gd name="connsiteY50" fmla="*/ 716423 h 2101704"/>
                <a:gd name="connsiteX51" fmla="*/ 2014341 w 2358463"/>
                <a:gd name="connsiteY51" fmla="*/ 715419 h 2101704"/>
                <a:gd name="connsiteX52" fmla="*/ 1771599 w 2358463"/>
                <a:gd name="connsiteY52" fmla="*/ 687038 h 2101704"/>
                <a:gd name="connsiteX53" fmla="*/ 1587627 w 2358463"/>
                <a:gd name="connsiteY53" fmla="*/ 653760 h 2101704"/>
                <a:gd name="connsiteX54" fmla="*/ 1595538 w 2358463"/>
                <a:gd name="connsiteY54" fmla="*/ 574646 h 2101704"/>
                <a:gd name="connsiteX55" fmla="*/ 1931334 w 2358463"/>
                <a:gd name="connsiteY55" fmla="*/ 534837 h 2101704"/>
                <a:gd name="connsiteX56" fmla="*/ 2134896 w 2358463"/>
                <a:gd name="connsiteY56" fmla="*/ 567488 h 2101704"/>
                <a:gd name="connsiteX57" fmla="*/ 2351770 w 2358463"/>
                <a:gd name="connsiteY57" fmla="*/ 415664 h 2101704"/>
                <a:gd name="connsiteX58" fmla="*/ 2339337 w 2358463"/>
                <a:gd name="connsiteY58" fmla="*/ 372841 h 2101704"/>
                <a:gd name="connsiteX59" fmla="*/ 2300659 w 2358463"/>
                <a:gd name="connsiteY59" fmla="*/ 406371 h 2101704"/>
                <a:gd name="connsiteX60" fmla="*/ 1970012 w 2358463"/>
                <a:gd name="connsiteY60" fmla="*/ 473806 h 2101704"/>
                <a:gd name="connsiteX61" fmla="*/ 1959338 w 2358463"/>
                <a:gd name="connsiteY61" fmla="*/ 455723 h 2101704"/>
                <a:gd name="connsiteX62" fmla="*/ 1965491 w 2358463"/>
                <a:gd name="connsiteY62" fmla="*/ 373721 h 2101704"/>
                <a:gd name="connsiteX63" fmla="*/ 1940627 w 2358463"/>
                <a:gd name="connsiteY63" fmla="*/ 129471 h 2101704"/>
                <a:gd name="connsiteX64" fmla="*/ 1896172 w 2358463"/>
                <a:gd name="connsiteY64" fmla="*/ 73338 h 2101704"/>
                <a:gd name="connsiteX65" fmla="*/ 1880726 w 2358463"/>
                <a:gd name="connsiteY65" fmla="*/ 84012 h 2101704"/>
                <a:gd name="connsiteX66" fmla="*/ 1923046 w 2358463"/>
                <a:gd name="connsiteY66" fmla="*/ 366688 h 2101704"/>
                <a:gd name="connsiteX67" fmla="*/ 1904837 w 2358463"/>
                <a:gd name="connsiteY67" fmla="*/ 437891 h 2101704"/>
                <a:gd name="connsiteX68" fmla="*/ 1704037 w 2358463"/>
                <a:gd name="connsiteY68" fmla="*/ 449068 h 2101704"/>
                <a:gd name="connsiteX69" fmla="*/ 1694494 w 2358463"/>
                <a:gd name="connsiteY69" fmla="*/ 362921 h 2101704"/>
                <a:gd name="connsiteX70" fmla="*/ 1676159 w 2358463"/>
                <a:gd name="connsiteY70" fmla="*/ 370707 h 2101704"/>
                <a:gd name="connsiteX71" fmla="*/ 1604580 w 2358463"/>
                <a:gd name="connsiteY71" fmla="*/ 470667 h 2101704"/>
                <a:gd name="connsiteX72" fmla="*/ 1338982 w 2358463"/>
                <a:gd name="connsiteY72" fmla="*/ 514745 h 2101704"/>
                <a:gd name="connsiteX73" fmla="*/ 1064719 w 2358463"/>
                <a:gd name="connsiteY73" fmla="*/ 586827 h 2101704"/>
                <a:gd name="connsiteX74" fmla="*/ 1039227 w 2358463"/>
                <a:gd name="connsiteY74" fmla="*/ 563595 h 2101704"/>
                <a:gd name="connsiteX75" fmla="*/ 1096490 w 2358463"/>
                <a:gd name="connsiteY75" fmla="*/ 491387 h 2101704"/>
                <a:gd name="connsiteX76" fmla="*/ 1305578 w 2358463"/>
                <a:gd name="connsiteY76" fmla="*/ 284435 h 2101704"/>
                <a:gd name="connsiteX77" fmla="*/ 1365353 w 2358463"/>
                <a:gd name="connsiteY77" fmla="*/ 240231 h 2101704"/>
                <a:gd name="connsiteX78" fmla="*/ 1321401 w 2358463"/>
                <a:gd name="connsiteY78" fmla="*/ 196153 h 2101704"/>
                <a:gd name="connsiteX79" fmla="*/ 1284606 w 2358463"/>
                <a:gd name="connsiteY79" fmla="*/ 240482 h 2101704"/>
                <a:gd name="connsiteX80" fmla="*/ 1071751 w 2358463"/>
                <a:gd name="connsiteY80" fmla="*/ 426338 h 2101704"/>
                <a:gd name="connsiteX81" fmla="*/ 994144 w 2358463"/>
                <a:gd name="connsiteY81" fmla="*/ 282676 h 2101704"/>
                <a:gd name="connsiteX82" fmla="*/ 992511 w 2358463"/>
                <a:gd name="connsiteY82" fmla="*/ 41818 h 2101704"/>
                <a:gd name="connsiteX83" fmla="*/ 921183 w 2358463"/>
                <a:gd name="connsiteY83" fmla="*/ 85142 h 2101704"/>
                <a:gd name="connsiteX84" fmla="*/ 971038 w 2358463"/>
                <a:gd name="connsiteY84" fmla="*/ 147931 h 2101704"/>
                <a:gd name="connsiteX85" fmla="*/ 945043 w 2358463"/>
                <a:gd name="connsiteY85" fmla="*/ 336173 h 2101704"/>
                <a:gd name="connsiteX86" fmla="*/ 984726 w 2358463"/>
                <a:gd name="connsiteY86" fmla="*/ 597124 h 2101704"/>
                <a:gd name="connsiteX87" fmla="*/ 960615 w 2358463"/>
                <a:gd name="connsiteY87" fmla="*/ 634170 h 2101704"/>
                <a:gd name="connsiteX88" fmla="*/ 845711 w 2358463"/>
                <a:gd name="connsiteY88" fmla="*/ 642960 h 2101704"/>
                <a:gd name="connsiteX89" fmla="*/ 796107 w 2358463"/>
                <a:gd name="connsiteY89" fmla="*/ 670839 h 2101704"/>
                <a:gd name="connsiteX90" fmla="*/ 756048 w 2358463"/>
                <a:gd name="connsiteY90" fmla="*/ 505703 h 2101704"/>
                <a:gd name="connsiteX91" fmla="*/ 621554 w 2358463"/>
                <a:gd name="connsiteY91" fmla="*/ 130099 h 2101704"/>
                <a:gd name="connsiteX92" fmla="*/ 561151 w 2358463"/>
                <a:gd name="connsiteY92" fmla="*/ 0 h 2101704"/>
                <a:gd name="connsiteX93" fmla="*/ 519459 w 2358463"/>
                <a:gd name="connsiteY93" fmla="*/ 44078 h 2101704"/>
                <a:gd name="connsiteX94" fmla="*/ 558513 w 2358463"/>
                <a:gd name="connsiteY94" fmla="*/ 89663 h 2101704"/>
                <a:gd name="connsiteX95" fmla="*/ 558890 w 2358463"/>
                <a:gd name="connsiteY95" fmla="*/ 200046 h 2101704"/>
                <a:gd name="connsiteX96" fmla="*/ 657971 w 2358463"/>
                <a:gd name="connsiteY96" fmla="*/ 390171 h 2101704"/>
                <a:gd name="connsiteX97" fmla="*/ 657720 w 2358463"/>
                <a:gd name="connsiteY97" fmla="*/ 611566 h 2101704"/>
                <a:gd name="connsiteX98" fmla="*/ 818586 w 2358463"/>
                <a:gd name="connsiteY98" fmla="*/ 808598 h 2101704"/>
                <a:gd name="connsiteX99" fmla="*/ 693008 w 2358463"/>
                <a:gd name="connsiteY99" fmla="*/ 891479 h 2101704"/>
                <a:gd name="connsiteX100" fmla="*/ 639260 w 2358463"/>
                <a:gd name="connsiteY100" fmla="*/ 962682 h 2101704"/>
                <a:gd name="connsiteX101" fmla="*/ 369895 w 2358463"/>
                <a:gd name="connsiteY101" fmla="*/ 1048578 h 2101704"/>
                <a:gd name="connsiteX102" fmla="*/ 346789 w 2358463"/>
                <a:gd name="connsiteY102" fmla="*/ 1045564 h 2101704"/>
                <a:gd name="connsiteX103" fmla="*/ 248712 w 2358463"/>
                <a:gd name="connsiteY103" fmla="*/ 965571 h 2101704"/>
                <a:gd name="connsiteX104" fmla="*/ 161812 w 2358463"/>
                <a:gd name="connsiteY104" fmla="*/ 1003370 h 2101704"/>
                <a:gd name="connsiteX105" fmla="*/ 215308 w 2358463"/>
                <a:gd name="connsiteY105" fmla="*/ 1042927 h 2101704"/>
                <a:gd name="connsiteX106" fmla="*/ 259010 w 2358463"/>
                <a:gd name="connsiteY106" fmla="*/ 1031499 h 2101704"/>
                <a:gd name="connsiteX107" fmla="*/ 322678 w 2358463"/>
                <a:gd name="connsiteY107" fmla="*/ 1134725 h 2101704"/>
                <a:gd name="connsiteX108" fmla="*/ 310622 w 2358463"/>
                <a:gd name="connsiteY108" fmla="*/ 1137738 h 2101704"/>
                <a:gd name="connsiteX109" fmla="*/ 193332 w 2358463"/>
                <a:gd name="connsiteY109" fmla="*/ 1190607 h 2101704"/>
                <a:gd name="connsiteX110" fmla="*/ 137701 w 2358463"/>
                <a:gd name="connsiteY110" fmla="*/ 1249126 h 2101704"/>
                <a:gd name="connsiteX111" fmla="*/ 102665 w 2358463"/>
                <a:gd name="connsiteY111" fmla="*/ 1278888 h 2101704"/>
                <a:gd name="connsiteX112" fmla="*/ 120246 w 2358463"/>
                <a:gd name="connsiteY112" fmla="*/ 1310911 h 2101704"/>
                <a:gd name="connsiteX113" fmla="*/ 207774 w 2358463"/>
                <a:gd name="connsiteY113" fmla="*/ 1272232 h 2101704"/>
                <a:gd name="connsiteX114" fmla="*/ 488566 w 2358463"/>
                <a:gd name="connsiteY114" fmla="*/ 1104586 h 2101704"/>
                <a:gd name="connsiteX115" fmla="*/ 729300 w 2358463"/>
                <a:gd name="connsiteY115" fmla="*/ 1108604 h 2101704"/>
                <a:gd name="connsiteX116" fmla="*/ 754541 w 2358463"/>
                <a:gd name="connsiteY116" fmla="*/ 1204923 h 2101704"/>
                <a:gd name="connsiteX117" fmla="*/ 723146 w 2358463"/>
                <a:gd name="connsiteY117" fmla="*/ 1231294 h 2101704"/>
                <a:gd name="connsiteX118" fmla="*/ 541560 w 2358463"/>
                <a:gd name="connsiteY118" fmla="*/ 1324473 h 2101704"/>
                <a:gd name="connsiteX119" fmla="*/ 101283 w 2358463"/>
                <a:gd name="connsiteY119" fmla="*/ 1417401 h 2101704"/>
                <a:gd name="connsiteX120" fmla="*/ 946 w 2358463"/>
                <a:gd name="connsiteY120" fmla="*/ 1516608 h 2101704"/>
                <a:gd name="connsiteX121" fmla="*/ 106683 w 2358463"/>
                <a:gd name="connsiteY121" fmla="*/ 1466502 h 2101704"/>
                <a:gd name="connsiteX122" fmla="*/ 411336 w 2358463"/>
                <a:gd name="connsiteY122" fmla="*/ 1394671 h 2101704"/>
                <a:gd name="connsiteX123" fmla="*/ 527747 w 2358463"/>
                <a:gd name="connsiteY123" fmla="*/ 1432470 h 2101704"/>
                <a:gd name="connsiteX124" fmla="*/ 434819 w 2358463"/>
                <a:gd name="connsiteY124" fmla="*/ 1866720 h 2101704"/>
                <a:gd name="connsiteX125" fmla="*/ 376551 w 2358463"/>
                <a:gd name="connsiteY125" fmla="*/ 2068147 h 2101704"/>
                <a:gd name="connsiteX126" fmla="*/ 376927 w 2358463"/>
                <a:gd name="connsiteY126" fmla="*/ 2070282 h 21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358463" h="2101704">
                  <a:moveTo>
                    <a:pt x="376174" y="2070282"/>
                  </a:moveTo>
                  <a:cubicBezTo>
                    <a:pt x="384085" y="2124155"/>
                    <a:pt x="439842" y="2101300"/>
                    <a:pt x="440972" y="2057598"/>
                  </a:cubicBezTo>
                  <a:cubicBezTo>
                    <a:pt x="431052" y="1991168"/>
                    <a:pt x="388104" y="1951862"/>
                    <a:pt x="443484" y="1887566"/>
                  </a:cubicBezTo>
                  <a:cubicBezTo>
                    <a:pt x="655836" y="1691161"/>
                    <a:pt x="446498" y="1480065"/>
                    <a:pt x="741606" y="1325729"/>
                  </a:cubicBezTo>
                  <a:cubicBezTo>
                    <a:pt x="793972" y="1293330"/>
                    <a:pt x="848850" y="1260554"/>
                    <a:pt x="884766" y="1209946"/>
                  </a:cubicBezTo>
                  <a:cubicBezTo>
                    <a:pt x="889537" y="1203667"/>
                    <a:pt x="889914" y="1203667"/>
                    <a:pt x="886021" y="1212960"/>
                  </a:cubicBezTo>
                  <a:cubicBezTo>
                    <a:pt x="838804" y="1300739"/>
                    <a:pt x="860780" y="1396429"/>
                    <a:pt x="845334" y="1488855"/>
                  </a:cubicBezTo>
                  <a:cubicBezTo>
                    <a:pt x="770866" y="1676971"/>
                    <a:pt x="889286" y="1605768"/>
                    <a:pt x="904230" y="1479060"/>
                  </a:cubicBezTo>
                  <a:cubicBezTo>
                    <a:pt x="905611" y="1468888"/>
                    <a:pt x="908123" y="1480692"/>
                    <a:pt x="908876" y="1484585"/>
                  </a:cubicBezTo>
                  <a:cubicBezTo>
                    <a:pt x="928843" y="1549886"/>
                    <a:pt x="926457" y="1627619"/>
                    <a:pt x="964759" y="1685385"/>
                  </a:cubicBezTo>
                  <a:cubicBezTo>
                    <a:pt x="983219" y="1702212"/>
                    <a:pt x="986735" y="1668934"/>
                    <a:pt x="989121" y="1655748"/>
                  </a:cubicBezTo>
                  <a:cubicBezTo>
                    <a:pt x="1019008" y="1515226"/>
                    <a:pt x="926457" y="1443396"/>
                    <a:pt x="929220" y="1327989"/>
                  </a:cubicBezTo>
                  <a:cubicBezTo>
                    <a:pt x="929848" y="1282028"/>
                    <a:pt x="1006451" y="1179179"/>
                    <a:pt x="1051533" y="1175412"/>
                  </a:cubicBezTo>
                  <a:cubicBezTo>
                    <a:pt x="1180879" y="1241215"/>
                    <a:pt x="1307462" y="1315055"/>
                    <a:pt x="1434547" y="1385630"/>
                  </a:cubicBezTo>
                  <a:cubicBezTo>
                    <a:pt x="1499094" y="1419159"/>
                    <a:pt x="1532749" y="1486092"/>
                    <a:pt x="1529358" y="1557672"/>
                  </a:cubicBezTo>
                  <a:cubicBezTo>
                    <a:pt x="1530991" y="1627493"/>
                    <a:pt x="1533251" y="1698194"/>
                    <a:pt x="1512656" y="1765629"/>
                  </a:cubicBezTo>
                  <a:cubicBezTo>
                    <a:pt x="1501982" y="1802549"/>
                    <a:pt x="1487289" y="1838967"/>
                    <a:pt x="1486410" y="1877896"/>
                  </a:cubicBezTo>
                  <a:cubicBezTo>
                    <a:pt x="1477118" y="1923732"/>
                    <a:pt x="1547065" y="2030097"/>
                    <a:pt x="1552088" y="1930764"/>
                  </a:cubicBezTo>
                  <a:cubicBezTo>
                    <a:pt x="1562385" y="1801293"/>
                    <a:pt x="1572557" y="1671069"/>
                    <a:pt x="1582980" y="1541849"/>
                  </a:cubicBezTo>
                  <a:cubicBezTo>
                    <a:pt x="1583231" y="1526026"/>
                    <a:pt x="1592273" y="1529919"/>
                    <a:pt x="1599180" y="1538961"/>
                  </a:cubicBezTo>
                  <a:cubicBezTo>
                    <a:pt x="1657699" y="1607903"/>
                    <a:pt x="1716344" y="1677097"/>
                    <a:pt x="1774989" y="1745913"/>
                  </a:cubicBezTo>
                  <a:cubicBezTo>
                    <a:pt x="1812035" y="1782833"/>
                    <a:pt x="1806635" y="1687017"/>
                    <a:pt x="1790561" y="1668432"/>
                  </a:cubicBezTo>
                  <a:cubicBezTo>
                    <a:pt x="1757031" y="1599489"/>
                    <a:pt x="1675280" y="1578895"/>
                    <a:pt x="1630197" y="1520375"/>
                  </a:cubicBezTo>
                  <a:cubicBezTo>
                    <a:pt x="1591645" y="1471400"/>
                    <a:pt x="1593780" y="1400825"/>
                    <a:pt x="1556357" y="1351221"/>
                  </a:cubicBezTo>
                  <a:cubicBezTo>
                    <a:pt x="1485406" y="1254149"/>
                    <a:pt x="1345135" y="1260177"/>
                    <a:pt x="1256100" y="1191109"/>
                  </a:cubicBezTo>
                  <a:cubicBezTo>
                    <a:pt x="1236761" y="1168630"/>
                    <a:pt x="1262128" y="1141380"/>
                    <a:pt x="1285988" y="1137487"/>
                  </a:cubicBezTo>
                  <a:cubicBezTo>
                    <a:pt x="1321526" y="1130832"/>
                    <a:pt x="1355684" y="1152682"/>
                    <a:pt x="1390218" y="1141380"/>
                  </a:cubicBezTo>
                  <a:cubicBezTo>
                    <a:pt x="1450118" y="1124176"/>
                    <a:pt x="1486034" y="1038532"/>
                    <a:pt x="1547818" y="1038155"/>
                  </a:cubicBezTo>
                  <a:cubicBezTo>
                    <a:pt x="1638360" y="1045941"/>
                    <a:pt x="1647025" y="1165868"/>
                    <a:pt x="1656694" y="1236820"/>
                  </a:cubicBezTo>
                  <a:cubicBezTo>
                    <a:pt x="1661090" y="1391657"/>
                    <a:pt x="1712828" y="1491618"/>
                    <a:pt x="1800984" y="1614433"/>
                  </a:cubicBezTo>
                  <a:cubicBezTo>
                    <a:pt x="1826602" y="1644949"/>
                    <a:pt x="1842927" y="1704473"/>
                    <a:pt x="1888888" y="1705226"/>
                  </a:cubicBezTo>
                  <a:cubicBezTo>
                    <a:pt x="1911995" y="1700706"/>
                    <a:pt x="1914381" y="1675967"/>
                    <a:pt x="1905716" y="1652860"/>
                  </a:cubicBezTo>
                  <a:cubicBezTo>
                    <a:pt x="1854606" y="1551393"/>
                    <a:pt x="1751883" y="1480065"/>
                    <a:pt x="1711321" y="1372821"/>
                  </a:cubicBezTo>
                  <a:cubicBezTo>
                    <a:pt x="1694996" y="1237573"/>
                    <a:pt x="1721744" y="1150799"/>
                    <a:pt x="1621030" y="1031499"/>
                  </a:cubicBezTo>
                  <a:cubicBezTo>
                    <a:pt x="1602821" y="1009523"/>
                    <a:pt x="1581473" y="988677"/>
                    <a:pt x="1571804" y="961301"/>
                  </a:cubicBezTo>
                  <a:cubicBezTo>
                    <a:pt x="1557613" y="926265"/>
                    <a:pt x="1578208" y="876159"/>
                    <a:pt x="1620528" y="883066"/>
                  </a:cubicBezTo>
                  <a:cubicBezTo>
                    <a:pt x="1762808" y="946483"/>
                    <a:pt x="1890772" y="1044434"/>
                    <a:pt x="2027652" y="1120157"/>
                  </a:cubicBezTo>
                  <a:cubicBezTo>
                    <a:pt x="2068340" y="1146654"/>
                    <a:pt x="2143184" y="1176165"/>
                    <a:pt x="2166416" y="1114130"/>
                  </a:cubicBezTo>
                  <a:cubicBezTo>
                    <a:pt x="2172193" y="1097176"/>
                    <a:pt x="2170058" y="1078214"/>
                    <a:pt x="2158002" y="1068545"/>
                  </a:cubicBezTo>
                  <a:cubicBezTo>
                    <a:pt x="2142054" y="1055610"/>
                    <a:pt x="2120078" y="1063396"/>
                    <a:pt x="2101618" y="1066033"/>
                  </a:cubicBezTo>
                  <a:cubicBezTo>
                    <a:pt x="2041466" y="1075954"/>
                    <a:pt x="1987970" y="1030620"/>
                    <a:pt x="1946278" y="982649"/>
                  </a:cubicBezTo>
                  <a:cubicBezTo>
                    <a:pt x="1943013" y="978505"/>
                    <a:pt x="1936985" y="971096"/>
                    <a:pt x="1940124" y="966701"/>
                  </a:cubicBezTo>
                  <a:cubicBezTo>
                    <a:pt x="1982444" y="946483"/>
                    <a:pt x="2046991" y="983905"/>
                    <a:pt x="2090567" y="955901"/>
                  </a:cubicBezTo>
                  <a:cubicBezTo>
                    <a:pt x="2124473" y="936939"/>
                    <a:pt x="2139291" y="882815"/>
                    <a:pt x="2185253" y="884824"/>
                  </a:cubicBezTo>
                  <a:cubicBezTo>
                    <a:pt x="2194295" y="884573"/>
                    <a:pt x="2202708" y="882689"/>
                    <a:pt x="2206852" y="873647"/>
                  </a:cubicBezTo>
                  <a:cubicBezTo>
                    <a:pt x="2223805" y="832458"/>
                    <a:pt x="2172570" y="797296"/>
                    <a:pt x="2136403" y="820653"/>
                  </a:cubicBezTo>
                  <a:cubicBezTo>
                    <a:pt x="2086800" y="863852"/>
                    <a:pt x="2074493" y="912325"/>
                    <a:pt x="1996132" y="917349"/>
                  </a:cubicBezTo>
                  <a:cubicBezTo>
                    <a:pt x="1834262" y="935809"/>
                    <a:pt x="1713079" y="767534"/>
                    <a:pt x="1554223" y="785491"/>
                  </a:cubicBezTo>
                  <a:cubicBezTo>
                    <a:pt x="1464183" y="793654"/>
                    <a:pt x="1481513" y="702987"/>
                    <a:pt x="1559999" y="710396"/>
                  </a:cubicBezTo>
                  <a:cubicBezTo>
                    <a:pt x="1672643" y="716926"/>
                    <a:pt x="1784910" y="735763"/>
                    <a:pt x="1894665" y="761632"/>
                  </a:cubicBezTo>
                  <a:cubicBezTo>
                    <a:pt x="1941003" y="773938"/>
                    <a:pt x="2020369" y="773059"/>
                    <a:pt x="2032927" y="716423"/>
                  </a:cubicBezTo>
                  <a:cubicBezTo>
                    <a:pt x="2030666" y="711903"/>
                    <a:pt x="2019992" y="714163"/>
                    <a:pt x="2014341" y="715419"/>
                  </a:cubicBezTo>
                  <a:cubicBezTo>
                    <a:pt x="1931459" y="737144"/>
                    <a:pt x="1849708" y="712907"/>
                    <a:pt x="1771599" y="687038"/>
                  </a:cubicBezTo>
                  <a:cubicBezTo>
                    <a:pt x="1712074" y="676741"/>
                    <a:pt x="1640746" y="686913"/>
                    <a:pt x="1587627" y="653760"/>
                  </a:cubicBezTo>
                  <a:cubicBezTo>
                    <a:pt x="1557362" y="633793"/>
                    <a:pt x="1567408" y="591348"/>
                    <a:pt x="1595538" y="574646"/>
                  </a:cubicBezTo>
                  <a:cubicBezTo>
                    <a:pt x="1709186" y="514871"/>
                    <a:pt x="1791314" y="630026"/>
                    <a:pt x="1931334" y="534837"/>
                  </a:cubicBezTo>
                  <a:cubicBezTo>
                    <a:pt x="2000779" y="510726"/>
                    <a:pt x="2066581" y="560958"/>
                    <a:pt x="2134896" y="567488"/>
                  </a:cubicBezTo>
                  <a:cubicBezTo>
                    <a:pt x="2229582" y="578413"/>
                    <a:pt x="2308320" y="499676"/>
                    <a:pt x="2351770" y="415664"/>
                  </a:cubicBezTo>
                  <a:cubicBezTo>
                    <a:pt x="2361188" y="400218"/>
                    <a:pt x="2363574" y="373469"/>
                    <a:pt x="2339337" y="372841"/>
                  </a:cubicBezTo>
                  <a:cubicBezTo>
                    <a:pt x="2319747" y="372088"/>
                    <a:pt x="2306185" y="389041"/>
                    <a:pt x="2300659" y="406371"/>
                  </a:cubicBezTo>
                  <a:cubicBezTo>
                    <a:pt x="2263739" y="564851"/>
                    <a:pt x="2080144" y="495029"/>
                    <a:pt x="1970012" y="473806"/>
                  </a:cubicBezTo>
                  <a:cubicBezTo>
                    <a:pt x="1960719" y="471672"/>
                    <a:pt x="1957705" y="465769"/>
                    <a:pt x="1959338" y="455723"/>
                  </a:cubicBezTo>
                  <a:cubicBezTo>
                    <a:pt x="1965240" y="429352"/>
                    <a:pt x="1968379" y="400971"/>
                    <a:pt x="1965491" y="373721"/>
                  </a:cubicBezTo>
                  <a:cubicBezTo>
                    <a:pt x="1950798" y="280290"/>
                    <a:pt x="1902200" y="230813"/>
                    <a:pt x="1940627" y="129471"/>
                  </a:cubicBezTo>
                  <a:cubicBezTo>
                    <a:pt x="1949292" y="99960"/>
                    <a:pt x="1913627" y="89160"/>
                    <a:pt x="1896172" y="73338"/>
                  </a:cubicBezTo>
                  <a:cubicBezTo>
                    <a:pt x="1884368" y="65049"/>
                    <a:pt x="1879721" y="70324"/>
                    <a:pt x="1880726" y="84012"/>
                  </a:cubicBezTo>
                  <a:cubicBezTo>
                    <a:pt x="1883991" y="179326"/>
                    <a:pt x="1898684" y="274514"/>
                    <a:pt x="1923046" y="366688"/>
                  </a:cubicBezTo>
                  <a:cubicBezTo>
                    <a:pt x="1930957" y="392306"/>
                    <a:pt x="1928446" y="421566"/>
                    <a:pt x="1904837" y="437891"/>
                  </a:cubicBezTo>
                  <a:cubicBezTo>
                    <a:pt x="1875828" y="470793"/>
                    <a:pt x="1714837" y="511354"/>
                    <a:pt x="1704037" y="449068"/>
                  </a:cubicBezTo>
                  <a:cubicBezTo>
                    <a:pt x="1713456" y="420436"/>
                    <a:pt x="1724256" y="383767"/>
                    <a:pt x="1694494" y="362921"/>
                  </a:cubicBezTo>
                  <a:cubicBezTo>
                    <a:pt x="1685954" y="356391"/>
                    <a:pt x="1678168" y="361037"/>
                    <a:pt x="1676159" y="370707"/>
                  </a:cubicBezTo>
                  <a:cubicBezTo>
                    <a:pt x="1674526" y="417045"/>
                    <a:pt x="1648155" y="453965"/>
                    <a:pt x="1604580" y="470667"/>
                  </a:cubicBezTo>
                  <a:cubicBezTo>
                    <a:pt x="1521572" y="515750"/>
                    <a:pt x="1431533" y="529563"/>
                    <a:pt x="1338982" y="514745"/>
                  </a:cubicBezTo>
                  <a:cubicBezTo>
                    <a:pt x="1243291" y="506582"/>
                    <a:pt x="1144210" y="532451"/>
                    <a:pt x="1064719" y="586827"/>
                  </a:cubicBezTo>
                  <a:cubicBezTo>
                    <a:pt x="1041989" y="605538"/>
                    <a:pt x="1035459" y="583562"/>
                    <a:pt x="1039227" y="563595"/>
                  </a:cubicBezTo>
                  <a:cubicBezTo>
                    <a:pt x="1044250" y="531447"/>
                    <a:pt x="1070244" y="507964"/>
                    <a:pt x="1096490" y="491387"/>
                  </a:cubicBezTo>
                  <a:cubicBezTo>
                    <a:pt x="1185525" y="443417"/>
                    <a:pt x="1251579" y="368070"/>
                    <a:pt x="1305578" y="284435"/>
                  </a:cubicBezTo>
                  <a:cubicBezTo>
                    <a:pt x="1321903" y="264593"/>
                    <a:pt x="1357567" y="267105"/>
                    <a:pt x="1365353" y="240231"/>
                  </a:cubicBezTo>
                  <a:cubicBezTo>
                    <a:pt x="1372009" y="216748"/>
                    <a:pt x="1346642" y="185102"/>
                    <a:pt x="1321401" y="196153"/>
                  </a:cubicBezTo>
                  <a:cubicBezTo>
                    <a:pt x="1302941" y="203688"/>
                    <a:pt x="1293774" y="223780"/>
                    <a:pt x="1284606" y="240482"/>
                  </a:cubicBezTo>
                  <a:cubicBezTo>
                    <a:pt x="1252082" y="297118"/>
                    <a:pt x="1149610" y="468909"/>
                    <a:pt x="1071751" y="426338"/>
                  </a:cubicBezTo>
                  <a:cubicBezTo>
                    <a:pt x="1022274" y="397204"/>
                    <a:pt x="995651" y="338433"/>
                    <a:pt x="994144" y="282676"/>
                  </a:cubicBezTo>
                  <a:cubicBezTo>
                    <a:pt x="990377" y="204567"/>
                    <a:pt x="1074263" y="101341"/>
                    <a:pt x="992511" y="41818"/>
                  </a:cubicBezTo>
                  <a:cubicBezTo>
                    <a:pt x="963629" y="23483"/>
                    <a:pt x="915030" y="49603"/>
                    <a:pt x="921183" y="85142"/>
                  </a:cubicBezTo>
                  <a:cubicBezTo>
                    <a:pt x="927588" y="111513"/>
                    <a:pt x="965387" y="120178"/>
                    <a:pt x="971038" y="147931"/>
                  </a:cubicBezTo>
                  <a:cubicBezTo>
                    <a:pt x="980582" y="211348"/>
                    <a:pt x="915407" y="272756"/>
                    <a:pt x="945043" y="336173"/>
                  </a:cubicBezTo>
                  <a:cubicBezTo>
                    <a:pt x="981712" y="417798"/>
                    <a:pt x="1006953" y="507713"/>
                    <a:pt x="984726" y="597124"/>
                  </a:cubicBezTo>
                  <a:cubicBezTo>
                    <a:pt x="981210" y="611566"/>
                    <a:pt x="973549" y="626886"/>
                    <a:pt x="960615" y="634170"/>
                  </a:cubicBezTo>
                  <a:cubicBezTo>
                    <a:pt x="929848" y="652253"/>
                    <a:pt x="881500" y="629272"/>
                    <a:pt x="845711" y="642960"/>
                  </a:cubicBezTo>
                  <a:cubicBezTo>
                    <a:pt x="827627" y="649239"/>
                    <a:pt x="815070" y="668201"/>
                    <a:pt x="796107" y="670839"/>
                  </a:cubicBezTo>
                  <a:cubicBezTo>
                    <a:pt x="709584" y="667574"/>
                    <a:pt x="747132" y="559702"/>
                    <a:pt x="756048" y="505703"/>
                  </a:cubicBezTo>
                  <a:cubicBezTo>
                    <a:pt x="774131" y="366688"/>
                    <a:pt x="585889" y="276272"/>
                    <a:pt x="621554" y="130099"/>
                  </a:cubicBezTo>
                  <a:cubicBezTo>
                    <a:pt x="628837" y="82128"/>
                    <a:pt x="623563" y="2888"/>
                    <a:pt x="561151" y="0"/>
                  </a:cubicBezTo>
                  <a:cubicBezTo>
                    <a:pt x="538798" y="1256"/>
                    <a:pt x="516696" y="22478"/>
                    <a:pt x="519459" y="44078"/>
                  </a:cubicBezTo>
                  <a:cubicBezTo>
                    <a:pt x="521970" y="64924"/>
                    <a:pt x="548216" y="73086"/>
                    <a:pt x="558513" y="89663"/>
                  </a:cubicBezTo>
                  <a:cubicBezTo>
                    <a:pt x="578480" y="122815"/>
                    <a:pt x="557509" y="163879"/>
                    <a:pt x="558890" y="200046"/>
                  </a:cubicBezTo>
                  <a:cubicBezTo>
                    <a:pt x="558890" y="272630"/>
                    <a:pt x="637628" y="321103"/>
                    <a:pt x="657971" y="390171"/>
                  </a:cubicBezTo>
                  <a:cubicBezTo>
                    <a:pt x="680450" y="460746"/>
                    <a:pt x="656464" y="537349"/>
                    <a:pt x="657720" y="611566"/>
                  </a:cubicBezTo>
                  <a:cubicBezTo>
                    <a:pt x="671031" y="834216"/>
                    <a:pt x="837548" y="734130"/>
                    <a:pt x="818586" y="808598"/>
                  </a:cubicBezTo>
                  <a:cubicBezTo>
                    <a:pt x="788824" y="849788"/>
                    <a:pt x="717119" y="846020"/>
                    <a:pt x="693008" y="891479"/>
                  </a:cubicBezTo>
                  <a:cubicBezTo>
                    <a:pt x="678817" y="918228"/>
                    <a:pt x="673292" y="953892"/>
                    <a:pt x="639260" y="962682"/>
                  </a:cubicBezTo>
                  <a:cubicBezTo>
                    <a:pt x="550476" y="992821"/>
                    <a:pt x="459809" y="1020951"/>
                    <a:pt x="369895" y="1048578"/>
                  </a:cubicBezTo>
                  <a:cubicBezTo>
                    <a:pt x="361230" y="1051089"/>
                    <a:pt x="353319" y="1051969"/>
                    <a:pt x="346789" y="1045564"/>
                  </a:cubicBezTo>
                  <a:cubicBezTo>
                    <a:pt x="325692" y="1008141"/>
                    <a:pt x="293418" y="973482"/>
                    <a:pt x="248712" y="965571"/>
                  </a:cubicBezTo>
                  <a:cubicBezTo>
                    <a:pt x="215434" y="958664"/>
                    <a:pt x="171858" y="969338"/>
                    <a:pt x="161812" y="1003370"/>
                  </a:cubicBezTo>
                  <a:cubicBezTo>
                    <a:pt x="152896" y="1030620"/>
                    <a:pt x="191574" y="1064275"/>
                    <a:pt x="215308" y="1042927"/>
                  </a:cubicBezTo>
                  <a:cubicBezTo>
                    <a:pt x="227364" y="1028108"/>
                    <a:pt x="241805" y="1021327"/>
                    <a:pt x="259010" y="1031499"/>
                  </a:cubicBezTo>
                  <a:cubicBezTo>
                    <a:pt x="296557" y="1048452"/>
                    <a:pt x="346412" y="1089516"/>
                    <a:pt x="322678" y="1134725"/>
                  </a:cubicBezTo>
                  <a:cubicBezTo>
                    <a:pt x="319664" y="1138241"/>
                    <a:pt x="315520" y="1138868"/>
                    <a:pt x="310622" y="1137738"/>
                  </a:cubicBezTo>
                  <a:cubicBezTo>
                    <a:pt x="265540" y="1115385"/>
                    <a:pt x="216690" y="1153436"/>
                    <a:pt x="193332" y="1190607"/>
                  </a:cubicBezTo>
                  <a:cubicBezTo>
                    <a:pt x="177007" y="1212960"/>
                    <a:pt x="161435" y="1235438"/>
                    <a:pt x="137701" y="1249126"/>
                  </a:cubicBezTo>
                  <a:cubicBezTo>
                    <a:pt x="124641" y="1257038"/>
                    <a:pt x="106432" y="1262563"/>
                    <a:pt x="102665" y="1278888"/>
                  </a:cubicBezTo>
                  <a:cubicBezTo>
                    <a:pt x="100028" y="1290441"/>
                    <a:pt x="108065" y="1303753"/>
                    <a:pt x="120246" y="1310911"/>
                  </a:cubicBezTo>
                  <a:cubicBezTo>
                    <a:pt x="155282" y="1330878"/>
                    <a:pt x="186300" y="1296469"/>
                    <a:pt x="207774" y="1272232"/>
                  </a:cubicBezTo>
                  <a:cubicBezTo>
                    <a:pt x="280107" y="1188598"/>
                    <a:pt x="386848" y="1146278"/>
                    <a:pt x="488566" y="1104586"/>
                  </a:cubicBezTo>
                  <a:cubicBezTo>
                    <a:pt x="563411" y="1072312"/>
                    <a:pt x="662241" y="1048327"/>
                    <a:pt x="729300" y="1108604"/>
                  </a:cubicBezTo>
                  <a:cubicBezTo>
                    <a:pt x="755043" y="1131710"/>
                    <a:pt x="775638" y="1173026"/>
                    <a:pt x="754541" y="1204923"/>
                  </a:cubicBezTo>
                  <a:cubicBezTo>
                    <a:pt x="746881" y="1216225"/>
                    <a:pt x="734825" y="1224262"/>
                    <a:pt x="723146" y="1231294"/>
                  </a:cubicBezTo>
                  <a:cubicBezTo>
                    <a:pt x="662743" y="1261935"/>
                    <a:pt x="606359" y="1303878"/>
                    <a:pt x="541560" y="1324473"/>
                  </a:cubicBezTo>
                  <a:cubicBezTo>
                    <a:pt x="367886" y="1317064"/>
                    <a:pt x="254991" y="1313673"/>
                    <a:pt x="101283" y="1417401"/>
                  </a:cubicBezTo>
                  <a:cubicBezTo>
                    <a:pt x="76796" y="1436991"/>
                    <a:pt x="-9979" y="1490864"/>
                    <a:pt x="946" y="1516608"/>
                  </a:cubicBezTo>
                  <a:cubicBezTo>
                    <a:pt x="41885" y="1544863"/>
                    <a:pt x="81065" y="1494380"/>
                    <a:pt x="106683" y="1466502"/>
                  </a:cubicBezTo>
                  <a:cubicBezTo>
                    <a:pt x="182658" y="1389271"/>
                    <a:pt x="306729" y="1382992"/>
                    <a:pt x="411336" y="1394671"/>
                  </a:cubicBezTo>
                  <a:cubicBezTo>
                    <a:pt x="435070" y="1401452"/>
                    <a:pt x="530886" y="1400322"/>
                    <a:pt x="527747" y="1432470"/>
                  </a:cubicBezTo>
                  <a:cubicBezTo>
                    <a:pt x="507152" y="1582536"/>
                    <a:pt x="523728" y="1732351"/>
                    <a:pt x="434819" y="1866720"/>
                  </a:cubicBezTo>
                  <a:cubicBezTo>
                    <a:pt x="377806" y="1947341"/>
                    <a:pt x="346789" y="1961029"/>
                    <a:pt x="376551" y="2068147"/>
                  </a:cubicBezTo>
                  <a:lnTo>
                    <a:pt x="376927" y="207028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FE59AFC-0207-CFC6-6D92-D6DFF5365830}"/>
                </a:ext>
              </a:extLst>
            </p:cNvPr>
            <p:cNvSpPr/>
            <p:nvPr/>
          </p:nvSpPr>
          <p:spPr>
            <a:xfrm>
              <a:off x="9913897" y="3074493"/>
              <a:ext cx="683633" cy="679728"/>
            </a:xfrm>
            <a:custGeom>
              <a:avLst/>
              <a:gdLst>
                <a:gd name="connsiteX0" fmla="*/ 146136 w 683633"/>
                <a:gd name="connsiteY0" fmla="*/ 1814 h 679728"/>
                <a:gd name="connsiteX1" fmla="*/ 53459 w 683633"/>
                <a:gd name="connsiteY1" fmla="*/ 29566 h 679728"/>
                <a:gd name="connsiteX2" fmla="*/ 37762 w 683633"/>
                <a:gd name="connsiteY2" fmla="*/ 61338 h 679728"/>
                <a:gd name="connsiteX3" fmla="*/ 7623 w 683633"/>
                <a:gd name="connsiteY3" fmla="*/ 104662 h 679728"/>
                <a:gd name="connsiteX4" fmla="*/ 12772 w 683633"/>
                <a:gd name="connsiteY4" fmla="*/ 203116 h 679728"/>
                <a:gd name="connsiteX5" fmla="*/ 69533 w 683633"/>
                <a:gd name="connsiteY5" fmla="*/ 329573 h 679728"/>
                <a:gd name="connsiteX6" fmla="*/ 150405 w 683633"/>
                <a:gd name="connsiteY6" fmla="*/ 418984 h 679728"/>
                <a:gd name="connsiteX7" fmla="*/ 197497 w 683633"/>
                <a:gd name="connsiteY7" fmla="*/ 490564 h 679728"/>
                <a:gd name="connsiteX8" fmla="*/ 282890 w 683633"/>
                <a:gd name="connsiteY8" fmla="*/ 546446 h 679728"/>
                <a:gd name="connsiteX9" fmla="*/ 324331 w 683633"/>
                <a:gd name="connsiteY9" fmla="*/ 601701 h 679728"/>
                <a:gd name="connsiteX10" fmla="*/ 395534 w 683633"/>
                <a:gd name="connsiteY10" fmla="*/ 666750 h 679728"/>
                <a:gd name="connsiteX11" fmla="*/ 435844 w 683633"/>
                <a:gd name="connsiteY11" fmla="*/ 679685 h 679728"/>
                <a:gd name="connsiteX12" fmla="*/ 466611 w 683633"/>
                <a:gd name="connsiteY12" fmla="*/ 654946 h 679728"/>
                <a:gd name="connsiteX13" fmla="*/ 466360 w 683633"/>
                <a:gd name="connsiteY13" fmla="*/ 630081 h 679728"/>
                <a:gd name="connsiteX14" fmla="*/ 485448 w 683633"/>
                <a:gd name="connsiteY14" fmla="*/ 608482 h 679728"/>
                <a:gd name="connsiteX15" fmla="*/ 611528 w 683633"/>
                <a:gd name="connsiteY15" fmla="*/ 514047 h 679728"/>
                <a:gd name="connsiteX16" fmla="*/ 635765 w 683633"/>
                <a:gd name="connsiteY16" fmla="*/ 489811 h 679728"/>
                <a:gd name="connsiteX17" fmla="*/ 654350 w 683633"/>
                <a:gd name="connsiteY17" fmla="*/ 455025 h 679728"/>
                <a:gd name="connsiteX18" fmla="*/ 682354 w 683633"/>
                <a:gd name="connsiteY18" fmla="*/ 420240 h 679728"/>
                <a:gd name="connsiteX19" fmla="*/ 675824 w 683633"/>
                <a:gd name="connsiteY19" fmla="*/ 382818 h 679728"/>
                <a:gd name="connsiteX20" fmla="*/ 648323 w 683633"/>
                <a:gd name="connsiteY20" fmla="*/ 318522 h 679728"/>
                <a:gd name="connsiteX21" fmla="*/ 607761 w 683633"/>
                <a:gd name="connsiteY21" fmla="*/ 255230 h 679728"/>
                <a:gd name="connsiteX22" fmla="*/ 527391 w 683633"/>
                <a:gd name="connsiteY22" fmla="*/ 203367 h 679728"/>
                <a:gd name="connsiteX23" fmla="*/ 512196 w 683633"/>
                <a:gd name="connsiteY23" fmla="*/ 164061 h 679728"/>
                <a:gd name="connsiteX24" fmla="*/ 430193 w 683633"/>
                <a:gd name="connsiteY24" fmla="*/ 109057 h 679728"/>
                <a:gd name="connsiteX25" fmla="*/ 331615 w 683633"/>
                <a:gd name="connsiteY25" fmla="*/ 82937 h 679728"/>
                <a:gd name="connsiteX26" fmla="*/ 243333 w 683633"/>
                <a:gd name="connsiteY26" fmla="*/ 22660 h 679728"/>
                <a:gd name="connsiteX27" fmla="*/ 206036 w 683633"/>
                <a:gd name="connsiteY27" fmla="*/ 1186 h 679728"/>
                <a:gd name="connsiteX28" fmla="*/ 146261 w 683633"/>
                <a:gd name="connsiteY28" fmla="*/ 2190 h 67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3633" h="679728">
                  <a:moveTo>
                    <a:pt x="146136" y="1814"/>
                  </a:moveTo>
                  <a:cubicBezTo>
                    <a:pt x="112481" y="558"/>
                    <a:pt x="72923" y="2065"/>
                    <a:pt x="53459" y="29566"/>
                  </a:cubicBezTo>
                  <a:cubicBezTo>
                    <a:pt x="46678" y="39236"/>
                    <a:pt x="43413" y="50915"/>
                    <a:pt x="37762" y="61338"/>
                  </a:cubicBezTo>
                  <a:cubicBezTo>
                    <a:pt x="29222" y="76784"/>
                    <a:pt x="15409" y="88839"/>
                    <a:pt x="7623" y="104662"/>
                  </a:cubicBezTo>
                  <a:cubicBezTo>
                    <a:pt x="-7321" y="134926"/>
                    <a:pt x="2600" y="170968"/>
                    <a:pt x="12772" y="203116"/>
                  </a:cubicBezTo>
                  <a:cubicBezTo>
                    <a:pt x="26711" y="247445"/>
                    <a:pt x="41278" y="292653"/>
                    <a:pt x="69533" y="329573"/>
                  </a:cubicBezTo>
                  <a:cubicBezTo>
                    <a:pt x="94021" y="361470"/>
                    <a:pt x="127676" y="385706"/>
                    <a:pt x="150405" y="418984"/>
                  </a:cubicBezTo>
                  <a:cubicBezTo>
                    <a:pt x="166605" y="442593"/>
                    <a:pt x="176902" y="470597"/>
                    <a:pt x="197497" y="490564"/>
                  </a:cubicBezTo>
                  <a:cubicBezTo>
                    <a:pt x="221985" y="514298"/>
                    <a:pt x="257775" y="523340"/>
                    <a:pt x="282890" y="546446"/>
                  </a:cubicBezTo>
                  <a:cubicBezTo>
                    <a:pt x="299843" y="562018"/>
                    <a:pt x="310894" y="582990"/>
                    <a:pt x="324331" y="601701"/>
                  </a:cubicBezTo>
                  <a:cubicBezTo>
                    <a:pt x="343293" y="627947"/>
                    <a:pt x="367655" y="650299"/>
                    <a:pt x="395534" y="666750"/>
                  </a:cubicBezTo>
                  <a:cubicBezTo>
                    <a:pt x="407841" y="674034"/>
                    <a:pt x="421528" y="680313"/>
                    <a:pt x="435844" y="679685"/>
                  </a:cubicBezTo>
                  <a:cubicBezTo>
                    <a:pt x="450160" y="679057"/>
                    <a:pt x="464853" y="669136"/>
                    <a:pt x="466611" y="654946"/>
                  </a:cubicBezTo>
                  <a:cubicBezTo>
                    <a:pt x="467741" y="646658"/>
                    <a:pt x="464476" y="638244"/>
                    <a:pt x="466360" y="630081"/>
                  </a:cubicBezTo>
                  <a:cubicBezTo>
                    <a:pt x="468620" y="620537"/>
                    <a:pt x="477411" y="614007"/>
                    <a:pt x="485448" y="608482"/>
                  </a:cubicBezTo>
                  <a:cubicBezTo>
                    <a:pt x="528647" y="578594"/>
                    <a:pt x="570715" y="547074"/>
                    <a:pt x="611528" y="514047"/>
                  </a:cubicBezTo>
                  <a:cubicBezTo>
                    <a:pt x="620444" y="506763"/>
                    <a:pt x="629486" y="499354"/>
                    <a:pt x="635765" y="489811"/>
                  </a:cubicBezTo>
                  <a:cubicBezTo>
                    <a:pt x="643048" y="478760"/>
                    <a:pt x="646439" y="465574"/>
                    <a:pt x="654350" y="455025"/>
                  </a:cubicBezTo>
                  <a:cubicBezTo>
                    <a:pt x="663392" y="442970"/>
                    <a:pt x="677959" y="434682"/>
                    <a:pt x="682354" y="420240"/>
                  </a:cubicBezTo>
                  <a:cubicBezTo>
                    <a:pt x="686122" y="407808"/>
                    <a:pt x="680847" y="394748"/>
                    <a:pt x="675824" y="382818"/>
                  </a:cubicBezTo>
                  <a:cubicBezTo>
                    <a:pt x="666657" y="361344"/>
                    <a:pt x="657490" y="339870"/>
                    <a:pt x="648323" y="318522"/>
                  </a:cubicBezTo>
                  <a:cubicBezTo>
                    <a:pt x="638402" y="295164"/>
                    <a:pt x="627602" y="270928"/>
                    <a:pt x="607761" y="255230"/>
                  </a:cubicBezTo>
                  <a:cubicBezTo>
                    <a:pt x="582394" y="235264"/>
                    <a:pt x="544344" y="230868"/>
                    <a:pt x="527391" y="203367"/>
                  </a:cubicBezTo>
                  <a:cubicBezTo>
                    <a:pt x="519982" y="191437"/>
                    <a:pt x="518098" y="176870"/>
                    <a:pt x="512196" y="164061"/>
                  </a:cubicBezTo>
                  <a:cubicBezTo>
                    <a:pt x="498006" y="133043"/>
                    <a:pt x="463346" y="116969"/>
                    <a:pt x="430193" y="109057"/>
                  </a:cubicBezTo>
                  <a:cubicBezTo>
                    <a:pt x="397041" y="101146"/>
                    <a:pt x="362004" y="98509"/>
                    <a:pt x="331615" y="82937"/>
                  </a:cubicBezTo>
                  <a:cubicBezTo>
                    <a:pt x="299718" y="66486"/>
                    <a:pt x="275230" y="39362"/>
                    <a:pt x="243333" y="22660"/>
                  </a:cubicBezTo>
                  <a:cubicBezTo>
                    <a:pt x="229771" y="15627"/>
                    <a:pt x="219599" y="4200"/>
                    <a:pt x="206036" y="1186"/>
                  </a:cubicBezTo>
                  <a:cubicBezTo>
                    <a:pt x="190339" y="-2205"/>
                    <a:pt x="163340" y="2818"/>
                    <a:pt x="146261" y="21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31374F3-3F9F-BCE3-170F-937DC98A4F1E}"/>
                </a:ext>
              </a:extLst>
            </p:cNvPr>
            <p:cNvSpPr/>
            <p:nvPr/>
          </p:nvSpPr>
          <p:spPr>
            <a:xfrm>
              <a:off x="9873827" y="4331739"/>
              <a:ext cx="734501" cy="569070"/>
            </a:xfrm>
            <a:custGeom>
              <a:avLst/>
              <a:gdLst>
                <a:gd name="connsiteX0" fmla="*/ 400568 w 734501"/>
                <a:gd name="connsiteY0" fmla="*/ 28605 h 569070"/>
                <a:gd name="connsiteX1" fmla="*/ 356867 w 734501"/>
                <a:gd name="connsiteY1" fmla="*/ 54850 h 569070"/>
                <a:gd name="connsiteX2" fmla="*/ 230410 w 734501"/>
                <a:gd name="connsiteY2" fmla="*/ 118770 h 569070"/>
                <a:gd name="connsiteX3" fmla="*/ 90265 w 734501"/>
                <a:gd name="connsiteY3" fmla="*/ 246483 h 569070"/>
                <a:gd name="connsiteX4" fmla="*/ 1104 w 734501"/>
                <a:gd name="connsiteY4" fmla="*/ 387005 h 569070"/>
                <a:gd name="connsiteX5" fmla="*/ 220363 w 734501"/>
                <a:gd name="connsiteY5" fmla="*/ 568214 h 569070"/>
                <a:gd name="connsiteX6" fmla="*/ 574619 w 734501"/>
                <a:gd name="connsiteY6" fmla="*/ 512081 h 569070"/>
                <a:gd name="connsiteX7" fmla="*/ 709490 w 734501"/>
                <a:gd name="connsiteY7" fmla="*/ 448412 h 569070"/>
                <a:gd name="connsiteX8" fmla="*/ 708486 w 734501"/>
                <a:gd name="connsiteY8" fmla="*/ 224507 h 569070"/>
                <a:gd name="connsiteX9" fmla="*/ 690026 w 734501"/>
                <a:gd name="connsiteY9" fmla="*/ 133462 h 569070"/>
                <a:gd name="connsiteX10" fmla="*/ 700826 w 734501"/>
                <a:gd name="connsiteY10" fmla="*/ 1856 h 569070"/>
                <a:gd name="connsiteX11" fmla="*/ 505300 w 734501"/>
                <a:gd name="connsiteY11" fmla="*/ 8135 h 569070"/>
                <a:gd name="connsiteX12" fmla="*/ 402452 w 734501"/>
                <a:gd name="connsiteY12" fmla="*/ 27475 h 569070"/>
                <a:gd name="connsiteX13" fmla="*/ 400317 w 734501"/>
                <a:gd name="connsiteY13" fmla="*/ 28605 h 56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501" h="569070">
                  <a:moveTo>
                    <a:pt x="400568" y="28605"/>
                  </a:moveTo>
                  <a:cubicBezTo>
                    <a:pt x="385624" y="36516"/>
                    <a:pt x="371560" y="46186"/>
                    <a:pt x="356867" y="54850"/>
                  </a:cubicBezTo>
                  <a:cubicBezTo>
                    <a:pt x="317184" y="79464"/>
                    <a:pt x="268711" y="90766"/>
                    <a:pt x="230410" y="118770"/>
                  </a:cubicBezTo>
                  <a:cubicBezTo>
                    <a:pt x="181560" y="158327"/>
                    <a:pt x="133087" y="201275"/>
                    <a:pt x="90265" y="246483"/>
                  </a:cubicBezTo>
                  <a:cubicBezTo>
                    <a:pt x="56107" y="289556"/>
                    <a:pt x="9895" y="332629"/>
                    <a:pt x="1104" y="387005"/>
                  </a:cubicBezTo>
                  <a:cubicBezTo>
                    <a:pt x="-13463" y="505299"/>
                    <a:pt x="119148" y="567712"/>
                    <a:pt x="220363" y="568214"/>
                  </a:cubicBezTo>
                  <a:cubicBezTo>
                    <a:pt x="340165" y="571102"/>
                    <a:pt x="466873" y="569847"/>
                    <a:pt x="574619" y="512081"/>
                  </a:cubicBezTo>
                  <a:cubicBezTo>
                    <a:pt x="617818" y="487216"/>
                    <a:pt x="675584" y="486337"/>
                    <a:pt x="709490" y="448412"/>
                  </a:cubicBezTo>
                  <a:cubicBezTo>
                    <a:pt x="752941" y="382735"/>
                    <a:pt x="731215" y="295709"/>
                    <a:pt x="708486" y="224507"/>
                  </a:cubicBezTo>
                  <a:cubicBezTo>
                    <a:pt x="698816" y="195247"/>
                    <a:pt x="686258" y="164731"/>
                    <a:pt x="690026" y="133462"/>
                  </a:cubicBezTo>
                  <a:cubicBezTo>
                    <a:pt x="689524" y="89761"/>
                    <a:pt x="776800" y="16675"/>
                    <a:pt x="700826" y="1856"/>
                  </a:cubicBezTo>
                  <a:cubicBezTo>
                    <a:pt x="635776" y="-4548"/>
                    <a:pt x="570727" y="7633"/>
                    <a:pt x="505300" y="8135"/>
                  </a:cubicBezTo>
                  <a:cubicBezTo>
                    <a:pt x="470264" y="8387"/>
                    <a:pt x="433721" y="10396"/>
                    <a:pt x="402452" y="27475"/>
                  </a:cubicBezTo>
                  <a:lnTo>
                    <a:pt x="400317" y="2860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4" name="Graphic 36">
            <a:extLst>
              <a:ext uri="{FF2B5EF4-FFF2-40B4-BE49-F238E27FC236}">
                <a16:creationId xmlns:a16="http://schemas.microsoft.com/office/drawing/2014/main" id="{0BD298BD-BFF9-664D-2ABD-A7E69D54C635}"/>
              </a:ext>
            </a:extLst>
          </p:cNvPr>
          <p:cNvGrpSpPr/>
          <p:nvPr/>
        </p:nvGrpSpPr>
        <p:grpSpPr>
          <a:xfrm>
            <a:off x="9764847" y="1481540"/>
            <a:ext cx="1892343" cy="1604012"/>
            <a:chOff x="9603606" y="1526520"/>
            <a:chExt cx="1892343" cy="1604012"/>
          </a:xfrm>
          <a:solidFill>
            <a:schemeClr val="tx1">
              <a:lumMod val="10000"/>
              <a:lumOff val="90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D22160A-DF7F-25FB-FB94-0EF3399ADF76}"/>
                </a:ext>
              </a:extLst>
            </p:cNvPr>
            <p:cNvSpPr/>
            <p:nvPr/>
          </p:nvSpPr>
          <p:spPr>
            <a:xfrm>
              <a:off x="9603606" y="1526520"/>
              <a:ext cx="1892343" cy="1604012"/>
            </a:xfrm>
            <a:custGeom>
              <a:avLst/>
              <a:gdLst>
                <a:gd name="connsiteX0" fmla="*/ 441860 w 1892343"/>
                <a:gd name="connsiteY0" fmla="*/ 499199 h 1604012"/>
                <a:gd name="connsiteX1" fmla="*/ 517709 w 1892343"/>
                <a:gd name="connsiteY1" fmla="*/ 544282 h 1604012"/>
                <a:gd name="connsiteX2" fmla="*/ 748773 w 1892343"/>
                <a:gd name="connsiteY2" fmla="*/ 456377 h 1604012"/>
                <a:gd name="connsiteX3" fmla="*/ 740610 w 1892343"/>
                <a:gd name="connsiteY3" fmla="*/ 378519 h 1604012"/>
                <a:gd name="connsiteX4" fmla="*/ 689123 w 1892343"/>
                <a:gd name="connsiteY4" fmla="*/ 192663 h 1604012"/>
                <a:gd name="connsiteX5" fmla="*/ 722527 w 1892343"/>
                <a:gd name="connsiteY5" fmla="*/ 195426 h 1604012"/>
                <a:gd name="connsiteX6" fmla="*/ 733075 w 1892343"/>
                <a:gd name="connsiteY6" fmla="*/ 247038 h 1604012"/>
                <a:gd name="connsiteX7" fmla="*/ 767484 w 1892343"/>
                <a:gd name="connsiteY7" fmla="*/ 241890 h 1604012"/>
                <a:gd name="connsiteX8" fmla="*/ 737345 w 1892343"/>
                <a:gd name="connsiteY8" fmla="*/ 100740 h 1604012"/>
                <a:gd name="connsiteX9" fmla="*/ 690630 w 1892343"/>
                <a:gd name="connsiteY9" fmla="*/ 38955 h 1604012"/>
                <a:gd name="connsiteX10" fmla="*/ 765726 w 1892343"/>
                <a:gd name="connsiteY10" fmla="*/ 20872 h 1604012"/>
                <a:gd name="connsiteX11" fmla="*/ 797874 w 1892343"/>
                <a:gd name="connsiteY11" fmla="*/ 202960 h 1604012"/>
                <a:gd name="connsiteX12" fmla="*/ 820980 w 1892343"/>
                <a:gd name="connsiteY12" fmla="*/ 242894 h 1604012"/>
                <a:gd name="connsiteX13" fmla="*/ 925587 w 1892343"/>
                <a:gd name="connsiteY13" fmla="*/ 85042 h 1604012"/>
                <a:gd name="connsiteX14" fmla="*/ 979460 w 1892343"/>
                <a:gd name="connsiteY14" fmla="*/ 55908 h 1604012"/>
                <a:gd name="connsiteX15" fmla="*/ 954218 w 1892343"/>
                <a:gd name="connsiteY15" fmla="*/ 100489 h 1604012"/>
                <a:gd name="connsiteX16" fmla="*/ 904364 w 1892343"/>
                <a:gd name="connsiteY16" fmla="*/ 240132 h 1604012"/>
                <a:gd name="connsiteX17" fmla="*/ 835170 w 1892343"/>
                <a:gd name="connsiteY17" fmla="*/ 296642 h 1604012"/>
                <a:gd name="connsiteX18" fmla="*/ 864430 w 1892343"/>
                <a:gd name="connsiteY18" fmla="*/ 416067 h 1604012"/>
                <a:gd name="connsiteX19" fmla="*/ 1068620 w 1892343"/>
                <a:gd name="connsiteY19" fmla="*/ 429127 h 1604012"/>
                <a:gd name="connsiteX20" fmla="*/ 1184529 w 1892343"/>
                <a:gd name="connsiteY20" fmla="*/ 319497 h 1604012"/>
                <a:gd name="connsiteX21" fmla="*/ 1311237 w 1892343"/>
                <a:gd name="connsiteY21" fmla="*/ 231718 h 1604012"/>
                <a:gd name="connsiteX22" fmla="*/ 1364357 w 1892343"/>
                <a:gd name="connsiteY22" fmla="*/ 163780 h 1604012"/>
                <a:gd name="connsiteX23" fmla="*/ 1455150 w 1892343"/>
                <a:gd name="connsiteY23" fmla="*/ 96093 h 1604012"/>
                <a:gd name="connsiteX24" fmla="*/ 1484410 w 1892343"/>
                <a:gd name="connsiteY24" fmla="*/ 44983 h 1604012"/>
                <a:gd name="connsiteX25" fmla="*/ 1495209 w 1892343"/>
                <a:gd name="connsiteY25" fmla="*/ 44983 h 1604012"/>
                <a:gd name="connsiteX26" fmla="*/ 1466075 w 1892343"/>
                <a:gd name="connsiteY26" fmla="*/ 127488 h 1604012"/>
                <a:gd name="connsiteX27" fmla="*/ 1381059 w 1892343"/>
                <a:gd name="connsiteY27" fmla="*/ 196933 h 1604012"/>
                <a:gd name="connsiteX28" fmla="*/ 1386584 w 1892343"/>
                <a:gd name="connsiteY28" fmla="*/ 234983 h 1604012"/>
                <a:gd name="connsiteX29" fmla="*/ 1518567 w 1892343"/>
                <a:gd name="connsiteY29" fmla="*/ 220290 h 1604012"/>
                <a:gd name="connsiteX30" fmla="*/ 1588639 w 1892343"/>
                <a:gd name="connsiteY30" fmla="*/ 178096 h 1604012"/>
                <a:gd name="connsiteX31" fmla="*/ 1619657 w 1892343"/>
                <a:gd name="connsiteY31" fmla="*/ 248043 h 1604012"/>
                <a:gd name="connsiteX32" fmla="*/ 1567919 w 1892343"/>
                <a:gd name="connsiteY32" fmla="*/ 273284 h 1604012"/>
                <a:gd name="connsiteX33" fmla="*/ 1350669 w 1892343"/>
                <a:gd name="connsiteY33" fmla="*/ 318744 h 1604012"/>
                <a:gd name="connsiteX34" fmla="*/ 1315507 w 1892343"/>
                <a:gd name="connsiteY34" fmla="*/ 332683 h 1604012"/>
                <a:gd name="connsiteX35" fmla="*/ 1336227 w 1892343"/>
                <a:gd name="connsiteY35" fmla="*/ 360812 h 1604012"/>
                <a:gd name="connsiteX36" fmla="*/ 1427271 w 1892343"/>
                <a:gd name="connsiteY36" fmla="*/ 417197 h 1604012"/>
                <a:gd name="connsiteX37" fmla="*/ 1489809 w 1892343"/>
                <a:gd name="connsiteY37" fmla="*/ 403886 h 1604012"/>
                <a:gd name="connsiteX38" fmla="*/ 1612876 w 1892343"/>
                <a:gd name="connsiteY38" fmla="*/ 434150 h 1604012"/>
                <a:gd name="connsiteX39" fmla="*/ 1651303 w 1892343"/>
                <a:gd name="connsiteY39" fmla="*/ 473958 h 1604012"/>
                <a:gd name="connsiteX40" fmla="*/ 1506762 w 1892343"/>
                <a:gd name="connsiteY40" fmla="*/ 435908 h 1604012"/>
                <a:gd name="connsiteX41" fmla="*/ 1317140 w 1892343"/>
                <a:gd name="connsiteY41" fmla="*/ 397230 h 1604012"/>
                <a:gd name="connsiteX42" fmla="*/ 1225216 w 1892343"/>
                <a:gd name="connsiteY42" fmla="*/ 386179 h 1604012"/>
                <a:gd name="connsiteX43" fmla="*/ 1191687 w 1892343"/>
                <a:gd name="connsiteY43" fmla="*/ 464665 h 1604012"/>
                <a:gd name="connsiteX44" fmla="*/ 1190682 w 1892343"/>
                <a:gd name="connsiteY44" fmla="*/ 551063 h 1604012"/>
                <a:gd name="connsiteX45" fmla="*/ 1311991 w 1892343"/>
                <a:gd name="connsiteY45" fmla="*/ 629424 h 1604012"/>
                <a:gd name="connsiteX46" fmla="*/ 1410569 w 1892343"/>
                <a:gd name="connsiteY46" fmla="*/ 709794 h 1604012"/>
                <a:gd name="connsiteX47" fmla="*/ 1511158 w 1892343"/>
                <a:gd name="connsiteY47" fmla="*/ 687818 h 1604012"/>
                <a:gd name="connsiteX48" fmla="*/ 1702413 w 1892343"/>
                <a:gd name="connsiteY48" fmla="*/ 693469 h 1604012"/>
                <a:gd name="connsiteX49" fmla="*/ 1774118 w 1892343"/>
                <a:gd name="connsiteY49" fmla="*/ 736417 h 1604012"/>
                <a:gd name="connsiteX50" fmla="*/ 1861521 w 1892343"/>
                <a:gd name="connsiteY50" fmla="*/ 756132 h 1604012"/>
                <a:gd name="connsiteX51" fmla="*/ 1846703 w 1892343"/>
                <a:gd name="connsiteY51" fmla="*/ 820680 h 1604012"/>
                <a:gd name="connsiteX52" fmla="*/ 1671521 w 1892343"/>
                <a:gd name="connsiteY52" fmla="*/ 734784 h 1604012"/>
                <a:gd name="connsiteX53" fmla="*/ 1638871 w 1892343"/>
                <a:gd name="connsiteY53" fmla="*/ 726119 h 1604012"/>
                <a:gd name="connsiteX54" fmla="*/ 1715976 w 1892343"/>
                <a:gd name="connsiteY54" fmla="*/ 856595 h 1604012"/>
                <a:gd name="connsiteX55" fmla="*/ 1734687 w 1892343"/>
                <a:gd name="connsiteY55" fmla="*/ 936839 h 1604012"/>
                <a:gd name="connsiteX56" fmla="*/ 1728533 w 1892343"/>
                <a:gd name="connsiteY56" fmla="*/ 937970 h 1604012"/>
                <a:gd name="connsiteX57" fmla="*/ 1703418 w 1892343"/>
                <a:gd name="connsiteY57" fmla="*/ 897659 h 1604012"/>
                <a:gd name="connsiteX58" fmla="*/ 1630708 w 1892343"/>
                <a:gd name="connsiteY58" fmla="*/ 771578 h 1604012"/>
                <a:gd name="connsiteX59" fmla="*/ 1508772 w 1892343"/>
                <a:gd name="connsiteY59" fmla="*/ 768313 h 1604012"/>
                <a:gd name="connsiteX60" fmla="*/ 1428025 w 1892343"/>
                <a:gd name="connsiteY60" fmla="*/ 797699 h 1604012"/>
                <a:gd name="connsiteX61" fmla="*/ 1437946 w 1892343"/>
                <a:gd name="connsiteY61" fmla="*/ 894645 h 1604012"/>
                <a:gd name="connsiteX62" fmla="*/ 1339618 w 1892343"/>
                <a:gd name="connsiteY62" fmla="*/ 1206456 h 1604012"/>
                <a:gd name="connsiteX63" fmla="*/ 1460173 w 1892343"/>
                <a:gd name="connsiteY63" fmla="*/ 1248776 h 1604012"/>
                <a:gd name="connsiteX64" fmla="*/ 1485916 w 1892343"/>
                <a:gd name="connsiteY64" fmla="*/ 1277784 h 1604012"/>
                <a:gd name="connsiteX65" fmla="*/ 1552975 w 1892343"/>
                <a:gd name="connsiteY65" fmla="*/ 1358531 h 1604012"/>
                <a:gd name="connsiteX66" fmla="*/ 1521957 w 1892343"/>
                <a:gd name="connsiteY66" fmla="*/ 1345973 h 1604012"/>
                <a:gd name="connsiteX67" fmla="*/ 1338613 w 1892343"/>
                <a:gd name="connsiteY67" fmla="*/ 1261836 h 1604012"/>
                <a:gd name="connsiteX68" fmla="*/ 1319651 w 1892343"/>
                <a:gd name="connsiteY68" fmla="*/ 1302146 h 1604012"/>
                <a:gd name="connsiteX69" fmla="*/ 1343385 w 1892343"/>
                <a:gd name="connsiteY69" fmla="*/ 1429985 h 1604012"/>
                <a:gd name="connsiteX70" fmla="*/ 1369380 w 1892343"/>
                <a:gd name="connsiteY70" fmla="*/ 1470296 h 1604012"/>
                <a:gd name="connsiteX71" fmla="*/ 1323293 w 1892343"/>
                <a:gd name="connsiteY71" fmla="*/ 1524294 h 1604012"/>
                <a:gd name="connsiteX72" fmla="*/ 1283610 w 1892343"/>
                <a:gd name="connsiteY72" fmla="*/ 1422576 h 1604012"/>
                <a:gd name="connsiteX73" fmla="*/ 1248072 w 1892343"/>
                <a:gd name="connsiteY73" fmla="*/ 1163885 h 1604012"/>
                <a:gd name="connsiteX74" fmla="*/ 1212784 w 1892343"/>
                <a:gd name="connsiteY74" fmla="*/ 1078617 h 1604012"/>
                <a:gd name="connsiteX75" fmla="*/ 954218 w 1892343"/>
                <a:gd name="connsiteY75" fmla="*/ 1186238 h 1604012"/>
                <a:gd name="connsiteX76" fmla="*/ 1016003 w 1892343"/>
                <a:gd name="connsiteY76" fmla="*/ 1326132 h 1604012"/>
                <a:gd name="connsiteX77" fmla="*/ 1017133 w 1892343"/>
                <a:gd name="connsiteY77" fmla="*/ 1381512 h 1604012"/>
                <a:gd name="connsiteX78" fmla="*/ 1069625 w 1892343"/>
                <a:gd name="connsiteY78" fmla="*/ 1480844 h 1604012"/>
                <a:gd name="connsiteX79" fmla="*/ 1022407 w 1892343"/>
                <a:gd name="connsiteY79" fmla="*/ 1469793 h 1604012"/>
                <a:gd name="connsiteX80" fmla="*/ 958237 w 1892343"/>
                <a:gd name="connsiteY80" fmla="*/ 1523541 h 1604012"/>
                <a:gd name="connsiteX81" fmla="*/ 923201 w 1892343"/>
                <a:gd name="connsiteY81" fmla="*/ 1601650 h 1604012"/>
                <a:gd name="connsiteX82" fmla="*/ 912652 w 1892343"/>
                <a:gd name="connsiteY82" fmla="*/ 1453970 h 1604012"/>
                <a:gd name="connsiteX83" fmla="*/ 943670 w 1892343"/>
                <a:gd name="connsiteY83" fmla="*/ 1335173 h 1604012"/>
                <a:gd name="connsiteX84" fmla="*/ 886281 w 1892343"/>
                <a:gd name="connsiteY84" fmla="*/ 1317467 h 1604012"/>
                <a:gd name="connsiteX85" fmla="*/ 787827 w 1892343"/>
                <a:gd name="connsiteY85" fmla="*/ 1325881 h 1604012"/>
                <a:gd name="connsiteX86" fmla="*/ 671165 w 1892343"/>
                <a:gd name="connsiteY86" fmla="*/ 1428478 h 1604012"/>
                <a:gd name="connsiteX87" fmla="*/ 622064 w 1892343"/>
                <a:gd name="connsiteY87" fmla="*/ 1440031 h 1604012"/>
                <a:gd name="connsiteX88" fmla="*/ 628469 w 1892343"/>
                <a:gd name="connsiteY88" fmla="*/ 1430864 h 1604012"/>
                <a:gd name="connsiteX89" fmla="*/ 678951 w 1892343"/>
                <a:gd name="connsiteY89" fmla="*/ 1391684 h 1604012"/>
                <a:gd name="connsiteX90" fmla="*/ 750782 w 1892343"/>
                <a:gd name="connsiteY90" fmla="*/ 1301267 h 1604012"/>
                <a:gd name="connsiteX91" fmla="*/ 906499 w 1892343"/>
                <a:gd name="connsiteY91" fmla="*/ 1249780 h 1604012"/>
                <a:gd name="connsiteX92" fmla="*/ 903485 w 1892343"/>
                <a:gd name="connsiteY92" fmla="*/ 1157480 h 1604012"/>
                <a:gd name="connsiteX93" fmla="*/ 912652 w 1892343"/>
                <a:gd name="connsiteY93" fmla="*/ 1041195 h 1604012"/>
                <a:gd name="connsiteX94" fmla="*/ 833789 w 1892343"/>
                <a:gd name="connsiteY94" fmla="*/ 971122 h 1604012"/>
                <a:gd name="connsiteX95" fmla="*/ 710722 w 1892343"/>
                <a:gd name="connsiteY95" fmla="*/ 929054 h 1604012"/>
                <a:gd name="connsiteX96" fmla="*/ 589288 w 1892343"/>
                <a:gd name="connsiteY96" fmla="*/ 1015451 h 1604012"/>
                <a:gd name="connsiteX97" fmla="*/ 612520 w 1892343"/>
                <a:gd name="connsiteY97" fmla="*/ 1176568 h 1604012"/>
                <a:gd name="connsiteX98" fmla="*/ 567438 w 1892343"/>
                <a:gd name="connsiteY98" fmla="*/ 1269747 h 1604012"/>
                <a:gd name="connsiteX99" fmla="*/ 522230 w 1892343"/>
                <a:gd name="connsiteY99" fmla="*/ 1446059 h 1604012"/>
                <a:gd name="connsiteX100" fmla="*/ 502388 w 1892343"/>
                <a:gd name="connsiteY100" fmla="*/ 1437645 h 1604012"/>
                <a:gd name="connsiteX101" fmla="*/ 488826 w 1892343"/>
                <a:gd name="connsiteY101" fmla="*/ 1324750 h 1604012"/>
                <a:gd name="connsiteX102" fmla="*/ 563294 w 1892343"/>
                <a:gd name="connsiteY102" fmla="*/ 1177573 h 1604012"/>
                <a:gd name="connsiteX103" fmla="*/ 502012 w 1892343"/>
                <a:gd name="connsiteY103" fmla="*/ 1096952 h 1604012"/>
                <a:gd name="connsiteX104" fmla="*/ 287273 w 1892343"/>
                <a:gd name="connsiteY104" fmla="*/ 1160871 h 1604012"/>
                <a:gd name="connsiteX105" fmla="*/ 226367 w 1892343"/>
                <a:gd name="connsiteY105" fmla="*/ 1198795 h 1604012"/>
                <a:gd name="connsiteX106" fmla="*/ 206903 w 1892343"/>
                <a:gd name="connsiteY106" fmla="*/ 1129351 h 1604012"/>
                <a:gd name="connsiteX107" fmla="*/ 469989 w 1892343"/>
                <a:gd name="connsiteY107" fmla="*/ 1045967 h 1604012"/>
                <a:gd name="connsiteX108" fmla="*/ 609506 w 1892343"/>
                <a:gd name="connsiteY108" fmla="*/ 898538 h 1604012"/>
                <a:gd name="connsiteX109" fmla="*/ 632864 w 1892343"/>
                <a:gd name="connsiteY109" fmla="*/ 831856 h 1604012"/>
                <a:gd name="connsiteX110" fmla="*/ 606618 w 1892343"/>
                <a:gd name="connsiteY110" fmla="*/ 725868 h 1604012"/>
                <a:gd name="connsiteX111" fmla="*/ 574219 w 1892343"/>
                <a:gd name="connsiteY111" fmla="*/ 641605 h 1604012"/>
                <a:gd name="connsiteX112" fmla="*/ 441734 w 1892343"/>
                <a:gd name="connsiteY112" fmla="*/ 614355 h 1604012"/>
                <a:gd name="connsiteX113" fmla="*/ 276348 w 1892343"/>
                <a:gd name="connsiteY113" fmla="*/ 560230 h 1604012"/>
                <a:gd name="connsiteX114" fmla="*/ 229256 w 1892343"/>
                <a:gd name="connsiteY114" fmla="*/ 541896 h 1604012"/>
                <a:gd name="connsiteX115" fmla="*/ 158430 w 1892343"/>
                <a:gd name="connsiteY115" fmla="*/ 581955 h 1604012"/>
                <a:gd name="connsiteX116" fmla="*/ 14140 w 1892343"/>
                <a:gd name="connsiteY116" fmla="*/ 649642 h 1604012"/>
                <a:gd name="connsiteX117" fmla="*/ 23433 w 1892343"/>
                <a:gd name="connsiteY117" fmla="*/ 628545 h 1604012"/>
                <a:gd name="connsiteX118" fmla="*/ 132812 w 1892343"/>
                <a:gd name="connsiteY118" fmla="*/ 571156 h 1604012"/>
                <a:gd name="connsiteX119" fmla="*/ 206903 w 1892343"/>
                <a:gd name="connsiteY119" fmla="*/ 491539 h 1604012"/>
                <a:gd name="connsiteX120" fmla="*/ 222726 w 1892343"/>
                <a:gd name="connsiteY120" fmla="*/ 473707 h 1604012"/>
                <a:gd name="connsiteX121" fmla="*/ 62111 w 1892343"/>
                <a:gd name="connsiteY121" fmla="*/ 433648 h 1604012"/>
                <a:gd name="connsiteX122" fmla="*/ 39633 w 1892343"/>
                <a:gd name="connsiteY122" fmla="*/ 389821 h 1604012"/>
                <a:gd name="connsiteX123" fmla="*/ 124398 w 1892343"/>
                <a:gd name="connsiteY123" fmla="*/ 379398 h 1604012"/>
                <a:gd name="connsiteX124" fmla="*/ 344034 w 1892343"/>
                <a:gd name="connsiteY124" fmla="*/ 523059 h 1604012"/>
                <a:gd name="connsiteX125" fmla="*/ 390373 w 1892343"/>
                <a:gd name="connsiteY125" fmla="*/ 473456 h 1604012"/>
                <a:gd name="connsiteX126" fmla="*/ 322058 w 1892343"/>
                <a:gd name="connsiteY126" fmla="*/ 303674 h 1604012"/>
                <a:gd name="connsiteX127" fmla="*/ 323565 w 1892343"/>
                <a:gd name="connsiteY127" fmla="*/ 302042 h 1604012"/>
                <a:gd name="connsiteX128" fmla="*/ 411219 w 1892343"/>
                <a:gd name="connsiteY128" fmla="*/ 416318 h 1604012"/>
                <a:gd name="connsiteX129" fmla="*/ 440981 w 1892343"/>
                <a:gd name="connsiteY129" fmla="*/ 496688 h 1604012"/>
                <a:gd name="connsiteX130" fmla="*/ 442487 w 1892343"/>
                <a:gd name="connsiteY130" fmla="*/ 498446 h 160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892343" h="1604012">
                  <a:moveTo>
                    <a:pt x="441860" y="499199"/>
                  </a:moveTo>
                  <a:cubicBezTo>
                    <a:pt x="461450" y="521552"/>
                    <a:pt x="490458" y="533608"/>
                    <a:pt x="517709" y="544282"/>
                  </a:cubicBezTo>
                  <a:cubicBezTo>
                    <a:pt x="611767" y="586225"/>
                    <a:pt x="732448" y="575049"/>
                    <a:pt x="748773" y="456377"/>
                  </a:cubicBezTo>
                  <a:cubicBezTo>
                    <a:pt x="751661" y="430257"/>
                    <a:pt x="746763" y="403886"/>
                    <a:pt x="740610" y="378519"/>
                  </a:cubicBezTo>
                  <a:cubicBezTo>
                    <a:pt x="724536" y="316609"/>
                    <a:pt x="705951" y="254573"/>
                    <a:pt x="689123" y="192663"/>
                  </a:cubicBezTo>
                  <a:cubicBezTo>
                    <a:pt x="671919" y="123972"/>
                    <a:pt x="723406" y="126232"/>
                    <a:pt x="722527" y="195426"/>
                  </a:cubicBezTo>
                  <a:cubicBezTo>
                    <a:pt x="724159" y="213509"/>
                    <a:pt x="725666" y="231467"/>
                    <a:pt x="733075" y="247038"/>
                  </a:cubicBezTo>
                  <a:cubicBezTo>
                    <a:pt x="744001" y="270773"/>
                    <a:pt x="761958" y="260350"/>
                    <a:pt x="767484" y="241890"/>
                  </a:cubicBezTo>
                  <a:cubicBezTo>
                    <a:pt x="781423" y="194421"/>
                    <a:pt x="766856" y="140297"/>
                    <a:pt x="737345" y="100740"/>
                  </a:cubicBezTo>
                  <a:cubicBezTo>
                    <a:pt x="722652" y="80145"/>
                    <a:pt x="699923" y="62564"/>
                    <a:pt x="690630" y="38955"/>
                  </a:cubicBezTo>
                  <a:cubicBezTo>
                    <a:pt x="676188" y="-10146"/>
                    <a:pt x="743373" y="-8890"/>
                    <a:pt x="765726" y="20872"/>
                  </a:cubicBezTo>
                  <a:cubicBezTo>
                    <a:pt x="812943" y="69722"/>
                    <a:pt x="795739" y="142934"/>
                    <a:pt x="797874" y="202960"/>
                  </a:cubicBezTo>
                  <a:cubicBezTo>
                    <a:pt x="798753" y="218281"/>
                    <a:pt x="802897" y="241890"/>
                    <a:pt x="820980" y="242894"/>
                  </a:cubicBezTo>
                  <a:cubicBezTo>
                    <a:pt x="885025" y="230964"/>
                    <a:pt x="886406" y="127614"/>
                    <a:pt x="925587" y="85042"/>
                  </a:cubicBezTo>
                  <a:cubicBezTo>
                    <a:pt x="942289" y="64699"/>
                    <a:pt x="972302" y="48625"/>
                    <a:pt x="979460" y="55908"/>
                  </a:cubicBezTo>
                  <a:cubicBezTo>
                    <a:pt x="977953" y="70978"/>
                    <a:pt x="959744" y="85294"/>
                    <a:pt x="954218" y="100489"/>
                  </a:cubicBezTo>
                  <a:cubicBezTo>
                    <a:pt x="931991" y="145697"/>
                    <a:pt x="935633" y="202709"/>
                    <a:pt x="904364" y="240132"/>
                  </a:cubicBezTo>
                  <a:cubicBezTo>
                    <a:pt x="886030" y="263740"/>
                    <a:pt x="856519" y="276675"/>
                    <a:pt x="835170" y="296642"/>
                  </a:cubicBezTo>
                  <a:cubicBezTo>
                    <a:pt x="794232" y="333311"/>
                    <a:pt x="825501" y="388314"/>
                    <a:pt x="864430" y="416067"/>
                  </a:cubicBezTo>
                  <a:cubicBezTo>
                    <a:pt x="921694" y="459140"/>
                    <a:pt x="1006961" y="465921"/>
                    <a:pt x="1068620" y="429127"/>
                  </a:cubicBezTo>
                  <a:cubicBezTo>
                    <a:pt x="1115461" y="402127"/>
                    <a:pt x="1143590" y="353529"/>
                    <a:pt x="1184529" y="319497"/>
                  </a:cubicBezTo>
                  <a:cubicBezTo>
                    <a:pt x="1223207" y="285465"/>
                    <a:pt x="1278210" y="270522"/>
                    <a:pt x="1311237" y="231718"/>
                  </a:cubicBezTo>
                  <a:cubicBezTo>
                    <a:pt x="1330325" y="210244"/>
                    <a:pt x="1343385" y="183747"/>
                    <a:pt x="1364357" y="163780"/>
                  </a:cubicBezTo>
                  <a:cubicBezTo>
                    <a:pt x="1390854" y="137409"/>
                    <a:pt x="1430034" y="124097"/>
                    <a:pt x="1455150" y="96093"/>
                  </a:cubicBezTo>
                  <a:cubicBezTo>
                    <a:pt x="1468963" y="82029"/>
                    <a:pt x="1477126" y="62564"/>
                    <a:pt x="1484410" y="44983"/>
                  </a:cubicBezTo>
                  <a:cubicBezTo>
                    <a:pt x="1488805" y="34686"/>
                    <a:pt x="1493326" y="29914"/>
                    <a:pt x="1495209" y="44983"/>
                  </a:cubicBezTo>
                  <a:cubicBezTo>
                    <a:pt x="1498349" y="73992"/>
                    <a:pt x="1487800" y="106893"/>
                    <a:pt x="1466075" y="127488"/>
                  </a:cubicBezTo>
                  <a:cubicBezTo>
                    <a:pt x="1441085" y="153985"/>
                    <a:pt x="1397635" y="162775"/>
                    <a:pt x="1381059" y="196933"/>
                  </a:cubicBezTo>
                  <a:cubicBezTo>
                    <a:pt x="1375031" y="209616"/>
                    <a:pt x="1376663" y="225062"/>
                    <a:pt x="1386584" y="234983"/>
                  </a:cubicBezTo>
                  <a:cubicBezTo>
                    <a:pt x="1420490" y="266880"/>
                    <a:pt x="1483405" y="243648"/>
                    <a:pt x="1518567" y="220290"/>
                  </a:cubicBezTo>
                  <a:cubicBezTo>
                    <a:pt x="1543431" y="204593"/>
                    <a:pt x="1565659" y="177719"/>
                    <a:pt x="1588639" y="178096"/>
                  </a:cubicBezTo>
                  <a:cubicBezTo>
                    <a:pt x="1620034" y="178849"/>
                    <a:pt x="1640629" y="224434"/>
                    <a:pt x="1619657" y="248043"/>
                  </a:cubicBezTo>
                  <a:cubicBezTo>
                    <a:pt x="1607225" y="262484"/>
                    <a:pt x="1586128" y="268261"/>
                    <a:pt x="1567919" y="273284"/>
                  </a:cubicBezTo>
                  <a:cubicBezTo>
                    <a:pt x="1496339" y="291619"/>
                    <a:pt x="1423630" y="306562"/>
                    <a:pt x="1350669" y="318744"/>
                  </a:cubicBezTo>
                  <a:cubicBezTo>
                    <a:pt x="1339995" y="321004"/>
                    <a:pt x="1319274" y="322385"/>
                    <a:pt x="1315507" y="332683"/>
                  </a:cubicBezTo>
                  <a:cubicBezTo>
                    <a:pt x="1313121" y="339715"/>
                    <a:pt x="1328316" y="353780"/>
                    <a:pt x="1336227" y="360812"/>
                  </a:cubicBezTo>
                  <a:cubicBezTo>
                    <a:pt x="1365110" y="386556"/>
                    <a:pt x="1392989" y="416820"/>
                    <a:pt x="1427271" y="417197"/>
                  </a:cubicBezTo>
                  <a:cubicBezTo>
                    <a:pt x="1448745" y="418076"/>
                    <a:pt x="1469215" y="408909"/>
                    <a:pt x="1489809" y="403886"/>
                  </a:cubicBezTo>
                  <a:cubicBezTo>
                    <a:pt x="1533259" y="391579"/>
                    <a:pt x="1572314" y="415439"/>
                    <a:pt x="1612876" y="434150"/>
                  </a:cubicBezTo>
                  <a:cubicBezTo>
                    <a:pt x="1631587" y="442689"/>
                    <a:pt x="1725520" y="483879"/>
                    <a:pt x="1651303" y="473958"/>
                  </a:cubicBezTo>
                  <a:cubicBezTo>
                    <a:pt x="1603960" y="465419"/>
                    <a:pt x="1556115" y="435280"/>
                    <a:pt x="1506762" y="435908"/>
                  </a:cubicBezTo>
                  <a:cubicBezTo>
                    <a:pt x="1418732" y="442187"/>
                    <a:pt x="1386710" y="476219"/>
                    <a:pt x="1317140" y="397230"/>
                  </a:cubicBezTo>
                  <a:cubicBezTo>
                    <a:pt x="1293782" y="371738"/>
                    <a:pt x="1251211" y="356668"/>
                    <a:pt x="1225216" y="386179"/>
                  </a:cubicBezTo>
                  <a:cubicBezTo>
                    <a:pt x="1206631" y="406648"/>
                    <a:pt x="1208138" y="440429"/>
                    <a:pt x="1191687" y="464665"/>
                  </a:cubicBezTo>
                  <a:cubicBezTo>
                    <a:pt x="1163557" y="504474"/>
                    <a:pt x="1111819" y="529966"/>
                    <a:pt x="1190682" y="551063"/>
                  </a:cubicBezTo>
                  <a:cubicBezTo>
                    <a:pt x="1237649" y="564877"/>
                    <a:pt x="1279215" y="592253"/>
                    <a:pt x="1311991" y="629424"/>
                  </a:cubicBezTo>
                  <a:cubicBezTo>
                    <a:pt x="1340748" y="659939"/>
                    <a:pt x="1366617" y="701883"/>
                    <a:pt x="1410569" y="709794"/>
                  </a:cubicBezTo>
                  <a:cubicBezTo>
                    <a:pt x="1444476" y="715571"/>
                    <a:pt x="1478633" y="697990"/>
                    <a:pt x="1511158" y="687818"/>
                  </a:cubicBezTo>
                  <a:cubicBezTo>
                    <a:pt x="1575956" y="666218"/>
                    <a:pt x="1647159" y="658935"/>
                    <a:pt x="1702413" y="693469"/>
                  </a:cubicBezTo>
                  <a:cubicBezTo>
                    <a:pt x="1726399" y="707659"/>
                    <a:pt x="1747747" y="726873"/>
                    <a:pt x="1774118" y="736417"/>
                  </a:cubicBezTo>
                  <a:cubicBezTo>
                    <a:pt x="1801118" y="747216"/>
                    <a:pt x="1834019" y="745709"/>
                    <a:pt x="1861521" y="756132"/>
                  </a:cubicBezTo>
                  <a:cubicBezTo>
                    <a:pt x="1911626" y="774969"/>
                    <a:pt x="1896306" y="819549"/>
                    <a:pt x="1846703" y="820680"/>
                  </a:cubicBezTo>
                  <a:cubicBezTo>
                    <a:pt x="1777760" y="821935"/>
                    <a:pt x="1729915" y="763918"/>
                    <a:pt x="1671521" y="734784"/>
                  </a:cubicBezTo>
                  <a:cubicBezTo>
                    <a:pt x="1667879" y="733403"/>
                    <a:pt x="1630457" y="713310"/>
                    <a:pt x="1638871" y="726119"/>
                  </a:cubicBezTo>
                  <a:cubicBezTo>
                    <a:pt x="1674786" y="760025"/>
                    <a:pt x="1692869" y="808750"/>
                    <a:pt x="1715976" y="856595"/>
                  </a:cubicBezTo>
                  <a:cubicBezTo>
                    <a:pt x="1727027" y="879576"/>
                    <a:pt x="1749379" y="912979"/>
                    <a:pt x="1734687" y="936839"/>
                  </a:cubicBezTo>
                  <a:cubicBezTo>
                    <a:pt x="1732929" y="938346"/>
                    <a:pt x="1730794" y="938723"/>
                    <a:pt x="1728533" y="937970"/>
                  </a:cubicBezTo>
                  <a:cubicBezTo>
                    <a:pt x="1719869" y="935835"/>
                    <a:pt x="1710827" y="917249"/>
                    <a:pt x="1703418" y="897659"/>
                  </a:cubicBezTo>
                  <a:cubicBezTo>
                    <a:pt x="1684832" y="852828"/>
                    <a:pt x="1661852" y="809629"/>
                    <a:pt x="1630708" y="771578"/>
                  </a:cubicBezTo>
                  <a:cubicBezTo>
                    <a:pt x="1584747" y="717957"/>
                    <a:pt x="1559505" y="739054"/>
                    <a:pt x="1508772" y="768313"/>
                  </a:cubicBezTo>
                  <a:cubicBezTo>
                    <a:pt x="1482149" y="781122"/>
                    <a:pt x="1443848" y="779867"/>
                    <a:pt x="1428025" y="797699"/>
                  </a:cubicBezTo>
                  <a:cubicBezTo>
                    <a:pt x="1404793" y="826958"/>
                    <a:pt x="1437820" y="862874"/>
                    <a:pt x="1437946" y="894645"/>
                  </a:cubicBezTo>
                  <a:cubicBezTo>
                    <a:pt x="1447238" y="992470"/>
                    <a:pt x="1245309" y="1118928"/>
                    <a:pt x="1339618" y="1206456"/>
                  </a:cubicBezTo>
                  <a:cubicBezTo>
                    <a:pt x="1375408" y="1230064"/>
                    <a:pt x="1430662" y="1211479"/>
                    <a:pt x="1460173" y="1248776"/>
                  </a:cubicBezTo>
                  <a:cubicBezTo>
                    <a:pt x="1469089" y="1257943"/>
                    <a:pt x="1477252" y="1268366"/>
                    <a:pt x="1485916" y="1277784"/>
                  </a:cubicBezTo>
                  <a:cubicBezTo>
                    <a:pt x="1508018" y="1304030"/>
                    <a:pt x="1545064" y="1323495"/>
                    <a:pt x="1552975" y="1358531"/>
                  </a:cubicBezTo>
                  <a:cubicBezTo>
                    <a:pt x="1552473" y="1374982"/>
                    <a:pt x="1527734" y="1350494"/>
                    <a:pt x="1521957" y="1345973"/>
                  </a:cubicBezTo>
                  <a:cubicBezTo>
                    <a:pt x="1472354" y="1300388"/>
                    <a:pt x="1406174" y="1267612"/>
                    <a:pt x="1338613" y="1261836"/>
                  </a:cubicBezTo>
                  <a:cubicBezTo>
                    <a:pt x="1311614" y="1259324"/>
                    <a:pt x="1315130" y="1283686"/>
                    <a:pt x="1319651" y="1302146"/>
                  </a:cubicBezTo>
                  <a:cubicBezTo>
                    <a:pt x="1329572" y="1342959"/>
                    <a:pt x="1322539" y="1393818"/>
                    <a:pt x="1343385" y="1429985"/>
                  </a:cubicBezTo>
                  <a:cubicBezTo>
                    <a:pt x="1350794" y="1444050"/>
                    <a:pt x="1361594" y="1456607"/>
                    <a:pt x="1369380" y="1470296"/>
                  </a:cubicBezTo>
                  <a:cubicBezTo>
                    <a:pt x="1392737" y="1503448"/>
                    <a:pt x="1360589" y="1548656"/>
                    <a:pt x="1323293" y="1524294"/>
                  </a:cubicBezTo>
                  <a:cubicBezTo>
                    <a:pt x="1294284" y="1501062"/>
                    <a:pt x="1292149" y="1456733"/>
                    <a:pt x="1283610" y="1422576"/>
                  </a:cubicBezTo>
                  <a:cubicBezTo>
                    <a:pt x="1270173" y="1337308"/>
                    <a:pt x="1235388" y="1249403"/>
                    <a:pt x="1248072" y="1163885"/>
                  </a:cubicBezTo>
                  <a:cubicBezTo>
                    <a:pt x="1256611" y="1117546"/>
                    <a:pt x="1283108" y="1077110"/>
                    <a:pt x="1212784" y="1078617"/>
                  </a:cubicBezTo>
                  <a:cubicBezTo>
                    <a:pt x="1125382" y="1082761"/>
                    <a:pt x="915164" y="1033409"/>
                    <a:pt x="954218" y="1186238"/>
                  </a:cubicBezTo>
                  <a:cubicBezTo>
                    <a:pt x="968786" y="1236092"/>
                    <a:pt x="1009222" y="1277533"/>
                    <a:pt x="1016003" y="1326132"/>
                  </a:cubicBezTo>
                  <a:cubicBezTo>
                    <a:pt x="1018891" y="1344466"/>
                    <a:pt x="1016756" y="1363177"/>
                    <a:pt x="1017133" y="1381512"/>
                  </a:cubicBezTo>
                  <a:cubicBezTo>
                    <a:pt x="1014873" y="1422325"/>
                    <a:pt x="1047649" y="1450580"/>
                    <a:pt x="1069625" y="1480844"/>
                  </a:cubicBezTo>
                  <a:cubicBezTo>
                    <a:pt x="1097880" y="1528689"/>
                    <a:pt x="1047523" y="1490890"/>
                    <a:pt x="1022407" y="1469793"/>
                  </a:cubicBezTo>
                  <a:cubicBezTo>
                    <a:pt x="954470" y="1411148"/>
                    <a:pt x="941284" y="1458742"/>
                    <a:pt x="958237" y="1523541"/>
                  </a:cubicBezTo>
                  <a:cubicBezTo>
                    <a:pt x="975567" y="1570632"/>
                    <a:pt x="986367" y="1614836"/>
                    <a:pt x="923201" y="1601650"/>
                  </a:cubicBezTo>
                  <a:cubicBezTo>
                    <a:pt x="836803" y="1575153"/>
                    <a:pt x="882388" y="1507843"/>
                    <a:pt x="912652" y="1453970"/>
                  </a:cubicBezTo>
                  <a:cubicBezTo>
                    <a:pt x="930735" y="1417050"/>
                    <a:pt x="943670" y="1375986"/>
                    <a:pt x="943670" y="1335173"/>
                  </a:cubicBezTo>
                  <a:cubicBezTo>
                    <a:pt x="943419" y="1296746"/>
                    <a:pt x="910141" y="1310937"/>
                    <a:pt x="886281" y="1317467"/>
                  </a:cubicBezTo>
                  <a:cubicBezTo>
                    <a:pt x="855012" y="1326634"/>
                    <a:pt x="818469" y="1314955"/>
                    <a:pt x="787827" y="1325881"/>
                  </a:cubicBezTo>
                  <a:cubicBezTo>
                    <a:pt x="736843" y="1343462"/>
                    <a:pt x="715620" y="1401479"/>
                    <a:pt x="671165" y="1428478"/>
                  </a:cubicBezTo>
                  <a:cubicBezTo>
                    <a:pt x="651324" y="1440533"/>
                    <a:pt x="627715" y="1446185"/>
                    <a:pt x="622064" y="1440031"/>
                  </a:cubicBezTo>
                  <a:cubicBezTo>
                    <a:pt x="621060" y="1438022"/>
                    <a:pt x="623446" y="1434882"/>
                    <a:pt x="628469" y="1430864"/>
                  </a:cubicBezTo>
                  <a:cubicBezTo>
                    <a:pt x="644543" y="1418934"/>
                    <a:pt x="665389" y="1407758"/>
                    <a:pt x="678951" y="1391684"/>
                  </a:cubicBezTo>
                  <a:cubicBezTo>
                    <a:pt x="706830" y="1362926"/>
                    <a:pt x="714239" y="1317090"/>
                    <a:pt x="750782" y="1301267"/>
                  </a:cubicBezTo>
                  <a:cubicBezTo>
                    <a:pt x="800511" y="1281426"/>
                    <a:pt x="872342" y="1300765"/>
                    <a:pt x="906499" y="1249780"/>
                  </a:cubicBezTo>
                  <a:cubicBezTo>
                    <a:pt x="926466" y="1221023"/>
                    <a:pt x="907001" y="1188121"/>
                    <a:pt x="903485" y="1157480"/>
                  </a:cubicBezTo>
                  <a:cubicBezTo>
                    <a:pt x="898462" y="1119304"/>
                    <a:pt x="930484" y="1078868"/>
                    <a:pt x="912652" y="1041195"/>
                  </a:cubicBezTo>
                  <a:cubicBezTo>
                    <a:pt x="897960" y="1008293"/>
                    <a:pt x="864053" y="988452"/>
                    <a:pt x="833789" y="971122"/>
                  </a:cubicBezTo>
                  <a:cubicBezTo>
                    <a:pt x="794860" y="950151"/>
                    <a:pt x="754172" y="931439"/>
                    <a:pt x="710722" y="929054"/>
                  </a:cubicBezTo>
                  <a:cubicBezTo>
                    <a:pt x="656724" y="924909"/>
                    <a:pt x="594688" y="957183"/>
                    <a:pt x="589288" y="1015451"/>
                  </a:cubicBezTo>
                  <a:cubicBezTo>
                    <a:pt x="582758" y="1067817"/>
                    <a:pt x="619050" y="1123951"/>
                    <a:pt x="612520" y="1176568"/>
                  </a:cubicBezTo>
                  <a:cubicBezTo>
                    <a:pt x="609130" y="1211981"/>
                    <a:pt x="586149" y="1240739"/>
                    <a:pt x="567438" y="1269747"/>
                  </a:cubicBezTo>
                  <a:cubicBezTo>
                    <a:pt x="531648" y="1320857"/>
                    <a:pt x="519592" y="1385279"/>
                    <a:pt x="522230" y="1446059"/>
                  </a:cubicBezTo>
                  <a:cubicBezTo>
                    <a:pt x="519844" y="1467910"/>
                    <a:pt x="509797" y="1451333"/>
                    <a:pt x="502388" y="1437645"/>
                  </a:cubicBezTo>
                  <a:cubicBezTo>
                    <a:pt x="484933" y="1403739"/>
                    <a:pt x="479659" y="1362047"/>
                    <a:pt x="488826" y="1324750"/>
                  </a:cubicBezTo>
                  <a:cubicBezTo>
                    <a:pt x="500505" y="1269747"/>
                    <a:pt x="549229" y="1231320"/>
                    <a:pt x="563294" y="1177573"/>
                  </a:cubicBezTo>
                  <a:cubicBezTo>
                    <a:pt x="578112" y="1122444"/>
                    <a:pt x="569949" y="1075478"/>
                    <a:pt x="502012" y="1096952"/>
                  </a:cubicBezTo>
                  <a:cubicBezTo>
                    <a:pt x="431186" y="1116793"/>
                    <a:pt x="352950" y="1124076"/>
                    <a:pt x="287273" y="1160871"/>
                  </a:cubicBezTo>
                  <a:cubicBezTo>
                    <a:pt x="265422" y="1171922"/>
                    <a:pt x="251483" y="1200428"/>
                    <a:pt x="226367" y="1198795"/>
                  </a:cubicBezTo>
                  <a:cubicBezTo>
                    <a:pt x="205773" y="1195154"/>
                    <a:pt x="196731" y="1151327"/>
                    <a:pt x="206903" y="1129351"/>
                  </a:cubicBezTo>
                  <a:cubicBezTo>
                    <a:pt x="252111" y="1028637"/>
                    <a:pt x="386354" y="1078492"/>
                    <a:pt x="469989" y="1045967"/>
                  </a:cubicBezTo>
                  <a:cubicBezTo>
                    <a:pt x="535164" y="1023237"/>
                    <a:pt x="576605" y="959820"/>
                    <a:pt x="609506" y="898538"/>
                  </a:cubicBezTo>
                  <a:cubicBezTo>
                    <a:pt x="620306" y="877692"/>
                    <a:pt x="630729" y="855339"/>
                    <a:pt x="632864" y="831856"/>
                  </a:cubicBezTo>
                  <a:cubicBezTo>
                    <a:pt x="636757" y="796317"/>
                    <a:pt x="616288" y="762662"/>
                    <a:pt x="606618" y="725868"/>
                  </a:cubicBezTo>
                  <a:cubicBezTo>
                    <a:pt x="598204" y="695855"/>
                    <a:pt x="593432" y="662953"/>
                    <a:pt x="574219" y="641605"/>
                  </a:cubicBezTo>
                  <a:cubicBezTo>
                    <a:pt x="541443" y="604308"/>
                    <a:pt x="486063" y="616364"/>
                    <a:pt x="441734" y="614355"/>
                  </a:cubicBezTo>
                  <a:cubicBezTo>
                    <a:pt x="382587" y="613350"/>
                    <a:pt x="324318" y="593885"/>
                    <a:pt x="276348" y="560230"/>
                  </a:cubicBezTo>
                  <a:cubicBezTo>
                    <a:pt x="262283" y="550812"/>
                    <a:pt x="245455" y="541142"/>
                    <a:pt x="229256" y="541896"/>
                  </a:cubicBezTo>
                  <a:cubicBezTo>
                    <a:pt x="201629" y="543152"/>
                    <a:pt x="180155" y="566760"/>
                    <a:pt x="158430" y="581955"/>
                  </a:cubicBezTo>
                  <a:cubicBezTo>
                    <a:pt x="116361" y="614355"/>
                    <a:pt x="65753" y="636707"/>
                    <a:pt x="14140" y="649642"/>
                  </a:cubicBezTo>
                  <a:cubicBezTo>
                    <a:pt x="-17254" y="655167"/>
                    <a:pt x="11754" y="633945"/>
                    <a:pt x="23433" y="628545"/>
                  </a:cubicBezTo>
                  <a:cubicBezTo>
                    <a:pt x="59223" y="608829"/>
                    <a:pt x="104933" y="599034"/>
                    <a:pt x="132812" y="571156"/>
                  </a:cubicBezTo>
                  <a:cubicBezTo>
                    <a:pt x="158304" y="545538"/>
                    <a:pt x="172997" y="508241"/>
                    <a:pt x="206903" y="491539"/>
                  </a:cubicBezTo>
                  <a:cubicBezTo>
                    <a:pt x="212805" y="486390"/>
                    <a:pt x="224861" y="482874"/>
                    <a:pt x="222726" y="473707"/>
                  </a:cubicBezTo>
                  <a:cubicBezTo>
                    <a:pt x="193717" y="441810"/>
                    <a:pt x="101668" y="458638"/>
                    <a:pt x="62111" y="433648"/>
                  </a:cubicBezTo>
                  <a:cubicBezTo>
                    <a:pt x="41265" y="423099"/>
                    <a:pt x="30089" y="403634"/>
                    <a:pt x="39633" y="389821"/>
                  </a:cubicBezTo>
                  <a:cubicBezTo>
                    <a:pt x="58469" y="366463"/>
                    <a:pt x="97901" y="373370"/>
                    <a:pt x="124398" y="379398"/>
                  </a:cubicBezTo>
                  <a:cubicBezTo>
                    <a:pt x="213307" y="399616"/>
                    <a:pt x="282752" y="458889"/>
                    <a:pt x="344034" y="523059"/>
                  </a:cubicBezTo>
                  <a:cubicBezTo>
                    <a:pt x="401047" y="570653"/>
                    <a:pt x="399163" y="517157"/>
                    <a:pt x="390373" y="473456"/>
                  </a:cubicBezTo>
                  <a:cubicBezTo>
                    <a:pt x="382336" y="411671"/>
                    <a:pt x="370782" y="345868"/>
                    <a:pt x="322058" y="303674"/>
                  </a:cubicBezTo>
                  <a:cubicBezTo>
                    <a:pt x="313519" y="295260"/>
                    <a:pt x="311886" y="293502"/>
                    <a:pt x="323565" y="302042"/>
                  </a:cubicBezTo>
                  <a:cubicBezTo>
                    <a:pt x="362745" y="329669"/>
                    <a:pt x="398535" y="367719"/>
                    <a:pt x="411219" y="416318"/>
                  </a:cubicBezTo>
                  <a:cubicBezTo>
                    <a:pt x="419130" y="443694"/>
                    <a:pt x="422144" y="474209"/>
                    <a:pt x="440981" y="496688"/>
                  </a:cubicBezTo>
                  <a:lnTo>
                    <a:pt x="442487" y="49844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635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A5C162-BCA4-8EAC-152B-9C024787105E}"/>
                </a:ext>
              </a:extLst>
            </p:cNvPr>
            <p:cNvSpPr/>
            <p:nvPr/>
          </p:nvSpPr>
          <p:spPr>
            <a:xfrm>
              <a:off x="10246872" y="1958342"/>
              <a:ext cx="711912" cy="591256"/>
            </a:xfrm>
            <a:custGeom>
              <a:avLst/>
              <a:gdLst>
                <a:gd name="connsiteX0" fmla="*/ 5422 w 711912"/>
                <a:gd name="connsiteY0" fmla="*/ 178765 h 591256"/>
                <a:gd name="connsiteX1" fmla="*/ 7807 w 711912"/>
                <a:gd name="connsiteY1" fmla="*/ 214429 h 591256"/>
                <a:gd name="connsiteX2" fmla="*/ 24886 w 711912"/>
                <a:gd name="connsiteY2" fmla="*/ 221964 h 591256"/>
                <a:gd name="connsiteX3" fmla="*/ 72103 w 711912"/>
                <a:gd name="connsiteY3" fmla="*/ 281237 h 591256"/>
                <a:gd name="connsiteX4" fmla="*/ 73862 w 711912"/>
                <a:gd name="connsiteY4" fmla="*/ 346286 h 591256"/>
                <a:gd name="connsiteX5" fmla="*/ 100359 w 711912"/>
                <a:gd name="connsiteY5" fmla="*/ 383206 h 591256"/>
                <a:gd name="connsiteX6" fmla="*/ 250550 w 711912"/>
                <a:gd name="connsiteY6" fmla="*/ 463953 h 591256"/>
                <a:gd name="connsiteX7" fmla="*/ 264992 w 711912"/>
                <a:gd name="connsiteY7" fmla="*/ 473999 h 591256"/>
                <a:gd name="connsiteX8" fmla="*/ 269512 w 711912"/>
                <a:gd name="connsiteY8" fmla="*/ 493087 h 591256"/>
                <a:gd name="connsiteX9" fmla="*/ 341720 w 711912"/>
                <a:gd name="connsiteY9" fmla="*/ 544449 h 591256"/>
                <a:gd name="connsiteX10" fmla="*/ 494297 w 711912"/>
                <a:gd name="connsiteY10" fmla="*/ 590285 h 591256"/>
                <a:gd name="connsiteX11" fmla="*/ 645368 w 711912"/>
                <a:gd name="connsiteY11" fmla="*/ 565671 h 591256"/>
                <a:gd name="connsiteX12" fmla="*/ 691329 w 711912"/>
                <a:gd name="connsiteY12" fmla="*/ 542314 h 591256"/>
                <a:gd name="connsiteX13" fmla="*/ 710920 w 711912"/>
                <a:gd name="connsiteY13" fmla="*/ 474376 h 591256"/>
                <a:gd name="connsiteX14" fmla="*/ 698864 w 711912"/>
                <a:gd name="connsiteY14" fmla="*/ 319538 h 591256"/>
                <a:gd name="connsiteX15" fmla="*/ 607066 w 711912"/>
                <a:gd name="connsiteY15" fmla="*/ 198983 h 591256"/>
                <a:gd name="connsiteX16" fmla="*/ 534231 w 711912"/>
                <a:gd name="connsiteY16" fmla="*/ 173993 h 591256"/>
                <a:gd name="connsiteX17" fmla="*/ 437662 w 711912"/>
                <a:gd name="connsiteY17" fmla="*/ 115097 h 591256"/>
                <a:gd name="connsiteX18" fmla="*/ 374747 w 711912"/>
                <a:gd name="connsiteY18" fmla="*/ 65368 h 591256"/>
                <a:gd name="connsiteX19" fmla="*/ 333180 w 711912"/>
                <a:gd name="connsiteY19" fmla="*/ 59340 h 591256"/>
                <a:gd name="connsiteX20" fmla="*/ 244271 w 711912"/>
                <a:gd name="connsiteY20" fmla="*/ 38494 h 591256"/>
                <a:gd name="connsiteX21" fmla="*/ 199063 w 711912"/>
                <a:gd name="connsiteY21" fmla="*/ 6723 h 591256"/>
                <a:gd name="connsiteX22" fmla="*/ 147576 w 711912"/>
                <a:gd name="connsiteY22" fmla="*/ 9486 h 591256"/>
                <a:gd name="connsiteX23" fmla="*/ 133386 w 711912"/>
                <a:gd name="connsiteY23" fmla="*/ 89981 h 591256"/>
                <a:gd name="connsiteX24" fmla="*/ 109777 w 711912"/>
                <a:gd name="connsiteY24" fmla="*/ 116855 h 591256"/>
                <a:gd name="connsiteX25" fmla="*/ 49248 w 711912"/>
                <a:gd name="connsiteY25" fmla="*/ 153524 h 591256"/>
                <a:gd name="connsiteX26" fmla="*/ 5547 w 711912"/>
                <a:gd name="connsiteY26" fmla="*/ 178639 h 591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11912" h="591256">
                  <a:moveTo>
                    <a:pt x="5422" y="178765"/>
                  </a:moveTo>
                  <a:cubicBezTo>
                    <a:pt x="-1988" y="189565"/>
                    <a:pt x="-2364" y="206141"/>
                    <a:pt x="7807" y="214429"/>
                  </a:cubicBezTo>
                  <a:cubicBezTo>
                    <a:pt x="12705" y="218322"/>
                    <a:pt x="18984" y="219829"/>
                    <a:pt x="24886" y="221964"/>
                  </a:cubicBezTo>
                  <a:cubicBezTo>
                    <a:pt x="49876" y="231005"/>
                    <a:pt x="68838" y="254865"/>
                    <a:pt x="72103" y="281237"/>
                  </a:cubicBezTo>
                  <a:cubicBezTo>
                    <a:pt x="74741" y="302836"/>
                    <a:pt x="67583" y="325440"/>
                    <a:pt x="73862" y="346286"/>
                  </a:cubicBezTo>
                  <a:cubicBezTo>
                    <a:pt x="78257" y="360979"/>
                    <a:pt x="88931" y="372909"/>
                    <a:pt x="100359" y="383206"/>
                  </a:cubicBezTo>
                  <a:cubicBezTo>
                    <a:pt x="142804" y="421382"/>
                    <a:pt x="198184" y="441349"/>
                    <a:pt x="250550" y="463953"/>
                  </a:cubicBezTo>
                  <a:cubicBezTo>
                    <a:pt x="256076" y="466339"/>
                    <a:pt x="261726" y="468976"/>
                    <a:pt x="264992" y="473999"/>
                  </a:cubicBezTo>
                  <a:cubicBezTo>
                    <a:pt x="268633" y="479525"/>
                    <a:pt x="268257" y="486557"/>
                    <a:pt x="269512" y="493087"/>
                  </a:cubicBezTo>
                  <a:cubicBezTo>
                    <a:pt x="275415" y="523728"/>
                    <a:pt x="311832" y="535281"/>
                    <a:pt x="341720" y="544449"/>
                  </a:cubicBezTo>
                  <a:cubicBezTo>
                    <a:pt x="392579" y="560020"/>
                    <a:pt x="441303" y="585262"/>
                    <a:pt x="494297" y="590285"/>
                  </a:cubicBezTo>
                  <a:cubicBezTo>
                    <a:pt x="545408" y="595182"/>
                    <a:pt x="596267" y="580741"/>
                    <a:pt x="645368" y="565671"/>
                  </a:cubicBezTo>
                  <a:cubicBezTo>
                    <a:pt x="661944" y="560523"/>
                    <a:pt x="679399" y="554872"/>
                    <a:pt x="691329" y="542314"/>
                  </a:cubicBezTo>
                  <a:cubicBezTo>
                    <a:pt x="707906" y="524858"/>
                    <a:pt x="710040" y="498487"/>
                    <a:pt x="710920" y="474376"/>
                  </a:cubicBezTo>
                  <a:cubicBezTo>
                    <a:pt x="712929" y="422387"/>
                    <a:pt x="713180" y="369518"/>
                    <a:pt x="698864" y="319538"/>
                  </a:cubicBezTo>
                  <a:cubicBezTo>
                    <a:pt x="684548" y="269558"/>
                    <a:pt x="653530" y="222089"/>
                    <a:pt x="607066" y="198983"/>
                  </a:cubicBezTo>
                  <a:cubicBezTo>
                    <a:pt x="584086" y="187555"/>
                    <a:pt x="558468" y="182532"/>
                    <a:pt x="534231" y="173993"/>
                  </a:cubicBezTo>
                  <a:cubicBezTo>
                    <a:pt x="498441" y="161435"/>
                    <a:pt x="465289" y="141217"/>
                    <a:pt x="437662" y="115097"/>
                  </a:cubicBezTo>
                  <a:cubicBezTo>
                    <a:pt x="418071" y="96511"/>
                    <a:pt x="400239" y="74284"/>
                    <a:pt x="374747" y="65368"/>
                  </a:cubicBezTo>
                  <a:cubicBezTo>
                    <a:pt x="361436" y="60721"/>
                    <a:pt x="347245" y="60094"/>
                    <a:pt x="333180" y="59340"/>
                  </a:cubicBezTo>
                  <a:cubicBezTo>
                    <a:pt x="302414" y="57582"/>
                    <a:pt x="270643" y="54317"/>
                    <a:pt x="244271" y="38494"/>
                  </a:cubicBezTo>
                  <a:cubicBezTo>
                    <a:pt x="228574" y="28950"/>
                    <a:pt x="215514" y="15262"/>
                    <a:pt x="199063" y="6723"/>
                  </a:cubicBezTo>
                  <a:cubicBezTo>
                    <a:pt x="182612" y="-1816"/>
                    <a:pt x="160511" y="-3575"/>
                    <a:pt x="147576" y="9486"/>
                  </a:cubicBezTo>
                  <a:cubicBezTo>
                    <a:pt x="128111" y="29327"/>
                    <a:pt x="144185" y="64238"/>
                    <a:pt x="133386" y="89981"/>
                  </a:cubicBezTo>
                  <a:cubicBezTo>
                    <a:pt x="128739" y="101158"/>
                    <a:pt x="119321" y="109446"/>
                    <a:pt x="109777" y="116855"/>
                  </a:cubicBezTo>
                  <a:cubicBezTo>
                    <a:pt x="91317" y="131171"/>
                    <a:pt x="70973" y="144608"/>
                    <a:pt x="49248" y="153524"/>
                  </a:cubicBezTo>
                  <a:cubicBezTo>
                    <a:pt x="33049" y="160305"/>
                    <a:pt x="16347" y="162942"/>
                    <a:pt x="5547" y="178639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95E7034-CA33-7C57-B3DD-1404E1A4FB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F58FD1-6C50-DE3A-A69C-ACA8A13D1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The importance of mitochondria in Parkinson’s disease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8682C14-A960-823F-F71D-ADFCC4EEC09D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r>
              <a:rPr lang="en-GB"/>
              <a:t>The genetic causes of PD reinforce the importance of the mitochondria–oxidative stress–proteasomal dysfunction axis in the pathogenesis of PD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AD03F-9C6B-5A12-46CF-D506E9E679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PD=Parkinson’s disease; </a:t>
            </a:r>
            <a:r>
              <a:rPr lang="en-GB" i="1" dirty="0"/>
              <a:t>PINK1</a:t>
            </a:r>
            <a:r>
              <a:rPr lang="en-GB" dirty="0"/>
              <a:t>=PTEN-induced putative kinase 1; </a:t>
            </a:r>
            <a:r>
              <a:rPr lang="en-GB" i="1" dirty="0"/>
              <a:t>PRKN</a:t>
            </a:r>
            <a:r>
              <a:rPr lang="en-GB" dirty="0"/>
              <a:t>=Parkin (not all abbreviations shown here)</a:t>
            </a:r>
          </a:p>
          <a:p>
            <a:endParaRPr lang="en-GB" dirty="0"/>
          </a:p>
          <a:p>
            <a:r>
              <a:rPr lang="en-GB" dirty="0"/>
              <a:t>Adapted from: </a:t>
            </a:r>
            <a:r>
              <a:rPr lang="en-GB" dirty="0" err="1"/>
              <a:t>Borsche</a:t>
            </a:r>
            <a:r>
              <a:rPr lang="en-GB" dirty="0"/>
              <a:t> et al. J </a:t>
            </a:r>
            <a:r>
              <a:rPr lang="en-GB" dirty="0" err="1"/>
              <a:t>Parkinsons</a:t>
            </a:r>
            <a:r>
              <a:rPr lang="en-GB" dirty="0"/>
              <a:t> Dis 2021;11(1):45-60; </a:t>
            </a:r>
            <a:r>
              <a:rPr lang="en-GB" dirty="0" err="1"/>
              <a:t>Grünewald</a:t>
            </a:r>
            <a:r>
              <a:rPr lang="en-GB" dirty="0"/>
              <a:t> et al. Prog Neurobiol 2019;177:73–93; Schapira. Lancet </a:t>
            </a:r>
            <a:r>
              <a:rPr lang="en-GB" dirty="0" err="1"/>
              <a:t>Neurol</a:t>
            </a:r>
            <a:r>
              <a:rPr lang="en-GB" dirty="0"/>
              <a:t> 2008;7:97–109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88162E-0714-2AEB-035D-A1FE7A0CAF85}"/>
              </a:ext>
            </a:extLst>
          </p:cNvPr>
          <p:cNvSpPr txBox="1"/>
          <p:nvPr/>
        </p:nvSpPr>
        <p:spPr>
          <a:xfrm>
            <a:off x="4070062" y="2148834"/>
            <a:ext cx="5982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Nucleus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626A26-FDE3-A990-5FDE-AFC7DDC1DAA5}"/>
              </a:ext>
            </a:extLst>
          </p:cNvPr>
          <p:cNvSpPr txBox="1"/>
          <p:nvPr/>
        </p:nvSpPr>
        <p:spPr>
          <a:xfrm>
            <a:off x="5098140" y="1637780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 dirty="0"/>
              <a:t>Mitochondrial</a:t>
            </a:r>
            <a:br>
              <a:rPr lang="en-GB" sz="900" b="1" dirty="0"/>
            </a:br>
            <a:r>
              <a:rPr lang="en-GB" sz="900" b="1" dirty="0"/>
              <a:t>biogenesis regulation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F2DA8-E4E0-7F45-AC6C-AFD3A9BDA1BA}"/>
              </a:ext>
            </a:extLst>
          </p:cNvPr>
          <p:cNvSpPr txBox="1"/>
          <p:nvPr/>
        </p:nvSpPr>
        <p:spPr>
          <a:xfrm>
            <a:off x="3752212" y="2829243"/>
            <a:ext cx="11368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 dirty="0"/>
              <a:t>Cell cycle 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5EFD73-1C15-2ED1-CEB2-43E28698F516}"/>
              </a:ext>
            </a:extLst>
          </p:cNvPr>
          <p:cNvSpPr txBox="1"/>
          <p:nvPr/>
        </p:nvSpPr>
        <p:spPr>
          <a:xfrm>
            <a:off x="3967670" y="5511186"/>
            <a:ext cx="8435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Microtubules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6F6E7F-296E-83DE-20E7-1733B20B34D8}"/>
              </a:ext>
            </a:extLst>
          </p:cNvPr>
          <p:cNvSpPr txBox="1"/>
          <p:nvPr/>
        </p:nvSpPr>
        <p:spPr>
          <a:xfrm>
            <a:off x="5609628" y="484508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/>
              <a:t>Mitochondrial</a:t>
            </a:r>
            <a:br>
              <a:rPr lang="en-GB" sz="900" b="1"/>
            </a:br>
            <a:r>
              <a:rPr lang="en-GB" sz="900" b="1"/>
              <a:t>motility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D52C9C-D2A3-9DC9-F55B-A5675C31BB61}"/>
              </a:ext>
            </a:extLst>
          </p:cNvPr>
          <p:cNvSpPr txBox="1"/>
          <p:nvPr/>
        </p:nvSpPr>
        <p:spPr>
          <a:xfrm>
            <a:off x="6875197" y="5511186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Neuron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FBEFFD-6E4C-247D-C7A0-F533117A6614}"/>
              </a:ext>
            </a:extLst>
          </p:cNvPr>
          <p:cNvSpPr txBox="1"/>
          <p:nvPr/>
        </p:nvSpPr>
        <p:spPr>
          <a:xfrm>
            <a:off x="7431509" y="5083211"/>
            <a:ext cx="7361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/>
              <a:t>Endosome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044FD4-3483-E070-1E81-A40277AB279B}"/>
              </a:ext>
            </a:extLst>
          </p:cNvPr>
          <p:cNvSpPr txBox="1"/>
          <p:nvPr/>
        </p:nvSpPr>
        <p:spPr>
          <a:xfrm>
            <a:off x="8339556" y="5289528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/>
              <a:t>Mitochondrial</a:t>
            </a:r>
            <a:br>
              <a:rPr lang="en-GB" sz="900" b="1"/>
            </a:br>
            <a:r>
              <a:rPr lang="en-GB" sz="900" b="1"/>
              <a:t>antigen presentation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54F27B-BFB1-F52A-DB29-12C3E428569D}"/>
              </a:ext>
            </a:extLst>
          </p:cNvPr>
          <p:cNvSpPr txBox="1"/>
          <p:nvPr/>
        </p:nvSpPr>
        <p:spPr>
          <a:xfrm>
            <a:off x="8569234" y="4945532"/>
            <a:ext cx="5116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MHC 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7AE50F-739A-CB33-47AC-B2C49F0EE04A}"/>
              </a:ext>
            </a:extLst>
          </p:cNvPr>
          <p:cNvSpPr txBox="1"/>
          <p:nvPr/>
        </p:nvSpPr>
        <p:spPr>
          <a:xfrm>
            <a:off x="8463438" y="4647923"/>
            <a:ext cx="7232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Exosomes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3A03E5-F832-8584-3CB4-AE11377B4E75}"/>
              </a:ext>
            </a:extLst>
          </p:cNvPr>
          <p:cNvSpPr txBox="1"/>
          <p:nvPr/>
        </p:nvSpPr>
        <p:spPr>
          <a:xfrm>
            <a:off x="7144940" y="4191195"/>
            <a:ext cx="77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/>
              <a:t>MDV</a:t>
            </a:r>
            <a:br>
              <a:rPr lang="en-GB" sz="900" b="1"/>
            </a:br>
            <a:r>
              <a:rPr lang="en-GB" sz="900" b="1"/>
              <a:t>generation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570FC4-AE96-FBF3-74B2-FBBF982BA818}"/>
              </a:ext>
            </a:extLst>
          </p:cNvPr>
          <p:cNvSpPr txBox="1"/>
          <p:nvPr/>
        </p:nvSpPr>
        <p:spPr>
          <a:xfrm>
            <a:off x="6608065" y="3779940"/>
            <a:ext cx="10599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 dirty="0"/>
              <a:t>MPTP formation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4FD802-C414-2360-3D1C-7A2D72BE84C1}"/>
              </a:ext>
            </a:extLst>
          </p:cNvPr>
          <p:cNvSpPr txBox="1"/>
          <p:nvPr/>
        </p:nvSpPr>
        <p:spPr>
          <a:xfrm>
            <a:off x="6663218" y="291343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 dirty="0"/>
              <a:t>Mitophagy</a:t>
            </a:r>
            <a:br>
              <a:rPr lang="en-GB" sz="900" b="1" dirty="0"/>
            </a:br>
            <a:r>
              <a:rPr lang="en-GB" sz="900" b="1" dirty="0"/>
              <a:t>initiation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BAD413-8208-2A74-B21D-54796F05C614}"/>
              </a:ext>
            </a:extLst>
          </p:cNvPr>
          <p:cNvSpPr txBox="1"/>
          <p:nvPr/>
        </p:nvSpPr>
        <p:spPr>
          <a:xfrm>
            <a:off x="8541427" y="2169793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/>
              <a:t>Release of</a:t>
            </a:r>
            <a:br>
              <a:rPr lang="en-GB" sz="900" b="1"/>
            </a:br>
            <a:r>
              <a:rPr lang="en-GB" sz="900" b="1"/>
              <a:t>mitoDAMPs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2367A2-6CEC-0542-B748-89D48E1F6C83}"/>
              </a:ext>
            </a:extLst>
          </p:cNvPr>
          <p:cNvSpPr txBox="1"/>
          <p:nvPr/>
        </p:nvSpPr>
        <p:spPr>
          <a:xfrm>
            <a:off x="7613490" y="3542435"/>
            <a:ext cx="7938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mitoDAMPs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120562-FD55-933B-9416-8B18FE1E9DD6}"/>
              </a:ext>
            </a:extLst>
          </p:cNvPr>
          <p:cNvSpPr txBox="1"/>
          <p:nvPr/>
        </p:nvSpPr>
        <p:spPr>
          <a:xfrm>
            <a:off x="8821869" y="3789231"/>
            <a:ext cx="845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b="1"/>
              <a:t>Activation</a:t>
            </a:r>
            <a:br>
              <a:rPr lang="en-GB" sz="900" b="1"/>
            </a:br>
            <a:r>
              <a:rPr lang="en-GB" sz="900" b="1"/>
              <a:t>of glial cells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7A6C96-7404-93CB-0712-79D4FAE3B3B9}"/>
              </a:ext>
            </a:extLst>
          </p:cNvPr>
          <p:cNvSpPr txBox="1"/>
          <p:nvPr/>
        </p:nvSpPr>
        <p:spPr>
          <a:xfrm>
            <a:off x="4627553" y="4351550"/>
            <a:ext cx="9509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Mitochondrion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E887937-13C0-E561-BF64-4FD8DBC8CD55}"/>
              </a:ext>
            </a:extLst>
          </p:cNvPr>
          <p:cNvSpPr/>
          <p:nvPr/>
        </p:nvSpPr>
        <p:spPr>
          <a:xfrm>
            <a:off x="12682273" y="1306286"/>
            <a:ext cx="470950" cy="47095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F1FB16D-A989-D612-DCAF-A17C38BBFECD}"/>
              </a:ext>
            </a:extLst>
          </p:cNvPr>
          <p:cNvSpPr/>
          <p:nvPr/>
        </p:nvSpPr>
        <p:spPr>
          <a:xfrm>
            <a:off x="7609852" y="4659683"/>
            <a:ext cx="438144" cy="438144"/>
          </a:xfrm>
          <a:prstGeom prst="ellipse">
            <a:avLst/>
          </a:prstGeom>
          <a:solidFill>
            <a:schemeClr val="accent3">
              <a:lumMod val="20000"/>
              <a:lumOff val="80000"/>
              <a:alpha val="65000"/>
            </a:schemeClr>
          </a:solidFill>
          <a:ln w="25400">
            <a:solidFill>
              <a:schemeClr val="accent3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F2167CC-FDBA-1D82-114F-A1012D024970}"/>
              </a:ext>
            </a:extLst>
          </p:cNvPr>
          <p:cNvSpPr/>
          <p:nvPr/>
        </p:nvSpPr>
        <p:spPr>
          <a:xfrm>
            <a:off x="7674123" y="4783834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03245C9-AC76-DF8E-3E7A-6B506AFF3056}"/>
              </a:ext>
            </a:extLst>
          </p:cNvPr>
          <p:cNvSpPr/>
          <p:nvPr/>
        </p:nvSpPr>
        <p:spPr>
          <a:xfrm>
            <a:off x="7778809" y="4824427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23BE5E0-9287-AD3F-0AE8-28742088597B}"/>
              </a:ext>
            </a:extLst>
          </p:cNvPr>
          <p:cNvSpPr/>
          <p:nvPr/>
        </p:nvSpPr>
        <p:spPr>
          <a:xfrm>
            <a:off x="7874949" y="4747515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DA55BB0-ECAC-DCCE-7A00-5CF3ACD59E79}"/>
              </a:ext>
            </a:extLst>
          </p:cNvPr>
          <p:cNvSpPr/>
          <p:nvPr/>
        </p:nvSpPr>
        <p:spPr>
          <a:xfrm>
            <a:off x="7892041" y="4869292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ECC2DD0-ABB7-78F1-6459-4121A8E9040F}"/>
              </a:ext>
            </a:extLst>
          </p:cNvPr>
          <p:cNvSpPr/>
          <p:nvPr/>
        </p:nvSpPr>
        <p:spPr>
          <a:xfrm>
            <a:off x="7765990" y="495688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B0D9582-D7D0-41E8-E7A9-4E6CBE575B2D}"/>
              </a:ext>
            </a:extLst>
          </p:cNvPr>
          <p:cNvSpPr/>
          <p:nvPr/>
        </p:nvSpPr>
        <p:spPr>
          <a:xfrm>
            <a:off x="8594933" y="4158563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AB404E1-28EE-A661-ABD1-43EE500CABDB}"/>
              </a:ext>
            </a:extLst>
          </p:cNvPr>
          <p:cNvSpPr/>
          <p:nvPr/>
        </p:nvSpPr>
        <p:spPr>
          <a:xfrm>
            <a:off x="8700111" y="4292633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DFCE632-284A-E70F-1094-A45537117145}"/>
              </a:ext>
            </a:extLst>
          </p:cNvPr>
          <p:cNvSpPr/>
          <p:nvPr/>
        </p:nvSpPr>
        <p:spPr>
          <a:xfrm>
            <a:off x="8561465" y="442471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BCE3589-9F93-E349-5078-62F3B33B45D6}"/>
              </a:ext>
            </a:extLst>
          </p:cNvPr>
          <p:cNvSpPr/>
          <p:nvPr/>
        </p:nvSpPr>
        <p:spPr>
          <a:xfrm>
            <a:off x="9081789" y="4416234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B3DB90E-AFE9-75E2-837E-E06A3909399B}"/>
              </a:ext>
            </a:extLst>
          </p:cNvPr>
          <p:cNvSpPr/>
          <p:nvPr/>
        </p:nvSpPr>
        <p:spPr>
          <a:xfrm>
            <a:off x="9257396" y="438559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505CAE1-B241-3B5C-F6C9-02F80643D5DA}"/>
              </a:ext>
            </a:extLst>
          </p:cNvPr>
          <p:cNvSpPr/>
          <p:nvPr/>
        </p:nvSpPr>
        <p:spPr>
          <a:xfrm>
            <a:off x="9161748" y="446696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2D5B057-73EB-C015-8DB7-F6DEEA99B5EC}"/>
              </a:ext>
            </a:extLst>
          </p:cNvPr>
          <p:cNvSpPr/>
          <p:nvPr/>
        </p:nvSpPr>
        <p:spPr>
          <a:xfrm>
            <a:off x="9307190" y="450316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D5EBFAC-1283-7E85-1771-5C2C1BF7033A}"/>
              </a:ext>
            </a:extLst>
          </p:cNvPr>
          <p:cNvSpPr/>
          <p:nvPr/>
        </p:nvSpPr>
        <p:spPr>
          <a:xfrm>
            <a:off x="9165610" y="4590947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8FE71CB-1F25-D8A9-0DCE-055AF417CF14}"/>
              </a:ext>
            </a:extLst>
          </p:cNvPr>
          <p:cNvSpPr/>
          <p:nvPr/>
        </p:nvSpPr>
        <p:spPr>
          <a:xfrm>
            <a:off x="8323459" y="4014587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FC83EF2-4089-82CB-5B25-4FA6FDC605E9}"/>
              </a:ext>
            </a:extLst>
          </p:cNvPr>
          <p:cNvSpPr/>
          <p:nvPr/>
        </p:nvSpPr>
        <p:spPr>
          <a:xfrm>
            <a:off x="7512801" y="307949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8539E4C-3283-8EBE-95EA-CCBB3A40D247}"/>
              </a:ext>
            </a:extLst>
          </p:cNvPr>
          <p:cNvSpPr/>
          <p:nvPr/>
        </p:nvSpPr>
        <p:spPr>
          <a:xfrm>
            <a:off x="7717900" y="327177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FD9CDFD-F327-437D-3AC9-96C8540B1C0C}"/>
              </a:ext>
            </a:extLst>
          </p:cNvPr>
          <p:cNvSpPr/>
          <p:nvPr/>
        </p:nvSpPr>
        <p:spPr>
          <a:xfrm>
            <a:off x="7346158" y="3389281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5095FD-73DF-F8FA-DC47-013B1C326469}"/>
              </a:ext>
            </a:extLst>
          </p:cNvPr>
          <p:cNvSpPr/>
          <p:nvPr/>
        </p:nvSpPr>
        <p:spPr>
          <a:xfrm>
            <a:off x="7153878" y="3310232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A03398E-489F-C18E-45DD-A2A81A617034}"/>
              </a:ext>
            </a:extLst>
          </p:cNvPr>
          <p:cNvSpPr/>
          <p:nvPr/>
        </p:nvSpPr>
        <p:spPr>
          <a:xfrm>
            <a:off x="6933823" y="3457647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3260444-01EE-C76C-1286-3F858E79EE75}"/>
              </a:ext>
            </a:extLst>
          </p:cNvPr>
          <p:cNvSpPr/>
          <p:nvPr/>
        </p:nvSpPr>
        <p:spPr>
          <a:xfrm>
            <a:off x="6730860" y="367983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542560B-D2C4-6461-4A34-BB25ED8AAC9B}"/>
              </a:ext>
            </a:extLst>
          </p:cNvPr>
          <p:cNvSpPr/>
          <p:nvPr/>
        </p:nvSpPr>
        <p:spPr>
          <a:xfrm>
            <a:off x="8320377" y="2974810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5163320-3A0D-ADF5-22A0-07DF0B591A22}"/>
              </a:ext>
            </a:extLst>
          </p:cNvPr>
          <p:cNvSpPr/>
          <p:nvPr/>
        </p:nvSpPr>
        <p:spPr>
          <a:xfrm>
            <a:off x="8230646" y="308376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7CCAC10-47AA-8668-4AF8-A51E99072174}"/>
              </a:ext>
            </a:extLst>
          </p:cNvPr>
          <p:cNvSpPr/>
          <p:nvPr/>
        </p:nvSpPr>
        <p:spPr>
          <a:xfrm>
            <a:off x="8440018" y="3237592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FC1219C-45F1-620C-9FCD-C9215579F595}"/>
              </a:ext>
            </a:extLst>
          </p:cNvPr>
          <p:cNvSpPr/>
          <p:nvPr/>
        </p:nvSpPr>
        <p:spPr>
          <a:xfrm>
            <a:off x="8711347" y="291071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C6C0269-9CA4-092B-D018-C7B60C9A3614}"/>
              </a:ext>
            </a:extLst>
          </p:cNvPr>
          <p:cNvSpPr/>
          <p:nvPr/>
        </p:nvSpPr>
        <p:spPr>
          <a:xfrm>
            <a:off x="8623752" y="3143589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5ED83C2-E39E-FB6E-8DD9-D7C761B44849}"/>
              </a:ext>
            </a:extLst>
          </p:cNvPr>
          <p:cNvSpPr/>
          <p:nvPr/>
        </p:nvSpPr>
        <p:spPr>
          <a:xfrm>
            <a:off x="8856625" y="312008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01A8929-A559-188C-67A9-9CE269358485}"/>
              </a:ext>
            </a:extLst>
          </p:cNvPr>
          <p:cNvSpPr/>
          <p:nvPr/>
        </p:nvSpPr>
        <p:spPr>
          <a:xfrm>
            <a:off x="8702801" y="3305959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116B832-3CB8-54D1-EC04-B172E2608E94}"/>
              </a:ext>
            </a:extLst>
          </p:cNvPr>
          <p:cNvSpPr/>
          <p:nvPr/>
        </p:nvSpPr>
        <p:spPr>
          <a:xfrm>
            <a:off x="8954902" y="3382871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C3705D4-23BA-004F-ED1C-E910FAE28F89}"/>
              </a:ext>
            </a:extLst>
          </p:cNvPr>
          <p:cNvSpPr/>
          <p:nvPr/>
        </p:nvSpPr>
        <p:spPr>
          <a:xfrm>
            <a:off x="7218270" y="1984418"/>
            <a:ext cx="710315" cy="435563"/>
          </a:xfrm>
          <a:custGeom>
            <a:avLst/>
            <a:gdLst>
              <a:gd name="connsiteX0" fmla="*/ 261153 w 710315"/>
              <a:gd name="connsiteY0" fmla="*/ 1607 h 435563"/>
              <a:gd name="connsiteX1" fmla="*/ 5502 w 710315"/>
              <a:gd name="connsiteY1" fmla="*/ 326029 h 435563"/>
              <a:gd name="connsiteX2" fmla="*/ 191716 w 710315"/>
              <a:gd name="connsiteY2" fmla="*/ 429375 h 435563"/>
              <a:gd name="connsiteX3" fmla="*/ 442890 w 710315"/>
              <a:gd name="connsiteY3" fmla="*/ 421565 h 435563"/>
              <a:gd name="connsiteX4" fmla="*/ 650631 w 710315"/>
              <a:gd name="connsiteY4" fmla="*/ 411944 h 435563"/>
              <a:gd name="connsiteX5" fmla="*/ 635010 w 710315"/>
              <a:gd name="connsiteY5" fmla="*/ 120003 h 435563"/>
              <a:gd name="connsiteX6" fmla="*/ 263058 w 710315"/>
              <a:gd name="connsiteY6" fmla="*/ 1417 h 435563"/>
              <a:gd name="connsiteX7" fmla="*/ 261153 w 710315"/>
              <a:gd name="connsiteY7" fmla="*/ 1607 h 43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0315" h="435563">
                <a:moveTo>
                  <a:pt x="261153" y="1607"/>
                </a:moveTo>
                <a:cubicBezTo>
                  <a:pt x="100562" y="12561"/>
                  <a:pt x="-28597" y="169724"/>
                  <a:pt x="5502" y="326029"/>
                </a:cubicBezTo>
                <a:cubicBezTo>
                  <a:pt x="26457" y="416135"/>
                  <a:pt x="107706" y="441472"/>
                  <a:pt x="191716" y="429375"/>
                </a:cubicBezTo>
                <a:cubicBezTo>
                  <a:pt x="274965" y="418421"/>
                  <a:pt x="358975" y="405277"/>
                  <a:pt x="442890" y="421565"/>
                </a:cubicBezTo>
                <a:cubicBezTo>
                  <a:pt x="511470" y="432042"/>
                  <a:pt x="588718" y="451187"/>
                  <a:pt x="650631" y="411944"/>
                </a:cubicBezTo>
                <a:cubicBezTo>
                  <a:pt x="748357" y="345841"/>
                  <a:pt x="713781" y="192393"/>
                  <a:pt x="635010" y="120003"/>
                </a:cubicBezTo>
                <a:cubicBezTo>
                  <a:pt x="538617" y="28563"/>
                  <a:pt x="393646" y="-7918"/>
                  <a:pt x="263058" y="1417"/>
                </a:cubicBezTo>
                <a:lnTo>
                  <a:pt x="261153" y="1607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9837D"/>
              </a:gs>
            </a:gsLst>
            <a:lin ang="3600000" scaled="0"/>
          </a:gradFill>
          <a:ln w="952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93C6F20D-2EB2-E2FE-B7C8-A35F4E845447}"/>
              </a:ext>
            </a:extLst>
          </p:cNvPr>
          <p:cNvSpPr/>
          <p:nvPr/>
        </p:nvSpPr>
        <p:spPr>
          <a:xfrm>
            <a:off x="7309038" y="2061082"/>
            <a:ext cx="28272" cy="141160"/>
          </a:xfrm>
          <a:custGeom>
            <a:avLst/>
            <a:gdLst>
              <a:gd name="connsiteX0" fmla="*/ 28273 w 28272"/>
              <a:gd name="connsiteY0" fmla="*/ 141161 h 141160"/>
              <a:gd name="connsiteX1" fmla="*/ 79 w 28272"/>
              <a:gd name="connsiteY1" fmla="*/ 0 h 14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2" h="141160">
                <a:moveTo>
                  <a:pt x="28273" y="141161"/>
                </a:moveTo>
                <a:cubicBezTo>
                  <a:pt x="28273" y="141161"/>
                  <a:pt x="-1731" y="49149"/>
                  <a:pt x="79" y="0"/>
                </a:cubicBezTo>
              </a:path>
            </a:pathLst>
          </a:custGeom>
          <a:noFill/>
          <a:ln w="9525" cap="rnd">
            <a:solidFill>
              <a:schemeClr val="accent4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D31974-0EC4-86B3-C854-99D8C0789EE4}"/>
              </a:ext>
            </a:extLst>
          </p:cNvPr>
          <p:cNvSpPr/>
          <p:nvPr/>
        </p:nvSpPr>
        <p:spPr>
          <a:xfrm>
            <a:off x="7439990" y="2227675"/>
            <a:ext cx="41577" cy="178117"/>
          </a:xfrm>
          <a:custGeom>
            <a:avLst/>
            <a:gdLst>
              <a:gd name="connsiteX0" fmla="*/ 0 w 41577"/>
              <a:gd name="connsiteY0" fmla="*/ 0 h 178117"/>
              <a:gd name="connsiteX1" fmla="*/ 34671 w 41577"/>
              <a:gd name="connsiteY1" fmla="*/ 178118 h 17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577" h="178117">
                <a:moveTo>
                  <a:pt x="0" y="0"/>
                </a:moveTo>
                <a:cubicBezTo>
                  <a:pt x="37814" y="49911"/>
                  <a:pt x="51054" y="117634"/>
                  <a:pt x="34671" y="178118"/>
                </a:cubicBezTo>
              </a:path>
            </a:pathLst>
          </a:custGeom>
          <a:noFill/>
          <a:ln w="9525" cap="rnd">
            <a:solidFill>
              <a:schemeClr val="accent4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B66B025-4B12-B062-1FC0-D1D3156E9AB2}"/>
              </a:ext>
            </a:extLst>
          </p:cNvPr>
          <p:cNvSpPr/>
          <p:nvPr/>
        </p:nvSpPr>
        <p:spPr>
          <a:xfrm>
            <a:off x="7688307" y="2012981"/>
            <a:ext cx="17212" cy="166116"/>
          </a:xfrm>
          <a:custGeom>
            <a:avLst/>
            <a:gdLst>
              <a:gd name="connsiteX0" fmla="*/ 4953 w 17212"/>
              <a:gd name="connsiteY0" fmla="*/ 0 h 166116"/>
              <a:gd name="connsiteX1" fmla="*/ 16574 w 17212"/>
              <a:gd name="connsiteY1" fmla="*/ 83153 h 166116"/>
              <a:gd name="connsiteX2" fmla="*/ 0 w 17212"/>
              <a:gd name="connsiteY2" fmla="*/ 166116 h 16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12" h="166116">
                <a:moveTo>
                  <a:pt x="4953" y="0"/>
                </a:moveTo>
                <a:cubicBezTo>
                  <a:pt x="15811" y="26098"/>
                  <a:pt x="18669" y="54959"/>
                  <a:pt x="16574" y="83153"/>
                </a:cubicBezTo>
                <a:cubicBezTo>
                  <a:pt x="14478" y="111347"/>
                  <a:pt x="7715" y="138875"/>
                  <a:pt x="0" y="166116"/>
                </a:cubicBezTo>
              </a:path>
            </a:pathLst>
          </a:custGeom>
          <a:noFill/>
          <a:ln w="9525" cap="rnd">
            <a:solidFill>
              <a:schemeClr val="accent4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BF4B01E-A917-4D7E-CA7B-A4F4BCF34E65}"/>
              </a:ext>
            </a:extLst>
          </p:cNvPr>
          <p:cNvSpPr/>
          <p:nvPr/>
        </p:nvSpPr>
        <p:spPr>
          <a:xfrm>
            <a:off x="4424646" y="3321425"/>
            <a:ext cx="2199900" cy="1410267"/>
          </a:xfrm>
          <a:custGeom>
            <a:avLst/>
            <a:gdLst>
              <a:gd name="connsiteX0" fmla="*/ 744486 w 2199900"/>
              <a:gd name="connsiteY0" fmla="*/ 8032 h 1410267"/>
              <a:gd name="connsiteX1" fmla="*/ 268309 w 2199900"/>
              <a:gd name="connsiteY1" fmla="*/ 205299 h 1410267"/>
              <a:gd name="connsiteX2" fmla="*/ 3470 w 2199900"/>
              <a:gd name="connsiteY2" fmla="*/ 791266 h 1410267"/>
              <a:gd name="connsiteX3" fmla="*/ 341586 w 2199900"/>
              <a:gd name="connsiteY3" fmla="*/ 1391305 h 1410267"/>
              <a:gd name="connsiteX4" fmla="*/ 806480 w 2199900"/>
              <a:gd name="connsiteY4" fmla="*/ 1346172 h 1410267"/>
              <a:gd name="connsiteX5" fmla="*/ 1302308 w 2199900"/>
              <a:gd name="connsiteY5" fmla="*/ 1320816 h 1410267"/>
              <a:gd name="connsiteX6" fmla="*/ 1764287 w 2199900"/>
              <a:gd name="connsiteY6" fmla="*/ 1363033 h 1410267"/>
              <a:gd name="connsiteX7" fmla="*/ 2133337 w 2199900"/>
              <a:gd name="connsiteY7" fmla="*/ 1146117 h 1410267"/>
              <a:gd name="connsiteX8" fmla="*/ 2175554 w 2199900"/>
              <a:gd name="connsiteY8" fmla="*/ 703155 h 1410267"/>
              <a:gd name="connsiteX9" fmla="*/ 1862793 w 2199900"/>
              <a:gd name="connsiteY9" fmla="*/ 250178 h 1410267"/>
              <a:gd name="connsiteX10" fmla="*/ 1381037 w 2199900"/>
              <a:gd name="connsiteY10" fmla="*/ 47333 h 1410267"/>
              <a:gd name="connsiteX11" fmla="*/ 744359 w 2199900"/>
              <a:gd name="connsiteY11" fmla="*/ 7906 h 141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9900" h="1410267">
                <a:moveTo>
                  <a:pt x="744486" y="8032"/>
                </a:moveTo>
                <a:cubicBezTo>
                  <a:pt x="744486" y="8032"/>
                  <a:pt x="431725" y="55954"/>
                  <a:pt x="268309" y="205299"/>
                </a:cubicBezTo>
                <a:cubicBezTo>
                  <a:pt x="268309" y="205299"/>
                  <a:pt x="34530" y="295438"/>
                  <a:pt x="3470" y="791266"/>
                </a:cubicBezTo>
                <a:cubicBezTo>
                  <a:pt x="3470" y="791266"/>
                  <a:pt x="-58525" y="1306871"/>
                  <a:pt x="341586" y="1391305"/>
                </a:cubicBezTo>
                <a:cubicBezTo>
                  <a:pt x="341586" y="1391305"/>
                  <a:pt x="527569" y="1456088"/>
                  <a:pt x="806480" y="1346172"/>
                </a:cubicBezTo>
                <a:cubicBezTo>
                  <a:pt x="806480" y="1346172"/>
                  <a:pt x="1152077" y="1254512"/>
                  <a:pt x="1302308" y="1320816"/>
                </a:cubicBezTo>
                <a:cubicBezTo>
                  <a:pt x="1302308" y="1320816"/>
                  <a:pt x="1603786" y="1388389"/>
                  <a:pt x="1764287" y="1363033"/>
                </a:cubicBezTo>
                <a:cubicBezTo>
                  <a:pt x="1764287" y="1363033"/>
                  <a:pt x="2028619" y="1399672"/>
                  <a:pt x="2133337" y="1146117"/>
                </a:cubicBezTo>
                <a:cubicBezTo>
                  <a:pt x="2133337" y="1146117"/>
                  <a:pt x="2248832" y="981432"/>
                  <a:pt x="2175554" y="703155"/>
                </a:cubicBezTo>
                <a:cubicBezTo>
                  <a:pt x="2175554" y="703155"/>
                  <a:pt x="2023421" y="424878"/>
                  <a:pt x="1862793" y="250178"/>
                </a:cubicBezTo>
                <a:cubicBezTo>
                  <a:pt x="1862793" y="250178"/>
                  <a:pt x="1523155" y="38966"/>
                  <a:pt x="1381037" y="47333"/>
                </a:cubicBezTo>
                <a:cubicBezTo>
                  <a:pt x="1381037" y="47333"/>
                  <a:pt x="1068277" y="-23155"/>
                  <a:pt x="744359" y="7906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6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374214C-8FDA-4B30-0728-11DADC7B770D}"/>
              </a:ext>
            </a:extLst>
          </p:cNvPr>
          <p:cNvSpPr/>
          <p:nvPr/>
        </p:nvSpPr>
        <p:spPr>
          <a:xfrm>
            <a:off x="4400943" y="3278113"/>
            <a:ext cx="2261835" cy="1492867"/>
          </a:xfrm>
          <a:custGeom>
            <a:avLst/>
            <a:gdLst>
              <a:gd name="connsiteX0" fmla="*/ 469248 w 2261835"/>
              <a:gd name="connsiteY0" fmla="*/ 94069 h 1492867"/>
              <a:gd name="connsiteX1" fmla="*/ 95887 w 2261835"/>
              <a:gd name="connsiteY1" fmla="*/ 395420 h 1492867"/>
              <a:gd name="connsiteX2" fmla="*/ 10946 w 2261835"/>
              <a:gd name="connsiteY2" fmla="*/ 659752 h 1492867"/>
              <a:gd name="connsiteX3" fmla="*/ 43 w 2261835"/>
              <a:gd name="connsiteY3" fmla="*/ 774993 h 1492867"/>
              <a:gd name="connsiteX4" fmla="*/ 30723 w 2261835"/>
              <a:gd name="connsiteY4" fmla="*/ 1160651 h 1492867"/>
              <a:gd name="connsiteX5" fmla="*/ 286434 w 2261835"/>
              <a:gd name="connsiteY5" fmla="*/ 1462636 h 1492867"/>
              <a:gd name="connsiteX6" fmla="*/ 842735 w 2261835"/>
              <a:gd name="connsiteY6" fmla="*/ 1450845 h 1492867"/>
              <a:gd name="connsiteX7" fmla="*/ 1176541 w 2261835"/>
              <a:gd name="connsiteY7" fmla="*/ 1383907 h 1492867"/>
              <a:gd name="connsiteX8" fmla="*/ 1766692 w 2261835"/>
              <a:gd name="connsiteY8" fmla="*/ 1449197 h 1492867"/>
              <a:gd name="connsiteX9" fmla="*/ 2246926 w 2261835"/>
              <a:gd name="connsiteY9" fmla="*/ 783360 h 1492867"/>
              <a:gd name="connsiteX10" fmla="*/ 2200018 w 2261835"/>
              <a:gd name="connsiteY10" fmla="*/ 638833 h 1492867"/>
              <a:gd name="connsiteX11" fmla="*/ 2164394 w 2261835"/>
              <a:gd name="connsiteY11" fmla="*/ 593574 h 1492867"/>
              <a:gd name="connsiteX12" fmla="*/ 2119768 w 2261835"/>
              <a:gd name="connsiteY12" fmla="*/ 609928 h 1492867"/>
              <a:gd name="connsiteX13" fmla="*/ 2119134 w 2261835"/>
              <a:gd name="connsiteY13" fmla="*/ 626409 h 1492867"/>
              <a:gd name="connsiteX14" fmla="*/ 1948237 w 2261835"/>
              <a:gd name="connsiteY14" fmla="*/ 1343338 h 1492867"/>
              <a:gd name="connsiteX15" fmla="*/ 1811444 w 2261835"/>
              <a:gd name="connsiteY15" fmla="*/ 1349550 h 1492867"/>
              <a:gd name="connsiteX16" fmla="*/ 1816262 w 2261835"/>
              <a:gd name="connsiteY16" fmla="*/ 1281850 h 1492867"/>
              <a:gd name="connsiteX17" fmla="*/ 1836039 w 2261835"/>
              <a:gd name="connsiteY17" fmla="*/ 1159637 h 1492867"/>
              <a:gd name="connsiteX18" fmla="*/ 1798893 w 2261835"/>
              <a:gd name="connsiteY18" fmla="*/ 1116279 h 1492867"/>
              <a:gd name="connsiteX19" fmla="*/ 1787103 w 2261835"/>
              <a:gd name="connsiteY19" fmla="*/ 1154565 h 1492867"/>
              <a:gd name="connsiteX20" fmla="*/ 1759085 w 2261835"/>
              <a:gd name="connsiteY20" fmla="*/ 1304417 h 1492867"/>
              <a:gd name="connsiteX21" fmla="*/ 1683272 w 2261835"/>
              <a:gd name="connsiteY21" fmla="*/ 1369834 h 1492867"/>
              <a:gd name="connsiteX22" fmla="*/ 1386992 w 2261835"/>
              <a:gd name="connsiteY22" fmla="*/ 1334336 h 1492867"/>
              <a:gd name="connsiteX23" fmla="*/ 1095403 w 2261835"/>
              <a:gd name="connsiteY23" fmla="*/ 1309615 h 1492867"/>
              <a:gd name="connsiteX24" fmla="*/ 862639 w 2261835"/>
              <a:gd name="connsiteY24" fmla="*/ 1324448 h 1492867"/>
              <a:gd name="connsiteX25" fmla="*/ 847933 w 2261835"/>
              <a:gd name="connsiteY25" fmla="*/ 1304417 h 1492867"/>
              <a:gd name="connsiteX26" fmla="*/ 844130 w 2261835"/>
              <a:gd name="connsiteY26" fmla="*/ 1251170 h 1492867"/>
              <a:gd name="connsiteX27" fmla="*/ 856047 w 2261835"/>
              <a:gd name="connsiteY27" fmla="*/ 1123505 h 1492867"/>
              <a:gd name="connsiteX28" fmla="*/ 818774 w 2261835"/>
              <a:gd name="connsiteY28" fmla="*/ 884402 h 1492867"/>
              <a:gd name="connsiteX29" fmla="*/ 778332 w 2261835"/>
              <a:gd name="connsiteY29" fmla="*/ 819872 h 1492867"/>
              <a:gd name="connsiteX30" fmla="*/ 745623 w 2261835"/>
              <a:gd name="connsiteY30" fmla="*/ 853595 h 1492867"/>
              <a:gd name="connsiteX31" fmla="*/ 779980 w 2261835"/>
              <a:gd name="connsiteY31" fmla="*/ 961229 h 1492867"/>
              <a:gd name="connsiteX32" fmla="*/ 802293 w 2261835"/>
              <a:gd name="connsiteY32" fmla="*/ 1175484 h 1492867"/>
              <a:gd name="connsiteX33" fmla="*/ 787206 w 2261835"/>
              <a:gd name="connsiteY33" fmla="*/ 1340675 h 1492867"/>
              <a:gd name="connsiteX34" fmla="*/ 772247 w 2261835"/>
              <a:gd name="connsiteY34" fmla="*/ 1370088 h 1492867"/>
              <a:gd name="connsiteX35" fmla="*/ 699603 w 2261835"/>
              <a:gd name="connsiteY35" fmla="*/ 1396457 h 1492867"/>
              <a:gd name="connsiteX36" fmla="*/ 507661 w 2261835"/>
              <a:gd name="connsiteY36" fmla="*/ 1413826 h 1492867"/>
              <a:gd name="connsiteX37" fmla="*/ 137977 w 2261835"/>
              <a:gd name="connsiteY37" fmla="*/ 1248635 h 1492867"/>
              <a:gd name="connsiteX38" fmla="*/ 66221 w 2261835"/>
              <a:gd name="connsiteY38" fmla="*/ 970104 h 1492867"/>
              <a:gd name="connsiteX39" fmla="*/ 170432 w 2261835"/>
              <a:gd name="connsiteY39" fmla="*/ 405816 h 1492867"/>
              <a:gd name="connsiteX40" fmla="*/ 271474 w 2261835"/>
              <a:gd name="connsiteY40" fmla="*/ 350667 h 1492867"/>
              <a:gd name="connsiteX41" fmla="*/ 437553 w 2261835"/>
              <a:gd name="connsiteY41" fmla="*/ 803264 h 1492867"/>
              <a:gd name="connsiteX42" fmla="*/ 440469 w 2261835"/>
              <a:gd name="connsiteY42" fmla="*/ 774612 h 1492867"/>
              <a:gd name="connsiteX43" fmla="*/ 412705 w 2261835"/>
              <a:gd name="connsiteY43" fmla="*/ 709068 h 1492867"/>
              <a:gd name="connsiteX44" fmla="*/ 325862 w 2261835"/>
              <a:gd name="connsiteY44" fmla="*/ 299196 h 1492867"/>
              <a:gd name="connsiteX45" fmla="*/ 939720 w 2261835"/>
              <a:gd name="connsiteY45" fmla="*/ 78095 h 1492867"/>
              <a:gd name="connsiteX46" fmla="*/ 1489302 w 2261835"/>
              <a:gd name="connsiteY46" fmla="*/ 148710 h 1492867"/>
              <a:gd name="connsiteX47" fmla="*/ 1575764 w 2261835"/>
              <a:gd name="connsiteY47" fmla="*/ 309972 h 1492867"/>
              <a:gd name="connsiteX48" fmla="*/ 1549648 w 2261835"/>
              <a:gd name="connsiteY48" fmla="*/ 557442 h 1492867"/>
              <a:gd name="connsiteX49" fmla="*/ 1541027 w 2261835"/>
              <a:gd name="connsiteY49" fmla="*/ 685868 h 1492867"/>
              <a:gd name="connsiteX50" fmla="*/ 1627743 w 2261835"/>
              <a:gd name="connsiteY50" fmla="*/ 302619 h 1492867"/>
              <a:gd name="connsiteX51" fmla="*/ 1634082 w 2261835"/>
              <a:gd name="connsiteY51" fmla="*/ 246583 h 1492867"/>
              <a:gd name="connsiteX52" fmla="*/ 1726376 w 2261835"/>
              <a:gd name="connsiteY52" fmla="*/ 246836 h 1492867"/>
              <a:gd name="connsiteX53" fmla="*/ 1908683 w 2261835"/>
              <a:gd name="connsiteY53" fmla="*/ 372727 h 1492867"/>
              <a:gd name="connsiteX54" fmla="*/ 2051054 w 2261835"/>
              <a:gd name="connsiteY54" fmla="*/ 437891 h 1492867"/>
              <a:gd name="connsiteX55" fmla="*/ 1953055 w 2261835"/>
              <a:gd name="connsiteY55" fmla="*/ 306802 h 1492867"/>
              <a:gd name="connsiteX56" fmla="*/ 1601627 w 2261835"/>
              <a:gd name="connsiteY56" fmla="*/ 105226 h 1492867"/>
              <a:gd name="connsiteX57" fmla="*/ 1053566 w 2261835"/>
              <a:gd name="connsiteY57" fmla="*/ 0 h 1492867"/>
              <a:gd name="connsiteX58" fmla="*/ 471276 w 2261835"/>
              <a:gd name="connsiteY58" fmla="*/ 92928 h 1492867"/>
              <a:gd name="connsiteX59" fmla="*/ 469121 w 2261835"/>
              <a:gd name="connsiteY59" fmla="*/ 93942 h 149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261835" h="1492867">
                <a:moveTo>
                  <a:pt x="469248" y="94069"/>
                </a:moveTo>
                <a:cubicBezTo>
                  <a:pt x="324340" y="163036"/>
                  <a:pt x="178292" y="254570"/>
                  <a:pt x="95887" y="395420"/>
                </a:cubicBezTo>
                <a:cubicBezTo>
                  <a:pt x="61150" y="460457"/>
                  <a:pt x="40231" y="514211"/>
                  <a:pt x="10946" y="659752"/>
                </a:cubicBezTo>
                <a:cubicBezTo>
                  <a:pt x="4860" y="697785"/>
                  <a:pt x="43" y="741523"/>
                  <a:pt x="43" y="774993"/>
                </a:cubicBezTo>
                <a:cubicBezTo>
                  <a:pt x="-211" y="820252"/>
                  <a:pt x="-337" y="1039705"/>
                  <a:pt x="30723" y="1160651"/>
                </a:cubicBezTo>
                <a:cubicBezTo>
                  <a:pt x="64826" y="1279568"/>
                  <a:pt x="143555" y="1404825"/>
                  <a:pt x="286434" y="1462636"/>
                </a:cubicBezTo>
                <a:cubicBezTo>
                  <a:pt x="414987" y="1515755"/>
                  <a:pt x="665373" y="1490527"/>
                  <a:pt x="842735" y="1450845"/>
                </a:cubicBezTo>
                <a:cubicBezTo>
                  <a:pt x="934522" y="1433350"/>
                  <a:pt x="999686" y="1380103"/>
                  <a:pt x="1176541" y="1383907"/>
                </a:cubicBezTo>
                <a:cubicBezTo>
                  <a:pt x="1298248" y="1393415"/>
                  <a:pt x="1530251" y="1457564"/>
                  <a:pt x="1766692" y="1449197"/>
                </a:cubicBezTo>
                <a:cubicBezTo>
                  <a:pt x="2080213" y="1451352"/>
                  <a:pt x="2325909" y="1234689"/>
                  <a:pt x="2246926" y="783360"/>
                </a:cubicBezTo>
                <a:cubicBezTo>
                  <a:pt x="2236403" y="732269"/>
                  <a:pt x="2222585" y="680163"/>
                  <a:pt x="2200018" y="638833"/>
                </a:cubicBezTo>
                <a:cubicBezTo>
                  <a:pt x="2189369" y="619817"/>
                  <a:pt x="2179480" y="595475"/>
                  <a:pt x="2164394" y="593574"/>
                </a:cubicBezTo>
                <a:cubicBezTo>
                  <a:pt x="2148673" y="591926"/>
                  <a:pt x="2133206" y="602955"/>
                  <a:pt x="2119768" y="609928"/>
                </a:cubicBezTo>
                <a:cubicBezTo>
                  <a:pt x="2106583" y="617661"/>
                  <a:pt x="2114190" y="617661"/>
                  <a:pt x="2119134" y="626409"/>
                </a:cubicBezTo>
                <a:cubicBezTo>
                  <a:pt x="2223345" y="808209"/>
                  <a:pt x="2250603" y="1216053"/>
                  <a:pt x="1948237" y="1343338"/>
                </a:cubicBezTo>
                <a:cubicBezTo>
                  <a:pt x="1909697" y="1358297"/>
                  <a:pt x="1841617" y="1379089"/>
                  <a:pt x="1811444" y="1349550"/>
                </a:cubicBezTo>
                <a:cubicBezTo>
                  <a:pt x="1796738" y="1328758"/>
                  <a:pt x="1811444" y="1303529"/>
                  <a:pt x="1816262" y="1281850"/>
                </a:cubicBezTo>
                <a:cubicBezTo>
                  <a:pt x="1822474" y="1257129"/>
                  <a:pt x="1834137" y="1205784"/>
                  <a:pt x="1836039" y="1159637"/>
                </a:cubicBezTo>
                <a:cubicBezTo>
                  <a:pt x="1839209" y="1134535"/>
                  <a:pt x="1828306" y="1098149"/>
                  <a:pt x="1798893" y="1116279"/>
                </a:cubicBezTo>
                <a:cubicBezTo>
                  <a:pt x="1786215" y="1126167"/>
                  <a:pt x="1788371" y="1138972"/>
                  <a:pt x="1787103" y="1154565"/>
                </a:cubicBezTo>
                <a:cubicBezTo>
                  <a:pt x="1783680" y="1204769"/>
                  <a:pt x="1779116" y="1259411"/>
                  <a:pt x="1759085" y="1304417"/>
                </a:cubicBezTo>
                <a:cubicBezTo>
                  <a:pt x="1746027" y="1334717"/>
                  <a:pt x="1718136" y="1369961"/>
                  <a:pt x="1683272" y="1369834"/>
                </a:cubicBezTo>
                <a:cubicBezTo>
                  <a:pt x="1650183" y="1369834"/>
                  <a:pt x="1489302" y="1361086"/>
                  <a:pt x="1386992" y="1334336"/>
                </a:cubicBezTo>
                <a:cubicBezTo>
                  <a:pt x="1317264" y="1316714"/>
                  <a:pt x="1226999" y="1293260"/>
                  <a:pt x="1095403" y="1309615"/>
                </a:cubicBezTo>
                <a:cubicBezTo>
                  <a:pt x="1020224" y="1316587"/>
                  <a:pt x="944157" y="1362228"/>
                  <a:pt x="862639" y="1324448"/>
                </a:cubicBezTo>
                <a:cubicBezTo>
                  <a:pt x="850849" y="1317475"/>
                  <a:pt x="850976" y="1315320"/>
                  <a:pt x="847933" y="1304417"/>
                </a:cubicBezTo>
                <a:cubicBezTo>
                  <a:pt x="845397" y="1294021"/>
                  <a:pt x="843749" y="1272722"/>
                  <a:pt x="844130" y="1251170"/>
                </a:cubicBezTo>
                <a:cubicBezTo>
                  <a:pt x="844130" y="1209080"/>
                  <a:pt x="853258" y="1162552"/>
                  <a:pt x="856047" y="1123505"/>
                </a:cubicBezTo>
                <a:cubicBezTo>
                  <a:pt x="860103" y="1071653"/>
                  <a:pt x="845778" y="947537"/>
                  <a:pt x="818774" y="884402"/>
                </a:cubicBezTo>
                <a:cubicBezTo>
                  <a:pt x="808125" y="856638"/>
                  <a:pt x="797729" y="834325"/>
                  <a:pt x="778332" y="819872"/>
                </a:cubicBezTo>
                <a:cubicBezTo>
                  <a:pt x="753991" y="801362"/>
                  <a:pt x="738650" y="822788"/>
                  <a:pt x="745623" y="853595"/>
                </a:cubicBezTo>
                <a:cubicBezTo>
                  <a:pt x="757794" y="893023"/>
                  <a:pt x="770472" y="911532"/>
                  <a:pt x="779980" y="961229"/>
                </a:cubicBezTo>
                <a:cubicBezTo>
                  <a:pt x="795827" y="1028548"/>
                  <a:pt x="803180" y="1107277"/>
                  <a:pt x="802293" y="1175484"/>
                </a:cubicBezTo>
                <a:cubicBezTo>
                  <a:pt x="802293" y="1213517"/>
                  <a:pt x="800645" y="1299853"/>
                  <a:pt x="787206" y="1340675"/>
                </a:cubicBezTo>
                <a:cubicBezTo>
                  <a:pt x="783403" y="1351832"/>
                  <a:pt x="779980" y="1363368"/>
                  <a:pt x="772247" y="1370088"/>
                </a:cubicBezTo>
                <a:cubicBezTo>
                  <a:pt x="766161" y="1374905"/>
                  <a:pt x="747778" y="1386442"/>
                  <a:pt x="699603" y="1396457"/>
                </a:cubicBezTo>
                <a:cubicBezTo>
                  <a:pt x="636848" y="1409896"/>
                  <a:pt x="570670" y="1412305"/>
                  <a:pt x="507661" y="1413826"/>
                </a:cubicBezTo>
                <a:cubicBezTo>
                  <a:pt x="406239" y="1425743"/>
                  <a:pt x="233821" y="1379469"/>
                  <a:pt x="137977" y="1248635"/>
                </a:cubicBezTo>
                <a:cubicBezTo>
                  <a:pt x="99944" y="1202234"/>
                  <a:pt x="69390" y="1048326"/>
                  <a:pt x="66221" y="970104"/>
                </a:cubicBezTo>
                <a:cubicBezTo>
                  <a:pt x="62671" y="869822"/>
                  <a:pt x="52149" y="563527"/>
                  <a:pt x="170432" y="405816"/>
                </a:cubicBezTo>
                <a:cubicBezTo>
                  <a:pt x="191351" y="382615"/>
                  <a:pt x="248781" y="291082"/>
                  <a:pt x="271474" y="350667"/>
                </a:cubicBezTo>
                <a:cubicBezTo>
                  <a:pt x="279334" y="390222"/>
                  <a:pt x="335243" y="921675"/>
                  <a:pt x="437553" y="803264"/>
                </a:cubicBezTo>
                <a:cubicBezTo>
                  <a:pt x="442624" y="793756"/>
                  <a:pt x="444019" y="783740"/>
                  <a:pt x="440469" y="774612"/>
                </a:cubicBezTo>
                <a:cubicBezTo>
                  <a:pt x="436285" y="764850"/>
                  <a:pt x="425890" y="742538"/>
                  <a:pt x="412705" y="709068"/>
                </a:cubicBezTo>
                <a:cubicBezTo>
                  <a:pt x="375812" y="618042"/>
                  <a:pt x="316987" y="436750"/>
                  <a:pt x="325862" y="299196"/>
                </a:cubicBezTo>
                <a:cubicBezTo>
                  <a:pt x="404464" y="130961"/>
                  <a:pt x="735988" y="89632"/>
                  <a:pt x="939720" y="78095"/>
                </a:cubicBezTo>
                <a:cubicBezTo>
                  <a:pt x="1041142" y="73785"/>
                  <a:pt x="1276062" y="84434"/>
                  <a:pt x="1489302" y="148710"/>
                </a:cubicBezTo>
                <a:cubicBezTo>
                  <a:pt x="1573609" y="166206"/>
                  <a:pt x="1586033" y="233651"/>
                  <a:pt x="1575764" y="309972"/>
                </a:cubicBezTo>
                <a:cubicBezTo>
                  <a:pt x="1572975" y="343314"/>
                  <a:pt x="1562833" y="458555"/>
                  <a:pt x="1549648" y="557442"/>
                </a:cubicBezTo>
                <a:cubicBezTo>
                  <a:pt x="1545845" y="599786"/>
                  <a:pt x="1531265" y="645933"/>
                  <a:pt x="1541027" y="685868"/>
                </a:cubicBezTo>
                <a:cubicBezTo>
                  <a:pt x="1590217" y="774486"/>
                  <a:pt x="1625081" y="353203"/>
                  <a:pt x="1627743" y="302619"/>
                </a:cubicBezTo>
                <a:cubicBezTo>
                  <a:pt x="1629518" y="282968"/>
                  <a:pt x="1626729" y="263444"/>
                  <a:pt x="1634082" y="246583"/>
                </a:cubicBezTo>
                <a:cubicBezTo>
                  <a:pt x="1652718" y="214381"/>
                  <a:pt x="1702796" y="228961"/>
                  <a:pt x="1726376" y="246836"/>
                </a:cubicBezTo>
                <a:cubicBezTo>
                  <a:pt x="1755916" y="266233"/>
                  <a:pt x="1847576" y="327087"/>
                  <a:pt x="1908683" y="372727"/>
                </a:cubicBezTo>
                <a:cubicBezTo>
                  <a:pt x="1933658" y="388574"/>
                  <a:pt x="2041292" y="503561"/>
                  <a:pt x="2051054" y="437891"/>
                </a:cubicBezTo>
                <a:cubicBezTo>
                  <a:pt x="2048519" y="387306"/>
                  <a:pt x="1989821" y="337483"/>
                  <a:pt x="1953055" y="306802"/>
                </a:cubicBezTo>
                <a:cubicBezTo>
                  <a:pt x="1924150" y="282207"/>
                  <a:pt x="1722573" y="147443"/>
                  <a:pt x="1601627" y="105226"/>
                </a:cubicBezTo>
                <a:cubicBezTo>
                  <a:pt x="1562453" y="92421"/>
                  <a:pt x="1288232" y="4437"/>
                  <a:pt x="1053566" y="0"/>
                </a:cubicBezTo>
                <a:cubicBezTo>
                  <a:pt x="857188" y="3043"/>
                  <a:pt x="652188" y="11790"/>
                  <a:pt x="471276" y="92928"/>
                </a:cubicBezTo>
                <a:lnTo>
                  <a:pt x="469121" y="93942"/>
                </a:lnTo>
                <a:close/>
              </a:path>
            </a:pathLst>
          </a:custGeom>
          <a:solidFill>
            <a:schemeClr val="accent5"/>
          </a:solidFill>
          <a:ln w="9525" cap="flat">
            <a:solidFill>
              <a:schemeClr val="accent5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Graphic 97">
            <a:extLst>
              <a:ext uri="{FF2B5EF4-FFF2-40B4-BE49-F238E27FC236}">
                <a16:creationId xmlns:a16="http://schemas.microsoft.com/office/drawing/2014/main" id="{B7BB76B6-8621-E453-74D7-C73543D72D8E}"/>
              </a:ext>
            </a:extLst>
          </p:cNvPr>
          <p:cNvSpPr/>
          <p:nvPr/>
        </p:nvSpPr>
        <p:spPr>
          <a:xfrm>
            <a:off x="3673887" y="1416971"/>
            <a:ext cx="1506934" cy="1041396"/>
          </a:xfrm>
          <a:custGeom>
            <a:avLst/>
            <a:gdLst>
              <a:gd name="connsiteX0" fmla="*/ 0 w 1520644"/>
              <a:gd name="connsiteY0" fmla="*/ 0 h 1056092"/>
              <a:gd name="connsiteX1" fmla="*/ 0 w 1520644"/>
              <a:gd name="connsiteY1" fmla="*/ 929564 h 1056092"/>
              <a:gd name="connsiteX2" fmla="*/ 485880 w 1520644"/>
              <a:gd name="connsiteY2" fmla="*/ 1056093 h 1056092"/>
              <a:gd name="connsiteX3" fmla="*/ 1520644 w 1520644"/>
              <a:gd name="connsiteY3" fmla="*/ 0 h 1056092"/>
              <a:gd name="connsiteX4" fmla="*/ 0 w 1520644"/>
              <a:gd name="connsiteY4" fmla="*/ 0 h 105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644" h="1056092">
                <a:moveTo>
                  <a:pt x="0" y="0"/>
                </a:moveTo>
                <a:lnTo>
                  <a:pt x="0" y="929564"/>
                </a:lnTo>
                <a:cubicBezTo>
                  <a:pt x="144811" y="1010239"/>
                  <a:pt x="310201" y="1056093"/>
                  <a:pt x="485880" y="1056093"/>
                </a:cubicBezTo>
                <a:cubicBezTo>
                  <a:pt x="1048992" y="1056093"/>
                  <a:pt x="1506798" y="585729"/>
                  <a:pt x="15206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44450" cap="rnd">
            <a:noFill/>
            <a:prstDash val="lgDash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9" name="Graphic 97">
            <a:extLst>
              <a:ext uri="{FF2B5EF4-FFF2-40B4-BE49-F238E27FC236}">
                <a16:creationId xmlns:a16="http://schemas.microsoft.com/office/drawing/2014/main" id="{B9CE79EB-B41C-E5FE-19ED-17F587666D09}"/>
              </a:ext>
            </a:extLst>
          </p:cNvPr>
          <p:cNvSpPr/>
          <p:nvPr/>
        </p:nvSpPr>
        <p:spPr>
          <a:xfrm>
            <a:off x="3660177" y="1402276"/>
            <a:ext cx="1520644" cy="1056093"/>
          </a:xfrm>
          <a:custGeom>
            <a:avLst/>
            <a:gdLst>
              <a:gd name="connsiteX0" fmla="*/ 0 w 1520644"/>
              <a:gd name="connsiteY0" fmla="*/ 0 h 1056092"/>
              <a:gd name="connsiteX1" fmla="*/ 0 w 1520644"/>
              <a:gd name="connsiteY1" fmla="*/ 929564 h 1056092"/>
              <a:gd name="connsiteX2" fmla="*/ 485880 w 1520644"/>
              <a:gd name="connsiteY2" fmla="*/ 1056093 h 1056092"/>
              <a:gd name="connsiteX3" fmla="*/ 1520644 w 1520644"/>
              <a:gd name="connsiteY3" fmla="*/ 0 h 1056092"/>
              <a:gd name="connsiteX4" fmla="*/ 0 w 1520644"/>
              <a:gd name="connsiteY4" fmla="*/ 0 h 1056092"/>
              <a:gd name="connsiteX0" fmla="*/ 0 w 1520644"/>
              <a:gd name="connsiteY0" fmla="*/ 0 h 1056093"/>
              <a:gd name="connsiteX1" fmla="*/ 0 w 1520644"/>
              <a:gd name="connsiteY1" fmla="*/ 929564 h 1056093"/>
              <a:gd name="connsiteX2" fmla="*/ 485880 w 1520644"/>
              <a:gd name="connsiteY2" fmla="*/ 1056093 h 1056093"/>
              <a:gd name="connsiteX3" fmla="*/ 1520644 w 1520644"/>
              <a:gd name="connsiteY3" fmla="*/ 0 h 1056093"/>
              <a:gd name="connsiteX4" fmla="*/ 91440 w 1520644"/>
              <a:gd name="connsiteY4" fmla="*/ 91440 h 1056093"/>
              <a:gd name="connsiteX0" fmla="*/ 0 w 1520644"/>
              <a:gd name="connsiteY0" fmla="*/ 0 h 1056093"/>
              <a:gd name="connsiteX1" fmla="*/ 0 w 1520644"/>
              <a:gd name="connsiteY1" fmla="*/ 929564 h 1056093"/>
              <a:gd name="connsiteX2" fmla="*/ 485880 w 1520644"/>
              <a:gd name="connsiteY2" fmla="*/ 1056093 h 1056093"/>
              <a:gd name="connsiteX3" fmla="*/ 1520644 w 1520644"/>
              <a:gd name="connsiteY3" fmla="*/ 0 h 1056093"/>
              <a:gd name="connsiteX0" fmla="*/ 0 w 1520644"/>
              <a:gd name="connsiteY0" fmla="*/ 929564 h 1056093"/>
              <a:gd name="connsiteX1" fmla="*/ 485880 w 1520644"/>
              <a:gd name="connsiteY1" fmla="*/ 1056093 h 1056093"/>
              <a:gd name="connsiteX2" fmla="*/ 1520644 w 1520644"/>
              <a:gd name="connsiteY2" fmla="*/ 0 h 105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44" h="1056093">
                <a:moveTo>
                  <a:pt x="0" y="929564"/>
                </a:moveTo>
                <a:cubicBezTo>
                  <a:pt x="144811" y="1010239"/>
                  <a:pt x="310201" y="1056093"/>
                  <a:pt x="485880" y="1056093"/>
                </a:cubicBezTo>
                <a:cubicBezTo>
                  <a:pt x="1048992" y="1056093"/>
                  <a:pt x="1506798" y="585729"/>
                  <a:pt x="1520644" y="0"/>
                </a:cubicBezTo>
              </a:path>
            </a:pathLst>
          </a:custGeom>
          <a:noFill/>
          <a:ln w="63500" cap="rnd">
            <a:solidFill>
              <a:schemeClr val="accent2"/>
            </a:solidFill>
            <a:prstDash val="lgDash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2664B41-F151-C9A8-2830-CF7119819D02}"/>
              </a:ext>
            </a:extLst>
          </p:cNvPr>
          <p:cNvSpPr/>
          <p:nvPr/>
        </p:nvSpPr>
        <p:spPr>
          <a:xfrm>
            <a:off x="5132739" y="1356476"/>
            <a:ext cx="11866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0902561-C9A6-28AB-8BB2-0C423FC29A75}"/>
              </a:ext>
            </a:extLst>
          </p:cNvPr>
          <p:cNvSpPr/>
          <p:nvPr/>
        </p:nvSpPr>
        <p:spPr>
          <a:xfrm rot="5400000">
            <a:off x="3576165" y="2315084"/>
            <a:ext cx="11866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Graphic 103">
            <a:extLst>
              <a:ext uri="{FF2B5EF4-FFF2-40B4-BE49-F238E27FC236}">
                <a16:creationId xmlns:a16="http://schemas.microsoft.com/office/drawing/2014/main" id="{25C84980-D112-34A8-93D2-070A4C91AB23}"/>
              </a:ext>
            </a:extLst>
          </p:cNvPr>
          <p:cNvSpPr/>
          <p:nvPr/>
        </p:nvSpPr>
        <p:spPr>
          <a:xfrm>
            <a:off x="10556076" y="2061492"/>
            <a:ext cx="336298" cy="261701"/>
          </a:xfrm>
          <a:custGeom>
            <a:avLst/>
            <a:gdLst>
              <a:gd name="connsiteX0" fmla="*/ 80766 w 336298"/>
              <a:gd name="connsiteY0" fmla="*/ 20989 h 261701"/>
              <a:gd name="connsiteX1" fmla="*/ 109416 w 336298"/>
              <a:gd name="connsiteY1" fmla="*/ 259937 h 261701"/>
              <a:gd name="connsiteX2" fmla="*/ 290101 w 336298"/>
              <a:gd name="connsiteY2" fmla="*/ 201193 h 261701"/>
              <a:gd name="connsiteX3" fmla="*/ 335243 w 336298"/>
              <a:gd name="connsiteY3" fmla="*/ 101280 h 261701"/>
              <a:gd name="connsiteX4" fmla="*/ 282758 w 336298"/>
              <a:gd name="connsiteY4" fmla="*/ 20267 h 261701"/>
              <a:gd name="connsiteX5" fmla="*/ 82933 w 336298"/>
              <a:gd name="connsiteY5" fmla="*/ 20026 h 261701"/>
              <a:gd name="connsiteX6" fmla="*/ 80766 w 336298"/>
              <a:gd name="connsiteY6" fmla="*/ 21110 h 2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298" h="261701">
                <a:moveTo>
                  <a:pt x="80766" y="20989"/>
                </a:moveTo>
                <a:cubicBezTo>
                  <a:pt x="-38768" y="76122"/>
                  <a:pt x="-22638" y="237547"/>
                  <a:pt x="109416" y="259937"/>
                </a:cubicBezTo>
                <a:cubicBezTo>
                  <a:pt x="173938" y="269928"/>
                  <a:pt x="235209" y="235741"/>
                  <a:pt x="290101" y="201193"/>
                </a:cubicBezTo>
                <a:cubicBezTo>
                  <a:pt x="326696" y="181211"/>
                  <a:pt x="333196" y="140283"/>
                  <a:pt x="335243" y="101280"/>
                </a:cubicBezTo>
                <a:cubicBezTo>
                  <a:pt x="340298" y="57223"/>
                  <a:pt x="327900" y="32425"/>
                  <a:pt x="282758" y="20267"/>
                </a:cubicBezTo>
                <a:cubicBezTo>
                  <a:pt x="217514" y="-2003"/>
                  <a:pt x="147094" y="-11031"/>
                  <a:pt x="82933" y="20026"/>
                </a:cubicBezTo>
                <a:lnTo>
                  <a:pt x="80766" y="21110"/>
                </a:lnTo>
                <a:close/>
              </a:path>
            </a:pathLst>
          </a:custGeom>
          <a:solidFill>
            <a:schemeClr val="accent2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8" name="Graphic 103">
            <a:extLst>
              <a:ext uri="{FF2B5EF4-FFF2-40B4-BE49-F238E27FC236}">
                <a16:creationId xmlns:a16="http://schemas.microsoft.com/office/drawing/2014/main" id="{7A7DC698-4598-0C94-E3A9-9C69A7320D09}"/>
              </a:ext>
            </a:extLst>
          </p:cNvPr>
          <p:cNvSpPr/>
          <p:nvPr/>
        </p:nvSpPr>
        <p:spPr>
          <a:xfrm rot="4500000">
            <a:off x="10244817" y="3197903"/>
            <a:ext cx="336298" cy="261701"/>
          </a:xfrm>
          <a:custGeom>
            <a:avLst/>
            <a:gdLst>
              <a:gd name="connsiteX0" fmla="*/ 80766 w 336298"/>
              <a:gd name="connsiteY0" fmla="*/ 20989 h 261701"/>
              <a:gd name="connsiteX1" fmla="*/ 109416 w 336298"/>
              <a:gd name="connsiteY1" fmla="*/ 259937 h 261701"/>
              <a:gd name="connsiteX2" fmla="*/ 290101 w 336298"/>
              <a:gd name="connsiteY2" fmla="*/ 201193 h 261701"/>
              <a:gd name="connsiteX3" fmla="*/ 335243 w 336298"/>
              <a:gd name="connsiteY3" fmla="*/ 101280 h 261701"/>
              <a:gd name="connsiteX4" fmla="*/ 282758 w 336298"/>
              <a:gd name="connsiteY4" fmla="*/ 20267 h 261701"/>
              <a:gd name="connsiteX5" fmla="*/ 82933 w 336298"/>
              <a:gd name="connsiteY5" fmla="*/ 20026 h 261701"/>
              <a:gd name="connsiteX6" fmla="*/ 80766 w 336298"/>
              <a:gd name="connsiteY6" fmla="*/ 21110 h 2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298" h="261701">
                <a:moveTo>
                  <a:pt x="80766" y="20989"/>
                </a:moveTo>
                <a:cubicBezTo>
                  <a:pt x="-38768" y="76122"/>
                  <a:pt x="-22638" y="237547"/>
                  <a:pt x="109416" y="259937"/>
                </a:cubicBezTo>
                <a:cubicBezTo>
                  <a:pt x="173938" y="269928"/>
                  <a:pt x="235209" y="235741"/>
                  <a:pt x="290101" y="201193"/>
                </a:cubicBezTo>
                <a:cubicBezTo>
                  <a:pt x="326696" y="181211"/>
                  <a:pt x="333196" y="140283"/>
                  <a:pt x="335243" y="101280"/>
                </a:cubicBezTo>
                <a:cubicBezTo>
                  <a:pt x="340298" y="57223"/>
                  <a:pt x="327900" y="32425"/>
                  <a:pt x="282758" y="20267"/>
                </a:cubicBezTo>
                <a:cubicBezTo>
                  <a:pt x="217514" y="-2003"/>
                  <a:pt x="147094" y="-11031"/>
                  <a:pt x="82933" y="20026"/>
                </a:cubicBezTo>
                <a:lnTo>
                  <a:pt x="80766" y="21110"/>
                </a:lnTo>
                <a:close/>
              </a:path>
            </a:pathLst>
          </a:custGeom>
          <a:solidFill>
            <a:schemeClr val="accent4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77FD69B-4457-721D-323C-A8647CC9D4FD}"/>
              </a:ext>
            </a:extLst>
          </p:cNvPr>
          <p:cNvSpPr/>
          <p:nvPr/>
        </p:nvSpPr>
        <p:spPr>
          <a:xfrm>
            <a:off x="9692958" y="3182718"/>
            <a:ext cx="581891" cy="277414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 dirty="0" err="1">
                <a:solidFill>
                  <a:schemeClr val="bg1"/>
                </a:solidFill>
              </a:rPr>
              <a:t>cGas</a:t>
            </a:r>
            <a:r>
              <a:rPr lang="en-GB" sz="700" dirty="0">
                <a:solidFill>
                  <a:schemeClr val="bg1"/>
                </a:solidFill>
              </a:rPr>
              <a:t>/STING</a:t>
            </a:r>
            <a:br>
              <a:rPr lang="en-GB" sz="700" dirty="0">
                <a:solidFill>
                  <a:schemeClr val="bg1"/>
                </a:solidFill>
              </a:rPr>
            </a:br>
            <a:r>
              <a:rPr lang="en-GB" sz="700" dirty="0">
                <a:solidFill>
                  <a:schemeClr val="bg1"/>
                </a:solidFill>
              </a:rPr>
              <a:t>signalling</a:t>
            </a:r>
          </a:p>
        </p:txBody>
      </p:sp>
      <p:sp>
        <p:nvSpPr>
          <p:cNvPr id="109" name="Graphic 103">
            <a:extLst>
              <a:ext uri="{FF2B5EF4-FFF2-40B4-BE49-F238E27FC236}">
                <a16:creationId xmlns:a16="http://schemas.microsoft.com/office/drawing/2014/main" id="{1C8F0E46-0C72-1F6A-DD96-8B5DB91D061C}"/>
              </a:ext>
            </a:extLst>
          </p:cNvPr>
          <p:cNvSpPr/>
          <p:nvPr/>
        </p:nvSpPr>
        <p:spPr>
          <a:xfrm rot="4500000">
            <a:off x="10244817" y="4452312"/>
            <a:ext cx="336298" cy="261701"/>
          </a:xfrm>
          <a:custGeom>
            <a:avLst/>
            <a:gdLst>
              <a:gd name="connsiteX0" fmla="*/ 80766 w 336298"/>
              <a:gd name="connsiteY0" fmla="*/ 20989 h 261701"/>
              <a:gd name="connsiteX1" fmla="*/ 109416 w 336298"/>
              <a:gd name="connsiteY1" fmla="*/ 259937 h 261701"/>
              <a:gd name="connsiteX2" fmla="*/ 290101 w 336298"/>
              <a:gd name="connsiteY2" fmla="*/ 201193 h 261701"/>
              <a:gd name="connsiteX3" fmla="*/ 335243 w 336298"/>
              <a:gd name="connsiteY3" fmla="*/ 101280 h 261701"/>
              <a:gd name="connsiteX4" fmla="*/ 282758 w 336298"/>
              <a:gd name="connsiteY4" fmla="*/ 20267 h 261701"/>
              <a:gd name="connsiteX5" fmla="*/ 82933 w 336298"/>
              <a:gd name="connsiteY5" fmla="*/ 20026 h 261701"/>
              <a:gd name="connsiteX6" fmla="*/ 80766 w 336298"/>
              <a:gd name="connsiteY6" fmla="*/ 21110 h 2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298" h="261701">
                <a:moveTo>
                  <a:pt x="80766" y="20989"/>
                </a:moveTo>
                <a:cubicBezTo>
                  <a:pt x="-38768" y="76122"/>
                  <a:pt x="-22638" y="237547"/>
                  <a:pt x="109416" y="259937"/>
                </a:cubicBezTo>
                <a:cubicBezTo>
                  <a:pt x="173938" y="269928"/>
                  <a:pt x="235209" y="235741"/>
                  <a:pt x="290101" y="201193"/>
                </a:cubicBezTo>
                <a:cubicBezTo>
                  <a:pt x="326696" y="181211"/>
                  <a:pt x="333196" y="140283"/>
                  <a:pt x="335243" y="101280"/>
                </a:cubicBezTo>
                <a:cubicBezTo>
                  <a:pt x="340298" y="57223"/>
                  <a:pt x="327900" y="32425"/>
                  <a:pt x="282758" y="20267"/>
                </a:cubicBezTo>
                <a:cubicBezTo>
                  <a:pt x="217514" y="-2003"/>
                  <a:pt x="147094" y="-11031"/>
                  <a:pt x="82933" y="20026"/>
                </a:cubicBezTo>
                <a:lnTo>
                  <a:pt x="80766" y="21110"/>
                </a:lnTo>
                <a:close/>
              </a:path>
            </a:pathLst>
          </a:custGeom>
          <a:solidFill>
            <a:schemeClr val="accent4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AE694E-5A8E-F254-5423-CD100F5B014E}"/>
              </a:ext>
            </a:extLst>
          </p:cNvPr>
          <p:cNvSpPr txBox="1"/>
          <p:nvPr/>
        </p:nvSpPr>
        <p:spPr>
          <a:xfrm>
            <a:off x="11175474" y="3779940"/>
            <a:ext cx="651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/>
              <a:t>Microglia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221037-2624-AF38-E385-5B7BBF3AB52B}"/>
              </a:ext>
            </a:extLst>
          </p:cNvPr>
          <p:cNvSpPr txBox="1"/>
          <p:nvPr/>
        </p:nvSpPr>
        <p:spPr>
          <a:xfrm>
            <a:off x="11104273" y="2458367"/>
            <a:ext cx="7248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/>
              <a:t>Astrocytes</a:t>
            </a:r>
          </a:p>
        </p:txBody>
      </p:sp>
      <p:pic>
        <p:nvPicPr>
          <p:cNvPr id="113" name="Graphic 112">
            <a:extLst>
              <a:ext uri="{FF2B5EF4-FFF2-40B4-BE49-F238E27FC236}">
                <a16:creationId xmlns:a16="http://schemas.microsoft.com/office/drawing/2014/main" id="{79AF0A3A-DD19-BA6C-BE2B-81FD87146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0721" y="5335108"/>
            <a:ext cx="2750670" cy="215739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E59C0C9-DBF5-AC1C-CC3E-21D6A3AE7EAF}"/>
              </a:ext>
            </a:extLst>
          </p:cNvPr>
          <p:cNvGrpSpPr/>
          <p:nvPr/>
        </p:nvGrpSpPr>
        <p:grpSpPr>
          <a:xfrm>
            <a:off x="7911858" y="3846178"/>
            <a:ext cx="302301" cy="302277"/>
            <a:chOff x="7911858" y="3846178"/>
            <a:chExt cx="302301" cy="302277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C63529D-2870-1409-3E84-720971CC92D9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B4E55D5-8451-370B-2FF1-1D5647802B84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7C6811F-B508-A2AE-645B-FB421A4E1E51}"/>
              </a:ext>
            </a:extLst>
          </p:cNvPr>
          <p:cNvGrpSpPr/>
          <p:nvPr/>
        </p:nvGrpSpPr>
        <p:grpSpPr>
          <a:xfrm>
            <a:off x="7055423" y="3443359"/>
            <a:ext cx="227123" cy="227105"/>
            <a:chOff x="7911858" y="3846178"/>
            <a:chExt cx="302301" cy="302277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54E3741-1C6D-9AFE-D04F-8C1D638DCC2F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BF46656-3CE2-6B2F-C2E7-FEEF35DB37CA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72B724C-3777-CCCD-DF23-B83D7E9A52BD}"/>
              </a:ext>
            </a:extLst>
          </p:cNvPr>
          <p:cNvSpPr/>
          <p:nvPr/>
        </p:nvSpPr>
        <p:spPr>
          <a:xfrm rot="14400000">
            <a:off x="7504749" y="3354658"/>
            <a:ext cx="227097" cy="113559"/>
          </a:xfrm>
          <a:custGeom>
            <a:avLst/>
            <a:gdLst>
              <a:gd name="connsiteX0" fmla="*/ 261071 w 302266"/>
              <a:gd name="connsiteY0" fmla="*/ 72764 h 151147"/>
              <a:gd name="connsiteX1" fmla="*/ 264711 w 302266"/>
              <a:gd name="connsiteY1" fmla="*/ 72624 h 151147"/>
              <a:gd name="connsiteX2" fmla="*/ 268403 w 302266"/>
              <a:gd name="connsiteY2" fmla="*/ 72404 h 151147"/>
              <a:gd name="connsiteX3" fmla="*/ 274311 w 302266"/>
              <a:gd name="connsiteY3" fmla="*/ 71094 h 151147"/>
              <a:gd name="connsiteX4" fmla="*/ 277089 w 302266"/>
              <a:gd name="connsiteY4" fmla="*/ 69837 h 151147"/>
              <a:gd name="connsiteX5" fmla="*/ 278425 w 302266"/>
              <a:gd name="connsiteY5" fmla="*/ 69072 h 151147"/>
              <a:gd name="connsiteX6" fmla="*/ 279673 w 302266"/>
              <a:gd name="connsiteY6" fmla="*/ 68184 h 151147"/>
              <a:gd name="connsiteX7" fmla="*/ 284174 w 302266"/>
              <a:gd name="connsiteY7" fmla="*/ 63806 h 151147"/>
              <a:gd name="connsiteX8" fmla="*/ 287489 w 302266"/>
              <a:gd name="connsiteY8" fmla="*/ 58171 h 151147"/>
              <a:gd name="connsiteX9" fmla="*/ 289256 w 302266"/>
              <a:gd name="connsiteY9" fmla="*/ 51868 h 151147"/>
              <a:gd name="connsiteX10" fmla="*/ 289493 w 302266"/>
              <a:gd name="connsiteY10" fmla="*/ 48703 h 151147"/>
              <a:gd name="connsiteX11" fmla="*/ 289308 w 302266"/>
              <a:gd name="connsiteY11" fmla="*/ 45591 h 151147"/>
              <a:gd name="connsiteX12" fmla="*/ 288746 w 302266"/>
              <a:gd name="connsiteY12" fmla="*/ 42593 h 151147"/>
              <a:gd name="connsiteX13" fmla="*/ 287717 w 302266"/>
              <a:gd name="connsiteY13" fmla="*/ 39710 h 151147"/>
              <a:gd name="connsiteX14" fmla="*/ 284596 w 302266"/>
              <a:gd name="connsiteY14" fmla="*/ 34549 h 151147"/>
              <a:gd name="connsiteX15" fmla="*/ 283849 w 302266"/>
              <a:gd name="connsiteY15" fmla="*/ 33661 h 151147"/>
              <a:gd name="connsiteX16" fmla="*/ 282188 w 302266"/>
              <a:gd name="connsiteY16" fmla="*/ 31736 h 151147"/>
              <a:gd name="connsiteX17" fmla="*/ 279752 w 302266"/>
              <a:gd name="connsiteY17" fmla="*/ 29011 h 151147"/>
              <a:gd name="connsiteX18" fmla="*/ 276377 w 302266"/>
              <a:gd name="connsiteY18" fmla="*/ 30338 h 151147"/>
              <a:gd name="connsiteX19" fmla="*/ 274065 w 302266"/>
              <a:gd name="connsiteY19" fmla="*/ 31200 h 151147"/>
              <a:gd name="connsiteX20" fmla="*/ 273018 w 302266"/>
              <a:gd name="connsiteY20" fmla="*/ 31578 h 151147"/>
              <a:gd name="connsiteX21" fmla="*/ 267761 w 302266"/>
              <a:gd name="connsiteY21" fmla="*/ 33934 h 151147"/>
              <a:gd name="connsiteX22" fmla="*/ 265493 w 302266"/>
              <a:gd name="connsiteY22" fmla="*/ 35420 h 151147"/>
              <a:gd name="connsiteX23" fmla="*/ 263383 w 302266"/>
              <a:gd name="connsiteY23" fmla="*/ 37055 h 151147"/>
              <a:gd name="connsiteX24" fmla="*/ 261528 w 302266"/>
              <a:gd name="connsiteY24" fmla="*/ 38875 h 151147"/>
              <a:gd name="connsiteX25" fmla="*/ 259911 w 302266"/>
              <a:gd name="connsiteY25" fmla="*/ 40861 h 151147"/>
              <a:gd name="connsiteX26" fmla="*/ 257379 w 302266"/>
              <a:gd name="connsiteY26" fmla="*/ 45327 h 151147"/>
              <a:gd name="connsiteX27" fmla="*/ 255920 w 302266"/>
              <a:gd name="connsiteY27" fmla="*/ 50250 h 151147"/>
              <a:gd name="connsiteX28" fmla="*/ 255568 w 302266"/>
              <a:gd name="connsiteY28" fmla="*/ 55393 h 151147"/>
              <a:gd name="connsiteX29" fmla="*/ 255682 w 302266"/>
              <a:gd name="connsiteY29" fmla="*/ 56721 h 151147"/>
              <a:gd name="connsiteX30" fmla="*/ 255823 w 302266"/>
              <a:gd name="connsiteY30" fmla="*/ 58039 h 151147"/>
              <a:gd name="connsiteX31" fmla="*/ 256342 w 302266"/>
              <a:gd name="connsiteY31" fmla="*/ 60712 h 151147"/>
              <a:gd name="connsiteX32" fmla="*/ 258258 w 302266"/>
              <a:gd name="connsiteY32" fmla="*/ 66136 h 151147"/>
              <a:gd name="connsiteX33" fmla="*/ 259700 w 302266"/>
              <a:gd name="connsiteY33" fmla="*/ 69424 h 151147"/>
              <a:gd name="connsiteX34" fmla="*/ 261098 w 302266"/>
              <a:gd name="connsiteY34" fmla="*/ 72791 h 151147"/>
              <a:gd name="connsiteX35" fmla="*/ 224843 w 302266"/>
              <a:gd name="connsiteY35" fmla="*/ 109336 h 151147"/>
              <a:gd name="connsiteX36" fmla="*/ 228245 w 302266"/>
              <a:gd name="connsiteY36" fmla="*/ 110584 h 151147"/>
              <a:gd name="connsiteX37" fmla="*/ 231726 w 302266"/>
              <a:gd name="connsiteY37" fmla="*/ 111771 h 151147"/>
              <a:gd name="connsiteX38" fmla="*/ 243770 w 302266"/>
              <a:gd name="connsiteY38" fmla="*/ 112202 h 151147"/>
              <a:gd name="connsiteX39" fmla="*/ 249572 w 302266"/>
              <a:gd name="connsiteY39" fmla="*/ 109854 h 151147"/>
              <a:gd name="connsiteX40" fmla="*/ 254777 w 302266"/>
              <a:gd name="connsiteY40" fmla="*/ 105916 h 151147"/>
              <a:gd name="connsiteX41" fmla="*/ 255946 w 302266"/>
              <a:gd name="connsiteY41" fmla="*/ 104729 h 151147"/>
              <a:gd name="connsiteX42" fmla="*/ 256992 w 302266"/>
              <a:gd name="connsiteY42" fmla="*/ 103446 h 151147"/>
              <a:gd name="connsiteX43" fmla="*/ 258821 w 302266"/>
              <a:gd name="connsiteY43" fmla="*/ 100773 h 151147"/>
              <a:gd name="connsiteX44" fmla="*/ 261273 w 302266"/>
              <a:gd name="connsiteY44" fmla="*/ 95006 h 151147"/>
              <a:gd name="connsiteX45" fmla="*/ 261141 w 302266"/>
              <a:gd name="connsiteY45" fmla="*/ 82997 h 151147"/>
              <a:gd name="connsiteX46" fmla="*/ 260816 w 302266"/>
              <a:gd name="connsiteY46" fmla="*/ 81907 h 151147"/>
              <a:gd name="connsiteX47" fmla="*/ 260016 w 302266"/>
              <a:gd name="connsiteY47" fmla="*/ 79481 h 151147"/>
              <a:gd name="connsiteX48" fmla="*/ 258812 w 302266"/>
              <a:gd name="connsiteY48" fmla="*/ 76026 h 151147"/>
              <a:gd name="connsiteX49" fmla="*/ 255190 w 302266"/>
              <a:gd name="connsiteY49" fmla="*/ 75956 h 151147"/>
              <a:gd name="connsiteX50" fmla="*/ 252728 w 302266"/>
              <a:gd name="connsiteY50" fmla="*/ 75868 h 151147"/>
              <a:gd name="connsiteX51" fmla="*/ 251594 w 302266"/>
              <a:gd name="connsiteY51" fmla="*/ 75797 h 151147"/>
              <a:gd name="connsiteX52" fmla="*/ 240597 w 302266"/>
              <a:gd name="connsiteY52" fmla="*/ 77169 h 151147"/>
              <a:gd name="connsiteX53" fmla="*/ 235920 w 302266"/>
              <a:gd name="connsiteY53" fmla="*/ 79349 h 151147"/>
              <a:gd name="connsiteX54" fmla="*/ 233810 w 302266"/>
              <a:gd name="connsiteY54" fmla="*/ 80808 h 151147"/>
              <a:gd name="connsiteX55" fmla="*/ 232834 w 302266"/>
              <a:gd name="connsiteY55" fmla="*/ 81644 h 151147"/>
              <a:gd name="connsiteX56" fmla="*/ 231858 w 302266"/>
              <a:gd name="connsiteY56" fmla="*/ 82514 h 151147"/>
              <a:gd name="connsiteX57" fmla="*/ 228623 w 302266"/>
              <a:gd name="connsiteY57" fmla="*/ 86514 h 151147"/>
              <a:gd name="connsiteX58" fmla="*/ 226355 w 302266"/>
              <a:gd name="connsiteY58" fmla="*/ 91164 h 151147"/>
              <a:gd name="connsiteX59" fmla="*/ 224711 w 302266"/>
              <a:gd name="connsiteY59" fmla="*/ 102092 h 151147"/>
              <a:gd name="connsiteX60" fmla="*/ 224808 w 302266"/>
              <a:gd name="connsiteY60" fmla="*/ 105696 h 151147"/>
              <a:gd name="connsiteX61" fmla="*/ 224825 w 302266"/>
              <a:gd name="connsiteY61" fmla="*/ 109353 h 151147"/>
              <a:gd name="connsiteX62" fmla="*/ 177362 w 302266"/>
              <a:gd name="connsiteY62" fmla="*/ 129248 h 151147"/>
              <a:gd name="connsiteX63" fmla="*/ 178188 w 302266"/>
              <a:gd name="connsiteY63" fmla="*/ 130030 h 151147"/>
              <a:gd name="connsiteX64" fmla="*/ 180025 w 302266"/>
              <a:gd name="connsiteY64" fmla="*/ 131709 h 151147"/>
              <a:gd name="connsiteX65" fmla="*/ 182777 w 302266"/>
              <a:gd name="connsiteY65" fmla="*/ 134136 h 151147"/>
              <a:gd name="connsiteX66" fmla="*/ 193740 w 302266"/>
              <a:gd name="connsiteY66" fmla="*/ 139147 h 151147"/>
              <a:gd name="connsiteX67" fmla="*/ 206346 w 302266"/>
              <a:gd name="connsiteY67" fmla="*/ 137555 h 151147"/>
              <a:gd name="connsiteX68" fmla="*/ 209344 w 302266"/>
              <a:gd name="connsiteY68" fmla="*/ 136149 h 151147"/>
              <a:gd name="connsiteX69" fmla="*/ 212052 w 302266"/>
              <a:gd name="connsiteY69" fmla="*/ 134355 h 151147"/>
              <a:gd name="connsiteX70" fmla="*/ 214478 w 302266"/>
              <a:gd name="connsiteY70" fmla="*/ 132325 h 151147"/>
              <a:gd name="connsiteX71" fmla="*/ 216535 w 302266"/>
              <a:gd name="connsiteY71" fmla="*/ 129969 h 151147"/>
              <a:gd name="connsiteX72" fmla="*/ 219577 w 302266"/>
              <a:gd name="connsiteY72" fmla="*/ 124703 h 151147"/>
              <a:gd name="connsiteX73" fmla="*/ 221001 w 302266"/>
              <a:gd name="connsiteY73" fmla="*/ 118795 h 151147"/>
              <a:gd name="connsiteX74" fmla="*/ 221318 w 302266"/>
              <a:gd name="connsiteY74" fmla="*/ 115147 h 151147"/>
              <a:gd name="connsiteX75" fmla="*/ 221511 w 302266"/>
              <a:gd name="connsiteY75" fmla="*/ 111481 h 151147"/>
              <a:gd name="connsiteX76" fmla="*/ 218205 w 302266"/>
              <a:gd name="connsiteY76" fmla="*/ 110048 h 151147"/>
              <a:gd name="connsiteX77" fmla="*/ 214935 w 302266"/>
              <a:gd name="connsiteY77" fmla="*/ 108492 h 151147"/>
              <a:gd name="connsiteX78" fmla="*/ 209573 w 302266"/>
              <a:gd name="connsiteY78" fmla="*/ 106487 h 151147"/>
              <a:gd name="connsiteX79" fmla="*/ 204254 w 302266"/>
              <a:gd name="connsiteY79" fmla="*/ 105573 h 151147"/>
              <a:gd name="connsiteX80" fmla="*/ 201669 w 302266"/>
              <a:gd name="connsiteY80" fmla="*/ 105573 h 151147"/>
              <a:gd name="connsiteX81" fmla="*/ 199102 w 302266"/>
              <a:gd name="connsiteY81" fmla="*/ 105793 h 151147"/>
              <a:gd name="connsiteX82" fmla="*/ 196614 w 302266"/>
              <a:gd name="connsiteY82" fmla="*/ 106356 h 151147"/>
              <a:gd name="connsiteX83" fmla="*/ 194162 w 302266"/>
              <a:gd name="connsiteY83" fmla="*/ 107155 h 151147"/>
              <a:gd name="connsiteX84" fmla="*/ 185775 w 302266"/>
              <a:gd name="connsiteY84" fmla="*/ 113028 h 151147"/>
              <a:gd name="connsiteX85" fmla="*/ 180069 w 302266"/>
              <a:gd name="connsiteY85" fmla="*/ 122487 h 151147"/>
              <a:gd name="connsiteX86" fmla="*/ 178777 w 302266"/>
              <a:gd name="connsiteY86" fmla="*/ 125854 h 151147"/>
              <a:gd name="connsiteX87" fmla="*/ 177836 w 302266"/>
              <a:gd name="connsiteY87" fmla="*/ 128184 h 151147"/>
              <a:gd name="connsiteX88" fmla="*/ 177388 w 302266"/>
              <a:gd name="connsiteY88" fmla="*/ 129230 h 151147"/>
              <a:gd name="connsiteX89" fmla="*/ 125872 w 302266"/>
              <a:gd name="connsiteY89" fmla="*/ 129424 h 151147"/>
              <a:gd name="connsiteX90" fmla="*/ 127402 w 302266"/>
              <a:gd name="connsiteY90" fmla="*/ 132729 h 151147"/>
              <a:gd name="connsiteX91" fmla="*/ 129019 w 302266"/>
              <a:gd name="connsiteY91" fmla="*/ 136052 h 151147"/>
              <a:gd name="connsiteX92" fmla="*/ 132492 w 302266"/>
              <a:gd name="connsiteY92" fmla="*/ 141001 h 151147"/>
              <a:gd name="connsiteX93" fmla="*/ 137230 w 302266"/>
              <a:gd name="connsiteY93" fmla="*/ 144843 h 151147"/>
              <a:gd name="connsiteX94" fmla="*/ 142997 w 302266"/>
              <a:gd name="connsiteY94" fmla="*/ 147314 h 151147"/>
              <a:gd name="connsiteX95" fmla="*/ 149467 w 302266"/>
              <a:gd name="connsiteY95" fmla="*/ 148201 h 151147"/>
              <a:gd name="connsiteX96" fmla="*/ 151129 w 302266"/>
              <a:gd name="connsiteY96" fmla="*/ 148201 h 151147"/>
              <a:gd name="connsiteX97" fmla="*/ 152764 w 302266"/>
              <a:gd name="connsiteY97" fmla="*/ 148034 h 151147"/>
              <a:gd name="connsiteX98" fmla="*/ 155946 w 302266"/>
              <a:gd name="connsiteY98" fmla="*/ 147437 h 151147"/>
              <a:gd name="connsiteX99" fmla="*/ 158962 w 302266"/>
              <a:gd name="connsiteY99" fmla="*/ 146487 h 151147"/>
              <a:gd name="connsiteX100" fmla="*/ 161766 w 302266"/>
              <a:gd name="connsiteY100" fmla="*/ 145098 h 151147"/>
              <a:gd name="connsiteX101" fmla="*/ 166593 w 302266"/>
              <a:gd name="connsiteY101" fmla="*/ 141406 h 151147"/>
              <a:gd name="connsiteX102" fmla="*/ 170179 w 302266"/>
              <a:gd name="connsiteY102" fmla="*/ 136500 h 151147"/>
              <a:gd name="connsiteX103" fmla="*/ 171876 w 302266"/>
              <a:gd name="connsiteY103" fmla="*/ 133265 h 151147"/>
              <a:gd name="connsiteX104" fmla="*/ 173467 w 302266"/>
              <a:gd name="connsiteY104" fmla="*/ 129951 h 151147"/>
              <a:gd name="connsiteX105" fmla="*/ 170962 w 302266"/>
              <a:gd name="connsiteY105" fmla="*/ 127358 h 151147"/>
              <a:gd name="connsiteX106" fmla="*/ 168535 w 302266"/>
              <a:gd name="connsiteY106" fmla="*/ 124659 h 151147"/>
              <a:gd name="connsiteX107" fmla="*/ 164351 w 302266"/>
              <a:gd name="connsiteY107" fmla="*/ 120747 h 151147"/>
              <a:gd name="connsiteX108" fmla="*/ 159788 w 302266"/>
              <a:gd name="connsiteY108" fmla="*/ 117854 h 151147"/>
              <a:gd name="connsiteX109" fmla="*/ 157397 w 302266"/>
              <a:gd name="connsiteY109" fmla="*/ 116861 h 151147"/>
              <a:gd name="connsiteX110" fmla="*/ 154935 w 302266"/>
              <a:gd name="connsiteY110" fmla="*/ 116079 h 151147"/>
              <a:gd name="connsiteX111" fmla="*/ 152412 w 302266"/>
              <a:gd name="connsiteY111" fmla="*/ 115621 h 151147"/>
              <a:gd name="connsiteX112" fmla="*/ 151129 w 302266"/>
              <a:gd name="connsiteY112" fmla="*/ 115525 h 151147"/>
              <a:gd name="connsiteX113" fmla="*/ 149828 w 302266"/>
              <a:gd name="connsiteY113" fmla="*/ 115446 h 151147"/>
              <a:gd name="connsiteX114" fmla="*/ 144703 w 302266"/>
              <a:gd name="connsiteY114" fmla="*/ 115991 h 151147"/>
              <a:gd name="connsiteX115" fmla="*/ 139815 w 302266"/>
              <a:gd name="connsiteY115" fmla="*/ 117652 h 151147"/>
              <a:gd name="connsiteX116" fmla="*/ 135199 w 302266"/>
              <a:gd name="connsiteY116" fmla="*/ 120395 h 151147"/>
              <a:gd name="connsiteX117" fmla="*/ 130936 w 302266"/>
              <a:gd name="connsiteY117" fmla="*/ 124245 h 151147"/>
              <a:gd name="connsiteX118" fmla="*/ 128456 w 302266"/>
              <a:gd name="connsiteY118" fmla="*/ 126839 h 151147"/>
              <a:gd name="connsiteX119" fmla="*/ 125881 w 302266"/>
              <a:gd name="connsiteY119" fmla="*/ 129415 h 151147"/>
              <a:gd name="connsiteX120" fmla="*/ 78241 w 302266"/>
              <a:gd name="connsiteY120" fmla="*/ 109898 h 151147"/>
              <a:gd name="connsiteX121" fmla="*/ 78382 w 302266"/>
              <a:gd name="connsiteY121" fmla="*/ 113538 h 151147"/>
              <a:gd name="connsiteX122" fmla="*/ 78602 w 302266"/>
              <a:gd name="connsiteY122" fmla="*/ 117221 h 151147"/>
              <a:gd name="connsiteX123" fmla="*/ 79903 w 302266"/>
              <a:gd name="connsiteY123" fmla="*/ 123129 h 151147"/>
              <a:gd name="connsiteX124" fmla="*/ 82804 w 302266"/>
              <a:gd name="connsiteY124" fmla="*/ 128492 h 151147"/>
              <a:gd name="connsiteX125" fmla="*/ 87173 w 302266"/>
              <a:gd name="connsiteY125" fmla="*/ 133002 h 151147"/>
              <a:gd name="connsiteX126" fmla="*/ 92808 w 302266"/>
              <a:gd name="connsiteY126" fmla="*/ 136316 h 151147"/>
              <a:gd name="connsiteX127" fmla="*/ 99103 w 302266"/>
              <a:gd name="connsiteY127" fmla="*/ 138083 h 151147"/>
              <a:gd name="connsiteX128" fmla="*/ 102268 w 302266"/>
              <a:gd name="connsiteY128" fmla="*/ 138329 h 151147"/>
              <a:gd name="connsiteX129" fmla="*/ 105380 w 302266"/>
              <a:gd name="connsiteY129" fmla="*/ 138144 h 151147"/>
              <a:gd name="connsiteX130" fmla="*/ 108377 w 302266"/>
              <a:gd name="connsiteY130" fmla="*/ 137582 h 151147"/>
              <a:gd name="connsiteX131" fmla="*/ 111261 w 302266"/>
              <a:gd name="connsiteY131" fmla="*/ 136553 h 151147"/>
              <a:gd name="connsiteX132" fmla="*/ 116430 w 302266"/>
              <a:gd name="connsiteY132" fmla="*/ 133432 h 151147"/>
              <a:gd name="connsiteX133" fmla="*/ 117318 w 302266"/>
              <a:gd name="connsiteY133" fmla="*/ 132694 h 151147"/>
              <a:gd name="connsiteX134" fmla="*/ 119252 w 302266"/>
              <a:gd name="connsiteY134" fmla="*/ 131032 h 151147"/>
              <a:gd name="connsiteX135" fmla="*/ 121986 w 302266"/>
              <a:gd name="connsiteY135" fmla="*/ 128597 h 151147"/>
              <a:gd name="connsiteX136" fmla="*/ 120659 w 302266"/>
              <a:gd name="connsiteY136" fmla="*/ 125221 h 151147"/>
              <a:gd name="connsiteX137" fmla="*/ 119806 w 302266"/>
              <a:gd name="connsiteY137" fmla="*/ 122918 h 151147"/>
              <a:gd name="connsiteX138" fmla="*/ 119437 w 302266"/>
              <a:gd name="connsiteY138" fmla="*/ 121863 h 151147"/>
              <a:gd name="connsiteX139" fmla="*/ 117081 w 302266"/>
              <a:gd name="connsiteY139" fmla="*/ 116606 h 151147"/>
              <a:gd name="connsiteX140" fmla="*/ 115604 w 302266"/>
              <a:gd name="connsiteY140" fmla="*/ 114338 h 151147"/>
              <a:gd name="connsiteX141" fmla="*/ 113969 w 302266"/>
              <a:gd name="connsiteY141" fmla="*/ 112219 h 151147"/>
              <a:gd name="connsiteX142" fmla="*/ 112149 w 302266"/>
              <a:gd name="connsiteY142" fmla="*/ 110364 h 151147"/>
              <a:gd name="connsiteX143" fmla="*/ 110171 w 302266"/>
              <a:gd name="connsiteY143" fmla="*/ 108738 h 151147"/>
              <a:gd name="connsiteX144" fmla="*/ 105705 w 302266"/>
              <a:gd name="connsiteY144" fmla="*/ 106206 h 151147"/>
              <a:gd name="connsiteX145" fmla="*/ 100782 w 302266"/>
              <a:gd name="connsiteY145" fmla="*/ 104747 h 151147"/>
              <a:gd name="connsiteX146" fmla="*/ 95639 w 302266"/>
              <a:gd name="connsiteY146" fmla="*/ 104386 h 151147"/>
              <a:gd name="connsiteX147" fmla="*/ 90320 w 302266"/>
              <a:gd name="connsiteY147" fmla="*/ 105142 h 151147"/>
              <a:gd name="connsiteX148" fmla="*/ 84905 w 302266"/>
              <a:gd name="connsiteY148" fmla="*/ 107059 h 151147"/>
              <a:gd name="connsiteX149" fmla="*/ 81617 w 302266"/>
              <a:gd name="connsiteY149" fmla="*/ 108501 h 151147"/>
              <a:gd name="connsiteX150" fmla="*/ 78250 w 302266"/>
              <a:gd name="connsiteY150" fmla="*/ 109898 h 151147"/>
              <a:gd name="connsiteX151" fmla="*/ 41688 w 302266"/>
              <a:gd name="connsiteY151" fmla="*/ 73626 h 151147"/>
              <a:gd name="connsiteX152" fmla="*/ 41292 w 302266"/>
              <a:gd name="connsiteY152" fmla="*/ 74681 h 151147"/>
              <a:gd name="connsiteX153" fmla="*/ 40439 w 302266"/>
              <a:gd name="connsiteY153" fmla="*/ 77028 h 151147"/>
              <a:gd name="connsiteX154" fmla="*/ 39253 w 302266"/>
              <a:gd name="connsiteY154" fmla="*/ 80509 h 151147"/>
              <a:gd name="connsiteX155" fmla="*/ 38813 w 302266"/>
              <a:gd name="connsiteY155" fmla="*/ 92553 h 151147"/>
              <a:gd name="connsiteX156" fmla="*/ 41160 w 302266"/>
              <a:gd name="connsiteY156" fmla="*/ 98356 h 151147"/>
              <a:gd name="connsiteX157" fmla="*/ 45090 w 302266"/>
              <a:gd name="connsiteY157" fmla="*/ 103569 h 151147"/>
              <a:gd name="connsiteX158" fmla="*/ 46277 w 302266"/>
              <a:gd name="connsiteY158" fmla="*/ 104738 h 151147"/>
              <a:gd name="connsiteX159" fmla="*/ 47551 w 302266"/>
              <a:gd name="connsiteY159" fmla="*/ 105784 h 151147"/>
              <a:gd name="connsiteX160" fmla="*/ 50224 w 302266"/>
              <a:gd name="connsiteY160" fmla="*/ 107613 h 151147"/>
              <a:gd name="connsiteX161" fmla="*/ 55991 w 302266"/>
              <a:gd name="connsiteY161" fmla="*/ 110074 h 151147"/>
              <a:gd name="connsiteX162" fmla="*/ 68000 w 302266"/>
              <a:gd name="connsiteY162" fmla="*/ 109951 h 151147"/>
              <a:gd name="connsiteX163" fmla="*/ 69099 w 302266"/>
              <a:gd name="connsiteY163" fmla="*/ 109626 h 151147"/>
              <a:gd name="connsiteX164" fmla="*/ 71516 w 302266"/>
              <a:gd name="connsiteY164" fmla="*/ 108835 h 151147"/>
              <a:gd name="connsiteX165" fmla="*/ 74980 w 302266"/>
              <a:gd name="connsiteY165" fmla="*/ 107630 h 151147"/>
              <a:gd name="connsiteX166" fmla="*/ 75050 w 302266"/>
              <a:gd name="connsiteY166" fmla="*/ 104008 h 151147"/>
              <a:gd name="connsiteX167" fmla="*/ 75147 w 302266"/>
              <a:gd name="connsiteY167" fmla="*/ 101547 h 151147"/>
              <a:gd name="connsiteX168" fmla="*/ 75217 w 302266"/>
              <a:gd name="connsiteY168" fmla="*/ 100413 h 151147"/>
              <a:gd name="connsiteX169" fmla="*/ 73855 w 302266"/>
              <a:gd name="connsiteY169" fmla="*/ 89415 h 151147"/>
              <a:gd name="connsiteX170" fmla="*/ 71674 w 302266"/>
              <a:gd name="connsiteY170" fmla="*/ 84738 h 151147"/>
              <a:gd name="connsiteX171" fmla="*/ 70215 w 302266"/>
              <a:gd name="connsiteY171" fmla="*/ 82628 h 151147"/>
              <a:gd name="connsiteX172" fmla="*/ 69380 w 302266"/>
              <a:gd name="connsiteY172" fmla="*/ 81652 h 151147"/>
              <a:gd name="connsiteX173" fmla="*/ 68518 w 302266"/>
              <a:gd name="connsiteY173" fmla="*/ 80676 h 151147"/>
              <a:gd name="connsiteX174" fmla="*/ 64527 w 302266"/>
              <a:gd name="connsiteY174" fmla="*/ 77441 h 151147"/>
              <a:gd name="connsiteX175" fmla="*/ 59877 w 302266"/>
              <a:gd name="connsiteY175" fmla="*/ 75173 h 151147"/>
              <a:gd name="connsiteX176" fmla="*/ 48949 w 302266"/>
              <a:gd name="connsiteY176" fmla="*/ 73520 h 151147"/>
              <a:gd name="connsiteX177" fmla="*/ 45345 w 302266"/>
              <a:gd name="connsiteY177" fmla="*/ 73608 h 151147"/>
              <a:gd name="connsiteX178" fmla="*/ 42831 w 302266"/>
              <a:gd name="connsiteY178" fmla="*/ 73626 h 151147"/>
              <a:gd name="connsiteX179" fmla="*/ 41688 w 302266"/>
              <a:gd name="connsiteY179" fmla="*/ 73626 h 151147"/>
              <a:gd name="connsiteX180" fmla="*/ 21837 w 302266"/>
              <a:gd name="connsiteY180" fmla="*/ 26136 h 151147"/>
              <a:gd name="connsiteX181" fmla="*/ 21046 w 302266"/>
              <a:gd name="connsiteY181" fmla="*/ 26962 h 151147"/>
              <a:gd name="connsiteX182" fmla="*/ 19367 w 302266"/>
              <a:gd name="connsiteY182" fmla="*/ 28800 h 151147"/>
              <a:gd name="connsiteX183" fmla="*/ 16941 w 302266"/>
              <a:gd name="connsiteY183" fmla="*/ 31551 h 151147"/>
              <a:gd name="connsiteX184" fmla="*/ 13653 w 302266"/>
              <a:gd name="connsiteY184" fmla="*/ 36659 h 151147"/>
              <a:gd name="connsiteX185" fmla="*/ 11921 w 302266"/>
              <a:gd name="connsiteY185" fmla="*/ 42505 h 151147"/>
              <a:gd name="connsiteX186" fmla="*/ 13494 w 302266"/>
              <a:gd name="connsiteY186" fmla="*/ 55103 h 151147"/>
              <a:gd name="connsiteX187" fmla="*/ 14901 w 302266"/>
              <a:gd name="connsiteY187" fmla="*/ 58110 h 151147"/>
              <a:gd name="connsiteX188" fmla="*/ 16694 w 302266"/>
              <a:gd name="connsiteY188" fmla="*/ 60817 h 151147"/>
              <a:gd name="connsiteX189" fmla="*/ 18734 w 302266"/>
              <a:gd name="connsiteY189" fmla="*/ 63244 h 151147"/>
              <a:gd name="connsiteX190" fmla="*/ 21081 w 302266"/>
              <a:gd name="connsiteY190" fmla="*/ 65301 h 151147"/>
              <a:gd name="connsiteX191" fmla="*/ 26347 w 302266"/>
              <a:gd name="connsiteY191" fmla="*/ 68342 h 151147"/>
              <a:gd name="connsiteX192" fmla="*/ 32246 w 302266"/>
              <a:gd name="connsiteY192" fmla="*/ 69758 h 151147"/>
              <a:gd name="connsiteX193" fmla="*/ 35894 w 302266"/>
              <a:gd name="connsiteY193" fmla="*/ 70083 h 151147"/>
              <a:gd name="connsiteX194" fmla="*/ 39569 w 302266"/>
              <a:gd name="connsiteY194" fmla="*/ 70285 h 151147"/>
              <a:gd name="connsiteX195" fmla="*/ 41002 w 302266"/>
              <a:gd name="connsiteY195" fmla="*/ 66980 h 151147"/>
              <a:gd name="connsiteX196" fmla="*/ 42558 w 302266"/>
              <a:gd name="connsiteY196" fmla="*/ 63701 h 151147"/>
              <a:gd name="connsiteX197" fmla="*/ 44562 w 302266"/>
              <a:gd name="connsiteY197" fmla="*/ 58347 h 151147"/>
              <a:gd name="connsiteX198" fmla="*/ 45485 w 302266"/>
              <a:gd name="connsiteY198" fmla="*/ 53028 h 151147"/>
              <a:gd name="connsiteX199" fmla="*/ 45485 w 302266"/>
              <a:gd name="connsiteY199" fmla="*/ 50444 h 151147"/>
              <a:gd name="connsiteX200" fmla="*/ 45266 w 302266"/>
              <a:gd name="connsiteY200" fmla="*/ 47877 h 151147"/>
              <a:gd name="connsiteX201" fmla="*/ 44703 w 302266"/>
              <a:gd name="connsiteY201" fmla="*/ 45380 h 151147"/>
              <a:gd name="connsiteX202" fmla="*/ 43903 w 302266"/>
              <a:gd name="connsiteY202" fmla="*/ 42918 h 151147"/>
              <a:gd name="connsiteX203" fmla="*/ 38048 w 302266"/>
              <a:gd name="connsiteY203" fmla="*/ 34532 h 151147"/>
              <a:gd name="connsiteX204" fmla="*/ 33740 w 302266"/>
              <a:gd name="connsiteY204" fmla="*/ 31314 h 151147"/>
              <a:gd name="connsiteX205" fmla="*/ 28589 w 302266"/>
              <a:gd name="connsiteY205" fmla="*/ 28826 h 151147"/>
              <a:gd name="connsiteX206" fmla="*/ 25222 w 302266"/>
              <a:gd name="connsiteY206" fmla="*/ 27534 h 151147"/>
              <a:gd name="connsiteX207" fmla="*/ 22892 w 302266"/>
              <a:gd name="connsiteY207" fmla="*/ 26593 h 151147"/>
              <a:gd name="connsiteX208" fmla="*/ 21855 w 302266"/>
              <a:gd name="connsiteY208" fmla="*/ 26145 h 151147"/>
              <a:gd name="connsiteX209" fmla="*/ 14585 w 302266"/>
              <a:gd name="connsiteY209" fmla="*/ 18919 h 151147"/>
              <a:gd name="connsiteX210" fmla="*/ 17820 w 302266"/>
              <a:gd name="connsiteY210" fmla="*/ 20615 h 151147"/>
              <a:gd name="connsiteX211" fmla="*/ 21134 w 302266"/>
              <a:gd name="connsiteY211" fmla="*/ 22206 h 151147"/>
              <a:gd name="connsiteX212" fmla="*/ 23727 w 302266"/>
              <a:gd name="connsiteY212" fmla="*/ 19710 h 151147"/>
              <a:gd name="connsiteX213" fmla="*/ 26435 w 302266"/>
              <a:gd name="connsiteY213" fmla="*/ 17292 h 151147"/>
              <a:gd name="connsiteX214" fmla="*/ 32923 w 302266"/>
              <a:gd name="connsiteY214" fmla="*/ 9187 h 151147"/>
              <a:gd name="connsiteX215" fmla="*/ 35569 w 302266"/>
              <a:gd name="connsiteY215" fmla="*/ 0 h 151147"/>
              <a:gd name="connsiteX216" fmla="*/ 38505 w 302266"/>
              <a:gd name="connsiteY216" fmla="*/ 0 h 151147"/>
              <a:gd name="connsiteX217" fmla="*/ 37591 w 302266"/>
              <a:gd name="connsiteY217" fmla="*/ 5363 h 151147"/>
              <a:gd name="connsiteX218" fmla="*/ 35578 w 302266"/>
              <a:gd name="connsiteY218" fmla="*/ 10479 h 151147"/>
              <a:gd name="connsiteX219" fmla="*/ 32483 w 302266"/>
              <a:gd name="connsiteY219" fmla="*/ 15332 h 151147"/>
              <a:gd name="connsiteX220" fmla="*/ 28299 w 302266"/>
              <a:gd name="connsiteY220" fmla="*/ 19833 h 151147"/>
              <a:gd name="connsiteX221" fmla="*/ 26294 w 302266"/>
              <a:gd name="connsiteY221" fmla="*/ 21714 h 151147"/>
              <a:gd name="connsiteX222" fmla="*/ 24299 w 302266"/>
              <a:gd name="connsiteY222" fmla="*/ 23648 h 151147"/>
              <a:gd name="connsiteX223" fmla="*/ 26839 w 302266"/>
              <a:gd name="connsiteY223" fmla="*/ 24747 h 151147"/>
              <a:gd name="connsiteX224" fmla="*/ 29406 w 302266"/>
              <a:gd name="connsiteY224" fmla="*/ 25784 h 151147"/>
              <a:gd name="connsiteX225" fmla="*/ 40070 w 302266"/>
              <a:gd name="connsiteY225" fmla="*/ 32360 h 151147"/>
              <a:gd name="connsiteX226" fmla="*/ 42083 w 302266"/>
              <a:gd name="connsiteY226" fmla="*/ 34470 h 151147"/>
              <a:gd name="connsiteX227" fmla="*/ 43877 w 302266"/>
              <a:gd name="connsiteY227" fmla="*/ 36738 h 151147"/>
              <a:gd name="connsiteX228" fmla="*/ 45354 w 302266"/>
              <a:gd name="connsiteY228" fmla="*/ 39200 h 151147"/>
              <a:gd name="connsiteX229" fmla="*/ 46611 w 302266"/>
              <a:gd name="connsiteY229" fmla="*/ 41820 h 151147"/>
              <a:gd name="connsiteX230" fmla="*/ 48149 w 302266"/>
              <a:gd name="connsiteY230" fmla="*/ 47384 h 151147"/>
              <a:gd name="connsiteX231" fmla="*/ 48431 w 302266"/>
              <a:gd name="connsiteY231" fmla="*/ 53187 h 151147"/>
              <a:gd name="connsiteX232" fmla="*/ 48079 w 302266"/>
              <a:gd name="connsiteY232" fmla="*/ 56184 h 151147"/>
              <a:gd name="connsiteX233" fmla="*/ 47472 w 302266"/>
              <a:gd name="connsiteY233" fmla="*/ 59191 h 151147"/>
              <a:gd name="connsiteX234" fmla="*/ 45248 w 302266"/>
              <a:gd name="connsiteY234" fmla="*/ 65310 h 151147"/>
              <a:gd name="connsiteX235" fmla="*/ 44123 w 302266"/>
              <a:gd name="connsiteY235" fmla="*/ 67824 h 151147"/>
              <a:gd name="connsiteX236" fmla="*/ 43024 w 302266"/>
              <a:gd name="connsiteY236" fmla="*/ 70382 h 151147"/>
              <a:gd name="connsiteX237" fmla="*/ 45784 w 302266"/>
              <a:gd name="connsiteY237" fmla="*/ 70417 h 151147"/>
              <a:gd name="connsiteX238" fmla="*/ 47692 w 302266"/>
              <a:gd name="connsiteY238" fmla="*/ 70400 h 151147"/>
              <a:gd name="connsiteX239" fmla="*/ 48562 w 302266"/>
              <a:gd name="connsiteY239" fmla="*/ 70382 h 151147"/>
              <a:gd name="connsiteX240" fmla="*/ 55041 w 302266"/>
              <a:gd name="connsiteY240" fmla="*/ 70830 h 151147"/>
              <a:gd name="connsiteX241" fmla="*/ 60932 w 302266"/>
              <a:gd name="connsiteY241" fmla="*/ 72369 h 151147"/>
              <a:gd name="connsiteX242" fmla="*/ 70611 w 302266"/>
              <a:gd name="connsiteY242" fmla="*/ 78628 h 151147"/>
              <a:gd name="connsiteX243" fmla="*/ 71586 w 302266"/>
              <a:gd name="connsiteY243" fmla="*/ 79718 h 151147"/>
              <a:gd name="connsiteX244" fmla="*/ 72527 w 302266"/>
              <a:gd name="connsiteY244" fmla="*/ 80817 h 151147"/>
              <a:gd name="connsiteX245" fmla="*/ 74162 w 302266"/>
              <a:gd name="connsiteY245" fmla="*/ 83191 h 151147"/>
              <a:gd name="connsiteX246" fmla="*/ 75542 w 302266"/>
              <a:gd name="connsiteY246" fmla="*/ 85731 h 151147"/>
              <a:gd name="connsiteX247" fmla="*/ 76641 w 302266"/>
              <a:gd name="connsiteY247" fmla="*/ 88457 h 151147"/>
              <a:gd name="connsiteX248" fmla="*/ 77081 w 302266"/>
              <a:gd name="connsiteY248" fmla="*/ 89898 h 151147"/>
              <a:gd name="connsiteX249" fmla="*/ 77485 w 302266"/>
              <a:gd name="connsiteY249" fmla="*/ 91340 h 151147"/>
              <a:gd name="connsiteX250" fmla="*/ 78066 w 302266"/>
              <a:gd name="connsiteY250" fmla="*/ 94373 h 151147"/>
              <a:gd name="connsiteX251" fmla="*/ 78338 w 302266"/>
              <a:gd name="connsiteY251" fmla="*/ 97582 h 151147"/>
              <a:gd name="connsiteX252" fmla="*/ 78356 w 302266"/>
              <a:gd name="connsiteY252" fmla="*/ 100870 h 151147"/>
              <a:gd name="connsiteX253" fmla="*/ 78268 w 302266"/>
              <a:gd name="connsiteY253" fmla="*/ 103639 h 151147"/>
              <a:gd name="connsiteX254" fmla="*/ 78224 w 302266"/>
              <a:gd name="connsiteY254" fmla="*/ 106435 h 151147"/>
              <a:gd name="connsiteX255" fmla="*/ 79033 w 302266"/>
              <a:gd name="connsiteY255" fmla="*/ 106127 h 151147"/>
              <a:gd name="connsiteX256" fmla="*/ 80808 w 302266"/>
              <a:gd name="connsiteY256" fmla="*/ 105406 h 151147"/>
              <a:gd name="connsiteX257" fmla="*/ 83367 w 302266"/>
              <a:gd name="connsiteY257" fmla="*/ 104307 h 151147"/>
              <a:gd name="connsiteX258" fmla="*/ 89512 w 302266"/>
              <a:gd name="connsiteY258" fmla="*/ 102268 h 151147"/>
              <a:gd name="connsiteX259" fmla="*/ 95542 w 302266"/>
              <a:gd name="connsiteY259" fmla="*/ 101450 h 151147"/>
              <a:gd name="connsiteX260" fmla="*/ 101336 w 302266"/>
              <a:gd name="connsiteY260" fmla="*/ 101863 h 151147"/>
              <a:gd name="connsiteX261" fmla="*/ 106865 w 302266"/>
              <a:gd name="connsiteY261" fmla="*/ 103534 h 151147"/>
              <a:gd name="connsiteX262" fmla="*/ 111885 w 302266"/>
              <a:gd name="connsiteY262" fmla="*/ 106391 h 151147"/>
              <a:gd name="connsiteX263" fmla="*/ 116184 w 302266"/>
              <a:gd name="connsiteY263" fmla="*/ 110294 h 151147"/>
              <a:gd name="connsiteX264" fmla="*/ 122522 w 302266"/>
              <a:gd name="connsiteY264" fmla="*/ 121063 h 151147"/>
              <a:gd name="connsiteX265" fmla="*/ 123498 w 302266"/>
              <a:gd name="connsiteY265" fmla="*/ 123657 h 151147"/>
              <a:gd name="connsiteX266" fmla="*/ 124527 w 302266"/>
              <a:gd name="connsiteY266" fmla="*/ 126259 h 151147"/>
              <a:gd name="connsiteX267" fmla="*/ 126514 w 302266"/>
              <a:gd name="connsiteY267" fmla="*/ 124307 h 151147"/>
              <a:gd name="connsiteX268" fmla="*/ 128456 w 302266"/>
              <a:gd name="connsiteY268" fmla="*/ 122311 h 151147"/>
              <a:gd name="connsiteX269" fmla="*/ 133344 w 302266"/>
              <a:gd name="connsiteY269" fmla="*/ 118065 h 151147"/>
              <a:gd name="connsiteX270" fmla="*/ 138593 w 302266"/>
              <a:gd name="connsiteY270" fmla="*/ 114988 h 151147"/>
              <a:gd name="connsiteX271" fmla="*/ 144105 w 302266"/>
              <a:gd name="connsiteY271" fmla="*/ 113133 h 151147"/>
              <a:gd name="connsiteX272" fmla="*/ 146953 w 302266"/>
              <a:gd name="connsiteY272" fmla="*/ 112676 h 151147"/>
              <a:gd name="connsiteX273" fmla="*/ 149872 w 302266"/>
              <a:gd name="connsiteY273" fmla="*/ 112553 h 151147"/>
              <a:gd name="connsiteX274" fmla="*/ 161098 w 302266"/>
              <a:gd name="connsiteY274" fmla="*/ 115226 h 151147"/>
              <a:gd name="connsiteX275" fmla="*/ 166276 w 302266"/>
              <a:gd name="connsiteY275" fmla="*/ 118408 h 151147"/>
              <a:gd name="connsiteX276" fmla="*/ 171076 w 302266"/>
              <a:gd name="connsiteY276" fmla="*/ 122813 h 151147"/>
              <a:gd name="connsiteX277" fmla="*/ 172957 w 302266"/>
              <a:gd name="connsiteY277" fmla="*/ 124817 h 151147"/>
              <a:gd name="connsiteX278" fmla="*/ 174900 w 302266"/>
              <a:gd name="connsiteY278" fmla="*/ 126813 h 151147"/>
              <a:gd name="connsiteX279" fmla="*/ 175999 w 302266"/>
              <a:gd name="connsiteY279" fmla="*/ 124272 h 151147"/>
              <a:gd name="connsiteX280" fmla="*/ 177036 w 302266"/>
              <a:gd name="connsiteY280" fmla="*/ 121705 h 151147"/>
              <a:gd name="connsiteX281" fmla="*/ 179929 w 302266"/>
              <a:gd name="connsiteY281" fmla="*/ 115885 h 151147"/>
              <a:gd name="connsiteX282" fmla="*/ 181678 w 302266"/>
              <a:gd name="connsiteY282" fmla="*/ 113336 h 151147"/>
              <a:gd name="connsiteX283" fmla="*/ 183603 w 302266"/>
              <a:gd name="connsiteY283" fmla="*/ 111032 h 151147"/>
              <a:gd name="connsiteX284" fmla="*/ 187981 w 302266"/>
              <a:gd name="connsiteY284" fmla="*/ 107226 h 151147"/>
              <a:gd name="connsiteX285" fmla="*/ 190443 w 302266"/>
              <a:gd name="connsiteY285" fmla="*/ 105740 h 151147"/>
              <a:gd name="connsiteX286" fmla="*/ 193072 w 302266"/>
              <a:gd name="connsiteY286" fmla="*/ 104483 h 151147"/>
              <a:gd name="connsiteX287" fmla="*/ 198636 w 302266"/>
              <a:gd name="connsiteY287" fmla="*/ 102945 h 151147"/>
              <a:gd name="connsiteX288" fmla="*/ 204430 w 302266"/>
              <a:gd name="connsiteY288" fmla="*/ 102663 h 151147"/>
              <a:gd name="connsiteX289" fmla="*/ 207419 w 302266"/>
              <a:gd name="connsiteY289" fmla="*/ 103006 h 151147"/>
              <a:gd name="connsiteX290" fmla="*/ 210425 w 302266"/>
              <a:gd name="connsiteY290" fmla="*/ 103613 h 151147"/>
              <a:gd name="connsiteX291" fmla="*/ 216544 w 302266"/>
              <a:gd name="connsiteY291" fmla="*/ 105828 h 151147"/>
              <a:gd name="connsiteX292" fmla="*/ 219058 w 302266"/>
              <a:gd name="connsiteY292" fmla="*/ 106953 h 151147"/>
              <a:gd name="connsiteX293" fmla="*/ 221625 w 302266"/>
              <a:gd name="connsiteY293" fmla="*/ 108052 h 151147"/>
              <a:gd name="connsiteX294" fmla="*/ 221660 w 302266"/>
              <a:gd name="connsiteY294" fmla="*/ 105292 h 151147"/>
              <a:gd name="connsiteX295" fmla="*/ 221643 w 302266"/>
              <a:gd name="connsiteY295" fmla="*/ 103384 h 151147"/>
              <a:gd name="connsiteX296" fmla="*/ 221625 w 302266"/>
              <a:gd name="connsiteY296" fmla="*/ 102514 h 151147"/>
              <a:gd name="connsiteX297" fmla="*/ 222074 w 302266"/>
              <a:gd name="connsiteY297" fmla="*/ 96035 h 151147"/>
              <a:gd name="connsiteX298" fmla="*/ 223612 w 302266"/>
              <a:gd name="connsiteY298" fmla="*/ 90136 h 151147"/>
              <a:gd name="connsiteX299" fmla="*/ 229863 w 302266"/>
              <a:gd name="connsiteY299" fmla="*/ 80448 h 151147"/>
              <a:gd name="connsiteX300" fmla="*/ 232052 w 302266"/>
              <a:gd name="connsiteY300" fmla="*/ 78523 h 151147"/>
              <a:gd name="connsiteX301" fmla="*/ 234425 w 302266"/>
              <a:gd name="connsiteY301" fmla="*/ 76888 h 151147"/>
              <a:gd name="connsiteX302" fmla="*/ 239682 w 302266"/>
              <a:gd name="connsiteY302" fmla="*/ 74400 h 151147"/>
              <a:gd name="connsiteX303" fmla="*/ 242557 w 302266"/>
              <a:gd name="connsiteY303" fmla="*/ 73556 h 151147"/>
              <a:gd name="connsiteX304" fmla="*/ 245590 w 302266"/>
              <a:gd name="connsiteY304" fmla="*/ 72975 h 151147"/>
              <a:gd name="connsiteX305" fmla="*/ 248790 w 302266"/>
              <a:gd name="connsiteY305" fmla="*/ 72694 h 151147"/>
              <a:gd name="connsiteX306" fmla="*/ 252078 w 302266"/>
              <a:gd name="connsiteY306" fmla="*/ 72677 h 151147"/>
              <a:gd name="connsiteX307" fmla="*/ 254847 w 302266"/>
              <a:gd name="connsiteY307" fmla="*/ 72764 h 151147"/>
              <a:gd name="connsiteX308" fmla="*/ 257643 w 302266"/>
              <a:gd name="connsiteY308" fmla="*/ 72808 h 151147"/>
              <a:gd name="connsiteX309" fmla="*/ 256605 w 302266"/>
              <a:gd name="connsiteY309" fmla="*/ 70233 h 151147"/>
              <a:gd name="connsiteX310" fmla="*/ 255506 w 302266"/>
              <a:gd name="connsiteY310" fmla="*/ 67674 h 151147"/>
              <a:gd name="connsiteX311" fmla="*/ 253458 w 302266"/>
              <a:gd name="connsiteY311" fmla="*/ 61529 h 151147"/>
              <a:gd name="connsiteX312" fmla="*/ 252640 w 302266"/>
              <a:gd name="connsiteY312" fmla="*/ 55507 h 151147"/>
              <a:gd name="connsiteX313" fmla="*/ 253045 w 302266"/>
              <a:gd name="connsiteY313" fmla="*/ 49714 h 151147"/>
              <a:gd name="connsiteX314" fmla="*/ 254715 w 302266"/>
              <a:gd name="connsiteY314" fmla="*/ 44184 h 151147"/>
              <a:gd name="connsiteX315" fmla="*/ 257563 w 302266"/>
              <a:gd name="connsiteY315" fmla="*/ 39156 h 151147"/>
              <a:gd name="connsiteX316" fmla="*/ 261458 w 302266"/>
              <a:gd name="connsiteY316" fmla="*/ 34857 h 151147"/>
              <a:gd name="connsiteX317" fmla="*/ 272218 w 302266"/>
              <a:gd name="connsiteY317" fmla="*/ 28510 h 151147"/>
              <a:gd name="connsiteX318" fmla="*/ 274812 w 302266"/>
              <a:gd name="connsiteY318" fmla="*/ 27534 h 151147"/>
              <a:gd name="connsiteX319" fmla="*/ 277414 w 302266"/>
              <a:gd name="connsiteY319" fmla="*/ 26505 h 151147"/>
              <a:gd name="connsiteX320" fmla="*/ 276816 w 302266"/>
              <a:gd name="connsiteY320" fmla="*/ 25881 h 151147"/>
              <a:gd name="connsiteX321" fmla="*/ 275454 w 302266"/>
              <a:gd name="connsiteY321" fmla="*/ 24519 h 151147"/>
              <a:gd name="connsiteX322" fmla="*/ 273458 w 302266"/>
              <a:gd name="connsiteY322" fmla="*/ 22585 h 151147"/>
              <a:gd name="connsiteX323" fmla="*/ 269203 w 302266"/>
              <a:gd name="connsiteY323" fmla="*/ 17705 h 151147"/>
              <a:gd name="connsiteX324" fmla="*/ 266126 w 302266"/>
              <a:gd name="connsiteY324" fmla="*/ 12457 h 151147"/>
              <a:gd name="connsiteX325" fmla="*/ 264262 w 302266"/>
              <a:gd name="connsiteY325" fmla="*/ 6945 h 151147"/>
              <a:gd name="connsiteX326" fmla="*/ 263796 w 302266"/>
              <a:gd name="connsiteY326" fmla="*/ 4097 h 151147"/>
              <a:gd name="connsiteX327" fmla="*/ 263673 w 302266"/>
              <a:gd name="connsiteY327" fmla="*/ 1178 h 151147"/>
              <a:gd name="connsiteX328" fmla="*/ 263735 w 302266"/>
              <a:gd name="connsiteY328" fmla="*/ 26 h 151147"/>
              <a:gd name="connsiteX329" fmla="*/ 266662 w 302266"/>
              <a:gd name="connsiteY329" fmla="*/ 26 h 151147"/>
              <a:gd name="connsiteX330" fmla="*/ 266592 w 302266"/>
              <a:gd name="connsiteY330" fmla="*/ 1204 h 151147"/>
              <a:gd name="connsiteX331" fmla="*/ 267146 w 302266"/>
              <a:gd name="connsiteY331" fmla="*/ 6330 h 151147"/>
              <a:gd name="connsiteX332" fmla="*/ 268807 w 302266"/>
              <a:gd name="connsiteY332" fmla="*/ 11218 h 151147"/>
              <a:gd name="connsiteX333" fmla="*/ 271559 w 302266"/>
              <a:gd name="connsiteY333" fmla="*/ 15833 h 151147"/>
              <a:gd name="connsiteX334" fmla="*/ 275418 w 302266"/>
              <a:gd name="connsiteY334" fmla="*/ 20097 h 151147"/>
              <a:gd name="connsiteX335" fmla="*/ 278012 w 302266"/>
              <a:gd name="connsiteY335" fmla="*/ 22576 h 151147"/>
              <a:gd name="connsiteX336" fmla="*/ 280588 w 302266"/>
              <a:gd name="connsiteY336" fmla="*/ 25143 h 151147"/>
              <a:gd name="connsiteX337" fmla="*/ 283893 w 302266"/>
              <a:gd name="connsiteY337" fmla="*/ 23613 h 151147"/>
              <a:gd name="connsiteX338" fmla="*/ 287216 w 302266"/>
              <a:gd name="connsiteY338" fmla="*/ 21987 h 151147"/>
              <a:gd name="connsiteX339" fmla="*/ 292157 w 302266"/>
              <a:gd name="connsiteY339" fmla="*/ 18514 h 151147"/>
              <a:gd name="connsiteX340" fmla="*/ 295990 w 302266"/>
              <a:gd name="connsiteY340" fmla="*/ 13776 h 151147"/>
              <a:gd name="connsiteX341" fmla="*/ 298460 w 302266"/>
              <a:gd name="connsiteY341" fmla="*/ 8009 h 151147"/>
              <a:gd name="connsiteX342" fmla="*/ 299339 w 302266"/>
              <a:gd name="connsiteY342" fmla="*/ 1538 h 151147"/>
              <a:gd name="connsiteX343" fmla="*/ 299339 w 302266"/>
              <a:gd name="connsiteY343" fmla="*/ 35 h 151147"/>
              <a:gd name="connsiteX344" fmla="*/ 302267 w 302266"/>
              <a:gd name="connsiteY344" fmla="*/ 35 h 151147"/>
              <a:gd name="connsiteX345" fmla="*/ 302267 w 302266"/>
              <a:gd name="connsiteY345" fmla="*/ 1574 h 151147"/>
              <a:gd name="connsiteX346" fmla="*/ 301968 w 302266"/>
              <a:gd name="connsiteY346" fmla="*/ 5451 h 151147"/>
              <a:gd name="connsiteX347" fmla="*/ 301212 w 302266"/>
              <a:gd name="connsiteY347" fmla="*/ 9169 h 151147"/>
              <a:gd name="connsiteX348" fmla="*/ 298346 w 302266"/>
              <a:gd name="connsiteY348" fmla="*/ 15903 h 151147"/>
              <a:gd name="connsiteX349" fmla="*/ 293906 w 302266"/>
              <a:gd name="connsiteY349" fmla="*/ 21371 h 151147"/>
              <a:gd name="connsiteX350" fmla="*/ 288139 w 302266"/>
              <a:gd name="connsiteY350" fmla="*/ 25283 h 151147"/>
              <a:gd name="connsiteX351" fmla="*/ 285572 w 302266"/>
              <a:gd name="connsiteY351" fmla="*/ 26514 h 151147"/>
              <a:gd name="connsiteX352" fmla="*/ 283814 w 302266"/>
              <a:gd name="connsiteY352" fmla="*/ 27332 h 151147"/>
              <a:gd name="connsiteX353" fmla="*/ 282996 w 302266"/>
              <a:gd name="connsiteY353" fmla="*/ 27692 h 151147"/>
              <a:gd name="connsiteX354" fmla="*/ 284878 w 302266"/>
              <a:gd name="connsiteY354" fmla="*/ 29784 h 151147"/>
              <a:gd name="connsiteX355" fmla="*/ 286750 w 302266"/>
              <a:gd name="connsiteY355" fmla="*/ 31938 h 151147"/>
              <a:gd name="connsiteX356" fmla="*/ 292350 w 302266"/>
              <a:gd name="connsiteY356" fmla="*/ 44624 h 151147"/>
              <a:gd name="connsiteX357" fmla="*/ 292289 w 302266"/>
              <a:gd name="connsiteY357" fmla="*/ 51956 h 151147"/>
              <a:gd name="connsiteX358" fmla="*/ 290196 w 302266"/>
              <a:gd name="connsiteY358" fmla="*/ 59358 h 151147"/>
              <a:gd name="connsiteX359" fmla="*/ 286293 w 302266"/>
              <a:gd name="connsiteY359" fmla="*/ 65986 h 151147"/>
              <a:gd name="connsiteX360" fmla="*/ 281053 w 302266"/>
              <a:gd name="connsiteY360" fmla="*/ 71103 h 151147"/>
              <a:gd name="connsiteX361" fmla="*/ 274847 w 302266"/>
              <a:gd name="connsiteY361" fmla="*/ 74444 h 151147"/>
              <a:gd name="connsiteX362" fmla="*/ 268025 w 302266"/>
              <a:gd name="connsiteY362" fmla="*/ 75833 h 151147"/>
              <a:gd name="connsiteX363" fmla="*/ 265194 w 302266"/>
              <a:gd name="connsiteY363" fmla="*/ 75982 h 151147"/>
              <a:gd name="connsiteX364" fmla="*/ 262355 w 302266"/>
              <a:gd name="connsiteY364" fmla="*/ 76061 h 151147"/>
              <a:gd name="connsiteX365" fmla="*/ 263287 w 302266"/>
              <a:gd name="connsiteY365" fmla="*/ 78725 h 151147"/>
              <a:gd name="connsiteX366" fmla="*/ 264183 w 302266"/>
              <a:gd name="connsiteY366" fmla="*/ 81433 h 151147"/>
              <a:gd name="connsiteX367" fmla="*/ 265036 w 302266"/>
              <a:gd name="connsiteY367" fmla="*/ 84835 h 151147"/>
              <a:gd name="connsiteX368" fmla="*/ 265335 w 302266"/>
              <a:gd name="connsiteY368" fmla="*/ 88281 h 151147"/>
              <a:gd name="connsiteX369" fmla="*/ 265159 w 302266"/>
              <a:gd name="connsiteY369" fmla="*/ 91789 h 151147"/>
              <a:gd name="connsiteX370" fmla="*/ 264473 w 302266"/>
              <a:gd name="connsiteY370" fmla="*/ 95279 h 151147"/>
              <a:gd name="connsiteX371" fmla="*/ 261607 w 302266"/>
              <a:gd name="connsiteY371" fmla="*/ 102013 h 151147"/>
              <a:gd name="connsiteX372" fmla="*/ 259445 w 302266"/>
              <a:gd name="connsiteY372" fmla="*/ 105134 h 151147"/>
              <a:gd name="connsiteX373" fmla="*/ 256843 w 302266"/>
              <a:gd name="connsiteY373" fmla="*/ 108035 h 151147"/>
              <a:gd name="connsiteX374" fmla="*/ 243920 w 302266"/>
              <a:gd name="connsiteY374" fmla="*/ 115375 h 151147"/>
              <a:gd name="connsiteX375" fmla="*/ 236922 w 302266"/>
              <a:gd name="connsiteY375" fmla="*/ 116105 h 151147"/>
              <a:gd name="connsiteX376" fmla="*/ 230091 w 302266"/>
              <a:gd name="connsiteY376" fmla="*/ 114804 h 151147"/>
              <a:gd name="connsiteX377" fmla="*/ 229256 w 302266"/>
              <a:gd name="connsiteY377" fmla="*/ 114514 h 151147"/>
              <a:gd name="connsiteX378" fmla="*/ 227419 w 302266"/>
              <a:gd name="connsiteY378" fmla="*/ 113854 h 151147"/>
              <a:gd name="connsiteX379" fmla="*/ 224755 w 302266"/>
              <a:gd name="connsiteY379" fmla="*/ 112826 h 151147"/>
              <a:gd name="connsiteX380" fmla="*/ 224605 w 302266"/>
              <a:gd name="connsiteY380" fmla="*/ 115657 h 151147"/>
              <a:gd name="connsiteX381" fmla="*/ 224412 w 302266"/>
              <a:gd name="connsiteY381" fmla="*/ 118522 h 151147"/>
              <a:gd name="connsiteX382" fmla="*/ 222856 w 302266"/>
              <a:gd name="connsiteY382" fmla="*/ 125274 h 151147"/>
              <a:gd name="connsiteX383" fmla="*/ 221361 w 302266"/>
              <a:gd name="connsiteY383" fmla="*/ 128465 h 151147"/>
              <a:gd name="connsiteX384" fmla="*/ 219383 w 302266"/>
              <a:gd name="connsiteY384" fmla="*/ 131410 h 151147"/>
              <a:gd name="connsiteX385" fmla="*/ 214162 w 302266"/>
              <a:gd name="connsiteY385" fmla="*/ 136544 h 151147"/>
              <a:gd name="connsiteX386" fmla="*/ 207454 w 302266"/>
              <a:gd name="connsiteY386" fmla="*/ 140298 h 151147"/>
              <a:gd name="connsiteX387" fmla="*/ 203753 w 302266"/>
              <a:gd name="connsiteY387" fmla="*/ 141538 h 151147"/>
              <a:gd name="connsiteX388" fmla="*/ 200008 w 302266"/>
              <a:gd name="connsiteY388" fmla="*/ 142223 h 151147"/>
              <a:gd name="connsiteX389" fmla="*/ 192676 w 302266"/>
              <a:gd name="connsiteY389" fmla="*/ 142136 h 151147"/>
              <a:gd name="connsiteX390" fmla="*/ 189203 w 302266"/>
              <a:gd name="connsiteY390" fmla="*/ 141371 h 151147"/>
              <a:gd name="connsiteX391" fmla="*/ 185924 w 302266"/>
              <a:gd name="connsiteY391" fmla="*/ 140131 h 151147"/>
              <a:gd name="connsiteX392" fmla="*/ 180122 w 302266"/>
              <a:gd name="connsiteY392" fmla="*/ 136316 h 151147"/>
              <a:gd name="connsiteX393" fmla="*/ 178003 w 302266"/>
              <a:gd name="connsiteY393" fmla="*/ 134399 h 151147"/>
              <a:gd name="connsiteX394" fmla="*/ 175938 w 302266"/>
              <a:gd name="connsiteY394" fmla="*/ 132430 h 151147"/>
              <a:gd name="connsiteX395" fmla="*/ 174716 w 302266"/>
              <a:gd name="connsiteY395" fmla="*/ 134988 h 151147"/>
              <a:gd name="connsiteX396" fmla="*/ 173441 w 302266"/>
              <a:gd name="connsiteY396" fmla="*/ 137555 h 151147"/>
              <a:gd name="connsiteX397" fmla="*/ 169406 w 302266"/>
              <a:gd name="connsiteY397" fmla="*/ 143190 h 151147"/>
              <a:gd name="connsiteX398" fmla="*/ 163841 w 302266"/>
              <a:gd name="connsiteY398" fmla="*/ 147516 h 151147"/>
              <a:gd name="connsiteX399" fmla="*/ 149432 w 302266"/>
              <a:gd name="connsiteY399" fmla="*/ 151146 h 151147"/>
              <a:gd name="connsiteX400" fmla="*/ 145555 w 302266"/>
              <a:gd name="connsiteY400" fmla="*/ 150848 h 151147"/>
              <a:gd name="connsiteX401" fmla="*/ 141837 w 302266"/>
              <a:gd name="connsiteY401" fmla="*/ 150083 h 151147"/>
              <a:gd name="connsiteX402" fmla="*/ 135103 w 302266"/>
              <a:gd name="connsiteY402" fmla="*/ 147217 h 151147"/>
              <a:gd name="connsiteX403" fmla="*/ 129634 w 302266"/>
              <a:gd name="connsiteY403" fmla="*/ 142777 h 151147"/>
              <a:gd name="connsiteX404" fmla="*/ 125731 w 302266"/>
              <a:gd name="connsiteY404" fmla="*/ 137010 h 151147"/>
              <a:gd name="connsiteX405" fmla="*/ 124500 w 302266"/>
              <a:gd name="connsiteY405" fmla="*/ 134452 h 151147"/>
              <a:gd name="connsiteX406" fmla="*/ 123331 w 302266"/>
              <a:gd name="connsiteY406" fmla="*/ 131867 h 151147"/>
              <a:gd name="connsiteX407" fmla="*/ 121230 w 302266"/>
              <a:gd name="connsiteY407" fmla="*/ 133749 h 151147"/>
              <a:gd name="connsiteX408" fmla="*/ 119076 w 302266"/>
              <a:gd name="connsiteY408" fmla="*/ 135621 h 151147"/>
              <a:gd name="connsiteX409" fmla="*/ 106382 w 302266"/>
              <a:gd name="connsiteY409" fmla="*/ 141204 h 151147"/>
              <a:gd name="connsiteX410" fmla="*/ 99050 w 302266"/>
              <a:gd name="connsiteY410" fmla="*/ 141133 h 151147"/>
              <a:gd name="connsiteX411" fmla="*/ 91648 w 302266"/>
              <a:gd name="connsiteY411" fmla="*/ 139032 h 151147"/>
              <a:gd name="connsiteX412" fmla="*/ 85028 w 302266"/>
              <a:gd name="connsiteY412" fmla="*/ 135120 h 151147"/>
              <a:gd name="connsiteX413" fmla="*/ 79912 w 302266"/>
              <a:gd name="connsiteY413" fmla="*/ 129872 h 151147"/>
              <a:gd name="connsiteX414" fmla="*/ 76571 w 302266"/>
              <a:gd name="connsiteY414" fmla="*/ 123665 h 151147"/>
              <a:gd name="connsiteX415" fmla="*/ 75191 w 302266"/>
              <a:gd name="connsiteY415" fmla="*/ 116843 h 151147"/>
              <a:gd name="connsiteX416" fmla="*/ 75050 w 302266"/>
              <a:gd name="connsiteY416" fmla="*/ 114013 h 151147"/>
              <a:gd name="connsiteX417" fmla="*/ 74989 w 302266"/>
              <a:gd name="connsiteY417" fmla="*/ 112061 h 151147"/>
              <a:gd name="connsiteX418" fmla="*/ 74980 w 302266"/>
              <a:gd name="connsiteY418" fmla="*/ 111173 h 151147"/>
              <a:gd name="connsiteX419" fmla="*/ 72316 w 302266"/>
              <a:gd name="connsiteY419" fmla="*/ 112105 h 151147"/>
              <a:gd name="connsiteX420" fmla="*/ 69600 w 302266"/>
              <a:gd name="connsiteY420" fmla="*/ 113002 h 151147"/>
              <a:gd name="connsiteX421" fmla="*/ 66197 w 302266"/>
              <a:gd name="connsiteY421" fmla="*/ 113854 h 151147"/>
              <a:gd name="connsiteX422" fmla="*/ 62751 w 302266"/>
              <a:gd name="connsiteY422" fmla="*/ 114153 h 151147"/>
              <a:gd name="connsiteX423" fmla="*/ 59244 w 302266"/>
              <a:gd name="connsiteY423" fmla="*/ 113977 h 151147"/>
              <a:gd name="connsiteX424" fmla="*/ 57477 w 302266"/>
              <a:gd name="connsiteY424" fmla="*/ 113714 h 151147"/>
              <a:gd name="connsiteX425" fmla="*/ 55754 w 302266"/>
              <a:gd name="connsiteY425" fmla="*/ 113283 h 151147"/>
              <a:gd name="connsiteX426" fmla="*/ 52334 w 302266"/>
              <a:gd name="connsiteY426" fmla="*/ 112087 h 151147"/>
              <a:gd name="connsiteX427" fmla="*/ 49020 w 302266"/>
              <a:gd name="connsiteY427" fmla="*/ 110417 h 151147"/>
              <a:gd name="connsiteX428" fmla="*/ 45899 w 302266"/>
              <a:gd name="connsiteY428" fmla="*/ 108254 h 151147"/>
              <a:gd name="connsiteX429" fmla="*/ 44395 w 302266"/>
              <a:gd name="connsiteY429" fmla="*/ 107024 h 151147"/>
              <a:gd name="connsiteX430" fmla="*/ 42998 w 302266"/>
              <a:gd name="connsiteY430" fmla="*/ 105652 h 151147"/>
              <a:gd name="connsiteX431" fmla="*/ 35666 w 302266"/>
              <a:gd name="connsiteY431" fmla="*/ 92720 h 151147"/>
              <a:gd name="connsiteX432" fmla="*/ 34936 w 302266"/>
              <a:gd name="connsiteY432" fmla="*/ 85714 h 151147"/>
              <a:gd name="connsiteX433" fmla="*/ 36246 w 302266"/>
              <a:gd name="connsiteY433" fmla="*/ 78892 h 151147"/>
              <a:gd name="connsiteX434" fmla="*/ 36536 w 302266"/>
              <a:gd name="connsiteY434" fmla="*/ 78057 h 151147"/>
              <a:gd name="connsiteX435" fmla="*/ 37204 w 302266"/>
              <a:gd name="connsiteY435" fmla="*/ 76219 h 151147"/>
              <a:gd name="connsiteX436" fmla="*/ 38233 w 302266"/>
              <a:gd name="connsiteY436" fmla="*/ 73556 h 151147"/>
              <a:gd name="connsiteX437" fmla="*/ 35402 w 302266"/>
              <a:gd name="connsiteY437" fmla="*/ 73406 h 151147"/>
              <a:gd name="connsiteX438" fmla="*/ 32536 w 302266"/>
              <a:gd name="connsiteY438" fmla="*/ 73213 h 151147"/>
              <a:gd name="connsiteX439" fmla="*/ 25784 w 302266"/>
              <a:gd name="connsiteY439" fmla="*/ 71648 h 151147"/>
              <a:gd name="connsiteX440" fmla="*/ 22593 w 302266"/>
              <a:gd name="connsiteY440" fmla="*/ 70153 h 151147"/>
              <a:gd name="connsiteX441" fmla="*/ 19657 w 302266"/>
              <a:gd name="connsiteY441" fmla="*/ 68167 h 151147"/>
              <a:gd name="connsiteX442" fmla="*/ 14532 w 302266"/>
              <a:gd name="connsiteY442" fmla="*/ 62936 h 151147"/>
              <a:gd name="connsiteX443" fmla="*/ 10778 w 302266"/>
              <a:gd name="connsiteY443" fmla="*/ 56219 h 151147"/>
              <a:gd name="connsiteX444" fmla="*/ 9538 w 302266"/>
              <a:gd name="connsiteY444" fmla="*/ 52527 h 151147"/>
              <a:gd name="connsiteX445" fmla="*/ 8861 w 302266"/>
              <a:gd name="connsiteY445" fmla="*/ 48782 h 151147"/>
              <a:gd name="connsiteX446" fmla="*/ 8633 w 302266"/>
              <a:gd name="connsiteY446" fmla="*/ 45081 h 151147"/>
              <a:gd name="connsiteX447" fmla="*/ 8958 w 302266"/>
              <a:gd name="connsiteY447" fmla="*/ 41459 h 151147"/>
              <a:gd name="connsiteX448" fmla="*/ 14796 w 302266"/>
              <a:gd name="connsiteY448" fmla="*/ 28914 h 151147"/>
              <a:gd name="connsiteX449" fmla="*/ 16721 w 302266"/>
              <a:gd name="connsiteY449" fmla="*/ 26795 h 151147"/>
              <a:gd name="connsiteX450" fmla="*/ 18690 w 302266"/>
              <a:gd name="connsiteY450" fmla="*/ 24730 h 151147"/>
              <a:gd name="connsiteX451" fmla="*/ 16132 w 302266"/>
              <a:gd name="connsiteY451" fmla="*/ 23508 h 151147"/>
              <a:gd name="connsiteX452" fmla="*/ 13565 w 302266"/>
              <a:gd name="connsiteY452" fmla="*/ 22233 h 151147"/>
              <a:gd name="connsiteX453" fmla="*/ 8237 w 302266"/>
              <a:gd name="connsiteY453" fmla="*/ 18470 h 151147"/>
              <a:gd name="connsiteX454" fmla="*/ 4035 w 302266"/>
              <a:gd name="connsiteY454" fmla="*/ 13345 h 151147"/>
              <a:gd name="connsiteX455" fmla="*/ 1222 w 302266"/>
              <a:gd name="connsiteY455" fmla="*/ 7094 h 151147"/>
              <a:gd name="connsiteX456" fmla="*/ 0 w 302266"/>
              <a:gd name="connsiteY456" fmla="*/ 44 h 151147"/>
              <a:gd name="connsiteX457" fmla="*/ 2936 w 302266"/>
              <a:gd name="connsiteY457" fmla="*/ 44 h 151147"/>
              <a:gd name="connsiteX458" fmla="*/ 6444 w 302266"/>
              <a:gd name="connsiteY458" fmla="*/ 11261 h 151147"/>
              <a:gd name="connsiteX459" fmla="*/ 14602 w 302266"/>
              <a:gd name="connsiteY459" fmla="*/ 18971 h 15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</a:cxnLst>
            <a:rect l="l" t="t" r="r" b="b"/>
            <a:pathLst>
              <a:path w="302266" h="151147">
                <a:moveTo>
                  <a:pt x="261071" y="72764"/>
                </a:moveTo>
                <a:cubicBezTo>
                  <a:pt x="261071" y="72764"/>
                  <a:pt x="262873" y="72712"/>
                  <a:pt x="264711" y="72624"/>
                </a:cubicBezTo>
                <a:cubicBezTo>
                  <a:pt x="266539" y="72536"/>
                  <a:pt x="268403" y="72404"/>
                  <a:pt x="268403" y="72404"/>
                </a:cubicBezTo>
                <a:cubicBezTo>
                  <a:pt x="270478" y="72272"/>
                  <a:pt x="272403" y="71797"/>
                  <a:pt x="274311" y="71094"/>
                </a:cubicBezTo>
                <a:cubicBezTo>
                  <a:pt x="275260" y="70742"/>
                  <a:pt x="276183" y="70321"/>
                  <a:pt x="277089" y="69837"/>
                </a:cubicBezTo>
                <a:cubicBezTo>
                  <a:pt x="277537" y="69600"/>
                  <a:pt x="277985" y="69345"/>
                  <a:pt x="278425" y="69072"/>
                </a:cubicBezTo>
                <a:cubicBezTo>
                  <a:pt x="278847" y="68791"/>
                  <a:pt x="279260" y="68501"/>
                  <a:pt x="279673" y="68184"/>
                </a:cubicBezTo>
                <a:cubicBezTo>
                  <a:pt x="281300" y="66945"/>
                  <a:pt x="282829" y="65477"/>
                  <a:pt x="284174" y="63806"/>
                </a:cubicBezTo>
                <a:cubicBezTo>
                  <a:pt x="285449" y="62101"/>
                  <a:pt x="286574" y="60211"/>
                  <a:pt x="287489" y="58171"/>
                </a:cubicBezTo>
                <a:cubicBezTo>
                  <a:pt x="288359" y="56114"/>
                  <a:pt x="288913" y="53969"/>
                  <a:pt x="289256" y="51868"/>
                </a:cubicBezTo>
                <a:cubicBezTo>
                  <a:pt x="289440" y="50822"/>
                  <a:pt x="289493" y="49749"/>
                  <a:pt x="289493" y="48703"/>
                </a:cubicBezTo>
                <a:cubicBezTo>
                  <a:pt x="289493" y="47648"/>
                  <a:pt x="289431" y="46611"/>
                  <a:pt x="289308" y="45591"/>
                </a:cubicBezTo>
                <a:cubicBezTo>
                  <a:pt x="289177" y="44571"/>
                  <a:pt x="289009" y="43569"/>
                  <a:pt x="288746" y="42593"/>
                </a:cubicBezTo>
                <a:cubicBezTo>
                  <a:pt x="288464" y="41609"/>
                  <a:pt x="288122" y="40642"/>
                  <a:pt x="287717" y="39710"/>
                </a:cubicBezTo>
                <a:cubicBezTo>
                  <a:pt x="286908" y="37846"/>
                  <a:pt x="285871" y="36114"/>
                  <a:pt x="284596" y="34549"/>
                </a:cubicBezTo>
                <a:cubicBezTo>
                  <a:pt x="284596" y="34549"/>
                  <a:pt x="284297" y="34189"/>
                  <a:pt x="283849" y="33661"/>
                </a:cubicBezTo>
                <a:cubicBezTo>
                  <a:pt x="283392" y="33134"/>
                  <a:pt x="282794" y="32431"/>
                  <a:pt x="282188" y="31736"/>
                </a:cubicBezTo>
                <a:cubicBezTo>
                  <a:pt x="280974" y="30347"/>
                  <a:pt x="279752" y="29011"/>
                  <a:pt x="279752" y="29011"/>
                </a:cubicBezTo>
                <a:cubicBezTo>
                  <a:pt x="279752" y="29011"/>
                  <a:pt x="278056" y="29697"/>
                  <a:pt x="276377" y="30338"/>
                </a:cubicBezTo>
                <a:cubicBezTo>
                  <a:pt x="275541" y="30655"/>
                  <a:pt x="274697" y="30962"/>
                  <a:pt x="274065" y="31200"/>
                </a:cubicBezTo>
                <a:cubicBezTo>
                  <a:pt x="273432" y="31428"/>
                  <a:pt x="273018" y="31578"/>
                  <a:pt x="273018" y="31578"/>
                </a:cubicBezTo>
                <a:cubicBezTo>
                  <a:pt x="271119" y="32220"/>
                  <a:pt x="269361" y="33011"/>
                  <a:pt x="267761" y="33934"/>
                </a:cubicBezTo>
                <a:cubicBezTo>
                  <a:pt x="266961" y="34400"/>
                  <a:pt x="266205" y="34892"/>
                  <a:pt x="265493" y="35420"/>
                </a:cubicBezTo>
                <a:cubicBezTo>
                  <a:pt x="264763" y="35938"/>
                  <a:pt x="264043" y="36483"/>
                  <a:pt x="263383" y="37055"/>
                </a:cubicBezTo>
                <a:cubicBezTo>
                  <a:pt x="262715" y="37635"/>
                  <a:pt x="262100" y="38233"/>
                  <a:pt x="261528" y="38875"/>
                </a:cubicBezTo>
                <a:cubicBezTo>
                  <a:pt x="260957" y="39516"/>
                  <a:pt x="260447" y="40184"/>
                  <a:pt x="259911" y="40861"/>
                </a:cubicBezTo>
                <a:cubicBezTo>
                  <a:pt x="258865" y="42224"/>
                  <a:pt x="258056" y="43727"/>
                  <a:pt x="257379" y="45327"/>
                </a:cubicBezTo>
                <a:cubicBezTo>
                  <a:pt x="256658" y="46910"/>
                  <a:pt x="256174" y="48554"/>
                  <a:pt x="255920" y="50250"/>
                </a:cubicBezTo>
                <a:cubicBezTo>
                  <a:pt x="255594" y="51912"/>
                  <a:pt x="255471" y="53626"/>
                  <a:pt x="255568" y="55393"/>
                </a:cubicBezTo>
                <a:cubicBezTo>
                  <a:pt x="255594" y="55833"/>
                  <a:pt x="255629" y="56281"/>
                  <a:pt x="255682" y="56721"/>
                </a:cubicBezTo>
                <a:cubicBezTo>
                  <a:pt x="255717" y="57160"/>
                  <a:pt x="255761" y="57600"/>
                  <a:pt x="255823" y="58039"/>
                </a:cubicBezTo>
                <a:cubicBezTo>
                  <a:pt x="255946" y="58918"/>
                  <a:pt x="256113" y="59815"/>
                  <a:pt x="256342" y="60712"/>
                </a:cubicBezTo>
                <a:cubicBezTo>
                  <a:pt x="256781" y="62505"/>
                  <a:pt x="257476" y="64351"/>
                  <a:pt x="258258" y="66136"/>
                </a:cubicBezTo>
                <a:cubicBezTo>
                  <a:pt x="258258" y="66136"/>
                  <a:pt x="258996" y="67753"/>
                  <a:pt x="259700" y="69424"/>
                </a:cubicBezTo>
                <a:cubicBezTo>
                  <a:pt x="260412" y="71085"/>
                  <a:pt x="261098" y="72791"/>
                  <a:pt x="261098" y="72791"/>
                </a:cubicBezTo>
                <a:close/>
                <a:moveTo>
                  <a:pt x="224843" y="109336"/>
                </a:moveTo>
                <a:cubicBezTo>
                  <a:pt x="224843" y="109336"/>
                  <a:pt x="226522" y="109977"/>
                  <a:pt x="228245" y="110584"/>
                </a:cubicBezTo>
                <a:cubicBezTo>
                  <a:pt x="229959" y="111191"/>
                  <a:pt x="231726" y="111771"/>
                  <a:pt x="231726" y="111771"/>
                </a:cubicBezTo>
                <a:cubicBezTo>
                  <a:pt x="235656" y="113098"/>
                  <a:pt x="239709" y="113125"/>
                  <a:pt x="243770" y="112202"/>
                </a:cubicBezTo>
                <a:cubicBezTo>
                  <a:pt x="245739" y="111674"/>
                  <a:pt x="247700" y="110883"/>
                  <a:pt x="249572" y="109854"/>
                </a:cubicBezTo>
                <a:cubicBezTo>
                  <a:pt x="251445" y="108826"/>
                  <a:pt x="253150" y="107446"/>
                  <a:pt x="254777" y="105916"/>
                </a:cubicBezTo>
                <a:cubicBezTo>
                  <a:pt x="255181" y="105529"/>
                  <a:pt x="255577" y="105134"/>
                  <a:pt x="255946" y="104729"/>
                </a:cubicBezTo>
                <a:cubicBezTo>
                  <a:pt x="256306" y="104307"/>
                  <a:pt x="256658" y="103885"/>
                  <a:pt x="256992" y="103446"/>
                </a:cubicBezTo>
                <a:cubicBezTo>
                  <a:pt x="257660" y="102575"/>
                  <a:pt x="258267" y="101687"/>
                  <a:pt x="258821" y="100773"/>
                </a:cubicBezTo>
                <a:cubicBezTo>
                  <a:pt x="259955" y="98971"/>
                  <a:pt x="260728" y="96984"/>
                  <a:pt x="261273" y="95006"/>
                </a:cubicBezTo>
                <a:cubicBezTo>
                  <a:pt x="262416" y="91076"/>
                  <a:pt x="262267" y="86857"/>
                  <a:pt x="261141" y="82997"/>
                </a:cubicBezTo>
                <a:cubicBezTo>
                  <a:pt x="261141" y="82997"/>
                  <a:pt x="261010" y="82558"/>
                  <a:pt x="260816" y="81907"/>
                </a:cubicBezTo>
                <a:cubicBezTo>
                  <a:pt x="260596" y="81248"/>
                  <a:pt x="260306" y="80369"/>
                  <a:pt x="260016" y="79481"/>
                </a:cubicBezTo>
                <a:cubicBezTo>
                  <a:pt x="259427" y="77731"/>
                  <a:pt x="258812" y="76026"/>
                  <a:pt x="258812" y="76026"/>
                </a:cubicBezTo>
                <a:cubicBezTo>
                  <a:pt x="258812" y="76026"/>
                  <a:pt x="256983" y="76008"/>
                  <a:pt x="255190" y="75956"/>
                </a:cubicBezTo>
                <a:cubicBezTo>
                  <a:pt x="254293" y="75920"/>
                  <a:pt x="253405" y="75885"/>
                  <a:pt x="252728" y="75868"/>
                </a:cubicBezTo>
                <a:cubicBezTo>
                  <a:pt x="252051" y="75824"/>
                  <a:pt x="251594" y="75797"/>
                  <a:pt x="251594" y="75797"/>
                </a:cubicBezTo>
                <a:cubicBezTo>
                  <a:pt x="247577" y="75516"/>
                  <a:pt x="243964" y="76088"/>
                  <a:pt x="240597" y="77169"/>
                </a:cubicBezTo>
                <a:cubicBezTo>
                  <a:pt x="238926" y="77731"/>
                  <a:pt x="237414" y="78496"/>
                  <a:pt x="235920" y="79349"/>
                </a:cubicBezTo>
                <a:cubicBezTo>
                  <a:pt x="235181" y="79789"/>
                  <a:pt x="234478" y="80272"/>
                  <a:pt x="233810" y="80808"/>
                </a:cubicBezTo>
                <a:cubicBezTo>
                  <a:pt x="233476" y="81072"/>
                  <a:pt x="233150" y="81353"/>
                  <a:pt x="232834" y="81644"/>
                </a:cubicBezTo>
                <a:cubicBezTo>
                  <a:pt x="232509" y="81925"/>
                  <a:pt x="232175" y="82206"/>
                  <a:pt x="231858" y="82514"/>
                </a:cubicBezTo>
                <a:cubicBezTo>
                  <a:pt x="230583" y="83701"/>
                  <a:pt x="229555" y="85090"/>
                  <a:pt x="228623" y="86514"/>
                </a:cubicBezTo>
                <a:cubicBezTo>
                  <a:pt x="227682" y="87929"/>
                  <a:pt x="226935" y="89485"/>
                  <a:pt x="226355" y="91164"/>
                </a:cubicBezTo>
                <a:cubicBezTo>
                  <a:pt x="225098" y="94382"/>
                  <a:pt x="224614" y="98189"/>
                  <a:pt x="224711" y="102092"/>
                </a:cubicBezTo>
                <a:cubicBezTo>
                  <a:pt x="224711" y="102092"/>
                  <a:pt x="224781" y="103876"/>
                  <a:pt x="224808" y="105696"/>
                </a:cubicBezTo>
                <a:cubicBezTo>
                  <a:pt x="224843" y="107507"/>
                  <a:pt x="224825" y="109353"/>
                  <a:pt x="224825" y="109353"/>
                </a:cubicBezTo>
                <a:close/>
                <a:moveTo>
                  <a:pt x="177362" y="129248"/>
                </a:moveTo>
                <a:cubicBezTo>
                  <a:pt x="177362" y="129248"/>
                  <a:pt x="177696" y="129564"/>
                  <a:pt x="178188" y="130030"/>
                </a:cubicBezTo>
                <a:cubicBezTo>
                  <a:pt x="178689" y="130487"/>
                  <a:pt x="179357" y="131103"/>
                  <a:pt x="180025" y="131709"/>
                </a:cubicBezTo>
                <a:cubicBezTo>
                  <a:pt x="181379" y="132931"/>
                  <a:pt x="182777" y="134136"/>
                  <a:pt x="182777" y="134136"/>
                </a:cubicBezTo>
                <a:cubicBezTo>
                  <a:pt x="185889" y="136870"/>
                  <a:pt x="189634" y="138478"/>
                  <a:pt x="193740" y="139147"/>
                </a:cubicBezTo>
                <a:cubicBezTo>
                  <a:pt x="197801" y="139700"/>
                  <a:pt x="202206" y="139270"/>
                  <a:pt x="206346" y="137555"/>
                </a:cubicBezTo>
                <a:cubicBezTo>
                  <a:pt x="207384" y="137133"/>
                  <a:pt x="208403" y="136711"/>
                  <a:pt x="209344" y="136149"/>
                </a:cubicBezTo>
                <a:cubicBezTo>
                  <a:pt x="210285" y="135595"/>
                  <a:pt x="211190" y="134997"/>
                  <a:pt x="212052" y="134355"/>
                </a:cubicBezTo>
                <a:cubicBezTo>
                  <a:pt x="212904" y="133714"/>
                  <a:pt x="213713" y="133037"/>
                  <a:pt x="214478" y="132325"/>
                </a:cubicBezTo>
                <a:cubicBezTo>
                  <a:pt x="215225" y="131586"/>
                  <a:pt x="215902" y="130786"/>
                  <a:pt x="216535" y="129969"/>
                </a:cubicBezTo>
                <a:cubicBezTo>
                  <a:pt x="217783" y="128316"/>
                  <a:pt x="218838" y="126602"/>
                  <a:pt x="219577" y="124703"/>
                </a:cubicBezTo>
                <a:cubicBezTo>
                  <a:pt x="220315" y="122804"/>
                  <a:pt x="220790" y="120826"/>
                  <a:pt x="221001" y="118795"/>
                </a:cubicBezTo>
                <a:cubicBezTo>
                  <a:pt x="221001" y="118795"/>
                  <a:pt x="221194" y="116975"/>
                  <a:pt x="221318" y="115147"/>
                </a:cubicBezTo>
                <a:cubicBezTo>
                  <a:pt x="221432" y="113301"/>
                  <a:pt x="221511" y="111481"/>
                  <a:pt x="221511" y="111481"/>
                </a:cubicBezTo>
                <a:cubicBezTo>
                  <a:pt x="221511" y="111481"/>
                  <a:pt x="219832" y="110777"/>
                  <a:pt x="218205" y="110048"/>
                </a:cubicBezTo>
                <a:cubicBezTo>
                  <a:pt x="216562" y="109301"/>
                  <a:pt x="214935" y="108492"/>
                  <a:pt x="214935" y="108492"/>
                </a:cubicBezTo>
                <a:cubicBezTo>
                  <a:pt x="213142" y="107613"/>
                  <a:pt x="211348" y="106944"/>
                  <a:pt x="209573" y="106487"/>
                </a:cubicBezTo>
                <a:cubicBezTo>
                  <a:pt x="207797" y="106021"/>
                  <a:pt x="205986" y="105670"/>
                  <a:pt x="204254" y="105573"/>
                </a:cubicBezTo>
                <a:cubicBezTo>
                  <a:pt x="203384" y="105520"/>
                  <a:pt x="202531" y="105538"/>
                  <a:pt x="201669" y="105573"/>
                </a:cubicBezTo>
                <a:cubicBezTo>
                  <a:pt x="200799" y="105591"/>
                  <a:pt x="199946" y="105661"/>
                  <a:pt x="199102" y="105793"/>
                </a:cubicBezTo>
                <a:cubicBezTo>
                  <a:pt x="198258" y="105925"/>
                  <a:pt x="197432" y="106109"/>
                  <a:pt x="196614" y="106356"/>
                </a:cubicBezTo>
                <a:cubicBezTo>
                  <a:pt x="195797" y="106610"/>
                  <a:pt x="194962" y="106830"/>
                  <a:pt x="194162" y="107155"/>
                </a:cubicBezTo>
                <a:cubicBezTo>
                  <a:pt x="190944" y="108492"/>
                  <a:pt x="188131" y="110391"/>
                  <a:pt x="185775" y="113028"/>
                </a:cubicBezTo>
                <a:cubicBezTo>
                  <a:pt x="183392" y="115542"/>
                  <a:pt x="181476" y="118839"/>
                  <a:pt x="180069" y="122487"/>
                </a:cubicBezTo>
                <a:cubicBezTo>
                  <a:pt x="180069" y="122487"/>
                  <a:pt x="179445" y="124166"/>
                  <a:pt x="178777" y="125854"/>
                </a:cubicBezTo>
                <a:cubicBezTo>
                  <a:pt x="178434" y="126698"/>
                  <a:pt x="178091" y="127551"/>
                  <a:pt x="177836" y="128184"/>
                </a:cubicBezTo>
                <a:cubicBezTo>
                  <a:pt x="177573" y="128808"/>
                  <a:pt x="177388" y="129230"/>
                  <a:pt x="177388" y="129230"/>
                </a:cubicBezTo>
                <a:close/>
                <a:moveTo>
                  <a:pt x="125872" y="129424"/>
                </a:moveTo>
                <a:cubicBezTo>
                  <a:pt x="125872" y="129424"/>
                  <a:pt x="126610" y="131076"/>
                  <a:pt x="127402" y="132729"/>
                </a:cubicBezTo>
                <a:cubicBezTo>
                  <a:pt x="128184" y="134391"/>
                  <a:pt x="129019" y="136052"/>
                  <a:pt x="129019" y="136052"/>
                </a:cubicBezTo>
                <a:cubicBezTo>
                  <a:pt x="129933" y="137925"/>
                  <a:pt x="131111" y="139516"/>
                  <a:pt x="132492" y="141001"/>
                </a:cubicBezTo>
                <a:cubicBezTo>
                  <a:pt x="133872" y="142452"/>
                  <a:pt x="135463" y="143823"/>
                  <a:pt x="137230" y="144843"/>
                </a:cubicBezTo>
                <a:cubicBezTo>
                  <a:pt x="138997" y="145872"/>
                  <a:pt x="140940" y="146698"/>
                  <a:pt x="142997" y="147314"/>
                </a:cubicBezTo>
                <a:cubicBezTo>
                  <a:pt x="145054" y="147876"/>
                  <a:pt x="147234" y="148140"/>
                  <a:pt x="149467" y="148201"/>
                </a:cubicBezTo>
                <a:cubicBezTo>
                  <a:pt x="150021" y="148210"/>
                  <a:pt x="150575" y="148210"/>
                  <a:pt x="151129" y="148201"/>
                </a:cubicBezTo>
                <a:cubicBezTo>
                  <a:pt x="151683" y="148157"/>
                  <a:pt x="152228" y="148105"/>
                  <a:pt x="152764" y="148034"/>
                </a:cubicBezTo>
                <a:cubicBezTo>
                  <a:pt x="153845" y="147894"/>
                  <a:pt x="154909" y="147692"/>
                  <a:pt x="155946" y="147437"/>
                </a:cubicBezTo>
                <a:cubicBezTo>
                  <a:pt x="156984" y="147173"/>
                  <a:pt x="157986" y="146883"/>
                  <a:pt x="158962" y="146487"/>
                </a:cubicBezTo>
                <a:cubicBezTo>
                  <a:pt x="159929" y="146074"/>
                  <a:pt x="160869" y="145617"/>
                  <a:pt x="161766" y="145098"/>
                </a:cubicBezTo>
                <a:cubicBezTo>
                  <a:pt x="163551" y="144052"/>
                  <a:pt x="165186" y="142892"/>
                  <a:pt x="166593" y="141406"/>
                </a:cubicBezTo>
                <a:cubicBezTo>
                  <a:pt x="167999" y="139938"/>
                  <a:pt x="169204" y="138294"/>
                  <a:pt x="170179" y="136500"/>
                </a:cubicBezTo>
                <a:cubicBezTo>
                  <a:pt x="170179" y="136500"/>
                  <a:pt x="171058" y="134892"/>
                  <a:pt x="171876" y="133265"/>
                </a:cubicBezTo>
                <a:cubicBezTo>
                  <a:pt x="172702" y="131604"/>
                  <a:pt x="173467" y="129951"/>
                  <a:pt x="173467" y="129951"/>
                </a:cubicBezTo>
                <a:cubicBezTo>
                  <a:pt x="173467" y="129951"/>
                  <a:pt x="172193" y="128659"/>
                  <a:pt x="170962" y="127358"/>
                </a:cubicBezTo>
                <a:cubicBezTo>
                  <a:pt x="169722" y="126030"/>
                  <a:pt x="168535" y="124659"/>
                  <a:pt x="168535" y="124659"/>
                </a:cubicBezTo>
                <a:cubicBezTo>
                  <a:pt x="167217" y="123164"/>
                  <a:pt x="165819" y="121854"/>
                  <a:pt x="164351" y="120747"/>
                </a:cubicBezTo>
                <a:cubicBezTo>
                  <a:pt x="162891" y="119657"/>
                  <a:pt x="161353" y="118610"/>
                  <a:pt x="159788" y="117854"/>
                </a:cubicBezTo>
                <a:cubicBezTo>
                  <a:pt x="159006" y="117468"/>
                  <a:pt x="158206" y="117142"/>
                  <a:pt x="157397" y="116861"/>
                </a:cubicBezTo>
                <a:cubicBezTo>
                  <a:pt x="156588" y="116571"/>
                  <a:pt x="155771" y="116281"/>
                  <a:pt x="154935" y="116079"/>
                </a:cubicBezTo>
                <a:cubicBezTo>
                  <a:pt x="154109" y="115868"/>
                  <a:pt x="153265" y="115718"/>
                  <a:pt x="152412" y="115621"/>
                </a:cubicBezTo>
                <a:cubicBezTo>
                  <a:pt x="151990" y="115577"/>
                  <a:pt x="151560" y="115542"/>
                  <a:pt x="151129" y="115525"/>
                </a:cubicBezTo>
                <a:cubicBezTo>
                  <a:pt x="150698" y="115481"/>
                  <a:pt x="150267" y="115454"/>
                  <a:pt x="149828" y="115446"/>
                </a:cubicBezTo>
                <a:cubicBezTo>
                  <a:pt x="148078" y="115384"/>
                  <a:pt x="146373" y="115621"/>
                  <a:pt x="144703" y="115991"/>
                </a:cubicBezTo>
                <a:cubicBezTo>
                  <a:pt x="143032" y="116316"/>
                  <a:pt x="141406" y="116878"/>
                  <a:pt x="139815" y="117652"/>
                </a:cubicBezTo>
                <a:cubicBezTo>
                  <a:pt x="138223" y="118426"/>
                  <a:pt x="136685" y="119270"/>
                  <a:pt x="135199" y="120395"/>
                </a:cubicBezTo>
                <a:cubicBezTo>
                  <a:pt x="133714" y="121485"/>
                  <a:pt x="132272" y="122839"/>
                  <a:pt x="130936" y="124245"/>
                </a:cubicBezTo>
                <a:cubicBezTo>
                  <a:pt x="130936" y="124245"/>
                  <a:pt x="129722" y="125547"/>
                  <a:pt x="128456" y="126839"/>
                </a:cubicBezTo>
                <a:cubicBezTo>
                  <a:pt x="127199" y="128131"/>
                  <a:pt x="125881" y="129415"/>
                  <a:pt x="125881" y="129415"/>
                </a:cubicBezTo>
                <a:close/>
                <a:moveTo>
                  <a:pt x="78241" y="109898"/>
                </a:moveTo>
                <a:cubicBezTo>
                  <a:pt x="78241" y="109898"/>
                  <a:pt x="78285" y="111701"/>
                  <a:pt x="78382" y="113538"/>
                </a:cubicBezTo>
                <a:cubicBezTo>
                  <a:pt x="78470" y="115366"/>
                  <a:pt x="78602" y="117221"/>
                  <a:pt x="78602" y="117221"/>
                </a:cubicBezTo>
                <a:cubicBezTo>
                  <a:pt x="78725" y="119296"/>
                  <a:pt x="79200" y="121230"/>
                  <a:pt x="79903" y="123129"/>
                </a:cubicBezTo>
                <a:cubicBezTo>
                  <a:pt x="80624" y="125002"/>
                  <a:pt x="81556" y="126883"/>
                  <a:pt x="82804" y="128492"/>
                </a:cubicBezTo>
                <a:cubicBezTo>
                  <a:pt x="84044" y="130127"/>
                  <a:pt x="85512" y="131648"/>
                  <a:pt x="87173" y="133002"/>
                </a:cubicBezTo>
                <a:cubicBezTo>
                  <a:pt x="88879" y="134276"/>
                  <a:pt x="90769" y="135401"/>
                  <a:pt x="92808" y="136316"/>
                </a:cubicBezTo>
                <a:cubicBezTo>
                  <a:pt x="94865" y="137195"/>
                  <a:pt x="97002" y="137740"/>
                  <a:pt x="99103" y="138083"/>
                </a:cubicBezTo>
                <a:cubicBezTo>
                  <a:pt x="100149" y="138267"/>
                  <a:pt x="101213" y="138329"/>
                  <a:pt x="102268" y="138329"/>
                </a:cubicBezTo>
                <a:cubicBezTo>
                  <a:pt x="103323" y="138329"/>
                  <a:pt x="104360" y="138267"/>
                  <a:pt x="105380" y="138144"/>
                </a:cubicBezTo>
                <a:cubicBezTo>
                  <a:pt x="106399" y="138021"/>
                  <a:pt x="107402" y="137837"/>
                  <a:pt x="108377" y="137582"/>
                </a:cubicBezTo>
                <a:cubicBezTo>
                  <a:pt x="109362" y="137300"/>
                  <a:pt x="110329" y="136958"/>
                  <a:pt x="111261" y="136553"/>
                </a:cubicBezTo>
                <a:cubicBezTo>
                  <a:pt x="113125" y="135744"/>
                  <a:pt x="114857" y="134707"/>
                  <a:pt x="116430" y="133432"/>
                </a:cubicBezTo>
                <a:cubicBezTo>
                  <a:pt x="116430" y="133432"/>
                  <a:pt x="116782" y="133133"/>
                  <a:pt x="117318" y="132694"/>
                </a:cubicBezTo>
                <a:cubicBezTo>
                  <a:pt x="117846" y="132237"/>
                  <a:pt x="118549" y="131639"/>
                  <a:pt x="119252" y="131032"/>
                </a:cubicBezTo>
                <a:cubicBezTo>
                  <a:pt x="120641" y="129819"/>
                  <a:pt x="121986" y="128597"/>
                  <a:pt x="121986" y="128597"/>
                </a:cubicBezTo>
                <a:cubicBezTo>
                  <a:pt x="121986" y="128597"/>
                  <a:pt x="121300" y="126900"/>
                  <a:pt x="120659" y="125221"/>
                </a:cubicBezTo>
                <a:cubicBezTo>
                  <a:pt x="120351" y="124386"/>
                  <a:pt x="120035" y="123542"/>
                  <a:pt x="119806" y="122918"/>
                </a:cubicBezTo>
                <a:cubicBezTo>
                  <a:pt x="119586" y="122285"/>
                  <a:pt x="119437" y="121863"/>
                  <a:pt x="119437" y="121863"/>
                </a:cubicBezTo>
                <a:cubicBezTo>
                  <a:pt x="118795" y="119964"/>
                  <a:pt x="118004" y="118206"/>
                  <a:pt x="117081" y="116606"/>
                </a:cubicBezTo>
                <a:cubicBezTo>
                  <a:pt x="116624" y="115806"/>
                  <a:pt x="116122" y="115050"/>
                  <a:pt x="115604" y="114338"/>
                </a:cubicBezTo>
                <a:cubicBezTo>
                  <a:pt x="115085" y="113599"/>
                  <a:pt x="114540" y="112879"/>
                  <a:pt x="113969" y="112219"/>
                </a:cubicBezTo>
                <a:cubicBezTo>
                  <a:pt x="113397" y="111560"/>
                  <a:pt x="112791" y="110936"/>
                  <a:pt x="112149" y="110364"/>
                </a:cubicBezTo>
                <a:cubicBezTo>
                  <a:pt x="111507" y="109802"/>
                  <a:pt x="110848" y="109274"/>
                  <a:pt x="110171" y="108738"/>
                </a:cubicBezTo>
                <a:cubicBezTo>
                  <a:pt x="108808" y="107692"/>
                  <a:pt x="107305" y="106892"/>
                  <a:pt x="105705" y="106206"/>
                </a:cubicBezTo>
                <a:cubicBezTo>
                  <a:pt x="104123" y="105485"/>
                  <a:pt x="102479" y="105002"/>
                  <a:pt x="100782" y="104747"/>
                </a:cubicBezTo>
                <a:cubicBezTo>
                  <a:pt x="99120" y="104413"/>
                  <a:pt x="97406" y="104290"/>
                  <a:pt x="95639" y="104386"/>
                </a:cubicBezTo>
                <a:cubicBezTo>
                  <a:pt x="93863" y="104501"/>
                  <a:pt x="92131" y="104676"/>
                  <a:pt x="90320" y="105142"/>
                </a:cubicBezTo>
                <a:cubicBezTo>
                  <a:pt x="88527" y="105582"/>
                  <a:pt x="86681" y="106268"/>
                  <a:pt x="84905" y="107059"/>
                </a:cubicBezTo>
                <a:cubicBezTo>
                  <a:pt x="84905" y="107059"/>
                  <a:pt x="83279" y="107797"/>
                  <a:pt x="81617" y="108501"/>
                </a:cubicBezTo>
                <a:cubicBezTo>
                  <a:pt x="79956" y="109213"/>
                  <a:pt x="78250" y="109898"/>
                  <a:pt x="78250" y="109898"/>
                </a:cubicBezTo>
                <a:close/>
                <a:moveTo>
                  <a:pt x="41688" y="73626"/>
                </a:moveTo>
                <a:cubicBezTo>
                  <a:pt x="41688" y="73626"/>
                  <a:pt x="41529" y="74048"/>
                  <a:pt x="41292" y="74681"/>
                </a:cubicBezTo>
                <a:cubicBezTo>
                  <a:pt x="41064" y="75323"/>
                  <a:pt x="40756" y="76175"/>
                  <a:pt x="40439" y="77028"/>
                </a:cubicBezTo>
                <a:cubicBezTo>
                  <a:pt x="39833" y="78751"/>
                  <a:pt x="39253" y="80509"/>
                  <a:pt x="39253" y="80509"/>
                </a:cubicBezTo>
                <a:cubicBezTo>
                  <a:pt x="37916" y="84439"/>
                  <a:pt x="37890" y="88492"/>
                  <a:pt x="38813" y="92553"/>
                </a:cubicBezTo>
                <a:cubicBezTo>
                  <a:pt x="39340" y="94523"/>
                  <a:pt x="40132" y="96474"/>
                  <a:pt x="41160" y="98356"/>
                </a:cubicBezTo>
                <a:cubicBezTo>
                  <a:pt x="42180" y="100237"/>
                  <a:pt x="43569" y="101942"/>
                  <a:pt x="45090" y="103569"/>
                </a:cubicBezTo>
                <a:cubicBezTo>
                  <a:pt x="45477" y="103973"/>
                  <a:pt x="45872" y="104360"/>
                  <a:pt x="46277" y="104738"/>
                </a:cubicBezTo>
                <a:cubicBezTo>
                  <a:pt x="46690" y="105098"/>
                  <a:pt x="47121" y="105450"/>
                  <a:pt x="47551" y="105784"/>
                </a:cubicBezTo>
                <a:cubicBezTo>
                  <a:pt x="48422" y="106452"/>
                  <a:pt x="49310" y="107059"/>
                  <a:pt x="50224" y="107613"/>
                </a:cubicBezTo>
                <a:cubicBezTo>
                  <a:pt x="52026" y="108747"/>
                  <a:pt x="54004" y="109529"/>
                  <a:pt x="55991" y="110074"/>
                </a:cubicBezTo>
                <a:cubicBezTo>
                  <a:pt x="59921" y="111217"/>
                  <a:pt x="64132" y="111085"/>
                  <a:pt x="68000" y="109951"/>
                </a:cubicBezTo>
                <a:cubicBezTo>
                  <a:pt x="68000" y="109951"/>
                  <a:pt x="68439" y="109819"/>
                  <a:pt x="69099" y="109626"/>
                </a:cubicBezTo>
                <a:cubicBezTo>
                  <a:pt x="69758" y="109406"/>
                  <a:pt x="70637" y="109125"/>
                  <a:pt x="71516" y="108835"/>
                </a:cubicBezTo>
                <a:cubicBezTo>
                  <a:pt x="73266" y="108246"/>
                  <a:pt x="74980" y="107630"/>
                  <a:pt x="74980" y="107630"/>
                </a:cubicBezTo>
                <a:cubicBezTo>
                  <a:pt x="74980" y="107630"/>
                  <a:pt x="74997" y="105802"/>
                  <a:pt x="75050" y="104008"/>
                </a:cubicBezTo>
                <a:cubicBezTo>
                  <a:pt x="75085" y="103112"/>
                  <a:pt x="75120" y="102215"/>
                  <a:pt x="75147" y="101547"/>
                </a:cubicBezTo>
                <a:cubicBezTo>
                  <a:pt x="75191" y="100870"/>
                  <a:pt x="75217" y="100413"/>
                  <a:pt x="75217" y="100413"/>
                </a:cubicBezTo>
                <a:cubicBezTo>
                  <a:pt x="75499" y="96395"/>
                  <a:pt x="74936" y="92782"/>
                  <a:pt x="73855" y="89415"/>
                </a:cubicBezTo>
                <a:cubicBezTo>
                  <a:pt x="73292" y="87753"/>
                  <a:pt x="72527" y="86233"/>
                  <a:pt x="71674" y="84738"/>
                </a:cubicBezTo>
                <a:cubicBezTo>
                  <a:pt x="71235" y="84000"/>
                  <a:pt x="70751" y="83296"/>
                  <a:pt x="70215" y="82628"/>
                </a:cubicBezTo>
                <a:cubicBezTo>
                  <a:pt x="69951" y="82294"/>
                  <a:pt x="69670" y="81969"/>
                  <a:pt x="69380" y="81652"/>
                </a:cubicBezTo>
                <a:cubicBezTo>
                  <a:pt x="69107" y="81318"/>
                  <a:pt x="68817" y="80993"/>
                  <a:pt x="68518" y="80676"/>
                </a:cubicBezTo>
                <a:cubicBezTo>
                  <a:pt x="67332" y="79402"/>
                  <a:pt x="65934" y="78382"/>
                  <a:pt x="64527" y="77441"/>
                </a:cubicBezTo>
                <a:cubicBezTo>
                  <a:pt x="63112" y="76501"/>
                  <a:pt x="61556" y="75753"/>
                  <a:pt x="59877" y="75173"/>
                </a:cubicBezTo>
                <a:cubicBezTo>
                  <a:pt x="56668" y="73907"/>
                  <a:pt x="52861" y="73424"/>
                  <a:pt x="48949" y="73520"/>
                </a:cubicBezTo>
                <a:cubicBezTo>
                  <a:pt x="48949" y="73520"/>
                  <a:pt x="47165" y="73591"/>
                  <a:pt x="45345" y="73608"/>
                </a:cubicBezTo>
                <a:cubicBezTo>
                  <a:pt x="44431" y="73608"/>
                  <a:pt x="43516" y="73626"/>
                  <a:pt x="42831" y="73626"/>
                </a:cubicBezTo>
                <a:cubicBezTo>
                  <a:pt x="42145" y="73626"/>
                  <a:pt x="41688" y="73626"/>
                  <a:pt x="41688" y="73626"/>
                </a:cubicBezTo>
                <a:close/>
                <a:moveTo>
                  <a:pt x="21837" y="26136"/>
                </a:moveTo>
                <a:cubicBezTo>
                  <a:pt x="21837" y="26136"/>
                  <a:pt x="21521" y="26470"/>
                  <a:pt x="21046" y="26962"/>
                </a:cubicBezTo>
                <a:cubicBezTo>
                  <a:pt x="20589" y="27464"/>
                  <a:pt x="19974" y="28132"/>
                  <a:pt x="19367" y="28800"/>
                </a:cubicBezTo>
                <a:cubicBezTo>
                  <a:pt x="18145" y="30154"/>
                  <a:pt x="16941" y="31551"/>
                  <a:pt x="16941" y="31551"/>
                </a:cubicBezTo>
                <a:cubicBezTo>
                  <a:pt x="15622" y="33099"/>
                  <a:pt x="14435" y="34831"/>
                  <a:pt x="13653" y="36659"/>
                </a:cubicBezTo>
                <a:cubicBezTo>
                  <a:pt x="12835" y="38496"/>
                  <a:pt x="12255" y="40457"/>
                  <a:pt x="11921" y="42505"/>
                </a:cubicBezTo>
                <a:cubicBezTo>
                  <a:pt x="11358" y="46567"/>
                  <a:pt x="11789" y="50962"/>
                  <a:pt x="13494" y="55103"/>
                </a:cubicBezTo>
                <a:cubicBezTo>
                  <a:pt x="13916" y="56140"/>
                  <a:pt x="14347" y="57160"/>
                  <a:pt x="14901" y="58110"/>
                </a:cubicBezTo>
                <a:cubicBezTo>
                  <a:pt x="15455" y="59059"/>
                  <a:pt x="16053" y="59965"/>
                  <a:pt x="16694" y="60817"/>
                </a:cubicBezTo>
                <a:cubicBezTo>
                  <a:pt x="17336" y="61679"/>
                  <a:pt x="18013" y="62488"/>
                  <a:pt x="18734" y="63244"/>
                </a:cubicBezTo>
                <a:cubicBezTo>
                  <a:pt x="19455" y="64000"/>
                  <a:pt x="20272" y="64668"/>
                  <a:pt x="21081" y="65301"/>
                </a:cubicBezTo>
                <a:cubicBezTo>
                  <a:pt x="22734" y="66549"/>
                  <a:pt x="24457" y="67604"/>
                  <a:pt x="26347" y="68342"/>
                </a:cubicBezTo>
                <a:cubicBezTo>
                  <a:pt x="28246" y="69081"/>
                  <a:pt x="30224" y="69556"/>
                  <a:pt x="32246" y="69758"/>
                </a:cubicBezTo>
                <a:cubicBezTo>
                  <a:pt x="32246" y="69758"/>
                  <a:pt x="34066" y="69951"/>
                  <a:pt x="35894" y="70083"/>
                </a:cubicBezTo>
                <a:cubicBezTo>
                  <a:pt x="37749" y="70206"/>
                  <a:pt x="39569" y="70285"/>
                  <a:pt x="39569" y="70285"/>
                </a:cubicBezTo>
                <a:cubicBezTo>
                  <a:pt x="39569" y="70285"/>
                  <a:pt x="40272" y="68606"/>
                  <a:pt x="41002" y="66980"/>
                </a:cubicBezTo>
                <a:cubicBezTo>
                  <a:pt x="41758" y="65327"/>
                  <a:pt x="42558" y="63701"/>
                  <a:pt x="42558" y="63701"/>
                </a:cubicBezTo>
                <a:cubicBezTo>
                  <a:pt x="43437" y="61916"/>
                  <a:pt x="44105" y="60114"/>
                  <a:pt x="44562" y="58347"/>
                </a:cubicBezTo>
                <a:cubicBezTo>
                  <a:pt x="45037" y="56571"/>
                  <a:pt x="45389" y="54769"/>
                  <a:pt x="45485" y="53028"/>
                </a:cubicBezTo>
                <a:cubicBezTo>
                  <a:pt x="45547" y="52158"/>
                  <a:pt x="45521" y="51305"/>
                  <a:pt x="45485" y="50444"/>
                </a:cubicBezTo>
                <a:cubicBezTo>
                  <a:pt x="45468" y="49573"/>
                  <a:pt x="45398" y="48721"/>
                  <a:pt x="45266" y="47877"/>
                </a:cubicBezTo>
                <a:cubicBezTo>
                  <a:pt x="45134" y="47033"/>
                  <a:pt x="44949" y="46206"/>
                  <a:pt x="44703" y="45380"/>
                </a:cubicBezTo>
                <a:cubicBezTo>
                  <a:pt x="44457" y="44562"/>
                  <a:pt x="44228" y="43727"/>
                  <a:pt x="43903" y="42918"/>
                </a:cubicBezTo>
                <a:cubicBezTo>
                  <a:pt x="42567" y="39710"/>
                  <a:pt x="40668" y="36888"/>
                  <a:pt x="38048" y="34532"/>
                </a:cubicBezTo>
                <a:cubicBezTo>
                  <a:pt x="36791" y="33336"/>
                  <a:pt x="35349" y="32264"/>
                  <a:pt x="33740" y="31314"/>
                </a:cubicBezTo>
                <a:cubicBezTo>
                  <a:pt x="32105" y="30373"/>
                  <a:pt x="30470" y="29512"/>
                  <a:pt x="28589" y="28826"/>
                </a:cubicBezTo>
                <a:cubicBezTo>
                  <a:pt x="28589" y="28826"/>
                  <a:pt x="26910" y="28202"/>
                  <a:pt x="25222" y="27534"/>
                </a:cubicBezTo>
                <a:cubicBezTo>
                  <a:pt x="24378" y="27191"/>
                  <a:pt x="23525" y="26848"/>
                  <a:pt x="22892" y="26593"/>
                </a:cubicBezTo>
                <a:cubicBezTo>
                  <a:pt x="22268" y="26321"/>
                  <a:pt x="21855" y="26145"/>
                  <a:pt x="21855" y="26145"/>
                </a:cubicBezTo>
                <a:close/>
                <a:moveTo>
                  <a:pt x="14585" y="18919"/>
                </a:moveTo>
                <a:cubicBezTo>
                  <a:pt x="14585" y="18919"/>
                  <a:pt x="16193" y="19798"/>
                  <a:pt x="17820" y="20615"/>
                </a:cubicBezTo>
                <a:cubicBezTo>
                  <a:pt x="19481" y="21433"/>
                  <a:pt x="21134" y="22206"/>
                  <a:pt x="21134" y="22206"/>
                </a:cubicBezTo>
                <a:cubicBezTo>
                  <a:pt x="21134" y="22206"/>
                  <a:pt x="22426" y="20932"/>
                  <a:pt x="23727" y="19710"/>
                </a:cubicBezTo>
                <a:cubicBezTo>
                  <a:pt x="25072" y="18479"/>
                  <a:pt x="26435" y="17292"/>
                  <a:pt x="26435" y="17292"/>
                </a:cubicBezTo>
                <a:cubicBezTo>
                  <a:pt x="29231" y="14831"/>
                  <a:pt x="31323" y="12097"/>
                  <a:pt x="32923" y="9187"/>
                </a:cubicBezTo>
                <a:cubicBezTo>
                  <a:pt x="34391" y="6286"/>
                  <a:pt x="35437" y="3209"/>
                  <a:pt x="35569" y="0"/>
                </a:cubicBezTo>
                <a:lnTo>
                  <a:pt x="38505" y="0"/>
                </a:lnTo>
                <a:cubicBezTo>
                  <a:pt x="38444" y="1829"/>
                  <a:pt x="38127" y="3613"/>
                  <a:pt x="37591" y="5363"/>
                </a:cubicBezTo>
                <a:cubicBezTo>
                  <a:pt x="37099" y="7112"/>
                  <a:pt x="36475" y="8809"/>
                  <a:pt x="35578" y="10479"/>
                </a:cubicBezTo>
                <a:cubicBezTo>
                  <a:pt x="34655" y="12149"/>
                  <a:pt x="33714" y="13758"/>
                  <a:pt x="32483" y="15332"/>
                </a:cubicBezTo>
                <a:cubicBezTo>
                  <a:pt x="31288" y="16897"/>
                  <a:pt x="29811" y="18417"/>
                  <a:pt x="28299" y="19833"/>
                </a:cubicBezTo>
                <a:lnTo>
                  <a:pt x="26294" y="21714"/>
                </a:lnTo>
                <a:cubicBezTo>
                  <a:pt x="25292" y="22681"/>
                  <a:pt x="24299" y="23648"/>
                  <a:pt x="24299" y="23648"/>
                </a:cubicBezTo>
                <a:cubicBezTo>
                  <a:pt x="24299" y="23648"/>
                  <a:pt x="25565" y="24202"/>
                  <a:pt x="26839" y="24747"/>
                </a:cubicBezTo>
                <a:cubicBezTo>
                  <a:pt x="28088" y="25292"/>
                  <a:pt x="29406" y="25784"/>
                  <a:pt x="29406" y="25784"/>
                </a:cubicBezTo>
                <a:cubicBezTo>
                  <a:pt x="33653" y="27420"/>
                  <a:pt x="37143" y="29679"/>
                  <a:pt x="40070" y="32360"/>
                </a:cubicBezTo>
                <a:cubicBezTo>
                  <a:pt x="40800" y="33028"/>
                  <a:pt x="41415" y="33749"/>
                  <a:pt x="42083" y="34470"/>
                </a:cubicBezTo>
                <a:cubicBezTo>
                  <a:pt x="42734" y="35191"/>
                  <a:pt x="43340" y="35947"/>
                  <a:pt x="43877" y="36738"/>
                </a:cubicBezTo>
                <a:cubicBezTo>
                  <a:pt x="44431" y="37521"/>
                  <a:pt x="44879" y="38356"/>
                  <a:pt x="45354" y="39200"/>
                </a:cubicBezTo>
                <a:cubicBezTo>
                  <a:pt x="45828" y="40035"/>
                  <a:pt x="46250" y="40914"/>
                  <a:pt x="46611" y="41820"/>
                </a:cubicBezTo>
                <a:cubicBezTo>
                  <a:pt x="47288" y="43657"/>
                  <a:pt x="47868" y="45485"/>
                  <a:pt x="48149" y="47384"/>
                </a:cubicBezTo>
                <a:cubicBezTo>
                  <a:pt x="48395" y="49301"/>
                  <a:pt x="48554" y="51209"/>
                  <a:pt x="48431" y="53187"/>
                </a:cubicBezTo>
                <a:cubicBezTo>
                  <a:pt x="48378" y="54171"/>
                  <a:pt x="48228" y="55182"/>
                  <a:pt x="48079" y="56184"/>
                </a:cubicBezTo>
                <a:cubicBezTo>
                  <a:pt x="47938" y="57178"/>
                  <a:pt x="47736" y="58180"/>
                  <a:pt x="47472" y="59191"/>
                </a:cubicBezTo>
                <a:cubicBezTo>
                  <a:pt x="46971" y="61204"/>
                  <a:pt x="46154" y="63296"/>
                  <a:pt x="45248" y="65310"/>
                </a:cubicBezTo>
                <a:cubicBezTo>
                  <a:pt x="45248" y="65310"/>
                  <a:pt x="44685" y="66567"/>
                  <a:pt x="44123" y="67824"/>
                </a:cubicBezTo>
                <a:cubicBezTo>
                  <a:pt x="43578" y="69107"/>
                  <a:pt x="43024" y="70382"/>
                  <a:pt x="43024" y="70382"/>
                </a:cubicBezTo>
                <a:cubicBezTo>
                  <a:pt x="43024" y="70382"/>
                  <a:pt x="44404" y="70400"/>
                  <a:pt x="45784" y="70417"/>
                </a:cubicBezTo>
                <a:cubicBezTo>
                  <a:pt x="46461" y="70417"/>
                  <a:pt x="47165" y="70417"/>
                  <a:pt x="47692" y="70400"/>
                </a:cubicBezTo>
                <a:cubicBezTo>
                  <a:pt x="48211" y="70391"/>
                  <a:pt x="48562" y="70382"/>
                  <a:pt x="48562" y="70382"/>
                </a:cubicBezTo>
                <a:cubicBezTo>
                  <a:pt x="50831" y="70321"/>
                  <a:pt x="53002" y="70479"/>
                  <a:pt x="55041" y="70830"/>
                </a:cubicBezTo>
                <a:cubicBezTo>
                  <a:pt x="57090" y="71182"/>
                  <a:pt x="59112" y="71657"/>
                  <a:pt x="60932" y="72369"/>
                </a:cubicBezTo>
                <a:cubicBezTo>
                  <a:pt x="64633" y="73758"/>
                  <a:pt x="67877" y="75824"/>
                  <a:pt x="70611" y="78628"/>
                </a:cubicBezTo>
                <a:cubicBezTo>
                  <a:pt x="70953" y="78980"/>
                  <a:pt x="71270" y="79358"/>
                  <a:pt x="71586" y="79718"/>
                </a:cubicBezTo>
                <a:cubicBezTo>
                  <a:pt x="71912" y="80079"/>
                  <a:pt x="72228" y="80439"/>
                  <a:pt x="72527" y="80817"/>
                </a:cubicBezTo>
                <a:cubicBezTo>
                  <a:pt x="73125" y="81573"/>
                  <a:pt x="73670" y="82364"/>
                  <a:pt x="74162" y="83191"/>
                </a:cubicBezTo>
                <a:cubicBezTo>
                  <a:pt x="74637" y="84035"/>
                  <a:pt x="75120" y="84861"/>
                  <a:pt x="75542" y="85731"/>
                </a:cubicBezTo>
                <a:cubicBezTo>
                  <a:pt x="75964" y="86602"/>
                  <a:pt x="76325" y="87507"/>
                  <a:pt x="76641" y="88457"/>
                </a:cubicBezTo>
                <a:cubicBezTo>
                  <a:pt x="76800" y="88931"/>
                  <a:pt x="76940" y="89415"/>
                  <a:pt x="77081" y="89898"/>
                </a:cubicBezTo>
                <a:cubicBezTo>
                  <a:pt x="77230" y="90373"/>
                  <a:pt x="77362" y="90848"/>
                  <a:pt x="77485" y="91340"/>
                </a:cubicBezTo>
                <a:cubicBezTo>
                  <a:pt x="77731" y="92316"/>
                  <a:pt x="77916" y="93327"/>
                  <a:pt x="78066" y="94373"/>
                </a:cubicBezTo>
                <a:cubicBezTo>
                  <a:pt x="78206" y="95410"/>
                  <a:pt x="78294" y="96492"/>
                  <a:pt x="78338" y="97582"/>
                </a:cubicBezTo>
                <a:cubicBezTo>
                  <a:pt x="78400" y="98654"/>
                  <a:pt x="78408" y="99745"/>
                  <a:pt x="78356" y="100870"/>
                </a:cubicBezTo>
                <a:cubicBezTo>
                  <a:pt x="78356" y="100870"/>
                  <a:pt x="78312" y="102250"/>
                  <a:pt x="78268" y="103639"/>
                </a:cubicBezTo>
                <a:cubicBezTo>
                  <a:pt x="78241" y="105037"/>
                  <a:pt x="78224" y="106435"/>
                  <a:pt x="78224" y="106435"/>
                </a:cubicBezTo>
                <a:cubicBezTo>
                  <a:pt x="78224" y="106435"/>
                  <a:pt x="78549" y="106312"/>
                  <a:pt x="79033" y="106127"/>
                </a:cubicBezTo>
                <a:cubicBezTo>
                  <a:pt x="79507" y="105942"/>
                  <a:pt x="80158" y="105679"/>
                  <a:pt x="80808" y="105406"/>
                </a:cubicBezTo>
                <a:cubicBezTo>
                  <a:pt x="82083" y="104852"/>
                  <a:pt x="83367" y="104307"/>
                  <a:pt x="83367" y="104307"/>
                </a:cubicBezTo>
                <a:cubicBezTo>
                  <a:pt x="85433" y="103393"/>
                  <a:pt x="87481" y="102734"/>
                  <a:pt x="89512" y="102268"/>
                </a:cubicBezTo>
                <a:cubicBezTo>
                  <a:pt x="91569" y="101758"/>
                  <a:pt x="93582" y="101485"/>
                  <a:pt x="95542" y="101450"/>
                </a:cubicBezTo>
                <a:cubicBezTo>
                  <a:pt x="97512" y="101388"/>
                  <a:pt x="99472" y="101468"/>
                  <a:pt x="101336" y="101863"/>
                </a:cubicBezTo>
                <a:cubicBezTo>
                  <a:pt x="103217" y="102224"/>
                  <a:pt x="105090" y="102707"/>
                  <a:pt x="106865" y="103534"/>
                </a:cubicBezTo>
                <a:cubicBezTo>
                  <a:pt x="108668" y="104298"/>
                  <a:pt x="110355" y="105204"/>
                  <a:pt x="111885" y="106391"/>
                </a:cubicBezTo>
                <a:cubicBezTo>
                  <a:pt x="113441" y="107498"/>
                  <a:pt x="114883" y="108773"/>
                  <a:pt x="116184" y="110294"/>
                </a:cubicBezTo>
                <a:cubicBezTo>
                  <a:pt x="118821" y="113169"/>
                  <a:pt x="120958" y="116905"/>
                  <a:pt x="122522" y="121063"/>
                </a:cubicBezTo>
                <a:cubicBezTo>
                  <a:pt x="122522" y="121063"/>
                  <a:pt x="123006" y="122355"/>
                  <a:pt x="123498" y="123657"/>
                </a:cubicBezTo>
                <a:cubicBezTo>
                  <a:pt x="124008" y="124958"/>
                  <a:pt x="124527" y="126259"/>
                  <a:pt x="124527" y="126259"/>
                </a:cubicBezTo>
                <a:cubicBezTo>
                  <a:pt x="124527" y="126259"/>
                  <a:pt x="125529" y="125318"/>
                  <a:pt x="126514" y="124307"/>
                </a:cubicBezTo>
                <a:cubicBezTo>
                  <a:pt x="127481" y="123305"/>
                  <a:pt x="128456" y="122311"/>
                  <a:pt x="128456" y="122311"/>
                </a:cubicBezTo>
                <a:cubicBezTo>
                  <a:pt x="130013" y="120668"/>
                  <a:pt x="131648" y="119287"/>
                  <a:pt x="133344" y="118065"/>
                </a:cubicBezTo>
                <a:cubicBezTo>
                  <a:pt x="135050" y="116808"/>
                  <a:pt x="136799" y="115771"/>
                  <a:pt x="138593" y="114988"/>
                </a:cubicBezTo>
                <a:cubicBezTo>
                  <a:pt x="140386" y="114188"/>
                  <a:pt x="142232" y="113494"/>
                  <a:pt x="144105" y="113133"/>
                </a:cubicBezTo>
                <a:cubicBezTo>
                  <a:pt x="145045" y="112966"/>
                  <a:pt x="145995" y="112791"/>
                  <a:pt x="146953" y="112676"/>
                </a:cubicBezTo>
                <a:cubicBezTo>
                  <a:pt x="147911" y="112562"/>
                  <a:pt x="148887" y="112527"/>
                  <a:pt x="149872" y="112553"/>
                </a:cubicBezTo>
                <a:cubicBezTo>
                  <a:pt x="153801" y="112580"/>
                  <a:pt x="157546" y="113520"/>
                  <a:pt x="161098" y="115226"/>
                </a:cubicBezTo>
                <a:cubicBezTo>
                  <a:pt x="162883" y="116140"/>
                  <a:pt x="164606" y="117142"/>
                  <a:pt x="166276" y="118408"/>
                </a:cubicBezTo>
                <a:cubicBezTo>
                  <a:pt x="167946" y="119648"/>
                  <a:pt x="169564" y="121204"/>
                  <a:pt x="171076" y="122813"/>
                </a:cubicBezTo>
                <a:cubicBezTo>
                  <a:pt x="171076" y="122813"/>
                  <a:pt x="172017" y="123815"/>
                  <a:pt x="172957" y="124817"/>
                </a:cubicBezTo>
                <a:lnTo>
                  <a:pt x="174900" y="126813"/>
                </a:lnTo>
                <a:cubicBezTo>
                  <a:pt x="174900" y="126813"/>
                  <a:pt x="175454" y="125547"/>
                  <a:pt x="175999" y="124272"/>
                </a:cubicBezTo>
                <a:cubicBezTo>
                  <a:pt x="176544" y="123024"/>
                  <a:pt x="177036" y="121705"/>
                  <a:pt x="177036" y="121705"/>
                </a:cubicBezTo>
                <a:cubicBezTo>
                  <a:pt x="177845" y="119586"/>
                  <a:pt x="178821" y="117635"/>
                  <a:pt x="179929" y="115885"/>
                </a:cubicBezTo>
                <a:cubicBezTo>
                  <a:pt x="180483" y="115024"/>
                  <a:pt x="181072" y="114171"/>
                  <a:pt x="181678" y="113336"/>
                </a:cubicBezTo>
                <a:cubicBezTo>
                  <a:pt x="182285" y="112518"/>
                  <a:pt x="182927" y="111744"/>
                  <a:pt x="183603" y="111032"/>
                </a:cubicBezTo>
                <a:cubicBezTo>
                  <a:pt x="184966" y="109643"/>
                  <a:pt x="186408" y="108307"/>
                  <a:pt x="187981" y="107226"/>
                </a:cubicBezTo>
                <a:cubicBezTo>
                  <a:pt x="188764" y="106672"/>
                  <a:pt x="189608" y="106232"/>
                  <a:pt x="190443" y="105740"/>
                </a:cubicBezTo>
                <a:cubicBezTo>
                  <a:pt x="191278" y="105265"/>
                  <a:pt x="192157" y="104843"/>
                  <a:pt x="193072" y="104483"/>
                </a:cubicBezTo>
                <a:cubicBezTo>
                  <a:pt x="194909" y="103815"/>
                  <a:pt x="196729" y="103217"/>
                  <a:pt x="198636" y="102945"/>
                </a:cubicBezTo>
                <a:cubicBezTo>
                  <a:pt x="200553" y="102698"/>
                  <a:pt x="202452" y="102531"/>
                  <a:pt x="204430" y="102663"/>
                </a:cubicBezTo>
                <a:cubicBezTo>
                  <a:pt x="205414" y="102716"/>
                  <a:pt x="206434" y="102865"/>
                  <a:pt x="207419" y="103006"/>
                </a:cubicBezTo>
                <a:cubicBezTo>
                  <a:pt x="208412" y="103147"/>
                  <a:pt x="209414" y="103349"/>
                  <a:pt x="210425" y="103613"/>
                </a:cubicBezTo>
                <a:cubicBezTo>
                  <a:pt x="212438" y="104123"/>
                  <a:pt x="214531" y="104923"/>
                  <a:pt x="216544" y="105828"/>
                </a:cubicBezTo>
                <a:cubicBezTo>
                  <a:pt x="216544" y="105828"/>
                  <a:pt x="217801" y="106391"/>
                  <a:pt x="219058" y="106953"/>
                </a:cubicBezTo>
                <a:cubicBezTo>
                  <a:pt x="220342" y="107498"/>
                  <a:pt x="221625" y="108052"/>
                  <a:pt x="221625" y="108052"/>
                </a:cubicBezTo>
                <a:cubicBezTo>
                  <a:pt x="221625" y="108052"/>
                  <a:pt x="221643" y="106672"/>
                  <a:pt x="221660" y="105292"/>
                </a:cubicBezTo>
                <a:cubicBezTo>
                  <a:pt x="221660" y="104615"/>
                  <a:pt x="221652" y="103903"/>
                  <a:pt x="221643" y="103384"/>
                </a:cubicBezTo>
                <a:cubicBezTo>
                  <a:pt x="221634" y="102865"/>
                  <a:pt x="221625" y="102514"/>
                  <a:pt x="221625" y="102514"/>
                </a:cubicBezTo>
                <a:cubicBezTo>
                  <a:pt x="221564" y="100246"/>
                  <a:pt x="221713" y="98083"/>
                  <a:pt x="222074" y="96035"/>
                </a:cubicBezTo>
                <a:cubicBezTo>
                  <a:pt x="222416" y="93978"/>
                  <a:pt x="222900" y="91964"/>
                  <a:pt x="223612" y="90136"/>
                </a:cubicBezTo>
                <a:cubicBezTo>
                  <a:pt x="225001" y="86435"/>
                  <a:pt x="227058" y="83191"/>
                  <a:pt x="229863" y="80448"/>
                </a:cubicBezTo>
                <a:cubicBezTo>
                  <a:pt x="230592" y="79789"/>
                  <a:pt x="231304" y="79129"/>
                  <a:pt x="232052" y="78523"/>
                </a:cubicBezTo>
                <a:cubicBezTo>
                  <a:pt x="232808" y="77925"/>
                  <a:pt x="233599" y="77380"/>
                  <a:pt x="234425" y="76888"/>
                </a:cubicBezTo>
                <a:cubicBezTo>
                  <a:pt x="236087" y="75903"/>
                  <a:pt x="237775" y="75024"/>
                  <a:pt x="239682" y="74400"/>
                </a:cubicBezTo>
                <a:cubicBezTo>
                  <a:pt x="240640" y="74092"/>
                  <a:pt x="241581" y="73802"/>
                  <a:pt x="242557" y="73556"/>
                </a:cubicBezTo>
                <a:cubicBezTo>
                  <a:pt x="243533" y="73310"/>
                  <a:pt x="244544" y="73116"/>
                  <a:pt x="245590" y="72975"/>
                </a:cubicBezTo>
                <a:cubicBezTo>
                  <a:pt x="246627" y="72835"/>
                  <a:pt x="247709" y="72747"/>
                  <a:pt x="248790" y="72694"/>
                </a:cubicBezTo>
                <a:cubicBezTo>
                  <a:pt x="249862" y="72633"/>
                  <a:pt x="250953" y="72624"/>
                  <a:pt x="252078" y="72677"/>
                </a:cubicBezTo>
                <a:lnTo>
                  <a:pt x="254847" y="72764"/>
                </a:lnTo>
                <a:lnTo>
                  <a:pt x="257643" y="72808"/>
                </a:lnTo>
                <a:cubicBezTo>
                  <a:pt x="257643" y="72808"/>
                  <a:pt x="257159" y="71525"/>
                  <a:pt x="256605" y="70233"/>
                </a:cubicBezTo>
                <a:cubicBezTo>
                  <a:pt x="256051" y="68958"/>
                  <a:pt x="255506" y="67674"/>
                  <a:pt x="255506" y="67674"/>
                </a:cubicBezTo>
                <a:cubicBezTo>
                  <a:pt x="254583" y="65608"/>
                  <a:pt x="253942" y="63569"/>
                  <a:pt x="253458" y="61529"/>
                </a:cubicBezTo>
                <a:cubicBezTo>
                  <a:pt x="252948" y="59472"/>
                  <a:pt x="252676" y="57459"/>
                  <a:pt x="252640" y="55507"/>
                </a:cubicBezTo>
                <a:cubicBezTo>
                  <a:pt x="252561" y="53529"/>
                  <a:pt x="252658" y="51578"/>
                  <a:pt x="253045" y="49714"/>
                </a:cubicBezTo>
                <a:cubicBezTo>
                  <a:pt x="253396" y="47833"/>
                  <a:pt x="253880" y="45960"/>
                  <a:pt x="254715" y="44184"/>
                </a:cubicBezTo>
                <a:cubicBezTo>
                  <a:pt x="255462" y="42373"/>
                  <a:pt x="256385" y="40694"/>
                  <a:pt x="257563" y="39156"/>
                </a:cubicBezTo>
                <a:cubicBezTo>
                  <a:pt x="258654" y="37591"/>
                  <a:pt x="259946" y="36158"/>
                  <a:pt x="261458" y="34857"/>
                </a:cubicBezTo>
                <a:cubicBezTo>
                  <a:pt x="264333" y="32211"/>
                  <a:pt x="268060" y="30075"/>
                  <a:pt x="272218" y="28510"/>
                </a:cubicBezTo>
                <a:lnTo>
                  <a:pt x="274812" y="27534"/>
                </a:lnTo>
                <a:cubicBezTo>
                  <a:pt x="276113" y="27015"/>
                  <a:pt x="277414" y="26505"/>
                  <a:pt x="277414" y="26505"/>
                </a:cubicBezTo>
                <a:cubicBezTo>
                  <a:pt x="277414" y="26505"/>
                  <a:pt x="277177" y="26259"/>
                  <a:pt x="276816" y="25881"/>
                </a:cubicBezTo>
                <a:cubicBezTo>
                  <a:pt x="276447" y="25512"/>
                  <a:pt x="275946" y="25011"/>
                  <a:pt x="275454" y="24519"/>
                </a:cubicBezTo>
                <a:cubicBezTo>
                  <a:pt x="274451" y="23552"/>
                  <a:pt x="273458" y="22585"/>
                  <a:pt x="273458" y="22585"/>
                </a:cubicBezTo>
                <a:cubicBezTo>
                  <a:pt x="271814" y="21028"/>
                  <a:pt x="270443" y="19402"/>
                  <a:pt x="269203" y="17705"/>
                </a:cubicBezTo>
                <a:cubicBezTo>
                  <a:pt x="267946" y="16000"/>
                  <a:pt x="266909" y="14250"/>
                  <a:pt x="266126" y="12457"/>
                </a:cubicBezTo>
                <a:cubicBezTo>
                  <a:pt x="265309" y="10664"/>
                  <a:pt x="264623" y="8818"/>
                  <a:pt x="264262" y="6945"/>
                </a:cubicBezTo>
                <a:cubicBezTo>
                  <a:pt x="264095" y="6004"/>
                  <a:pt x="263911" y="5055"/>
                  <a:pt x="263796" y="4097"/>
                </a:cubicBezTo>
                <a:cubicBezTo>
                  <a:pt x="263691" y="3138"/>
                  <a:pt x="263647" y="2163"/>
                  <a:pt x="263673" y="1178"/>
                </a:cubicBezTo>
                <a:cubicBezTo>
                  <a:pt x="263682" y="800"/>
                  <a:pt x="263709" y="413"/>
                  <a:pt x="263735" y="26"/>
                </a:cubicBezTo>
                <a:lnTo>
                  <a:pt x="266662" y="26"/>
                </a:lnTo>
                <a:cubicBezTo>
                  <a:pt x="266618" y="413"/>
                  <a:pt x="266601" y="809"/>
                  <a:pt x="266592" y="1204"/>
                </a:cubicBezTo>
                <a:cubicBezTo>
                  <a:pt x="266539" y="2954"/>
                  <a:pt x="266759" y="4659"/>
                  <a:pt x="267146" y="6330"/>
                </a:cubicBezTo>
                <a:cubicBezTo>
                  <a:pt x="267471" y="7991"/>
                  <a:pt x="268034" y="9626"/>
                  <a:pt x="268807" y="11218"/>
                </a:cubicBezTo>
                <a:cubicBezTo>
                  <a:pt x="269599" y="12809"/>
                  <a:pt x="270425" y="14347"/>
                  <a:pt x="271559" y="15833"/>
                </a:cubicBezTo>
                <a:cubicBezTo>
                  <a:pt x="272649" y="17319"/>
                  <a:pt x="274012" y="18760"/>
                  <a:pt x="275418" y="20097"/>
                </a:cubicBezTo>
                <a:cubicBezTo>
                  <a:pt x="275418" y="20097"/>
                  <a:pt x="276719" y="21310"/>
                  <a:pt x="278012" y="22576"/>
                </a:cubicBezTo>
                <a:cubicBezTo>
                  <a:pt x="279304" y="23833"/>
                  <a:pt x="280588" y="25143"/>
                  <a:pt x="280588" y="25143"/>
                </a:cubicBezTo>
                <a:cubicBezTo>
                  <a:pt x="280588" y="25143"/>
                  <a:pt x="282240" y="24404"/>
                  <a:pt x="283893" y="23613"/>
                </a:cubicBezTo>
                <a:cubicBezTo>
                  <a:pt x="285555" y="22831"/>
                  <a:pt x="287216" y="21987"/>
                  <a:pt x="287216" y="21987"/>
                </a:cubicBezTo>
                <a:cubicBezTo>
                  <a:pt x="289089" y="21072"/>
                  <a:pt x="290671" y="19894"/>
                  <a:pt x="292157" y="18514"/>
                </a:cubicBezTo>
                <a:cubicBezTo>
                  <a:pt x="293607" y="17134"/>
                  <a:pt x="294979" y="15543"/>
                  <a:pt x="295990" y="13776"/>
                </a:cubicBezTo>
                <a:cubicBezTo>
                  <a:pt x="297018" y="12009"/>
                  <a:pt x="297845" y="10066"/>
                  <a:pt x="298460" y="8009"/>
                </a:cubicBezTo>
                <a:cubicBezTo>
                  <a:pt x="299014" y="5952"/>
                  <a:pt x="299278" y="3771"/>
                  <a:pt x="299339" y="1538"/>
                </a:cubicBezTo>
                <a:cubicBezTo>
                  <a:pt x="299348" y="1029"/>
                  <a:pt x="299357" y="527"/>
                  <a:pt x="299339" y="35"/>
                </a:cubicBezTo>
                <a:lnTo>
                  <a:pt x="302267" y="35"/>
                </a:lnTo>
                <a:cubicBezTo>
                  <a:pt x="302267" y="545"/>
                  <a:pt x="302267" y="1064"/>
                  <a:pt x="302267" y="1574"/>
                </a:cubicBezTo>
                <a:cubicBezTo>
                  <a:pt x="302240" y="2884"/>
                  <a:pt x="302135" y="4185"/>
                  <a:pt x="301968" y="5451"/>
                </a:cubicBezTo>
                <a:cubicBezTo>
                  <a:pt x="301801" y="6716"/>
                  <a:pt x="301581" y="7965"/>
                  <a:pt x="301212" y="9169"/>
                </a:cubicBezTo>
                <a:cubicBezTo>
                  <a:pt x="300491" y="11578"/>
                  <a:pt x="299594" y="13846"/>
                  <a:pt x="298346" y="15903"/>
                </a:cubicBezTo>
                <a:cubicBezTo>
                  <a:pt x="297071" y="17952"/>
                  <a:pt x="295585" y="19798"/>
                  <a:pt x="293906" y="21371"/>
                </a:cubicBezTo>
                <a:cubicBezTo>
                  <a:pt x="292201" y="22954"/>
                  <a:pt x="290223" y="24255"/>
                  <a:pt x="288139" y="25283"/>
                </a:cubicBezTo>
                <a:cubicBezTo>
                  <a:pt x="288139" y="25283"/>
                  <a:pt x="286856" y="25899"/>
                  <a:pt x="285572" y="26514"/>
                </a:cubicBezTo>
                <a:cubicBezTo>
                  <a:pt x="284930" y="26813"/>
                  <a:pt x="284297" y="27103"/>
                  <a:pt x="283814" y="27332"/>
                </a:cubicBezTo>
                <a:cubicBezTo>
                  <a:pt x="283322" y="27543"/>
                  <a:pt x="282996" y="27692"/>
                  <a:pt x="282996" y="27692"/>
                </a:cubicBezTo>
                <a:cubicBezTo>
                  <a:pt x="282996" y="27692"/>
                  <a:pt x="283937" y="28738"/>
                  <a:pt x="284878" y="29784"/>
                </a:cubicBezTo>
                <a:cubicBezTo>
                  <a:pt x="285810" y="30857"/>
                  <a:pt x="286750" y="31938"/>
                  <a:pt x="286750" y="31938"/>
                </a:cubicBezTo>
                <a:cubicBezTo>
                  <a:pt x="289845" y="35499"/>
                  <a:pt x="291664" y="39842"/>
                  <a:pt x="292350" y="44624"/>
                </a:cubicBezTo>
                <a:cubicBezTo>
                  <a:pt x="292614" y="46989"/>
                  <a:pt x="292614" y="49459"/>
                  <a:pt x="292289" y="51956"/>
                </a:cubicBezTo>
                <a:cubicBezTo>
                  <a:pt x="291875" y="54417"/>
                  <a:pt x="291207" y="56923"/>
                  <a:pt x="290196" y="59358"/>
                </a:cubicBezTo>
                <a:cubicBezTo>
                  <a:pt x="289106" y="61758"/>
                  <a:pt x="287840" y="64017"/>
                  <a:pt x="286293" y="65986"/>
                </a:cubicBezTo>
                <a:cubicBezTo>
                  <a:pt x="284702" y="67938"/>
                  <a:pt x="282979" y="69679"/>
                  <a:pt x="281053" y="71103"/>
                </a:cubicBezTo>
                <a:cubicBezTo>
                  <a:pt x="279093" y="72501"/>
                  <a:pt x="277010" y="73635"/>
                  <a:pt x="274847" y="74444"/>
                </a:cubicBezTo>
                <a:cubicBezTo>
                  <a:pt x="272658" y="75244"/>
                  <a:pt x="270337" y="75692"/>
                  <a:pt x="268025" y="75833"/>
                </a:cubicBezTo>
                <a:cubicBezTo>
                  <a:pt x="268025" y="75833"/>
                  <a:pt x="266610" y="75903"/>
                  <a:pt x="265194" y="75982"/>
                </a:cubicBezTo>
                <a:cubicBezTo>
                  <a:pt x="263796" y="76052"/>
                  <a:pt x="262355" y="76061"/>
                  <a:pt x="262355" y="76061"/>
                </a:cubicBezTo>
                <a:cubicBezTo>
                  <a:pt x="262355" y="76061"/>
                  <a:pt x="262821" y="77397"/>
                  <a:pt x="263287" y="78725"/>
                </a:cubicBezTo>
                <a:cubicBezTo>
                  <a:pt x="263735" y="80079"/>
                  <a:pt x="264183" y="81433"/>
                  <a:pt x="264183" y="81433"/>
                </a:cubicBezTo>
                <a:cubicBezTo>
                  <a:pt x="264544" y="82549"/>
                  <a:pt x="264825" y="83683"/>
                  <a:pt x="265036" y="84835"/>
                </a:cubicBezTo>
                <a:cubicBezTo>
                  <a:pt x="265229" y="85978"/>
                  <a:pt x="265317" y="87120"/>
                  <a:pt x="265335" y="88281"/>
                </a:cubicBezTo>
                <a:cubicBezTo>
                  <a:pt x="265352" y="89441"/>
                  <a:pt x="265291" y="90611"/>
                  <a:pt x="265159" y="91789"/>
                </a:cubicBezTo>
                <a:cubicBezTo>
                  <a:pt x="265027" y="92967"/>
                  <a:pt x="264816" y="94145"/>
                  <a:pt x="264473" y="95279"/>
                </a:cubicBezTo>
                <a:cubicBezTo>
                  <a:pt x="263805" y="97556"/>
                  <a:pt x="262909" y="99885"/>
                  <a:pt x="261607" y="102013"/>
                </a:cubicBezTo>
                <a:cubicBezTo>
                  <a:pt x="260957" y="103076"/>
                  <a:pt x="260236" y="104123"/>
                  <a:pt x="259445" y="105134"/>
                </a:cubicBezTo>
                <a:cubicBezTo>
                  <a:pt x="258662" y="106153"/>
                  <a:pt x="257810" y="107138"/>
                  <a:pt x="256843" y="108035"/>
                </a:cubicBezTo>
                <a:cubicBezTo>
                  <a:pt x="253080" y="111709"/>
                  <a:pt x="248570" y="114232"/>
                  <a:pt x="243920" y="115375"/>
                </a:cubicBezTo>
                <a:cubicBezTo>
                  <a:pt x="241572" y="115920"/>
                  <a:pt x="239252" y="116219"/>
                  <a:pt x="236922" y="116105"/>
                </a:cubicBezTo>
                <a:cubicBezTo>
                  <a:pt x="234575" y="115982"/>
                  <a:pt x="232289" y="115551"/>
                  <a:pt x="230091" y="114804"/>
                </a:cubicBezTo>
                <a:cubicBezTo>
                  <a:pt x="230091" y="114804"/>
                  <a:pt x="229757" y="114690"/>
                  <a:pt x="229256" y="114514"/>
                </a:cubicBezTo>
                <a:cubicBezTo>
                  <a:pt x="228755" y="114338"/>
                  <a:pt x="228096" y="114118"/>
                  <a:pt x="227419" y="113854"/>
                </a:cubicBezTo>
                <a:cubicBezTo>
                  <a:pt x="226082" y="113336"/>
                  <a:pt x="224755" y="112826"/>
                  <a:pt x="224755" y="112826"/>
                </a:cubicBezTo>
                <a:cubicBezTo>
                  <a:pt x="224755" y="112826"/>
                  <a:pt x="224685" y="114241"/>
                  <a:pt x="224605" y="115657"/>
                </a:cubicBezTo>
                <a:cubicBezTo>
                  <a:pt x="224509" y="117090"/>
                  <a:pt x="224412" y="118522"/>
                  <a:pt x="224412" y="118522"/>
                </a:cubicBezTo>
                <a:cubicBezTo>
                  <a:pt x="224254" y="120896"/>
                  <a:pt x="223691" y="123094"/>
                  <a:pt x="222856" y="125274"/>
                </a:cubicBezTo>
                <a:cubicBezTo>
                  <a:pt x="222434" y="126355"/>
                  <a:pt x="221933" y="127428"/>
                  <a:pt x="221361" y="128465"/>
                </a:cubicBezTo>
                <a:cubicBezTo>
                  <a:pt x="220790" y="129511"/>
                  <a:pt x="220113" y="130452"/>
                  <a:pt x="219383" y="131410"/>
                </a:cubicBezTo>
                <a:cubicBezTo>
                  <a:pt x="217907" y="133283"/>
                  <a:pt x="216192" y="135094"/>
                  <a:pt x="214162" y="136544"/>
                </a:cubicBezTo>
                <a:cubicBezTo>
                  <a:pt x="212148" y="138021"/>
                  <a:pt x="209924" y="139375"/>
                  <a:pt x="207454" y="140298"/>
                </a:cubicBezTo>
                <a:cubicBezTo>
                  <a:pt x="206232" y="140782"/>
                  <a:pt x="204992" y="141195"/>
                  <a:pt x="203753" y="141538"/>
                </a:cubicBezTo>
                <a:cubicBezTo>
                  <a:pt x="202522" y="141889"/>
                  <a:pt x="201247" y="142065"/>
                  <a:pt x="200008" y="142223"/>
                </a:cubicBezTo>
                <a:cubicBezTo>
                  <a:pt x="197511" y="142522"/>
                  <a:pt x="195067" y="142549"/>
                  <a:pt x="192676" y="142136"/>
                </a:cubicBezTo>
                <a:cubicBezTo>
                  <a:pt x="191489" y="141951"/>
                  <a:pt x="190329" y="141696"/>
                  <a:pt x="189203" y="141371"/>
                </a:cubicBezTo>
                <a:cubicBezTo>
                  <a:pt x="188078" y="141054"/>
                  <a:pt x="186988" y="140650"/>
                  <a:pt x="185924" y="140131"/>
                </a:cubicBezTo>
                <a:cubicBezTo>
                  <a:pt x="183806" y="139120"/>
                  <a:pt x="181863" y="137845"/>
                  <a:pt x="180122" y="136316"/>
                </a:cubicBezTo>
                <a:cubicBezTo>
                  <a:pt x="180122" y="136316"/>
                  <a:pt x="179058" y="135401"/>
                  <a:pt x="178003" y="134399"/>
                </a:cubicBezTo>
                <a:cubicBezTo>
                  <a:pt x="176966" y="133415"/>
                  <a:pt x="175938" y="132430"/>
                  <a:pt x="175938" y="132430"/>
                </a:cubicBezTo>
                <a:cubicBezTo>
                  <a:pt x="175938" y="132430"/>
                  <a:pt x="175331" y="133714"/>
                  <a:pt x="174716" y="134988"/>
                </a:cubicBezTo>
                <a:cubicBezTo>
                  <a:pt x="174083" y="136272"/>
                  <a:pt x="173441" y="137555"/>
                  <a:pt x="173441" y="137555"/>
                </a:cubicBezTo>
                <a:cubicBezTo>
                  <a:pt x="172386" y="139692"/>
                  <a:pt x="171015" y="141494"/>
                  <a:pt x="169406" y="143190"/>
                </a:cubicBezTo>
                <a:cubicBezTo>
                  <a:pt x="167788" y="144870"/>
                  <a:pt x="165924" y="146382"/>
                  <a:pt x="163841" y="147516"/>
                </a:cubicBezTo>
                <a:cubicBezTo>
                  <a:pt x="159691" y="149916"/>
                  <a:pt x="154698" y="151190"/>
                  <a:pt x="149432" y="151146"/>
                </a:cubicBezTo>
                <a:cubicBezTo>
                  <a:pt x="148122" y="151111"/>
                  <a:pt x="146821" y="151015"/>
                  <a:pt x="145555" y="150848"/>
                </a:cubicBezTo>
                <a:cubicBezTo>
                  <a:pt x="144289" y="150689"/>
                  <a:pt x="143041" y="150452"/>
                  <a:pt x="141837" y="150083"/>
                </a:cubicBezTo>
                <a:cubicBezTo>
                  <a:pt x="139428" y="149362"/>
                  <a:pt x="137160" y="148465"/>
                  <a:pt x="135103" y="147217"/>
                </a:cubicBezTo>
                <a:cubicBezTo>
                  <a:pt x="133054" y="145942"/>
                  <a:pt x="131217" y="144456"/>
                  <a:pt x="129634" y="142777"/>
                </a:cubicBezTo>
                <a:cubicBezTo>
                  <a:pt x="128061" y="141063"/>
                  <a:pt x="126751" y="139094"/>
                  <a:pt x="125731" y="137010"/>
                </a:cubicBezTo>
                <a:cubicBezTo>
                  <a:pt x="125731" y="137010"/>
                  <a:pt x="125116" y="135727"/>
                  <a:pt x="124500" y="134452"/>
                </a:cubicBezTo>
                <a:cubicBezTo>
                  <a:pt x="123894" y="133186"/>
                  <a:pt x="123331" y="131867"/>
                  <a:pt x="123331" y="131867"/>
                </a:cubicBezTo>
                <a:cubicBezTo>
                  <a:pt x="123331" y="131867"/>
                  <a:pt x="122285" y="132808"/>
                  <a:pt x="121230" y="133749"/>
                </a:cubicBezTo>
                <a:cubicBezTo>
                  <a:pt x="120158" y="134681"/>
                  <a:pt x="119076" y="135621"/>
                  <a:pt x="119076" y="135621"/>
                </a:cubicBezTo>
                <a:cubicBezTo>
                  <a:pt x="115516" y="138716"/>
                  <a:pt x="111164" y="140527"/>
                  <a:pt x="106382" y="141204"/>
                </a:cubicBezTo>
                <a:cubicBezTo>
                  <a:pt x="104017" y="141467"/>
                  <a:pt x="101538" y="141467"/>
                  <a:pt x="99050" y="141133"/>
                </a:cubicBezTo>
                <a:cubicBezTo>
                  <a:pt x="96589" y="140720"/>
                  <a:pt x="94074" y="140061"/>
                  <a:pt x="91648" y="139032"/>
                </a:cubicBezTo>
                <a:cubicBezTo>
                  <a:pt x="89248" y="137933"/>
                  <a:pt x="86989" y="136685"/>
                  <a:pt x="85028" y="135120"/>
                </a:cubicBezTo>
                <a:cubicBezTo>
                  <a:pt x="83076" y="133529"/>
                  <a:pt x="81336" y="131806"/>
                  <a:pt x="79912" y="129872"/>
                </a:cubicBezTo>
                <a:cubicBezTo>
                  <a:pt x="78514" y="127911"/>
                  <a:pt x="77389" y="125828"/>
                  <a:pt x="76571" y="123665"/>
                </a:cubicBezTo>
                <a:cubicBezTo>
                  <a:pt x="75780" y="121467"/>
                  <a:pt x="75331" y="119155"/>
                  <a:pt x="75191" y="116843"/>
                </a:cubicBezTo>
                <a:cubicBezTo>
                  <a:pt x="75191" y="116843"/>
                  <a:pt x="75120" y="115428"/>
                  <a:pt x="75050" y="114013"/>
                </a:cubicBezTo>
                <a:cubicBezTo>
                  <a:pt x="75015" y="113309"/>
                  <a:pt x="74997" y="112606"/>
                  <a:pt x="74989" y="112061"/>
                </a:cubicBezTo>
                <a:cubicBezTo>
                  <a:pt x="74989" y="111525"/>
                  <a:pt x="74980" y="111173"/>
                  <a:pt x="74980" y="111173"/>
                </a:cubicBezTo>
                <a:cubicBezTo>
                  <a:pt x="74980" y="111173"/>
                  <a:pt x="73644" y="111639"/>
                  <a:pt x="72316" y="112105"/>
                </a:cubicBezTo>
                <a:lnTo>
                  <a:pt x="69600" y="113002"/>
                </a:lnTo>
                <a:cubicBezTo>
                  <a:pt x="68483" y="113362"/>
                  <a:pt x="67349" y="113643"/>
                  <a:pt x="66197" y="113854"/>
                </a:cubicBezTo>
                <a:cubicBezTo>
                  <a:pt x="65063" y="114039"/>
                  <a:pt x="63912" y="114127"/>
                  <a:pt x="62751" y="114153"/>
                </a:cubicBezTo>
                <a:cubicBezTo>
                  <a:pt x="61591" y="114171"/>
                  <a:pt x="60422" y="114109"/>
                  <a:pt x="59244" y="113977"/>
                </a:cubicBezTo>
                <a:cubicBezTo>
                  <a:pt x="58655" y="113907"/>
                  <a:pt x="58066" y="113819"/>
                  <a:pt x="57477" y="113714"/>
                </a:cubicBezTo>
                <a:cubicBezTo>
                  <a:pt x="56896" y="113591"/>
                  <a:pt x="56325" y="113450"/>
                  <a:pt x="55754" y="113283"/>
                </a:cubicBezTo>
                <a:cubicBezTo>
                  <a:pt x="54611" y="112958"/>
                  <a:pt x="53468" y="112562"/>
                  <a:pt x="52334" y="112087"/>
                </a:cubicBezTo>
                <a:cubicBezTo>
                  <a:pt x="51200" y="111613"/>
                  <a:pt x="50074" y="111085"/>
                  <a:pt x="49020" y="110417"/>
                </a:cubicBezTo>
                <a:cubicBezTo>
                  <a:pt x="47956" y="109766"/>
                  <a:pt x="46910" y="109046"/>
                  <a:pt x="45899" y="108254"/>
                </a:cubicBezTo>
                <a:cubicBezTo>
                  <a:pt x="45389" y="107859"/>
                  <a:pt x="44888" y="107454"/>
                  <a:pt x="44395" y="107024"/>
                </a:cubicBezTo>
                <a:cubicBezTo>
                  <a:pt x="43912" y="106593"/>
                  <a:pt x="43455" y="106118"/>
                  <a:pt x="42998" y="105652"/>
                </a:cubicBezTo>
                <a:cubicBezTo>
                  <a:pt x="39323" y="101890"/>
                  <a:pt x="36809" y="97380"/>
                  <a:pt x="35666" y="92720"/>
                </a:cubicBezTo>
                <a:cubicBezTo>
                  <a:pt x="35121" y="90373"/>
                  <a:pt x="34822" y="88061"/>
                  <a:pt x="34936" y="85714"/>
                </a:cubicBezTo>
                <a:cubicBezTo>
                  <a:pt x="35059" y="83367"/>
                  <a:pt x="35490" y="81081"/>
                  <a:pt x="36246" y="78892"/>
                </a:cubicBezTo>
                <a:cubicBezTo>
                  <a:pt x="36246" y="78892"/>
                  <a:pt x="36360" y="78558"/>
                  <a:pt x="36536" y="78057"/>
                </a:cubicBezTo>
                <a:cubicBezTo>
                  <a:pt x="36712" y="77556"/>
                  <a:pt x="36940" y="76888"/>
                  <a:pt x="37204" y="76219"/>
                </a:cubicBezTo>
                <a:cubicBezTo>
                  <a:pt x="37723" y="74892"/>
                  <a:pt x="38233" y="73556"/>
                  <a:pt x="38233" y="73556"/>
                </a:cubicBezTo>
                <a:cubicBezTo>
                  <a:pt x="38233" y="73556"/>
                  <a:pt x="36817" y="73485"/>
                  <a:pt x="35402" y="73406"/>
                </a:cubicBezTo>
                <a:cubicBezTo>
                  <a:pt x="33969" y="73310"/>
                  <a:pt x="32536" y="73213"/>
                  <a:pt x="32536" y="73213"/>
                </a:cubicBezTo>
                <a:cubicBezTo>
                  <a:pt x="30162" y="73055"/>
                  <a:pt x="27973" y="72483"/>
                  <a:pt x="25784" y="71648"/>
                </a:cubicBezTo>
                <a:cubicBezTo>
                  <a:pt x="24703" y="71226"/>
                  <a:pt x="23631" y="70725"/>
                  <a:pt x="22593" y="70153"/>
                </a:cubicBezTo>
                <a:cubicBezTo>
                  <a:pt x="21565" y="69573"/>
                  <a:pt x="20606" y="68896"/>
                  <a:pt x="19657" y="68167"/>
                </a:cubicBezTo>
                <a:cubicBezTo>
                  <a:pt x="17776" y="66690"/>
                  <a:pt x="15974" y="64967"/>
                  <a:pt x="14532" y="62936"/>
                </a:cubicBezTo>
                <a:cubicBezTo>
                  <a:pt x="13046" y="60923"/>
                  <a:pt x="11710" y="58690"/>
                  <a:pt x="10778" y="56219"/>
                </a:cubicBezTo>
                <a:cubicBezTo>
                  <a:pt x="10294" y="54998"/>
                  <a:pt x="9881" y="53758"/>
                  <a:pt x="9538" y="52527"/>
                </a:cubicBezTo>
                <a:cubicBezTo>
                  <a:pt x="9196" y="51288"/>
                  <a:pt x="9020" y="50022"/>
                  <a:pt x="8861" y="48782"/>
                </a:cubicBezTo>
                <a:cubicBezTo>
                  <a:pt x="8712" y="47534"/>
                  <a:pt x="8642" y="46303"/>
                  <a:pt x="8633" y="45081"/>
                </a:cubicBezTo>
                <a:cubicBezTo>
                  <a:pt x="8624" y="43868"/>
                  <a:pt x="8782" y="42637"/>
                  <a:pt x="8958" y="41459"/>
                </a:cubicBezTo>
                <a:cubicBezTo>
                  <a:pt x="9635" y="36729"/>
                  <a:pt x="11736" y="32378"/>
                  <a:pt x="14796" y="28914"/>
                </a:cubicBezTo>
                <a:cubicBezTo>
                  <a:pt x="14796" y="28914"/>
                  <a:pt x="15719" y="27850"/>
                  <a:pt x="16721" y="26795"/>
                </a:cubicBezTo>
                <a:lnTo>
                  <a:pt x="18690" y="24730"/>
                </a:lnTo>
                <a:cubicBezTo>
                  <a:pt x="18690" y="24730"/>
                  <a:pt x="17407" y="24123"/>
                  <a:pt x="16132" y="23508"/>
                </a:cubicBezTo>
                <a:cubicBezTo>
                  <a:pt x="14848" y="22866"/>
                  <a:pt x="13565" y="22233"/>
                  <a:pt x="13565" y="22233"/>
                </a:cubicBezTo>
                <a:cubicBezTo>
                  <a:pt x="11560" y="21239"/>
                  <a:pt x="9855" y="19965"/>
                  <a:pt x="8237" y="18470"/>
                </a:cubicBezTo>
                <a:cubicBezTo>
                  <a:pt x="6655" y="16976"/>
                  <a:pt x="5152" y="15261"/>
                  <a:pt x="4035" y="13345"/>
                </a:cubicBezTo>
                <a:cubicBezTo>
                  <a:pt x="2892" y="11429"/>
                  <a:pt x="1899" y="9327"/>
                  <a:pt x="1222" y="7094"/>
                </a:cubicBezTo>
                <a:cubicBezTo>
                  <a:pt x="589" y="4862"/>
                  <a:pt x="167" y="2488"/>
                  <a:pt x="0" y="44"/>
                </a:cubicBezTo>
                <a:lnTo>
                  <a:pt x="2936" y="44"/>
                </a:lnTo>
                <a:cubicBezTo>
                  <a:pt x="3270" y="4149"/>
                  <a:pt x="4360" y="8009"/>
                  <a:pt x="6444" y="11261"/>
                </a:cubicBezTo>
                <a:cubicBezTo>
                  <a:pt x="8396" y="14523"/>
                  <a:pt x="11270" y="17160"/>
                  <a:pt x="14602" y="1897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17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510C06B3-032D-8220-6A6E-A96BCE06C497}"/>
              </a:ext>
            </a:extLst>
          </p:cNvPr>
          <p:cNvSpPr/>
          <p:nvPr/>
        </p:nvSpPr>
        <p:spPr>
          <a:xfrm rot="6024548">
            <a:off x="6727640" y="3433254"/>
            <a:ext cx="227097" cy="113559"/>
          </a:xfrm>
          <a:custGeom>
            <a:avLst/>
            <a:gdLst>
              <a:gd name="connsiteX0" fmla="*/ 261071 w 302266"/>
              <a:gd name="connsiteY0" fmla="*/ 72764 h 151147"/>
              <a:gd name="connsiteX1" fmla="*/ 264711 w 302266"/>
              <a:gd name="connsiteY1" fmla="*/ 72624 h 151147"/>
              <a:gd name="connsiteX2" fmla="*/ 268403 w 302266"/>
              <a:gd name="connsiteY2" fmla="*/ 72404 h 151147"/>
              <a:gd name="connsiteX3" fmla="*/ 274311 w 302266"/>
              <a:gd name="connsiteY3" fmla="*/ 71094 h 151147"/>
              <a:gd name="connsiteX4" fmla="*/ 277089 w 302266"/>
              <a:gd name="connsiteY4" fmla="*/ 69837 h 151147"/>
              <a:gd name="connsiteX5" fmla="*/ 278425 w 302266"/>
              <a:gd name="connsiteY5" fmla="*/ 69072 h 151147"/>
              <a:gd name="connsiteX6" fmla="*/ 279673 w 302266"/>
              <a:gd name="connsiteY6" fmla="*/ 68184 h 151147"/>
              <a:gd name="connsiteX7" fmla="*/ 284174 w 302266"/>
              <a:gd name="connsiteY7" fmla="*/ 63806 h 151147"/>
              <a:gd name="connsiteX8" fmla="*/ 287489 w 302266"/>
              <a:gd name="connsiteY8" fmla="*/ 58171 h 151147"/>
              <a:gd name="connsiteX9" fmla="*/ 289256 w 302266"/>
              <a:gd name="connsiteY9" fmla="*/ 51868 h 151147"/>
              <a:gd name="connsiteX10" fmla="*/ 289493 w 302266"/>
              <a:gd name="connsiteY10" fmla="*/ 48703 h 151147"/>
              <a:gd name="connsiteX11" fmla="*/ 289308 w 302266"/>
              <a:gd name="connsiteY11" fmla="*/ 45591 h 151147"/>
              <a:gd name="connsiteX12" fmla="*/ 288746 w 302266"/>
              <a:gd name="connsiteY12" fmla="*/ 42593 h 151147"/>
              <a:gd name="connsiteX13" fmla="*/ 287717 w 302266"/>
              <a:gd name="connsiteY13" fmla="*/ 39710 h 151147"/>
              <a:gd name="connsiteX14" fmla="*/ 284596 w 302266"/>
              <a:gd name="connsiteY14" fmla="*/ 34549 h 151147"/>
              <a:gd name="connsiteX15" fmla="*/ 283849 w 302266"/>
              <a:gd name="connsiteY15" fmla="*/ 33661 h 151147"/>
              <a:gd name="connsiteX16" fmla="*/ 282188 w 302266"/>
              <a:gd name="connsiteY16" fmla="*/ 31736 h 151147"/>
              <a:gd name="connsiteX17" fmla="*/ 279752 w 302266"/>
              <a:gd name="connsiteY17" fmla="*/ 29011 h 151147"/>
              <a:gd name="connsiteX18" fmla="*/ 276377 w 302266"/>
              <a:gd name="connsiteY18" fmla="*/ 30338 h 151147"/>
              <a:gd name="connsiteX19" fmla="*/ 274065 w 302266"/>
              <a:gd name="connsiteY19" fmla="*/ 31200 h 151147"/>
              <a:gd name="connsiteX20" fmla="*/ 273018 w 302266"/>
              <a:gd name="connsiteY20" fmla="*/ 31578 h 151147"/>
              <a:gd name="connsiteX21" fmla="*/ 267761 w 302266"/>
              <a:gd name="connsiteY21" fmla="*/ 33934 h 151147"/>
              <a:gd name="connsiteX22" fmla="*/ 265493 w 302266"/>
              <a:gd name="connsiteY22" fmla="*/ 35420 h 151147"/>
              <a:gd name="connsiteX23" fmla="*/ 263383 w 302266"/>
              <a:gd name="connsiteY23" fmla="*/ 37055 h 151147"/>
              <a:gd name="connsiteX24" fmla="*/ 261528 w 302266"/>
              <a:gd name="connsiteY24" fmla="*/ 38875 h 151147"/>
              <a:gd name="connsiteX25" fmla="*/ 259911 w 302266"/>
              <a:gd name="connsiteY25" fmla="*/ 40861 h 151147"/>
              <a:gd name="connsiteX26" fmla="*/ 257379 w 302266"/>
              <a:gd name="connsiteY26" fmla="*/ 45327 h 151147"/>
              <a:gd name="connsiteX27" fmla="*/ 255920 w 302266"/>
              <a:gd name="connsiteY27" fmla="*/ 50250 h 151147"/>
              <a:gd name="connsiteX28" fmla="*/ 255568 w 302266"/>
              <a:gd name="connsiteY28" fmla="*/ 55393 h 151147"/>
              <a:gd name="connsiteX29" fmla="*/ 255682 w 302266"/>
              <a:gd name="connsiteY29" fmla="*/ 56721 h 151147"/>
              <a:gd name="connsiteX30" fmla="*/ 255823 w 302266"/>
              <a:gd name="connsiteY30" fmla="*/ 58039 h 151147"/>
              <a:gd name="connsiteX31" fmla="*/ 256342 w 302266"/>
              <a:gd name="connsiteY31" fmla="*/ 60712 h 151147"/>
              <a:gd name="connsiteX32" fmla="*/ 258258 w 302266"/>
              <a:gd name="connsiteY32" fmla="*/ 66136 h 151147"/>
              <a:gd name="connsiteX33" fmla="*/ 259700 w 302266"/>
              <a:gd name="connsiteY33" fmla="*/ 69424 h 151147"/>
              <a:gd name="connsiteX34" fmla="*/ 261098 w 302266"/>
              <a:gd name="connsiteY34" fmla="*/ 72791 h 151147"/>
              <a:gd name="connsiteX35" fmla="*/ 224843 w 302266"/>
              <a:gd name="connsiteY35" fmla="*/ 109336 h 151147"/>
              <a:gd name="connsiteX36" fmla="*/ 228245 w 302266"/>
              <a:gd name="connsiteY36" fmla="*/ 110584 h 151147"/>
              <a:gd name="connsiteX37" fmla="*/ 231726 w 302266"/>
              <a:gd name="connsiteY37" fmla="*/ 111771 h 151147"/>
              <a:gd name="connsiteX38" fmla="*/ 243770 w 302266"/>
              <a:gd name="connsiteY38" fmla="*/ 112202 h 151147"/>
              <a:gd name="connsiteX39" fmla="*/ 249572 w 302266"/>
              <a:gd name="connsiteY39" fmla="*/ 109854 h 151147"/>
              <a:gd name="connsiteX40" fmla="*/ 254777 w 302266"/>
              <a:gd name="connsiteY40" fmla="*/ 105916 h 151147"/>
              <a:gd name="connsiteX41" fmla="*/ 255946 w 302266"/>
              <a:gd name="connsiteY41" fmla="*/ 104729 h 151147"/>
              <a:gd name="connsiteX42" fmla="*/ 256992 w 302266"/>
              <a:gd name="connsiteY42" fmla="*/ 103446 h 151147"/>
              <a:gd name="connsiteX43" fmla="*/ 258821 w 302266"/>
              <a:gd name="connsiteY43" fmla="*/ 100773 h 151147"/>
              <a:gd name="connsiteX44" fmla="*/ 261273 w 302266"/>
              <a:gd name="connsiteY44" fmla="*/ 95006 h 151147"/>
              <a:gd name="connsiteX45" fmla="*/ 261141 w 302266"/>
              <a:gd name="connsiteY45" fmla="*/ 82997 h 151147"/>
              <a:gd name="connsiteX46" fmla="*/ 260816 w 302266"/>
              <a:gd name="connsiteY46" fmla="*/ 81907 h 151147"/>
              <a:gd name="connsiteX47" fmla="*/ 260016 w 302266"/>
              <a:gd name="connsiteY47" fmla="*/ 79481 h 151147"/>
              <a:gd name="connsiteX48" fmla="*/ 258812 w 302266"/>
              <a:gd name="connsiteY48" fmla="*/ 76026 h 151147"/>
              <a:gd name="connsiteX49" fmla="*/ 255190 w 302266"/>
              <a:gd name="connsiteY49" fmla="*/ 75956 h 151147"/>
              <a:gd name="connsiteX50" fmla="*/ 252728 w 302266"/>
              <a:gd name="connsiteY50" fmla="*/ 75868 h 151147"/>
              <a:gd name="connsiteX51" fmla="*/ 251594 w 302266"/>
              <a:gd name="connsiteY51" fmla="*/ 75797 h 151147"/>
              <a:gd name="connsiteX52" fmla="*/ 240597 w 302266"/>
              <a:gd name="connsiteY52" fmla="*/ 77169 h 151147"/>
              <a:gd name="connsiteX53" fmla="*/ 235920 w 302266"/>
              <a:gd name="connsiteY53" fmla="*/ 79349 h 151147"/>
              <a:gd name="connsiteX54" fmla="*/ 233810 w 302266"/>
              <a:gd name="connsiteY54" fmla="*/ 80808 h 151147"/>
              <a:gd name="connsiteX55" fmla="*/ 232834 w 302266"/>
              <a:gd name="connsiteY55" fmla="*/ 81644 h 151147"/>
              <a:gd name="connsiteX56" fmla="*/ 231858 w 302266"/>
              <a:gd name="connsiteY56" fmla="*/ 82514 h 151147"/>
              <a:gd name="connsiteX57" fmla="*/ 228623 w 302266"/>
              <a:gd name="connsiteY57" fmla="*/ 86514 h 151147"/>
              <a:gd name="connsiteX58" fmla="*/ 226355 w 302266"/>
              <a:gd name="connsiteY58" fmla="*/ 91164 h 151147"/>
              <a:gd name="connsiteX59" fmla="*/ 224711 w 302266"/>
              <a:gd name="connsiteY59" fmla="*/ 102092 h 151147"/>
              <a:gd name="connsiteX60" fmla="*/ 224808 w 302266"/>
              <a:gd name="connsiteY60" fmla="*/ 105696 h 151147"/>
              <a:gd name="connsiteX61" fmla="*/ 224825 w 302266"/>
              <a:gd name="connsiteY61" fmla="*/ 109353 h 151147"/>
              <a:gd name="connsiteX62" fmla="*/ 177362 w 302266"/>
              <a:gd name="connsiteY62" fmla="*/ 129248 h 151147"/>
              <a:gd name="connsiteX63" fmla="*/ 178188 w 302266"/>
              <a:gd name="connsiteY63" fmla="*/ 130030 h 151147"/>
              <a:gd name="connsiteX64" fmla="*/ 180025 w 302266"/>
              <a:gd name="connsiteY64" fmla="*/ 131709 h 151147"/>
              <a:gd name="connsiteX65" fmla="*/ 182777 w 302266"/>
              <a:gd name="connsiteY65" fmla="*/ 134136 h 151147"/>
              <a:gd name="connsiteX66" fmla="*/ 193740 w 302266"/>
              <a:gd name="connsiteY66" fmla="*/ 139147 h 151147"/>
              <a:gd name="connsiteX67" fmla="*/ 206346 w 302266"/>
              <a:gd name="connsiteY67" fmla="*/ 137555 h 151147"/>
              <a:gd name="connsiteX68" fmla="*/ 209344 w 302266"/>
              <a:gd name="connsiteY68" fmla="*/ 136149 h 151147"/>
              <a:gd name="connsiteX69" fmla="*/ 212052 w 302266"/>
              <a:gd name="connsiteY69" fmla="*/ 134355 h 151147"/>
              <a:gd name="connsiteX70" fmla="*/ 214478 w 302266"/>
              <a:gd name="connsiteY70" fmla="*/ 132325 h 151147"/>
              <a:gd name="connsiteX71" fmla="*/ 216535 w 302266"/>
              <a:gd name="connsiteY71" fmla="*/ 129969 h 151147"/>
              <a:gd name="connsiteX72" fmla="*/ 219577 w 302266"/>
              <a:gd name="connsiteY72" fmla="*/ 124703 h 151147"/>
              <a:gd name="connsiteX73" fmla="*/ 221001 w 302266"/>
              <a:gd name="connsiteY73" fmla="*/ 118795 h 151147"/>
              <a:gd name="connsiteX74" fmla="*/ 221318 w 302266"/>
              <a:gd name="connsiteY74" fmla="*/ 115147 h 151147"/>
              <a:gd name="connsiteX75" fmla="*/ 221511 w 302266"/>
              <a:gd name="connsiteY75" fmla="*/ 111481 h 151147"/>
              <a:gd name="connsiteX76" fmla="*/ 218205 w 302266"/>
              <a:gd name="connsiteY76" fmla="*/ 110048 h 151147"/>
              <a:gd name="connsiteX77" fmla="*/ 214935 w 302266"/>
              <a:gd name="connsiteY77" fmla="*/ 108492 h 151147"/>
              <a:gd name="connsiteX78" fmla="*/ 209573 w 302266"/>
              <a:gd name="connsiteY78" fmla="*/ 106487 h 151147"/>
              <a:gd name="connsiteX79" fmla="*/ 204254 w 302266"/>
              <a:gd name="connsiteY79" fmla="*/ 105573 h 151147"/>
              <a:gd name="connsiteX80" fmla="*/ 201669 w 302266"/>
              <a:gd name="connsiteY80" fmla="*/ 105573 h 151147"/>
              <a:gd name="connsiteX81" fmla="*/ 199102 w 302266"/>
              <a:gd name="connsiteY81" fmla="*/ 105793 h 151147"/>
              <a:gd name="connsiteX82" fmla="*/ 196614 w 302266"/>
              <a:gd name="connsiteY82" fmla="*/ 106356 h 151147"/>
              <a:gd name="connsiteX83" fmla="*/ 194162 w 302266"/>
              <a:gd name="connsiteY83" fmla="*/ 107155 h 151147"/>
              <a:gd name="connsiteX84" fmla="*/ 185775 w 302266"/>
              <a:gd name="connsiteY84" fmla="*/ 113028 h 151147"/>
              <a:gd name="connsiteX85" fmla="*/ 180069 w 302266"/>
              <a:gd name="connsiteY85" fmla="*/ 122487 h 151147"/>
              <a:gd name="connsiteX86" fmla="*/ 178777 w 302266"/>
              <a:gd name="connsiteY86" fmla="*/ 125854 h 151147"/>
              <a:gd name="connsiteX87" fmla="*/ 177836 w 302266"/>
              <a:gd name="connsiteY87" fmla="*/ 128184 h 151147"/>
              <a:gd name="connsiteX88" fmla="*/ 177388 w 302266"/>
              <a:gd name="connsiteY88" fmla="*/ 129230 h 151147"/>
              <a:gd name="connsiteX89" fmla="*/ 125872 w 302266"/>
              <a:gd name="connsiteY89" fmla="*/ 129424 h 151147"/>
              <a:gd name="connsiteX90" fmla="*/ 127402 w 302266"/>
              <a:gd name="connsiteY90" fmla="*/ 132729 h 151147"/>
              <a:gd name="connsiteX91" fmla="*/ 129019 w 302266"/>
              <a:gd name="connsiteY91" fmla="*/ 136052 h 151147"/>
              <a:gd name="connsiteX92" fmla="*/ 132492 w 302266"/>
              <a:gd name="connsiteY92" fmla="*/ 141001 h 151147"/>
              <a:gd name="connsiteX93" fmla="*/ 137230 w 302266"/>
              <a:gd name="connsiteY93" fmla="*/ 144843 h 151147"/>
              <a:gd name="connsiteX94" fmla="*/ 142997 w 302266"/>
              <a:gd name="connsiteY94" fmla="*/ 147314 h 151147"/>
              <a:gd name="connsiteX95" fmla="*/ 149467 w 302266"/>
              <a:gd name="connsiteY95" fmla="*/ 148201 h 151147"/>
              <a:gd name="connsiteX96" fmla="*/ 151129 w 302266"/>
              <a:gd name="connsiteY96" fmla="*/ 148201 h 151147"/>
              <a:gd name="connsiteX97" fmla="*/ 152764 w 302266"/>
              <a:gd name="connsiteY97" fmla="*/ 148034 h 151147"/>
              <a:gd name="connsiteX98" fmla="*/ 155946 w 302266"/>
              <a:gd name="connsiteY98" fmla="*/ 147437 h 151147"/>
              <a:gd name="connsiteX99" fmla="*/ 158962 w 302266"/>
              <a:gd name="connsiteY99" fmla="*/ 146487 h 151147"/>
              <a:gd name="connsiteX100" fmla="*/ 161766 w 302266"/>
              <a:gd name="connsiteY100" fmla="*/ 145098 h 151147"/>
              <a:gd name="connsiteX101" fmla="*/ 166593 w 302266"/>
              <a:gd name="connsiteY101" fmla="*/ 141406 h 151147"/>
              <a:gd name="connsiteX102" fmla="*/ 170179 w 302266"/>
              <a:gd name="connsiteY102" fmla="*/ 136500 h 151147"/>
              <a:gd name="connsiteX103" fmla="*/ 171876 w 302266"/>
              <a:gd name="connsiteY103" fmla="*/ 133265 h 151147"/>
              <a:gd name="connsiteX104" fmla="*/ 173467 w 302266"/>
              <a:gd name="connsiteY104" fmla="*/ 129951 h 151147"/>
              <a:gd name="connsiteX105" fmla="*/ 170962 w 302266"/>
              <a:gd name="connsiteY105" fmla="*/ 127358 h 151147"/>
              <a:gd name="connsiteX106" fmla="*/ 168535 w 302266"/>
              <a:gd name="connsiteY106" fmla="*/ 124659 h 151147"/>
              <a:gd name="connsiteX107" fmla="*/ 164351 w 302266"/>
              <a:gd name="connsiteY107" fmla="*/ 120747 h 151147"/>
              <a:gd name="connsiteX108" fmla="*/ 159788 w 302266"/>
              <a:gd name="connsiteY108" fmla="*/ 117854 h 151147"/>
              <a:gd name="connsiteX109" fmla="*/ 157397 w 302266"/>
              <a:gd name="connsiteY109" fmla="*/ 116861 h 151147"/>
              <a:gd name="connsiteX110" fmla="*/ 154935 w 302266"/>
              <a:gd name="connsiteY110" fmla="*/ 116079 h 151147"/>
              <a:gd name="connsiteX111" fmla="*/ 152412 w 302266"/>
              <a:gd name="connsiteY111" fmla="*/ 115621 h 151147"/>
              <a:gd name="connsiteX112" fmla="*/ 151129 w 302266"/>
              <a:gd name="connsiteY112" fmla="*/ 115525 h 151147"/>
              <a:gd name="connsiteX113" fmla="*/ 149828 w 302266"/>
              <a:gd name="connsiteY113" fmla="*/ 115446 h 151147"/>
              <a:gd name="connsiteX114" fmla="*/ 144703 w 302266"/>
              <a:gd name="connsiteY114" fmla="*/ 115991 h 151147"/>
              <a:gd name="connsiteX115" fmla="*/ 139815 w 302266"/>
              <a:gd name="connsiteY115" fmla="*/ 117652 h 151147"/>
              <a:gd name="connsiteX116" fmla="*/ 135199 w 302266"/>
              <a:gd name="connsiteY116" fmla="*/ 120395 h 151147"/>
              <a:gd name="connsiteX117" fmla="*/ 130936 w 302266"/>
              <a:gd name="connsiteY117" fmla="*/ 124245 h 151147"/>
              <a:gd name="connsiteX118" fmla="*/ 128456 w 302266"/>
              <a:gd name="connsiteY118" fmla="*/ 126839 h 151147"/>
              <a:gd name="connsiteX119" fmla="*/ 125881 w 302266"/>
              <a:gd name="connsiteY119" fmla="*/ 129415 h 151147"/>
              <a:gd name="connsiteX120" fmla="*/ 78241 w 302266"/>
              <a:gd name="connsiteY120" fmla="*/ 109898 h 151147"/>
              <a:gd name="connsiteX121" fmla="*/ 78382 w 302266"/>
              <a:gd name="connsiteY121" fmla="*/ 113538 h 151147"/>
              <a:gd name="connsiteX122" fmla="*/ 78602 w 302266"/>
              <a:gd name="connsiteY122" fmla="*/ 117221 h 151147"/>
              <a:gd name="connsiteX123" fmla="*/ 79903 w 302266"/>
              <a:gd name="connsiteY123" fmla="*/ 123129 h 151147"/>
              <a:gd name="connsiteX124" fmla="*/ 82804 w 302266"/>
              <a:gd name="connsiteY124" fmla="*/ 128492 h 151147"/>
              <a:gd name="connsiteX125" fmla="*/ 87173 w 302266"/>
              <a:gd name="connsiteY125" fmla="*/ 133002 h 151147"/>
              <a:gd name="connsiteX126" fmla="*/ 92808 w 302266"/>
              <a:gd name="connsiteY126" fmla="*/ 136316 h 151147"/>
              <a:gd name="connsiteX127" fmla="*/ 99103 w 302266"/>
              <a:gd name="connsiteY127" fmla="*/ 138083 h 151147"/>
              <a:gd name="connsiteX128" fmla="*/ 102268 w 302266"/>
              <a:gd name="connsiteY128" fmla="*/ 138329 h 151147"/>
              <a:gd name="connsiteX129" fmla="*/ 105380 w 302266"/>
              <a:gd name="connsiteY129" fmla="*/ 138144 h 151147"/>
              <a:gd name="connsiteX130" fmla="*/ 108377 w 302266"/>
              <a:gd name="connsiteY130" fmla="*/ 137582 h 151147"/>
              <a:gd name="connsiteX131" fmla="*/ 111261 w 302266"/>
              <a:gd name="connsiteY131" fmla="*/ 136553 h 151147"/>
              <a:gd name="connsiteX132" fmla="*/ 116430 w 302266"/>
              <a:gd name="connsiteY132" fmla="*/ 133432 h 151147"/>
              <a:gd name="connsiteX133" fmla="*/ 117318 w 302266"/>
              <a:gd name="connsiteY133" fmla="*/ 132694 h 151147"/>
              <a:gd name="connsiteX134" fmla="*/ 119252 w 302266"/>
              <a:gd name="connsiteY134" fmla="*/ 131032 h 151147"/>
              <a:gd name="connsiteX135" fmla="*/ 121986 w 302266"/>
              <a:gd name="connsiteY135" fmla="*/ 128597 h 151147"/>
              <a:gd name="connsiteX136" fmla="*/ 120659 w 302266"/>
              <a:gd name="connsiteY136" fmla="*/ 125221 h 151147"/>
              <a:gd name="connsiteX137" fmla="*/ 119806 w 302266"/>
              <a:gd name="connsiteY137" fmla="*/ 122918 h 151147"/>
              <a:gd name="connsiteX138" fmla="*/ 119437 w 302266"/>
              <a:gd name="connsiteY138" fmla="*/ 121863 h 151147"/>
              <a:gd name="connsiteX139" fmla="*/ 117081 w 302266"/>
              <a:gd name="connsiteY139" fmla="*/ 116606 h 151147"/>
              <a:gd name="connsiteX140" fmla="*/ 115604 w 302266"/>
              <a:gd name="connsiteY140" fmla="*/ 114338 h 151147"/>
              <a:gd name="connsiteX141" fmla="*/ 113969 w 302266"/>
              <a:gd name="connsiteY141" fmla="*/ 112219 h 151147"/>
              <a:gd name="connsiteX142" fmla="*/ 112149 w 302266"/>
              <a:gd name="connsiteY142" fmla="*/ 110364 h 151147"/>
              <a:gd name="connsiteX143" fmla="*/ 110171 w 302266"/>
              <a:gd name="connsiteY143" fmla="*/ 108738 h 151147"/>
              <a:gd name="connsiteX144" fmla="*/ 105705 w 302266"/>
              <a:gd name="connsiteY144" fmla="*/ 106206 h 151147"/>
              <a:gd name="connsiteX145" fmla="*/ 100782 w 302266"/>
              <a:gd name="connsiteY145" fmla="*/ 104747 h 151147"/>
              <a:gd name="connsiteX146" fmla="*/ 95639 w 302266"/>
              <a:gd name="connsiteY146" fmla="*/ 104386 h 151147"/>
              <a:gd name="connsiteX147" fmla="*/ 90320 w 302266"/>
              <a:gd name="connsiteY147" fmla="*/ 105142 h 151147"/>
              <a:gd name="connsiteX148" fmla="*/ 84905 w 302266"/>
              <a:gd name="connsiteY148" fmla="*/ 107059 h 151147"/>
              <a:gd name="connsiteX149" fmla="*/ 81617 w 302266"/>
              <a:gd name="connsiteY149" fmla="*/ 108501 h 151147"/>
              <a:gd name="connsiteX150" fmla="*/ 78250 w 302266"/>
              <a:gd name="connsiteY150" fmla="*/ 109898 h 151147"/>
              <a:gd name="connsiteX151" fmla="*/ 41688 w 302266"/>
              <a:gd name="connsiteY151" fmla="*/ 73626 h 151147"/>
              <a:gd name="connsiteX152" fmla="*/ 41292 w 302266"/>
              <a:gd name="connsiteY152" fmla="*/ 74681 h 151147"/>
              <a:gd name="connsiteX153" fmla="*/ 40439 w 302266"/>
              <a:gd name="connsiteY153" fmla="*/ 77028 h 151147"/>
              <a:gd name="connsiteX154" fmla="*/ 39253 w 302266"/>
              <a:gd name="connsiteY154" fmla="*/ 80509 h 151147"/>
              <a:gd name="connsiteX155" fmla="*/ 38813 w 302266"/>
              <a:gd name="connsiteY155" fmla="*/ 92553 h 151147"/>
              <a:gd name="connsiteX156" fmla="*/ 41160 w 302266"/>
              <a:gd name="connsiteY156" fmla="*/ 98356 h 151147"/>
              <a:gd name="connsiteX157" fmla="*/ 45090 w 302266"/>
              <a:gd name="connsiteY157" fmla="*/ 103569 h 151147"/>
              <a:gd name="connsiteX158" fmla="*/ 46277 w 302266"/>
              <a:gd name="connsiteY158" fmla="*/ 104738 h 151147"/>
              <a:gd name="connsiteX159" fmla="*/ 47551 w 302266"/>
              <a:gd name="connsiteY159" fmla="*/ 105784 h 151147"/>
              <a:gd name="connsiteX160" fmla="*/ 50224 w 302266"/>
              <a:gd name="connsiteY160" fmla="*/ 107613 h 151147"/>
              <a:gd name="connsiteX161" fmla="*/ 55991 w 302266"/>
              <a:gd name="connsiteY161" fmla="*/ 110074 h 151147"/>
              <a:gd name="connsiteX162" fmla="*/ 68000 w 302266"/>
              <a:gd name="connsiteY162" fmla="*/ 109951 h 151147"/>
              <a:gd name="connsiteX163" fmla="*/ 69099 w 302266"/>
              <a:gd name="connsiteY163" fmla="*/ 109626 h 151147"/>
              <a:gd name="connsiteX164" fmla="*/ 71516 w 302266"/>
              <a:gd name="connsiteY164" fmla="*/ 108835 h 151147"/>
              <a:gd name="connsiteX165" fmla="*/ 74980 w 302266"/>
              <a:gd name="connsiteY165" fmla="*/ 107630 h 151147"/>
              <a:gd name="connsiteX166" fmla="*/ 75050 w 302266"/>
              <a:gd name="connsiteY166" fmla="*/ 104008 h 151147"/>
              <a:gd name="connsiteX167" fmla="*/ 75147 w 302266"/>
              <a:gd name="connsiteY167" fmla="*/ 101547 h 151147"/>
              <a:gd name="connsiteX168" fmla="*/ 75217 w 302266"/>
              <a:gd name="connsiteY168" fmla="*/ 100413 h 151147"/>
              <a:gd name="connsiteX169" fmla="*/ 73855 w 302266"/>
              <a:gd name="connsiteY169" fmla="*/ 89415 h 151147"/>
              <a:gd name="connsiteX170" fmla="*/ 71674 w 302266"/>
              <a:gd name="connsiteY170" fmla="*/ 84738 h 151147"/>
              <a:gd name="connsiteX171" fmla="*/ 70215 w 302266"/>
              <a:gd name="connsiteY171" fmla="*/ 82628 h 151147"/>
              <a:gd name="connsiteX172" fmla="*/ 69380 w 302266"/>
              <a:gd name="connsiteY172" fmla="*/ 81652 h 151147"/>
              <a:gd name="connsiteX173" fmla="*/ 68518 w 302266"/>
              <a:gd name="connsiteY173" fmla="*/ 80676 h 151147"/>
              <a:gd name="connsiteX174" fmla="*/ 64527 w 302266"/>
              <a:gd name="connsiteY174" fmla="*/ 77441 h 151147"/>
              <a:gd name="connsiteX175" fmla="*/ 59877 w 302266"/>
              <a:gd name="connsiteY175" fmla="*/ 75173 h 151147"/>
              <a:gd name="connsiteX176" fmla="*/ 48949 w 302266"/>
              <a:gd name="connsiteY176" fmla="*/ 73520 h 151147"/>
              <a:gd name="connsiteX177" fmla="*/ 45345 w 302266"/>
              <a:gd name="connsiteY177" fmla="*/ 73608 h 151147"/>
              <a:gd name="connsiteX178" fmla="*/ 42831 w 302266"/>
              <a:gd name="connsiteY178" fmla="*/ 73626 h 151147"/>
              <a:gd name="connsiteX179" fmla="*/ 41688 w 302266"/>
              <a:gd name="connsiteY179" fmla="*/ 73626 h 151147"/>
              <a:gd name="connsiteX180" fmla="*/ 21837 w 302266"/>
              <a:gd name="connsiteY180" fmla="*/ 26136 h 151147"/>
              <a:gd name="connsiteX181" fmla="*/ 21046 w 302266"/>
              <a:gd name="connsiteY181" fmla="*/ 26962 h 151147"/>
              <a:gd name="connsiteX182" fmla="*/ 19367 w 302266"/>
              <a:gd name="connsiteY182" fmla="*/ 28800 h 151147"/>
              <a:gd name="connsiteX183" fmla="*/ 16941 w 302266"/>
              <a:gd name="connsiteY183" fmla="*/ 31551 h 151147"/>
              <a:gd name="connsiteX184" fmla="*/ 13653 w 302266"/>
              <a:gd name="connsiteY184" fmla="*/ 36659 h 151147"/>
              <a:gd name="connsiteX185" fmla="*/ 11921 w 302266"/>
              <a:gd name="connsiteY185" fmla="*/ 42505 h 151147"/>
              <a:gd name="connsiteX186" fmla="*/ 13494 w 302266"/>
              <a:gd name="connsiteY186" fmla="*/ 55103 h 151147"/>
              <a:gd name="connsiteX187" fmla="*/ 14901 w 302266"/>
              <a:gd name="connsiteY187" fmla="*/ 58110 h 151147"/>
              <a:gd name="connsiteX188" fmla="*/ 16694 w 302266"/>
              <a:gd name="connsiteY188" fmla="*/ 60817 h 151147"/>
              <a:gd name="connsiteX189" fmla="*/ 18734 w 302266"/>
              <a:gd name="connsiteY189" fmla="*/ 63244 h 151147"/>
              <a:gd name="connsiteX190" fmla="*/ 21081 w 302266"/>
              <a:gd name="connsiteY190" fmla="*/ 65301 h 151147"/>
              <a:gd name="connsiteX191" fmla="*/ 26347 w 302266"/>
              <a:gd name="connsiteY191" fmla="*/ 68342 h 151147"/>
              <a:gd name="connsiteX192" fmla="*/ 32246 w 302266"/>
              <a:gd name="connsiteY192" fmla="*/ 69758 h 151147"/>
              <a:gd name="connsiteX193" fmla="*/ 35894 w 302266"/>
              <a:gd name="connsiteY193" fmla="*/ 70083 h 151147"/>
              <a:gd name="connsiteX194" fmla="*/ 39569 w 302266"/>
              <a:gd name="connsiteY194" fmla="*/ 70285 h 151147"/>
              <a:gd name="connsiteX195" fmla="*/ 41002 w 302266"/>
              <a:gd name="connsiteY195" fmla="*/ 66980 h 151147"/>
              <a:gd name="connsiteX196" fmla="*/ 42558 w 302266"/>
              <a:gd name="connsiteY196" fmla="*/ 63701 h 151147"/>
              <a:gd name="connsiteX197" fmla="*/ 44562 w 302266"/>
              <a:gd name="connsiteY197" fmla="*/ 58347 h 151147"/>
              <a:gd name="connsiteX198" fmla="*/ 45485 w 302266"/>
              <a:gd name="connsiteY198" fmla="*/ 53028 h 151147"/>
              <a:gd name="connsiteX199" fmla="*/ 45485 w 302266"/>
              <a:gd name="connsiteY199" fmla="*/ 50444 h 151147"/>
              <a:gd name="connsiteX200" fmla="*/ 45266 w 302266"/>
              <a:gd name="connsiteY200" fmla="*/ 47877 h 151147"/>
              <a:gd name="connsiteX201" fmla="*/ 44703 w 302266"/>
              <a:gd name="connsiteY201" fmla="*/ 45380 h 151147"/>
              <a:gd name="connsiteX202" fmla="*/ 43903 w 302266"/>
              <a:gd name="connsiteY202" fmla="*/ 42918 h 151147"/>
              <a:gd name="connsiteX203" fmla="*/ 38048 w 302266"/>
              <a:gd name="connsiteY203" fmla="*/ 34532 h 151147"/>
              <a:gd name="connsiteX204" fmla="*/ 33740 w 302266"/>
              <a:gd name="connsiteY204" fmla="*/ 31314 h 151147"/>
              <a:gd name="connsiteX205" fmla="*/ 28589 w 302266"/>
              <a:gd name="connsiteY205" fmla="*/ 28826 h 151147"/>
              <a:gd name="connsiteX206" fmla="*/ 25222 w 302266"/>
              <a:gd name="connsiteY206" fmla="*/ 27534 h 151147"/>
              <a:gd name="connsiteX207" fmla="*/ 22892 w 302266"/>
              <a:gd name="connsiteY207" fmla="*/ 26593 h 151147"/>
              <a:gd name="connsiteX208" fmla="*/ 21855 w 302266"/>
              <a:gd name="connsiteY208" fmla="*/ 26145 h 151147"/>
              <a:gd name="connsiteX209" fmla="*/ 14585 w 302266"/>
              <a:gd name="connsiteY209" fmla="*/ 18919 h 151147"/>
              <a:gd name="connsiteX210" fmla="*/ 17820 w 302266"/>
              <a:gd name="connsiteY210" fmla="*/ 20615 h 151147"/>
              <a:gd name="connsiteX211" fmla="*/ 21134 w 302266"/>
              <a:gd name="connsiteY211" fmla="*/ 22206 h 151147"/>
              <a:gd name="connsiteX212" fmla="*/ 23727 w 302266"/>
              <a:gd name="connsiteY212" fmla="*/ 19710 h 151147"/>
              <a:gd name="connsiteX213" fmla="*/ 26435 w 302266"/>
              <a:gd name="connsiteY213" fmla="*/ 17292 h 151147"/>
              <a:gd name="connsiteX214" fmla="*/ 32923 w 302266"/>
              <a:gd name="connsiteY214" fmla="*/ 9187 h 151147"/>
              <a:gd name="connsiteX215" fmla="*/ 35569 w 302266"/>
              <a:gd name="connsiteY215" fmla="*/ 0 h 151147"/>
              <a:gd name="connsiteX216" fmla="*/ 38505 w 302266"/>
              <a:gd name="connsiteY216" fmla="*/ 0 h 151147"/>
              <a:gd name="connsiteX217" fmla="*/ 37591 w 302266"/>
              <a:gd name="connsiteY217" fmla="*/ 5363 h 151147"/>
              <a:gd name="connsiteX218" fmla="*/ 35578 w 302266"/>
              <a:gd name="connsiteY218" fmla="*/ 10479 h 151147"/>
              <a:gd name="connsiteX219" fmla="*/ 32483 w 302266"/>
              <a:gd name="connsiteY219" fmla="*/ 15332 h 151147"/>
              <a:gd name="connsiteX220" fmla="*/ 28299 w 302266"/>
              <a:gd name="connsiteY220" fmla="*/ 19833 h 151147"/>
              <a:gd name="connsiteX221" fmla="*/ 26294 w 302266"/>
              <a:gd name="connsiteY221" fmla="*/ 21714 h 151147"/>
              <a:gd name="connsiteX222" fmla="*/ 24299 w 302266"/>
              <a:gd name="connsiteY222" fmla="*/ 23648 h 151147"/>
              <a:gd name="connsiteX223" fmla="*/ 26839 w 302266"/>
              <a:gd name="connsiteY223" fmla="*/ 24747 h 151147"/>
              <a:gd name="connsiteX224" fmla="*/ 29406 w 302266"/>
              <a:gd name="connsiteY224" fmla="*/ 25784 h 151147"/>
              <a:gd name="connsiteX225" fmla="*/ 40070 w 302266"/>
              <a:gd name="connsiteY225" fmla="*/ 32360 h 151147"/>
              <a:gd name="connsiteX226" fmla="*/ 42083 w 302266"/>
              <a:gd name="connsiteY226" fmla="*/ 34470 h 151147"/>
              <a:gd name="connsiteX227" fmla="*/ 43877 w 302266"/>
              <a:gd name="connsiteY227" fmla="*/ 36738 h 151147"/>
              <a:gd name="connsiteX228" fmla="*/ 45354 w 302266"/>
              <a:gd name="connsiteY228" fmla="*/ 39200 h 151147"/>
              <a:gd name="connsiteX229" fmla="*/ 46611 w 302266"/>
              <a:gd name="connsiteY229" fmla="*/ 41820 h 151147"/>
              <a:gd name="connsiteX230" fmla="*/ 48149 w 302266"/>
              <a:gd name="connsiteY230" fmla="*/ 47384 h 151147"/>
              <a:gd name="connsiteX231" fmla="*/ 48431 w 302266"/>
              <a:gd name="connsiteY231" fmla="*/ 53187 h 151147"/>
              <a:gd name="connsiteX232" fmla="*/ 48079 w 302266"/>
              <a:gd name="connsiteY232" fmla="*/ 56184 h 151147"/>
              <a:gd name="connsiteX233" fmla="*/ 47472 w 302266"/>
              <a:gd name="connsiteY233" fmla="*/ 59191 h 151147"/>
              <a:gd name="connsiteX234" fmla="*/ 45248 w 302266"/>
              <a:gd name="connsiteY234" fmla="*/ 65310 h 151147"/>
              <a:gd name="connsiteX235" fmla="*/ 44123 w 302266"/>
              <a:gd name="connsiteY235" fmla="*/ 67824 h 151147"/>
              <a:gd name="connsiteX236" fmla="*/ 43024 w 302266"/>
              <a:gd name="connsiteY236" fmla="*/ 70382 h 151147"/>
              <a:gd name="connsiteX237" fmla="*/ 45784 w 302266"/>
              <a:gd name="connsiteY237" fmla="*/ 70417 h 151147"/>
              <a:gd name="connsiteX238" fmla="*/ 47692 w 302266"/>
              <a:gd name="connsiteY238" fmla="*/ 70400 h 151147"/>
              <a:gd name="connsiteX239" fmla="*/ 48562 w 302266"/>
              <a:gd name="connsiteY239" fmla="*/ 70382 h 151147"/>
              <a:gd name="connsiteX240" fmla="*/ 55041 w 302266"/>
              <a:gd name="connsiteY240" fmla="*/ 70830 h 151147"/>
              <a:gd name="connsiteX241" fmla="*/ 60932 w 302266"/>
              <a:gd name="connsiteY241" fmla="*/ 72369 h 151147"/>
              <a:gd name="connsiteX242" fmla="*/ 70611 w 302266"/>
              <a:gd name="connsiteY242" fmla="*/ 78628 h 151147"/>
              <a:gd name="connsiteX243" fmla="*/ 71586 w 302266"/>
              <a:gd name="connsiteY243" fmla="*/ 79718 h 151147"/>
              <a:gd name="connsiteX244" fmla="*/ 72527 w 302266"/>
              <a:gd name="connsiteY244" fmla="*/ 80817 h 151147"/>
              <a:gd name="connsiteX245" fmla="*/ 74162 w 302266"/>
              <a:gd name="connsiteY245" fmla="*/ 83191 h 151147"/>
              <a:gd name="connsiteX246" fmla="*/ 75542 w 302266"/>
              <a:gd name="connsiteY246" fmla="*/ 85731 h 151147"/>
              <a:gd name="connsiteX247" fmla="*/ 76641 w 302266"/>
              <a:gd name="connsiteY247" fmla="*/ 88457 h 151147"/>
              <a:gd name="connsiteX248" fmla="*/ 77081 w 302266"/>
              <a:gd name="connsiteY248" fmla="*/ 89898 h 151147"/>
              <a:gd name="connsiteX249" fmla="*/ 77485 w 302266"/>
              <a:gd name="connsiteY249" fmla="*/ 91340 h 151147"/>
              <a:gd name="connsiteX250" fmla="*/ 78066 w 302266"/>
              <a:gd name="connsiteY250" fmla="*/ 94373 h 151147"/>
              <a:gd name="connsiteX251" fmla="*/ 78338 w 302266"/>
              <a:gd name="connsiteY251" fmla="*/ 97582 h 151147"/>
              <a:gd name="connsiteX252" fmla="*/ 78356 w 302266"/>
              <a:gd name="connsiteY252" fmla="*/ 100870 h 151147"/>
              <a:gd name="connsiteX253" fmla="*/ 78268 w 302266"/>
              <a:gd name="connsiteY253" fmla="*/ 103639 h 151147"/>
              <a:gd name="connsiteX254" fmla="*/ 78224 w 302266"/>
              <a:gd name="connsiteY254" fmla="*/ 106435 h 151147"/>
              <a:gd name="connsiteX255" fmla="*/ 79033 w 302266"/>
              <a:gd name="connsiteY255" fmla="*/ 106127 h 151147"/>
              <a:gd name="connsiteX256" fmla="*/ 80808 w 302266"/>
              <a:gd name="connsiteY256" fmla="*/ 105406 h 151147"/>
              <a:gd name="connsiteX257" fmla="*/ 83367 w 302266"/>
              <a:gd name="connsiteY257" fmla="*/ 104307 h 151147"/>
              <a:gd name="connsiteX258" fmla="*/ 89512 w 302266"/>
              <a:gd name="connsiteY258" fmla="*/ 102268 h 151147"/>
              <a:gd name="connsiteX259" fmla="*/ 95542 w 302266"/>
              <a:gd name="connsiteY259" fmla="*/ 101450 h 151147"/>
              <a:gd name="connsiteX260" fmla="*/ 101336 w 302266"/>
              <a:gd name="connsiteY260" fmla="*/ 101863 h 151147"/>
              <a:gd name="connsiteX261" fmla="*/ 106865 w 302266"/>
              <a:gd name="connsiteY261" fmla="*/ 103534 h 151147"/>
              <a:gd name="connsiteX262" fmla="*/ 111885 w 302266"/>
              <a:gd name="connsiteY262" fmla="*/ 106391 h 151147"/>
              <a:gd name="connsiteX263" fmla="*/ 116184 w 302266"/>
              <a:gd name="connsiteY263" fmla="*/ 110294 h 151147"/>
              <a:gd name="connsiteX264" fmla="*/ 122522 w 302266"/>
              <a:gd name="connsiteY264" fmla="*/ 121063 h 151147"/>
              <a:gd name="connsiteX265" fmla="*/ 123498 w 302266"/>
              <a:gd name="connsiteY265" fmla="*/ 123657 h 151147"/>
              <a:gd name="connsiteX266" fmla="*/ 124527 w 302266"/>
              <a:gd name="connsiteY266" fmla="*/ 126259 h 151147"/>
              <a:gd name="connsiteX267" fmla="*/ 126514 w 302266"/>
              <a:gd name="connsiteY267" fmla="*/ 124307 h 151147"/>
              <a:gd name="connsiteX268" fmla="*/ 128456 w 302266"/>
              <a:gd name="connsiteY268" fmla="*/ 122311 h 151147"/>
              <a:gd name="connsiteX269" fmla="*/ 133344 w 302266"/>
              <a:gd name="connsiteY269" fmla="*/ 118065 h 151147"/>
              <a:gd name="connsiteX270" fmla="*/ 138593 w 302266"/>
              <a:gd name="connsiteY270" fmla="*/ 114988 h 151147"/>
              <a:gd name="connsiteX271" fmla="*/ 144105 w 302266"/>
              <a:gd name="connsiteY271" fmla="*/ 113133 h 151147"/>
              <a:gd name="connsiteX272" fmla="*/ 146953 w 302266"/>
              <a:gd name="connsiteY272" fmla="*/ 112676 h 151147"/>
              <a:gd name="connsiteX273" fmla="*/ 149872 w 302266"/>
              <a:gd name="connsiteY273" fmla="*/ 112553 h 151147"/>
              <a:gd name="connsiteX274" fmla="*/ 161098 w 302266"/>
              <a:gd name="connsiteY274" fmla="*/ 115226 h 151147"/>
              <a:gd name="connsiteX275" fmla="*/ 166276 w 302266"/>
              <a:gd name="connsiteY275" fmla="*/ 118408 h 151147"/>
              <a:gd name="connsiteX276" fmla="*/ 171076 w 302266"/>
              <a:gd name="connsiteY276" fmla="*/ 122813 h 151147"/>
              <a:gd name="connsiteX277" fmla="*/ 172957 w 302266"/>
              <a:gd name="connsiteY277" fmla="*/ 124817 h 151147"/>
              <a:gd name="connsiteX278" fmla="*/ 174900 w 302266"/>
              <a:gd name="connsiteY278" fmla="*/ 126813 h 151147"/>
              <a:gd name="connsiteX279" fmla="*/ 175999 w 302266"/>
              <a:gd name="connsiteY279" fmla="*/ 124272 h 151147"/>
              <a:gd name="connsiteX280" fmla="*/ 177036 w 302266"/>
              <a:gd name="connsiteY280" fmla="*/ 121705 h 151147"/>
              <a:gd name="connsiteX281" fmla="*/ 179929 w 302266"/>
              <a:gd name="connsiteY281" fmla="*/ 115885 h 151147"/>
              <a:gd name="connsiteX282" fmla="*/ 181678 w 302266"/>
              <a:gd name="connsiteY282" fmla="*/ 113336 h 151147"/>
              <a:gd name="connsiteX283" fmla="*/ 183603 w 302266"/>
              <a:gd name="connsiteY283" fmla="*/ 111032 h 151147"/>
              <a:gd name="connsiteX284" fmla="*/ 187981 w 302266"/>
              <a:gd name="connsiteY284" fmla="*/ 107226 h 151147"/>
              <a:gd name="connsiteX285" fmla="*/ 190443 w 302266"/>
              <a:gd name="connsiteY285" fmla="*/ 105740 h 151147"/>
              <a:gd name="connsiteX286" fmla="*/ 193072 w 302266"/>
              <a:gd name="connsiteY286" fmla="*/ 104483 h 151147"/>
              <a:gd name="connsiteX287" fmla="*/ 198636 w 302266"/>
              <a:gd name="connsiteY287" fmla="*/ 102945 h 151147"/>
              <a:gd name="connsiteX288" fmla="*/ 204430 w 302266"/>
              <a:gd name="connsiteY288" fmla="*/ 102663 h 151147"/>
              <a:gd name="connsiteX289" fmla="*/ 207419 w 302266"/>
              <a:gd name="connsiteY289" fmla="*/ 103006 h 151147"/>
              <a:gd name="connsiteX290" fmla="*/ 210425 w 302266"/>
              <a:gd name="connsiteY290" fmla="*/ 103613 h 151147"/>
              <a:gd name="connsiteX291" fmla="*/ 216544 w 302266"/>
              <a:gd name="connsiteY291" fmla="*/ 105828 h 151147"/>
              <a:gd name="connsiteX292" fmla="*/ 219058 w 302266"/>
              <a:gd name="connsiteY292" fmla="*/ 106953 h 151147"/>
              <a:gd name="connsiteX293" fmla="*/ 221625 w 302266"/>
              <a:gd name="connsiteY293" fmla="*/ 108052 h 151147"/>
              <a:gd name="connsiteX294" fmla="*/ 221660 w 302266"/>
              <a:gd name="connsiteY294" fmla="*/ 105292 h 151147"/>
              <a:gd name="connsiteX295" fmla="*/ 221643 w 302266"/>
              <a:gd name="connsiteY295" fmla="*/ 103384 h 151147"/>
              <a:gd name="connsiteX296" fmla="*/ 221625 w 302266"/>
              <a:gd name="connsiteY296" fmla="*/ 102514 h 151147"/>
              <a:gd name="connsiteX297" fmla="*/ 222074 w 302266"/>
              <a:gd name="connsiteY297" fmla="*/ 96035 h 151147"/>
              <a:gd name="connsiteX298" fmla="*/ 223612 w 302266"/>
              <a:gd name="connsiteY298" fmla="*/ 90136 h 151147"/>
              <a:gd name="connsiteX299" fmla="*/ 229863 w 302266"/>
              <a:gd name="connsiteY299" fmla="*/ 80448 h 151147"/>
              <a:gd name="connsiteX300" fmla="*/ 232052 w 302266"/>
              <a:gd name="connsiteY300" fmla="*/ 78523 h 151147"/>
              <a:gd name="connsiteX301" fmla="*/ 234425 w 302266"/>
              <a:gd name="connsiteY301" fmla="*/ 76888 h 151147"/>
              <a:gd name="connsiteX302" fmla="*/ 239682 w 302266"/>
              <a:gd name="connsiteY302" fmla="*/ 74400 h 151147"/>
              <a:gd name="connsiteX303" fmla="*/ 242557 w 302266"/>
              <a:gd name="connsiteY303" fmla="*/ 73556 h 151147"/>
              <a:gd name="connsiteX304" fmla="*/ 245590 w 302266"/>
              <a:gd name="connsiteY304" fmla="*/ 72975 h 151147"/>
              <a:gd name="connsiteX305" fmla="*/ 248790 w 302266"/>
              <a:gd name="connsiteY305" fmla="*/ 72694 h 151147"/>
              <a:gd name="connsiteX306" fmla="*/ 252078 w 302266"/>
              <a:gd name="connsiteY306" fmla="*/ 72677 h 151147"/>
              <a:gd name="connsiteX307" fmla="*/ 254847 w 302266"/>
              <a:gd name="connsiteY307" fmla="*/ 72764 h 151147"/>
              <a:gd name="connsiteX308" fmla="*/ 257643 w 302266"/>
              <a:gd name="connsiteY308" fmla="*/ 72808 h 151147"/>
              <a:gd name="connsiteX309" fmla="*/ 256605 w 302266"/>
              <a:gd name="connsiteY309" fmla="*/ 70233 h 151147"/>
              <a:gd name="connsiteX310" fmla="*/ 255506 w 302266"/>
              <a:gd name="connsiteY310" fmla="*/ 67674 h 151147"/>
              <a:gd name="connsiteX311" fmla="*/ 253458 w 302266"/>
              <a:gd name="connsiteY311" fmla="*/ 61529 h 151147"/>
              <a:gd name="connsiteX312" fmla="*/ 252640 w 302266"/>
              <a:gd name="connsiteY312" fmla="*/ 55507 h 151147"/>
              <a:gd name="connsiteX313" fmla="*/ 253045 w 302266"/>
              <a:gd name="connsiteY313" fmla="*/ 49714 h 151147"/>
              <a:gd name="connsiteX314" fmla="*/ 254715 w 302266"/>
              <a:gd name="connsiteY314" fmla="*/ 44184 h 151147"/>
              <a:gd name="connsiteX315" fmla="*/ 257563 w 302266"/>
              <a:gd name="connsiteY315" fmla="*/ 39156 h 151147"/>
              <a:gd name="connsiteX316" fmla="*/ 261458 w 302266"/>
              <a:gd name="connsiteY316" fmla="*/ 34857 h 151147"/>
              <a:gd name="connsiteX317" fmla="*/ 272218 w 302266"/>
              <a:gd name="connsiteY317" fmla="*/ 28510 h 151147"/>
              <a:gd name="connsiteX318" fmla="*/ 274812 w 302266"/>
              <a:gd name="connsiteY318" fmla="*/ 27534 h 151147"/>
              <a:gd name="connsiteX319" fmla="*/ 277414 w 302266"/>
              <a:gd name="connsiteY319" fmla="*/ 26505 h 151147"/>
              <a:gd name="connsiteX320" fmla="*/ 276816 w 302266"/>
              <a:gd name="connsiteY320" fmla="*/ 25881 h 151147"/>
              <a:gd name="connsiteX321" fmla="*/ 275454 w 302266"/>
              <a:gd name="connsiteY321" fmla="*/ 24519 h 151147"/>
              <a:gd name="connsiteX322" fmla="*/ 273458 w 302266"/>
              <a:gd name="connsiteY322" fmla="*/ 22585 h 151147"/>
              <a:gd name="connsiteX323" fmla="*/ 269203 w 302266"/>
              <a:gd name="connsiteY323" fmla="*/ 17705 h 151147"/>
              <a:gd name="connsiteX324" fmla="*/ 266126 w 302266"/>
              <a:gd name="connsiteY324" fmla="*/ 12457 h 151147"/>
              <a:gd name="connsiteX325" fmla="*/ 264262 w 302266"/>
              <a:gd name="connsiteY325" fmla="*/ 6945 h 151147"/>
              <a:gd name="connsiteX326" fmla="*/ 263796 w 302266"/>
              <a:gd name="connsiteY326" fmla="*/ 4097 h 151147"/>
              <a:gd name="connsiteX327" fmla="*/ 263673 w 302266"/>
              <a:gd name="connsiteY327" fmla="*/ 1178 h 151147"/>
              <a:gd name="connsiteX328" fmla="*/ 263735 w 302266"/>
              <a:gd name="connsiteY328" fmla="*/ 26 h 151147"/>
              <a:gd name="connsiteX329" fmla="*/ 266662 w 302266"/>
              <a:gd name="connsiteY329" fmla="*/ 26 h 151147"/>
              <a:gd name="connsiteX330" fmla="*/ 266592 w 302266"/>
              <a:gd name="connsiteY330" fmla="*/ 1204 h 151147"/>
              <a:gd name="connsiteX331" fmla="*/ 267146 w 302266"/>
              <a:gd name="connsiteY331" fmla="*/ 6330 h 151147"/>
              <a:gd name="connsiteX332" fmla="*/ 268807 w 302266"/>
              <a:gd name="connsiteY332" fmla="*/ 11218 h 151147"/>
              <a:gd name="connsiteX333" fmla="*/ 271559 w 302266"/>
              <a:gd name="connsiteY333" fmla="*/ 15833 h 151147"/>
              <a:gd name="connsiteX334" fmla="*/ 275418 w 302266"/>
              <a:gd name="connsiteY334" fmla="*/ 20097 h 151147"/>
              <a:gd name="connsiteX335" fmla="*/ 278012 w 302266"/>
              <a:gd name="connsiteY335" fmla="*/ 22576 h 151147"/>
              <a:gd name="connsiteX336" fmla="*/ 280588 w 302266"/>
              <a:gd name="connsiteY336" fmla="*/ 25143 h 151147"/>
              <a:gd name="connsiteX337" fmla="*/ 283893 w 302266"/>
              <a:gd name="connsiteY337" fmla="*/ 23613 h 151147"/>
              <a:gd name="connsiteX338" fmla="*/ 287216 w 302266"/>
              <a:gd name="connsiteY338" fmla="*/ 21987 h 151147"/>
              <a:gd name="connsiteX339" fmla="*/ 292157 w 302266"/>
              <a:gd name="connsiteY339" fmla="*/ 18514 h 151147"/>
              <a:gd name="connsiteX340" fmla="*/ 295990 w 302266"/>
              <a:gd name="connsiteY340" fmla="*/ 13776 h 151147"/>
              <a:gd name="connsiteX341" fmla="*/ 298460 w 302266"/>
              <a:gd name="connsiteY341" fmla="*/ 8009 h 151147"/>
              <a:gd name="connsiteX342" fmla="*/ 299339 w 302266"/>
              <a:gd name="connsiteY342" fmla="*/ 1538 h 151147"/>
              <a:gd name="connsiteX343" fmla="*/ 299339 w 302266"/>
              <a:gd name="connsiteY343" fmla="*/ 35 h 151147"/>
              <a:gd name="connsiteX344" fmla="*/ 302267 w 302266"/>
              <a:gd name="connsiteY344" fmla="*/ 35 h 151147"/>
              <a:gd name="connsiteX345" fmla="*/ 302267 w 302266"/>
              <a:gd name="connsiteY345" fmla="*/ 1574 h 151147"/>
              <a:gd name="connsiteX346" fmla="*/ 301968 w 302266"/>
              <a:gd name="connsiteY346" fmla="*/ 5451 h 151147"/>
              <a:gd name="connsiteX347" fmla="*/ 301212 w 302266"/>
              <a:gd name="connsiteY347" fmla="*/ 9169 h 151147"/>
              <a:gd name="connsiteX348" fmla="*/ 298346 w 302266"/>
              <a:gd name="connsiteY348" fmla="*/ 15903 h 151147"/>
              <a:gd name="connsiteX349" fmla="*/ 293906 w 302266"/>
              <a:gd name="connsiteY349" fmla="*/ 21371 h 151147"/>
              <a:gd name="connsiteX350" fmla="*/ 288139 w 302266"/>
              <a:gd name="connsiteY350" fmla="*/ 25283 h 151147"/>
              <a:gd name="connsiteX351" fmla="*/ 285572 w 302266"/>
              <a:gd name="connsiteY351" fmla="*/ 26514 h 151147"/>
              <a:gd name="connsiteX352" fmla="*/ 283814 w 302266"/>
              <a:gd name="connsiteY352" fmla="*/ 27332 h 151147"/>
              <a:gd name="connsiteX353" fmla="*/ 282996 w 302266"/>
              <a:gd name="connsiteY353" fmla="*/ 27692 h 151147"/>
              <a:gd name="connsiteX354" fmla="*/ 284878 w 302266"/>
              <a:gd name="connsiteY354" fmla="*/ 29784 h 151147"/>
              <a:gd name="connsiteX355" fmla="*/ 286750 w 302266"/>
              <a:gd name="connsiteY355" fmla="*/ 31938 h 151147"/>
              <a:gd name="connsiteX356" fmla="*/ 292350 w 302266"/>
              <a:gd name="connsiteY356" fmla="*/ 44624 h 151147"/>
              <a:gd name="connsiteX357" fmla="*/ 292289 w 302266"/>
              <a:gd name="connsiteY357" fmla="*/ 51956 h 151147"/>
              <a:gd name="connsiteX358" fmla="*/ 290196 w 302266"/>
              <a:gd name="connsiteY358" fmla="*/ 59358 h 151147"/>
              <a:gd name="connsiteX359" fmla="*/ 286293 w 302266"/>
              <a:gd name="connsiteY359" fmla="*/ 65986 h 151147"/>
              <a:gd name="connsiteX360" fmla="*/ 281053 w 302266"/>
              <a:gd name="connsiteY360" fmla="*/ 71103 h 151147"/>
              <a:gd name="connsiteX361" fmla="*/ 274847 w 302266"/>
              <a:gd name="connsiteY361" fmla="*/ 74444 h 151147"/>
              <a:gd name="connsiteX362" fmla="*/ 268025 w 302266"/>
              <a:gd name="connsiteY362" fmla="*/ 75833 h 151147"/>
              <a:gd name="connsiteX363" fmla="*/ 265194 w 302266"/>
              <a:gd name="connsiteY363" fmla="*/ 75982 h 151147"/>
              <a:gd name="connsiteX364" fmla="*/ 262355 w 302266"/>
              <a:gd name="connsiteY364" fmla="*/ 76061 h 151147"/>
              <a:gd name="connsiteX365" fmla="*/ 263287 w 302266"/>
              <a:gd name="connsiteY365" fmla="*/ 78725 h 151147"/>
              <a:gd name="connsiteX366" fmla="*/ 264183 w 302266"/>
              <a:gd name="connsiteY366" fmla="*/ 81433 h 151147"/>
              <a:gd name="connsiteX367" fmla="*/ 265036 w 302266"/>
              <a:gd name="connsiteY367" fmla="*/ 84835 h 151147"/>
              <a:gd name="connsiteX368" fmla="*/ 265335 w 302266"/>
              <a:gd name="connsiteY368" fmla="*/ 88281 h 151147"/>
              <a:gd name="connsiteX369" fmla="*/ 265159 w 302266"/>
              <a:gd name="connsiteY369" fmla="*/ 91789 h 151147"/>
              <a:gd name="connsiteX370" fmla="*/ 264473 w 302266"/>
              <a:gd name="connsiteY370" fmla="*/ 95279 h 151147"/>
              <a:gd name="connsiteX371" fmla="*/ 261607 w 302266"/>
              <a:gd name="connsiteY371" fmla="*/ 102013 h 151147"/>
              <a:gd name="connsiteX372" fmla="*/ 259445 w 302266"/>
              <a:gd name="connsiteY372" fmla="*/ 105134 h 151147"/>
              <a:gd name="connsiteX373" fmla="*/ 256843 w 302266"/>
              <a:gd name="connsiteY373" fmla="*/ 108035 h 151147"/>
              <a:gd name="connsiteX374" fmla="*/ 243920 w 302266"/>
              <a:gd name="connsiteY374" fmla="*/ 115375 h 151147"/>
              <a:gd name="connsiteX375" fmla="*/ 236922 w 302266"/>
              <a:gd name="connsiteY375" fmla="*/ 116105 h 151147"/>
              <a:gd name="connsiteX376" fmla="*/ 230091 w 302266"/>
              <a:gd name="connsiteY376" fmla="*/ 114804 h 151147"/>
              <a:gd name="connsiteX377" fmla="*/ 229256 w 302266"/>
              <a:gd name="connsiteY377" fmla="*/ 114514 h 151147"/>
              <a:gd name="connsiteX378" fmla="*/ 227419 w 302266"/>
              <a:gd name="connsiteY378" fmla="*/ 113854 h 151147"/>
              <a:gd name="connsiteX379" fmla="*/ 224755 w 302266"/>
              <a:gd name="connsiteY379" fmla="*/ 112826 h 151147"/>
              <a:gd name="connsiteX380" fmla="*/ 224605 w 302266"/>
              <a:gd name="connsiteY380" fmla="*/ 115657 h 151147"/>
              <a:gd name="connsiteX381" fmla="*/ 224412 w 302266"/>
              <a:gd name="connsiteY381" fmla="*/ 118522 h 151147"/>
              <a:gd name="connsiteX382" fmla="*/ 222856 w 302266"/>
              <a:gd name="connsiteY382" fmla="*/ 125274 h 151147"/>
              <a:gd name="connsiteX383" fmla="*/ 221361 w 302266"/>
              <a:gd name="connsiteY383" fmla="*/ 128465 h 151147"/>
              <a:gd name="connsiteX384" fmla="*/ 219383 w 302266"/>
              <a:gd name="connsiteY384" fmla="*/ 131410 h 151147"/>
              <a:gd name="connsiteX385" fmla="*/ 214162 w 302266"/>
              <a:gd name="connsiteY385" fmla="*/ 136544 h 151147"/>
              <a:gd name="connsiteX386" fmla="*/ 207454 w 302266"/>
              <a:gd name="connsiteY386" fmla="*/ 140298 h 151147"/>
              <a:gd name="connsiteX387" fmla="*/ 203753 w 302266"/>
              <a:gd name="connsiteY387" fmla="*/ 141538 h 151147"/>
              <a:gd name="connsiteX388" fmla="*/ 200008 w 302266"/>
              <a:gd name="connsiteY388" fmla="*/ 142223 h 151147"/>
              <a:gd name="connsiteX389" fmla="*/ 192676 w 302266"/>
              <a:gd name="connsiteY389" fmla="*/ 142136 h 151147"/>
              <a:gd name="connsiteX390" fmla="*/ 189203 w 302266"/>
              <a:gd name="connsiteY390" fmla="*/ 141371 h 151147"/>
              <a:gd name="connsiteX391" fmla="*/ 185924 w 302266"/>
              <a:gd name="connsiteY391" fmla="*/ 140131 h 151147"/>
              <a:gd name="connsiteX392" fmla="*/ 180122 w 302266"/>
              <a:gd name="connsiteY392" fmla="*/ 136316 h 151147"/>
              <a:gd name="connsiteX393" fmla="*/ 178003 w 302266"/>
              <a:gd name="connsiteY393" fmla="*/ 134399 h 151147"/>
              <a:gd name="connsiteX394" fmla="*/ 175938 w 302266"/>
              <a:gd name="connsiteY394" fmla="*/ 132430 h 151147"/>
              <a:gd name="connsiteX395" fmla="*/ 174716 w 302266"/>
              <a:gd name="connsiteY395" fmla="*/ 134988 h 151147"/>
              <a:gd name="connsiteX396" fmla="*/ 173441 w 302266"/>
              <a:gd name="connsiteY396" fmla="*/ 137555 h 151147"/>
              <a:gd name="connsiteX397" fmla="*/ 169406 w 302266"/>
              <a:gd name="connsiteY397" fmla="*/ 143190 h 151147"/>
              <a:gd name="connsiteX398" fmla="*/ 163841 w 302266"/>
              <a:gd name="connsiteY398" fmla="*/ 147516 h 151147"/>
              <a:gd name="connsiteX399" fmla="*/ 149432 w 302266"/>
              <a:gd name="connsiteY399" fmla="*/ 151146 h 151147"/>
              <a:gd name="connsiteX400" fmla="*/ 145555 w 302266"/>
              <a:gd name="connsiteY400" fmla="*/ 150848 h 151147"/>
              <a:gd name="connsiteX401" fmla="*/ 141837 w 302266"/>
              <a:gd name="connsiteY401" fmla="*/ 150083 h 151147"/>
              <a:gd name="connsiteX402" fmla="*/ 135103 w 302266"/>
              <a:gd name="connsiteY402" fmla="*/ 147217 h 151147"/>
              <a:gd name="connsiteX403" fmla="*/ 129634 w 302266"/>
              <a:gd name="connsiteY403" fmla="*/ 142777 h 151147"/>
              <a:gd name="connsiteX404" fmla="*/ 125731 w 302266"/>
              <a:gd name="connsiteY404" fmla="*/ 137010 h 151147"/>
              <a:gd name="connsiteX405" fmla="*/ 124500 w 302266"/>
              <a:gd name="connsiteY405" fmla="*/ 134452 h 151147"/>
              <a:gd name="connsiteX406" fmla="*/ 123331 w 302266"/>
              <a:gd name="connsiteY406" fmla="*/ 131867 h 151147"/>
              <a:gd name="connsiteX407" fmla="*/ 121230 w 302266"/>
              <a:gd name="connsiteY407" fmla="*/ 133749 h 151147"/>
              <a:gd name="connsiteX408" fmla="*/ 119076 w 302266"/>
              <a:gd name="connsiteY408" fmla="*/ 135621 h 151147"/>
              <a:gd name="connsiteX409" fmla="*/ 106382 w 302266"/>
              <a:gd name="connsiteY409" fmla="*/ 141204 h 151147"/>
              <a:gd name="connsiteX410" fmla="*/ 99050 w 302266"/>
              <a:gd name="connsiteY410" fmla="*/ 141133 h 151147"/>
              <a:gd name="connsiteX411" fmla="*/ 91648 w 302266"/>
              <a:gd name="connsiteY411" fmla="*/ 139032 h 151147"/>
              <a:gd name="connsiteX412" fmla="*/ 85028 w 302266"/>
              <a:gd name="connsiteY412" fmla="*/ 135120 h 151147"/>
              <a:gd name="connsiteX413" fmla="*/ 79912 w 302266"/>
              <a:gd name="connsiteY413" fmla="*/ 129872 h 151147"/>
              <a:gd name="connsiteX414" fmla="*/ 76571 w 302266"/>
              <a:gd name="connsiteY414" fmla="*/ 123665 h 151147"/>
              <a:gd name="connsiteX415" fmla="*/ 75191 w 302266"/>
              <a:gd name="connsiteY415" fmla="*/ 116843 h 151147"/>
              <a:gd name="connsiteX416" fmla="*/ 75050 w 302266"/>
              <a:gd name="connsiteY416" fmla="*/ 114013 h 151147"/>
              <a:gd name="connsiteX417" fmla="*/ 74989 w 302266"/>
              <a:gd name="connsiteY417" fmla="*/ 112061 h 151147"/>
              <a:gd name="connsiteX418" fmla="*/ 74980 w 302266"/>
              <a:gd name="connsiteY418" fmla="*/ 111173 h 151147"/>
              <a:gd name="connsiteX419" fmla="*/ 72316 w 302266"/>
              <a:gd name="connsiteY419" fmla="*/ 112105 h 151147"/>
              <a:gd name="connsiteX420" fmla="*/ 69600 w 302266"/>
              <a:gd name="connsiteY420" fmla="*/ 113002 h 151147"/>
              <a:gd name="connsiteX421" fmla="*/ 66197 w 302266"/>
              <a:gd name="connsiteY421" fmla="*/ 113854 h 151147"/>
              <a:gd name="connsiteX422" fmla="*/ 62751 w 302266"/>
              <a:gd name="connsiteY422" fmla="*/ 114153 h 151147"/>
              <a:gd name="connsiteX423" fmla="*/ 59244 w 302266"/>
              <a:gd name="connsiteY423" fmla="*/ 113977 h 151147"/>
              <a:gd name="connsiteX424" fmla="*/ 57477 w 302266"/>
              <a:gd name="connsiteY424" fmla="*/ 113714 h 151147"/>
              <a:gd name="connsiteX425" fmla="*/ 55754 w 302266"/>
              <a:gd name="connsiteY425" fmla="*/ 113283 h 151147"/>
              <a:gd name="connsiteX426" fmla="*/ 52334 w 302266"/>
              <a:gd name="connsiteY426" fmla="*/ 112087 h 151147"/>
              <a:gd name="connsiteX427" fmla="*/ 49020 w 302266"/>
              <a:gd name="connsiteY427" fmla="*/ 110417 h 151147"/>
              <a:gd name="connsiteX428" fmla="*/ 45899 w 302266"/>
              <a:gd name="connsiteY428" fmla="*/ 108254 h 151147"/>
              <a:gd name="connsiteX429" fmla="*/ 44395 w 302266"/>
              <a:gd name="connsiteY429" fmla="*/ 107024 h 151147"/>
              <a:gd name="connsiteX430" fmla="*/ 42998 w 302266"/>
              <a:gd name="connsiteY430" fmla="*/ 105652 h 151147"/>
              <a:gd name="connsiteX431" fmla="*/ 35666 w 302266"/>
              <a:gd name="connsiteY431" fmla="*/ 92720 h 151147"/>
              <a:gd name="connsiteX432" fmla="*/ 34936 w 302266"/>
              <a:gd name="connsiteY432" fmla="*/ 85714 h 151147"/>
              <a:gd name="connsiteX433" fmla="*/ 36246 w 302266"/>
              <a:gd name="connsiteY433" fmla="*/ 78892 h 151147"/>
              <a:gd name="connsiteX434" fmla="*/ 36536 w 302266"/>
              <a:gd name="connsiteY434" fmla="*/ 78057 h 151147"/>
              <a:gd name="connsiteX435" fmla="*/ 37204 w 302266"/>
              <a:gd name="connsiteY435" fmla="*/ 76219 h 151147"/>
              <a:gd name="connsiteX436" fmla="*/ 38233 w 302266"/>
              <a:gd name="connsiteY436" fmla="*/ 73556 h 151147"/>
              <a:gd name="connsiteX437" fmla="*/ 35402 w 302266"/>
              <a:gd name="connsiteY437" fmla="*/ 73406 h 151147"/>
              <a:gd name="connsiteX438" fmla="*/ 32536 w 302266"/>
              <a:gd name="connsiteY438" fmla="*/ 73213 h 151147"/>
              <a:gd name="connsiteX439" fmla="*/ 25784 w 302266"/>
              <a:gd name="connsiteY439" fmla="*/ 71648 h 151147"/>
              <a:gd name="connsiteX440" fmla="*/ 22593 w 302266"/>
              <a:gd name="connsiteY440" fmla="*/ 70153 h 151147"/>
              <a:gd name="connsiteX441" fmla="*/ 19657 w 302266"/>
              <a:gd name="connsiteY441" fmla="*/ 68167 h 151147"/>
              <a:gd name="connsiteX442" fmla="*/ 14532 w 302266"/>
              <a:gd name="connsiteY442" fmla="*/ 62936 h 151147"/>
              <a:gd name="connsiteX443" fmla="*/ 10778 w 302266"/>
              <a:gd name="connsiteY443" fmla="*/ 56219 h 151147"/>
              <a:gd name="connsiteX444" fmla="*/ 9538 w 302266"/>
              <a:gd name="connsiteY444" fmla="*/ 52527 h 151147"/>
              <a:gd name="connsiteX445" fmla="*/ 8861 w 302266"/>
              <a:gd name="connsiteY445" fmla="*/ 48782 h 151147"/>
              <a:gd name="connsiteX446" fmla="*/ 8633 w 302266"/>
              <a:gd name="connsiteY446" fmla="*/ 45081 h 151147"/>
              <a:gd name="connsiteX447" fmla="*/ 8958 w 302266"/>
              <a:gd name="connsiteY447" fmla="*/ 41459 h 151147"/>
              <a:gd name="connsiteX448" fmla="*/ 14796 w 302266"/>
              <a:gd name="connsiteY448" fmla="*/ 28914 h 151147"/>
              <a:gd name="connsiteX449" fmla="*/ 16721 w 302266"/>
              <a:gd name="connsiteY449" fmla="*/ 26795 h 151147"/>
              <a:gd name="connsiteX450" fmla="*/ 18690 w 302266"/>
              <a:gd name="connsiteY450" fmla="*/ 24730 h 151147"/>
              <a:gd name="connsiteX451" fmla="*/ 16132 w 302266"/>
              <a:gd name="connsiteY451" fmla="*/ 23508 h 151147"/>
              <a:gd name="connsiteX452" fmla="*/ 13565 w 302266"/>
              <a:gd name="connsiteY452" fmla="*/ 22233 h 151147"/>
              <a:gd name="connsiteX453" fmla="*/ 8237 w 302266"/>
              <a:gd name="connsiteY453" fmla="*/ 18470 h 151147"/>
              <a:gd name="connsiteX454" fmla="*/ 4035 w 302266"/>
              <a:gd name="connsiteY454" fmla="*/ 13345 h 151147"/>
              <a:gd name="connsiteX455" fmla="*/ 1222 w 302266"/>
              <a:gd name="connsiteY455" fmla="*/ 7094 h 151147"/>
              <a:gd name="connsiteX456" fmla="*/ 0 w 302266"/>
              <a:gd name="connsiteY456" fmla="*/ 44 h 151147"/>
              <a:gd name="connsiteX457" fmla="*/ 2936 w 302266"/>
              <a:gd name="connsiteY457" fmla="*/ 44 h 151147"/>
              <a:gd name="connsiteX458" fmla="*/ 6444 w 302266"/>
              <a:gd name="connsiteY458" fmla="*/ 11261 h 151147"/>
              <a:gd name="connsiteX459" fmla="*/ 14602 w 302266"/>
              <a:gd name="connsiteY459" fmla="*/ 18971 h 15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</a:cxnLst>
            <a:rect l="l" t="t" r="r" b="b"/>
            <a:pathLst>
              <a:path w="302266" h="151147">
                <a:moveTo>
                  <a:pt x="261071" y="72764"/>
                </a:moveTo>
                <a:cubicBezTo>
                  <a:pt x="261071" y="72764"/>
                  <a:pt x="262873" y="72712"/>
                  <a:pt x="264711" y="72624"/>
                </a:cubicBezTo>
                <a:cubicBezTo>
                  <a:pt x="266539" y="72536"/>
                  <a:pt x="268403" y="72404"/>
                  <a:pt x="268403" y="72404"/>
                </a:cubicBezTo>
                <a:cubicBezTo>
                  <a:pt x="270478" y="72272"/>
                  <a:pt x="272403" y="71797"/>
                  <a:pt x="274311" y="71094"/>
                </a:cubicBezTo>
                <a:cubicBezTo>
                  <a:pt x="275260" y="70742"/>
                  <a:pt x="276183" y="70321"/>
                  <a:pt x="277089" y="69837"/>
                </a:cubicBezTo>
                <a:cubicBezTo>
                  <a:pt x="277537" y="69600"/>
                  <a:pt x="277985" y="69345"/>
                  <a:pt x="278425" y="69072"/>
                </a:cubicBezTo>
                <a:cubicBezTo>
                  <a:pt x="278847" y="68791"/>
                  <a:pt x="279260" y="68501"/>
                  <a:pt x="279673" y="68184"/>
                </a:cubicBezTo>
                <a:cubicBezTo>
                  <a:pt x="281300" y="66945"/>
                  <a:pt x="282829" y="65477"/>
                  <a:pt x="284174" y="63806"/>
                </a:cubicBezTo>
                <a:cubicBezTo>
                  <a:pt x="285449" y="62101"/>
                  <a:pt x="286574" y="60211"/>
                  <a:pt x="287489" y="58171"/>
                </a:cubicBezTo>
                <a:cubicBezTo>
                  <a:pt x="288359" y="56114"/>
                  <a:pt x="288913" y="53969"/>
                  <a:pt x="289256" y="51868"/>
                </a:cubicBezTo>
                <a:cubicBezTo>
                  <a:pt x="289440" y="50822"/>
                  <a:pt x="289493" y="49749"/>
                  <a:pt x="289493" y="48703"/>
                </a:cubicBezTo>
                <a:cubicBezTo>
                  <a:pt x="289493" y="47648"/>
                  <a:pt x="289431" y="46611"/>
                  <a:pt x="289308" y="45591"/>
                </a:cubicBezTo>
                <a:cubicBezTo>
                  <a:pt x="289177" y="44571"/>
                  <a:pt x="289009" y="43569"/>
                  <a:pt x="288746" y="42593"/>
                </a:cubicBezTo>
                <a:cubicBezTo>
                  <a:pt x="288464" y="41609"/>
                  <a:pt x="288122" y="40642"/>
                  <a:pt x="287717" y="39710"/>
                </a:cubicBezTo>
                <a:cubicBezTo>
                  <a:pt x="286908" y="37846"/>
                  <a:pt x="285871" y="36114"/>
                  <a:pt x="284596" y="34549"/>
                </a:cubicBezTo>
                <a:cubicBezTo>
                  <a:pt x="284596" y="34549"/>
                  <a:pt x="284297" y="34189"/>
                  <a:pt x="283849" y="33661"/>
                </a:cubicBezTo>
                <a:cubicBezTo>
                  <a:pt x="283392" y="33134"/>
                  <a:pt x="282794" y="32431"/>
                  <a:pt x="282188" y="31736"/>
                </a:cubicBezTo>
                <a:cubicBezTo>
                  <a:pt x="280974" y="30347"/>
                  <a:pt x="279752" y="29011"/>
                  <a:pt x="279752" y="29011"/>
                </a:cubicBezTo>
                <a:cubicBezTo>
                  <a:pt x="279752" y="29011"/>
                  <a:pt x="278056" y="29697"/>
                  <a:pt x="276377" y="30338"/>
                </a:cubicBezTo>
                <a:cubicBezTo>
                  <a:pt x="275541" y="30655"/>
                  <a:pt x="274697" y="30962"/>
                  <a:pt x="274065" y="31200"/>
                </a:cubicBezTo>
                <a:cubicBezTo>
                  <a:pt x="273432" y="31428"/>
                  <a:pt x="273018" y="31578"/>
                  <a:pt x="273018" y="31578"/>
                </a:cubicBezTo>
                <a:cubicBezTo>
                  <a:pt x="271119" y="32220"/>
                  <a:pt x="269361" y="33011"/>
                  <a:pt x="267761" y="33934"/>
                </a:cubicBezTo>
                <a:cubicBezTo>
                  <a:pt x="266961" y="34400"/>
                  <a:pt x="266205" y="34892"/>
                  <a:pt x="265493" y="35420"/>
                </a:cubicBezTo>
                <a:cubicBezTo>
                  <a:pt x="264763" y="35938"/>
                  <a:pt x="264043" y="36483"/>
                  <a:pt x="263383" y="37055"/>
                </a:cubicBezTo>
                <a:cubicBezTo>
                  <a:pt x="262715" y="37635"/>
                  <a:pt x="262100" y="38233"/>
                  <a:pt x="261528" y="38875"/>
                </a:cubicBezTo>
                <a:cubicBezTo>
                  <a:pt x="260957" y="39516"/>
                  <a:pt x="260447" y="40184"/>
                  <a:pt x="259911" y="40861"/>
                </a:cubicBezTo>
                <a:cubicBezTo>
                  <a:pt x="258865" y="42224"/>
                  <a:pt x="258056" y="43727"/>
                  <a:pt x="257379" y="45327"/>
                </a:cubicBezTo>
                <a:cubicBezTo>
                  <a:pt x="256658" y="46910"/>
                  <a:pt x="256174" y="48554"/>
                  <a:pt x="255920" y="50250"/>
                </a:cubicBezTo>
                <a:cubicBezTo>
                  <a:pt x="255594" y="51912"/>
                  <a:pt x="255471" y="53626"/>
                  <a:pt x="255568" y="55393"/>
                </a:cubicBezTo>
                <a:cubicBezTo>
                  <a:pt x="255594" y="55833"/>
                  <a:pt x="255629" y="56281"/>
                  <a:pt x="255682" y="56721"/>
                </a:cubicBezTo>
                <a:cubicBezTo>
                  <a:pt x="255717" y="57160"/>
                  <a:pt x="255761" y="57600"/>
                  <a:pt x="255823" y="58039"/>
                </a:cubicBezTo>
                <a:cubicBezTo>
                  <a:pt x="255946" y="58918"/>
                  <a:pt x="256113" y="59815"/>
                  <a:pt x="256342" y="60712"/>
                </a:cubicBezTo>
                <a:cubicBezTo>
                  <a:pt x="256781" y="62505"/>
                  <a:pt x="257476" y="64351"/>
                  <a:pt x="258258" y="66136"/>
                </a:cubicBezTo>
                <a:cubicBezTo>
                  <a:pt x="258258" y="66136"/>
                  <a:pt x="258996" y="67753"/>
                  <a:pt x="259700" y="69424"/>
                </a:cubicBezTo>
                <a:cubicBezTo>
                  <a:pt x="260412" y="71085"/>
                  <a:pt x="261098" y="72791"/>
                  <a:pt x="261098" y="72791"/>
                </a:cubicBezTo>
                <a:close/>
                <a:moveTo>
                  <a:pt x="224843" y="109336"/>
                </a:moveTo>
                <a:cubicBezTo>
                  <a:pt x="224843" y="109336"/>
                  <a:pt x="226522" y="109977"/>
                  <a:pt x="228245" y="110584"/>
                </a:cubicBezTo>
                <a:cubicBezTo>
                  <a:pt x="229959" y="111191"/>
                  <a:pt x="231726" y="111771"/>
                  <a:pt x="231726" y="111771"/>
                </a:cubicBezTo>
                <a:cubicBezTo>
                  <a:pt x="235656" y="113098"/>
                  <a:pt x="239709" y="113125"/>
                  <a:pt x="243770" y="112202"/>
                </a:cubicBezTo>
                <a:cubicBezTo>
                  <a:pt x="245739" y="111674"/>
                  <a:pt x="247700" y="110883"/>
                  <a:pt x="249572" y="109854"/>
                </a:cubicBezTo>
                <a:cubicBezTo>
                  <a:pt x="251445" y="108826"/>
                  <a:pt x="253150" y="107446"/>
                  <a:pt x="254777" y="105916"/>
                </a:cubicBezTo>
                <a:cubicBezTo>
                  <a:pt x="255181" y="105529"/>
                  <a:pt x="255577" y="105134"/>
                  <a:pt x="255946" y="104729"/>
                </a:cubicBezTo>
                <a:cubicBezTo>
                  <a:pt x="256306" y="104307"/>
                  <a:pt x="256658" y="103885"/>
                  <a:pt x="256992" y="103446"/>
                </a:cubicBezTo>
                <a:cubicBezTo>
                  <a:pt x="257660" y="102575"/>
                  <a:pt x="258267" y="101687"/>
                  <a:pt x="258821" y="100773"/>
                </a:cubicBezTo>
                <a:cubicBezTo>
                  <a:pt x="259955" y="98971"/>
                  <a:pt x="260728" y="96984"/>
                  <a:pt x="261273" y="95006"/>
                </a:cubicBezTo>
                <a:cubicBezTo>
                  <a:pt x="262416" y="91076"/>
                  <a:pt x="262267" y="86857"/>
                  <a:pt x="261141" y="82997"/>
                </a:cubicBezTo>
                <a:cubicBezTo>
                  <a:pt x="261141" y="82997"/>
                  <a:pt x="261010" y="82558"/>
                  <a:pt x="260816" y="81907"/>
                </a:cubicBezTo>
                <a:cubicBezTo>
                  <a:pt x="260596" y="81248"/>
                  <a:pt x="260306" y="80369"/>
                  <a:pt x="260016" y="79481"/>
                </a:cubicBezTo>
                <a:cubicBezTo>
                  <a:pt x="259427" y="77731"/>
                  <a:pt x="258812" y="76026"/>
                  <a:pt x="258812" y="76026"/>
                </a:cubicBezTo>
                <a:cubicBezTo>
                  <a:pt x="258812" y="76026"/>
                  <a:pt x="256983" y="76008"/>
                  <a:pt x="255190" y="75956"/>
                </a:cubicBezTo>
                <a:cubicBezTo>
                  <a:pt x="254293" y="75920"/>
                  <a:pt x="253405" y="75885"/>
                  <a:pt x="252728" y="75868"/>
                </a:cubicBezTo>
                <a:cubicBezTo>
                  <a:pt x="252051" y="75824"/>
                  <a:pt x="251594" y="75797"/>
                  <a:pt x="251594" y="75797"/>
                </a:cubicBezTo>
                <a:cubicBezTo>
                  <a:pt x="247577" y="75516"/>
                  <a:pt x="243964" y="76088"/>
                  <a:pt x="240597" y="77169"/>
                </a:cubicBezTo>
                <a:cubicBezTo>
                  <a:pt x="238926" y="77731"/>
                  <a:pt x="237414" y="78496"/>
                  <a:pt x="235920" y="79349"/>
                </a:cubicBezTo>
                <a:cubicBezTo>
                  <a:pt x="235181" y="79789"/>
                  <a:pt x="234478" y="80272"/>
                  <a:pt x="233810" y="80808"/>
                </a:cubicBezTo>
                <a:cubicBezTo>
                  <a:pt x="233476" y="81072"/>
                  <a:pt x="233150" y="81353"/>
                  <a:pt x="232834" y="81644"/>
                </a:cubicBezTo>
                <a:cubicBezTo>
                  <a:pt x="232509" y="81925"/>
                  <a:pt x="232175" y="82206"/>
                  <a:pt x="231858" y="82514"/>
                </a:cubicBezTo>
                <a:cubicBezTo>
                  <a:pt x="230583" y="83701"/>
                  <a:pt x="229555" y="85090"/>
                  <a:pt x="228623" y="86514"/>
                </a:cubicBezTo>
                <a:cubicBezTo>
                  <a:pt x="227682" y="87929"/>
                  <a:pt x="226935" y="89485"/>
                  <a:pt x="226355" y="91164"/>
                </a:cubicBezTo>
                <a:cubicBezTo>
                  <a:pt x="225098" y="94382"/>
                  <a:pt x="224614" y="98189"/>
                  <a:pt x="224711" y="102092"/>
                </a:cubicBezTo>
                <a:cubicBezTo>
                  <a:pt x="224711" y="102092"/>
                  <a:pt x="224781" y="103876"/>
                  <a:pt x="224808" y="105696"/>
                </a:cubicBezTo>
                <a:cubicBezTo>
                  <a:pt x="224843" y="107507"/>
                  <a:pt x="224825" y="109353"/>
                  <a:pt x="224825" y="109353"/>
                </a:cubicBezTo>
                <a:close/>
                <a:moveTo>
                  <a:pt x="177362" y="129248"/>
                </a:moveTo>
                <a:cubicBezTo>
                  <a:pt x="177362" y="129248"/>
                  <a:pt x="177696" y="129564"/>
                  <a:pt x="178188" y="130030"/>
                </a:cubicBezTo>
                <a:cubicBezTo>
                  <a:pt x="178689" y="130487"/>
                  <a:pt x="179357" y="131103"/>
                  <a:pt x="180025" y="131709"/>
                </a:cubicBezTo>
                <a:cubicBezTo>
                  <a:pt x="181379" y="132931"/>
                  <a:pt x="182777" y="134136"/>
                  <a:pt x="182777" y="134136"/>
                </a:cubicBezTo>
                <a:cubicBezTo>
                  <a:pt x="185889" y="136870"/>
                  <a:pt x="189634" y="138478"/>
                  <a:pt x="193740" y="139147"/>
                </a:cubicBezTo>
                <a:cubicBezTo>
                  <a:pt x="197801" y="139700"/>
                  <a:pt x="202206" y="139270"/>
                  <a:pt x="206346" y="137555"/>
                </a:cubicBezTo>
                <a:cubicBezTo>
                  <a:pt x="207384" y="137133"/>
                  <a:pt x="208403" y="136711"/>
                  <a:pt x="209344" y="136149"/>
                </a:cubicBezTo>
                <a:cubicBezTo>
                  <a:pt x="210285" y="135595"/>
                  <a:pt x="211190" y="134997"/>
                  <a:pt x="212052" y="134355"/>
                </a:cubicBezTo>
                <a:cubicBezTo>
                  <a:pt x="212904" y="133714"/>
                  <a:pt x="213713" y="133037"/>
                  <a:pt x="214478" y="132325"/>
                </a:cubicBezTo>
                <a:cubicBezTo>
                  <a:pt x="215225" y="131586"/>
                  <a:pt x="215902" y="130786"/>
                  <a:pt x="216535" y="129969"/>
                </a:cubicBezTo>
                <a:cubicBezTo>
                  <a:pt x="217783" y="128316"/>
                  <a:pt x="218838" y="126602"/>
                  <a:pt x="219577" y="124703"/>
                </a:cubicBezTo>
                <a:cubicBezTo>
                  <a:pt x="220315" y="122804"/>
                  <a:pt x="220790" y="120826"/>
                  <a:pt x="221001" y="118795"/>
                </a:cubicBezTo>
                <a:cubicBezTo>
                  <a:pt x="221001" y="118795"/>
                  <a:pt x="221194" y="116975"/>
                  <a:pt x="221318" y="115147"/>
                </a:cubicBezTo>
                <a:cubicBezTo>
                  <a:pt x="221432" y="113301"/>
                  <a:pt x="221511" y="111481"/>
                  <a:pt x="221511" y="111481"/>
                </a:cubicBezTo>
                <a:cubicBezTo>
                  <a:pt x="221511" y="111481"/>
                  <a:pt x="219832" y="110777"/>
                  <a:pt x="218205" y="110048"/>
                </a:cubicBezTo>
                <a:cubicBezTo>
                  <a:pt x="216562" y="109301"/>
                  <a:pt x="214935" y="108492"/>
                  <a:pt x="214935" y="108492"/>
                </a:cubicBezTo>
                <a:cubicBezTo>
                  <a:pt x="213142" y="107613"/>
                  <a:pt x="211348" y="106944"/>
                  <a:pt x="209573" y="106487"/>
                </a:cubicBezTo>
                <a:cubicBezTo>
                  <a:pt x="207797" y="106021"/>
                  <a:pt x="205986" y="105670"/>
                  <a:pt x="204254" y="105573"/>
                </a:cubicBezTo>
                <a:cubicBezTo>
                  <a:pt x="203384" y="105520"/>
                  <a:pt x="202531" y="105538"/>
                  <a:pt x="201669" y="105573"/>
                </a:cubicBezTo>
                <a:cubicBezTo>
                  <a:pt x="200799" y="105591"/>
                  <a:pt x="199946" y="105661"/>
                  <a:pt x="199102" y="105793"/>
                </a:cubicBezTo>
                <a:cubicBezTo>
                  <a:pt x="198258" y="105925"/>
                  <a:pt x="197432" y="106109"/>
                  <a:pt x="196614" y="106356"/>
                </a:cubicBezTo>
                <a:cubicBezTo>
                  <a:pt x="195797" y="106610"/>
                  <a:pt x="194962" y="106830"/>
                  <a:pt x="194162" y="107155"/>
                </a:cubicBezTo>
                <a:cubicBezTo>
                  <a:pt x="190944" y="108492"/>
                  <a:pt x="188131" y="110391"/>
                  <a:pt x="185775" y="113028"/>
                </a:cubicBezTo>
                <a:cubicBezTo>
                  <a:pt x="183392" y="115542"/>
                  <a:pt x="181476" y="118839"/>
                  <a:pt x="180069" y="122487"/>
                </a:cubicBezTo>
                <a:cubicBezTo>
                  <a:pt x="180069" y="122487"/>
                  <a:pt x="179445" y="124166"/>
                  <a:pt x="178777" y="125854"/>
                </a:cubicBezTo>
                <a:cubicBezTo>
                  <a:pt x="178434" y="126698"/>
                  <a:pt x="178091" y="127551"/>
                  <a:pt x="177836" y="128184"/>
                </a:cubicBezTo>
                <a:cubicBezTo>
                  <a:pt x="177573" y="128808"/>
                  <a:pt x="177388" y="129230"/>
                  <a:pt x="177388" y="129230"/>
                </a:cubicBezTo>
                <a:close/>
                <a:moveTo>
                  <a:pt x="125872" y="129424"/>
                </a:moveTo>
                <a:cubicBezTo>
                  <a:pt x="125872" y="129424"/>
                  <a:pt x="126610" y="131076"/>
                  <a:pt x="127402" y="132729"/>
                </a:cubicBezTo>
                <a:cubicBezTo>
                  <a:pt x="128184" y="134391"/>
                  <a:pt x="129019" y="136052"/>
                  <a:pt x="129019" y="136052"/>
                </a:cubicBezTo>
                <a:cubicBezTo>
                  <a:pt x="129933" y="137925"/>
                  <a:pt x="131111" y="139516"/>
                  <a:pt x="132492" y="141001"/>
                </a:cubicBezTo>
                <a:cubicBezTo>
                  <a:pt x="133872" y="142452"/>
                  <a:pt x="135463" y="143823"/>
                  <a:pt x="137230" y="144843"/>
                </a:cubicBezTo>
                <a:cubicBezTo>
                  <a:pt x="138997" y="145872"/>
                  <a:pt x="140940" y="146698"/>
                  <a:pt x="142997" y="147314"/>
                </a:cubicBezTo>
                <a:cubicBezTo>
                  <a:pt x="145054" y="147876"/>
                  <a:pt x="147234" y="148140"/>
                  <a:pt x="149467" y="148201"/>
                </a:cubicBezTo>
                <a:cubicBezTo>
                  <a:pt x="150021" y="148210"/>
                  <a:pt x="150575" y="148210"/>
                  <a:pt x="151129" y="148201"/>
                </a:cubicBezTo>
                <a:cubicBezTo>
                  <a:pt x="151683" y="148157"/>
                  <a:pt x="152228" y="148105"/>
                  <a:pt x="152764" y="148034"/>
                </a:cubicBezTo>
                <a:cubicBezTo>
                  <a:pt x="153845" y="147894"/>
                  <a:pt x="154909" y="147692"/>
                  <a:pt x="155946" y="147437"/>
                </a:cubicBezTo>
                <a:cubicBezTo>
                  <a:pt x="156984" y="147173"/>
                  <a:pt x="157986" y="146883"/>
                  <a:pt x="158962" y="146487"/>
                </a:cubicBezTo>
                <a:cubicBezTo>
                  <a:pt x="159929" y="146074"/>
                  <a:pt x="160869" y="145617"/>
                  <a:pt x="161766" y="145098"/>
                </a:cubicBezTo>
                <a:cubicBezTo>
                  <a:pt x="163551" y="144052"/>
                  <a:pt x="165186" y="142892"/>
                  <a:pt x="166593" y="141406"/>
                </a:cubicBezTo>
                <a:cubicBezTo>
                  <a:pt x="167999" y="139938"/>
                  <a:pt x="169204" y="138294"/>
                  <a:pt x="170179" y="136500"/>
                </a:cubicBezTo>
                <a:cubicBezTo>
                  <a:pt x="170179" y="136500"/>
                  <a:pt x="171058" y="134892"/>
                  <a:pt x="171876" y="133265"/>
                </a:cubicBezTo>
                <a:cubicBezTo>
                  <a:pt x="172702" y="131604"/>
                  <a:pt x="173467" y="129951"/>
                  <a:pt x="173467" y="129951"/>
                </a:cubicBezTo>
                <a:cubicBezTo>
                  <a:pt x="173467" y="129951"/>
                  <a:pt x="172193" y="128659"/>
                  <a:pt x="170962" y="127358"/>
                </a:cubicBezTo>
                <a:cubicBezTo>
                  <a:pt x="169722" y="126030"/>
                  <a:pt x="168535" y="124659"/>
                  <a:pt x="168535" y="124659"/>
                </a:cubicBezTo>
                <a:cubicBezTo>
                  <a:pt x="167217" y="123164"/>
                  <a:pt x="165819" y="121854"/>
                  <a:pt x="164351" y="120747"/>
                </a:cubicBezTo>
                <a:cubicBezTo>
                  <a:pt x="162891" y="119657"/>
                  <a:pt x="161353" y="118610"/>
                  <a:pt x="159788" y="117854"/>
                </a:cubicBezTo>
                <a:cubicBezTo>
                  <a:pt x="159006" y="117468"/>
                  <a:pt x="158206" y="117142"/>
                  <a:pt x="157397" y="116861"/>
                </a:cubicBezTo>
                <a:cubicBezTo>
                  <a:pt x="156588" y="116571"/>
                  <a:pt x="155771" y="116281"/>
                  <a:pt x="154935" y="116079"/>
                </a:cubicBezTo>
                <a:cubicBezTo>
                  <a:pt x="154109" y="115868"/>
                  <a:pt x="153265" y="115718"/>
                  <a:pt x="152412" y="115621"/>
                </a:cubicBezTo>
                <a:cubicBezTo>
                  <a:pt x="151990" y="115577"/>
                  <a:pt x="151560" y="115542"/>
                  <a:pt x="151129" y="115525"/>
                </a:cubicBezTo>
                <a:cubicBezTo>
                  <a:pt x="150698" y="115481"/>
                  <a:pt x="150267" y="115454"/>
                  <a:pt x="149828" y="115446"/>
                </a:cubicBezTo>
                <a:cubicBezTo>
                  <a:pt x="148078" y="115384"/>
                  <a:pt x="146373" y="115621"/>
                  <a:pt x="144703" y="115991"/>
                </a:cubicBezTo>
                <a:cubicBezTo>
                  <a:pt x="143032" y="116316"/>
                  <a:pt x="141406" y="116878"/>
                  <a:pt x="139815" y="117652"/>
                </a:cubicBezTo>
                <a:cubicBezTo>
                  <a:pt x="138223" y="118426"/>
                  <a:pt x="136685" y="119270"/>
                  <a:pt x="135199" y="120395"/>
                </a:cubicBezTo>
                <a:cubicBezTo>
                  <a:pt x="133714" y="121485"/>
                  <a:pt x="132272" y="122839"/>
                  <a:pt x="130936" y="124245"/>
                </a:cubicBezTo>
                <a:cubicBezTo>
                  <a:pt x="130936" y="124245"/>
                  <a:pt x="129722" y="125547"/>
                  <a:pt x="128456" y="126839"/>
                </a:cubicBezTo>
                <a:cubicBezTo>
                  <a:pt x="127199" y="128131"/>
                  <a:pt x="125881" y="129415"/>
                  <a:pt x="125881" y="129415"/>
                </a:cubicBezTo>
                <a:close/>
                <a:moveTo>
                  <a:pt x="78241" y="109898"/>
                </a:moveTo>
                <a:cubicBezTo>
                  <a:pt x="78241" y="109898"/>
                  <a:pt x="78285" y="111701"/>
                  <a:pt x="78382" y="113538"/>
                </a:cubicBezTo>
                <a:cubicBezTo>
                  <a:pt x="78470" y="115366"/>
                  <a:pt x="78602" y="117221"/>
                  <a:pt x="78602" y="117221"/>
                </a:cubicBezTo>
                <a:cubicBezTo>
                  <a:pt x="78725" y="119296"/>
                  <a:pt x="79200" y="121230"/>
                  <a:pt x="79903" y="123129"/>
                </a:cubicBezTo>
                <a:cubicBezTo>
                  <a:pt x="80624" y="125002"/>
                  <a:pt x="81556" y="126883"/>
                  <a:pt x="82804" y="128492"/>
                </a:cubicBezTo>
                <a:cubicBezTo>
                  <a:pt x="84044" y="130127"/>
                  <a:pt x="85512" y="131648"/>
                  <a:pt x="87173" y="133002"/>
                </a:cubicBezTo>
                <a:cubicBezTo>
                  <a:pt x="88879" y="134276"/>
                  <a:pt x="90769" y="135401"/>
                  <a:pt x="92808" y="136316"/>
                </a:cubicBezTo>
                <a:cubicBezTo>
                  <a:pt x="94865" y="137195"/>
                  <a:pt x="97002" y="137740"/>
                  <a:pt x="99103" y="138083"/>
                </a:cubicBezTo>
                <a:cubicBezTo>
                  <a:pt x="100149" y="138267"/>
                  <a:pt x="101213" y="138329"/>
                  <a:pt x="102268" y="138329"/>
                </a:cubicBezTo>
                <a:cubicBezTo>
                  <a:pt x="103323" y="138329"/>
                  <a:pt x="104360" y="138267"/>
                  <a:pt x="105380" y="138144"/>
                </a:cubicBezTo>
                <a:cubicBezTo>
                  <a:pt x="106399" y="138021"/>
                  <a:pt x="107402" y="137837"/>
                  <a:pt x="108377" y="137582"/>
                </a:cubicBezTo>
                <a:cubicBezTo>
                  <a:pt x="109362" y="137300"/>
                  <a:pt x="110329" y="136958"/>
                  <a:pt x="111261" y="136553"/>
                </a:cubicBezTo>
                <a:cubicBezTo>
                  <a:pt x="113125" y="135744"/>
                  <a:pt x="114857" y="134707"/>
                  <a:pt x="116430" y="133432"/>
                </a:cubicBezTo>
                <a:cubicBezTo>
                  <a:pt x="116430" y="133432"/>
                  <a:pt x="116782" y="133133"/>
                  <a:pt x="117318" y="132694"/>
                </a:cubicBezTo>
                <a:cubicBezTo>
                  <a:pt x="117846" y="132237"/>
                  <a:pt x="118549" y="131639"/>
                  <a:pt x="119252" y="131032"/>
                </a:cubicBezTo>
                <a:cubicBezTo>
                  <a:pt x="120641" y="129819"/>
                  <a:pt x="121986" y="128597"/>
                  <a:pt x="121986" y="128597"/>
                </a:cubicBezTo>
                <a:cubicBezTo>
                  <a:pt x="121986" y="128597"/>
                  <a:pt x="121300" y="126900"/>
                  <a:pt x="120659" y="125221"/>
                </a:cubicBezTo>
                <a:cubicBezTo>
                  <a:pt x="120351" y="124386"/>
                  <a:pt x="120035" y="123542"/>
                  <a:pt x="119806" y="122918"/>
                </a:cubicBezTo>
                <a:cubicBezTo>
                  <a:pt x="119586" y="122285"/>
                  <a:pt x="119437" y="121863"/>
                  <a:pt x="119437" y="121863"/>
                </a:cubicBezTo>
                <a:cubicBezTo>
                  <a:pt x="118795" y="119964"/>
                  <a:pt x="118004" y="118206"/>
                  <a:pt x="117081" y="116606"/>
                </a:cubicBezTo>
                <a:cubicBezTo>
                  <a:pt x="116624" y="115806"/>
                  <a:pt x="116122" y="115050"/>
                  <a:pt x="115604" y="114338"/>
                </a:cubicBezTo>
                <a:cubicBezTo>
                  <a:pt x="115085" y="113599"/>
                  <a:pt x="114540" y="112879"/>
                  <a:pt x="113969" y="112219"/>
                </a:cubicBezTo>
                <a:cubicBezTo>
                  <a:pt x="113397" y="111560"/>
                  <a:pt x="112791" y="110936"/>
                  <a:pt x="112149" y="110364"/>
                </a:cubicBezTo>
                <a:cubicBezTo>
                  <a:pt x="111507" y="109802"/>
                  <a:pt x="110848" y="109274"/>
                  <a:pt x="110171" y="108738"/>
                </a:cubicBezTo>
                <a:cubicBezTo>
                  <a:pt x="108808" y="107692"/>
                  <a:pt x="107305" y="106892"/>
                  <a:pt x="105705" y="106206"/>
                </a:cubicBezTo>
                <a:cubicBezTo>
                  <a:pt x="104123" y="105485"/>
                  <a:pt x="102479" y="105002"/>
                  <a:pt x="100782" y="104747"/>
                </a:cubicBezTo>
                <a:cubicBezTo>
                  <a:pt x="99120" y="104413"/>
                  <a:pt x="97406" y="104290"/>
                  <a:pt x="95639" y="104386"/>
                </a:cubicBezTo>
                <a:cubicBezTo>
                  <a:pt x="93863" y="104501"/>
                  <a:pt x="92131" y="104676"/>
                  <a:pt x="90320" y="105142"/>
                </a:cubicBezTo>
                <a:cubicBezTo>
                  <a:pt x="88527" y="105582"/>
                  <a:pt x="86681" y="106268"/>
                  <a:pt x="84905" y="107059"/>
                </a:cubicBezTo>
                <a:cubicBezTo>
                  <a:pt x="84905" y="107059"/>
                  <a:pt x="83279" y="107797"/>
                  <a:pt x="81617" y="108501"/>
                </a:cubicBezTo>
                <a:cubicBezTo>
                  <a:pt x="79956" y="109213"/>
                  <a:pt x="78250" y="109898"/>
                  <a:pt x="78250" y="109898"/>
                </a:cubicBezTo>
                <a:close/>
                <a:moveTo>
                  <a:pt x="41688" y="73626"/>
                </a:moveTo>
                <a:cubicBezTo>
                  <a:pt x="41688" y="73626"/>
                  <a:pt x="41529" y="74048"/>
                  <a:pt x="41292" y="74681"/>
                </a:cubicBezTo>
                <a:cubicBezTo>
                  <a:pt x="41064" y="75323"/>
                  <a:pt x="40756" y="76175"/>
                  <a:pt x="40439" y="77028"/>
                </a:cubicBezTo>
                <a:cubicBezTo>
                  <a:pt x="39833" y="78751"/>
                  <a:pt x="39253" y="80509"/>
                  <a:pt x="39253" y="80509"/>
                </a:cubicBezTo>
                <a:cubicBezTo>
                  <a:pt x="37916" y="84439"/>
                  <a:pt x="37890" y="88492"/>
                  <a:pt x="38813" y="92553"/>
                </a:cubicBezTo>
                <a:cubicBezTo>
                  <a:pt x="39340" y="94523"/>
                  <a:pt x="40132" y="96474"/>
                  <a:pt x="41160" y="98356"/>
                </a:cubicBezTo>
                <a:cubicBezTo>
                  <a:pt x="42180" y="100237"/>
                  <a:pt x="43569" y="101942"/>
                  <a:pt x="45090" y="103569"/>
                </a:cubicBezTo>
                <a:cubicBezTo>
                  <a:pt x="45477" y="103973"/>
                  <a:pt x="45872" y="104360"/>
                  <a:pt x="46277" y="104738"/>
                </a:cubicBezTo>
                <a:cubicBezTo>
                  <a:pt x="46690" y="105098"/>
                  <a:pt x="47121" y="105450"/>
                  <a:pt x="47551" y="105784"/>
                </a:cubicBezTo>
                <a:cubicBezTo>
                  <a:pt x="48422" y="106452"/>
                  <a:pt x="49310" y="107059"/>
                  <a:pt x="50224" y="107613"/>
                </a:cubicBezTo>
                <a:cubicBezTo>
                  <a:pt x="52026" y="108747"/>
                  <a:pt x="54004" y="109529"/>
                  <a:pt x="55991" y="110074"/>
                </a:cubicBezTo>
                <a:cubicBezTo>
                  <a:pt x="59921" y="111217"/>
                  <a:pt x="64132" y="111085"/>
                  <a:pt x="68000" y="109951"/>
                </a:cubicBezTo>
                <a:cubicBezTo>
                  <a:pt x="68000" y="109951"/>
                  <a:pt x="68439" y="109819"/>
                  <a:pt x="69099" y="109626"/>
                </a:cubicBezTo>
                <a:cubicBezTo>
                  <a:pt x="69758" y="109406"/>
                  <a:pt x="70637" y="109125"/>
                  <a:pt x="71516" y="108835"/>
                </a:cubicBezTo>
                <a:cubicBezTo>
                  <a:pt x="73266" y="108246"/>
                  <a:pt x="74980" y="107630"/>
                  <a:pt x="74980" y="107630"/>
                </a:cubicBezTo>
                <a:cubicBezTo>
                  <a:pt x="74980" y="107630"/>
                  <a:pt x="74997" y="105802"/>
                  <a:pt x="75050" y="104008"/>
                </a:cubicBezTo>
                <a:cubicBezTo>
                  <a:pt x="75085" y="103112"/>
                  <a:pt x="75120" y="102215"/>
                  <a:pt x="75147" y="101547"/>
                </a:cubicBezTo>
                <a:cubicBezTo>
                  <a:pt x="75191" y="100870"/>
                  <a:pt x="75217" y="100413"/>
                  <a:pt x="75217" y="100413"/>
                </a:cubicBezTo>
                <a:cubicBezTo>
                  <a:pt x="75499" y="96395"/>
                  <a:pt x="74936" y="92782"/>
                  <a:pt x="73855" y="89415"/>
                </a:cubicBezTo>
                <a:cubicBezTo>
                  <a:pt x="73292" y="87753"/>
                  <a:pt x="72527" y="86233"/>
                  <a:pt x="71674" y="84738"/>
                </a:cubicBezTo>
                <a:cubicBezTo>
                  <a:pt x="71235" y="84000"/>
                  <a:pt x="70751" y="83296"/>
                  <a:pt x="70215" y="82628"/>
                </a:cubicBezTo>
                <a:cubicBezTo>
                  <a:pt x="69951" y="82294"/>
                  <a:pt x="69670" y="81969"/>
                  <a:pt x="69380" y="81652"/>
                </a:cubicBezTo>
                <a:cubicBezTo>
                  <a:pt x="69107" y="81318"/>
                  <a:pt x="68817" y="80993"/>
                  <a:pt x="68518" y="80676"/>
                </a:cubicBezTo>
                <a:cubicBezTo>
                  <a:pt x="67332" y="79402"/>
                  <a:pt x="65934" y="78382"/>
                  <a:pt x="64527" y="77441"/>
                </a:cubicBezTo>
                <a:cubicBezTo>
                  <a:pt x="63112" y="76501"/>
                  <a:pt x="61556" y="75753"/>
                  <a:pt x="59877" y="75173"/>
                </a:cubicBezTo>
                <a:cubicBezTo>
                  <a:pt x="56668" y="73907"/>
                  <a:pt x="52861" y="73424"/>
                  <a:pt x="48949" y="73520"/>
                </a:cubicBezTo>
                <a:cubicBezTo>
                  <a:pt x="48949" y="73520"/>
                  <a:pt x="47165" y="73591"/>
                  <a:pt x="45345" y="73608"/>
                </a:cubicBezTo>
                <a:cubicBezTo>
                  <a:pt x="44431" y="73608"/>
                  <a:pt x="43516" y="73626"/>
                  <a:pt x="42831" y="73626"/>
                </a:cubicBezTo>
                <a:cubicBezTo>
                  <a:pt x="42145" y="73626"/>
                  <a:pt x="41688" y="73626"/>
                  <a:pt x="41688" y="73626"/>
                </a:cubicBezTo>
                <a:close/>
                <a:moveTo>
                  <a:pt x="21837" y="26136"/>
                </a:moveTo>
                <a:cubicBezTo>
                  <a:pt x="21837" y="26136"/>
                  <a:pt x="21521" y="26470"/>
                  <a:pt x="21046" y="26962"/>
                </a:cubicBezTo>
                <a:cubicBezTo>
                  <a:pt x="20589" y="27464"/>
                  <a:pt x="19974" y="28132"/>
                  <a:pt x="19367" y="28800"/>
                </a:cubicBezTo>
                <a:cubicBezTo>
                  <a:pt x="18145" y="30154"/>
                  <a:pt x="16941" y="31551"/>
                  <a:pt x="16941" y="31551"/>
                </a:cubicBezTo>
                <a:cubicBezTo>
                  <a:pt x="15622" y="33099"/>
                  <a:pt x="14435" y="34831"/>
                  <a:pt x="13653" y="36659"/>
                </a:cubicBezTo>
                <a:cubicBezTo>
                  <a:pt x="12835" y="38496"/>
                  <a:pt x="12255" y="40457"/>
                  <a:pt x="11921" y="42505"/>
                </a:cubicBezTo>
                <a:cubicBezTo>
                  <a:pt x="11358" y="46567"/>
                  <a:pt x="11789" y="50962"/>
                  <a:pt x="13494" y="55103"/>
                </a:cubicBezTo>
                <a:cubicBezTo>
                  <a:pt x="13916" y="56140"/>
                  <a:pt x="14347" y="57160"/>
                  <a:pt x="14901" y="58110"/>
                </a:cubicBezTo>
                <a:cubicBezTo>
                  <a:pt x="15455" y="59059"/>
                  <a:pt x="16053" y="59965"/>
                  <a:pt x="16694" y="60817"/>
                </a:cubicBezTo>
                <a:cubicBezTo>
                  <a:pt x="17336" y="61679"/>
                  <a:pt x="18013" y="62488"/>
                  <a:pt x="18734" y="63244"/>
                </a:cubicBezTo>
                <a:cubicBezTo>
                  <a:pt x="19455" y="64000"/>
                  <a:pt x="20272" y="64668"/>
                  <a:pt x="21081" y="65301"/>
                </a:cubicBezTo>
                <a:cubicBezTo>
                  <a:pt x="22734" y="66549"/>
                  <a:pt x="24457" y="67604"/>
                  <a:pt x="26347" y="68342"/>
                </a:cubicBezTo>
                <a:cubicBezTo>
                  <a:pt x="28246" y="69081"/>
                  <a:pt x="30224" y="69556"/>
                  <a:pt x="32246" y="69758"/>
                </a:cubicBezTo>
                <a:cubicBezTo>
                  <a:pt x="32246" y="69758"/>
                  <a:pt x="34066" y="69951"/>
                  <a:pt x="35894" y="70083"/>
                </a:cubicBezTo>
                <a:cubicBezTo>
                  <a:pt x="37749" y="70206"/>
                  <a:pt x="39569" y="70285"/>
                  <a:pt x="39569" y="70285"/>
                </a:cubicBezTo>
                <a:cubicBezTo>
                  <a:pt x="39569" y="70285"/>
                  <a:pt x="40272" y="68606"/>
                  <a:pt x="41002" y="66980"/>
                </a:cubicBezTo>
                <a:cubicBezTo>
                  <a:pt x="41758" y="65327"/>
                  <a:pt x="42558" y="63701"/>
                  <a:pt x="42558" y="63701"/>
                </a:cubicBezTo>
                <a:cubicBezTo>
                  <a:pt x="43437" y="61916"/>
                  <a:pt x="44105" y="60114"/>
                  <a:pt x="44562" y="58347"/>
                </a:cubicBezTo>
                <a:cubicBezTo>
                  <a:pt x="45037" y="56571"/>
                  <a:pt x="45389" y="54769"/>
                  <a:pt x="45485" y="53028"/>
                </a:cubicBezTo>
                <a:cubicBezTo>
                  <a:pt x="45547" y="52158"/>
                  <a:pt x="45521" y="51305"/>
                  <a:pt x="45485" y="50444"/>
                </a:cubicBezTo>
                <a:cubicBezTo>
                  <a:pt x="45468" y="49573"/>
                  <a:pt x="45398" y="48721"/>
                  <a:pt x="45266" y="47877"/>
                </a:cubicBezTo>
                <a:cubicBezTo>
                  <a:pt x="45134" y="47033"/>
                  <a:pt x="44949" y="46206"/>
                  <a:pt x="44703" y="45380"/>
                </a:cubicBezTo>
                <a:cubicBezTo>
                  <a:pt x="44457" y="44562"/>
                  <a:pt x="44228" y="43727"/>
                  <a:pt x="43903" y="42918"/>
                </a:cubicBezTo>
                <a:cubicBezTo>
                  <a:pt x="42567" y="39710"/>
                  <a:pt x="40668" y="36888"/>
                  <a:pt x="38048" y="34532"/>
                </a:cubicBezTo>
                <a:cubicBezTo>
                  <a:pt x="36791" y="33336"/>
                  <a:pt x="35349" y="32264"/>
                  <a:pt x="33740" y="31314"/>
                </a:cubicBezTo>
                <a:cubicBezTo>
                  <a:pt x="32105" y="30373"/>
                  <a:pt x="30470" y="29512"/>
                  <a:pt x="28589" y="28826"/>
                </a:cubicBezTo>
                <a:cubicBezTo>
                  <a:pt x="28589" y="28826"/>
                  <a:pt x="26910" y="28202"/>
                  <a:pt x="25222" y="27534"/>
                </a:cubicBezTo>
                <a:cubicBezTo>
                  <a:pt x="24378" y="27191"/>
                  <a:pt x="23525" y="26848"/>
                  <a:pt x="22892" y="26593"/>
                </a:cubicBezTo>
                <a:cubicBezTo>
                  <a:pt x="22268" y="26321"/>
                  <a:pt x="21855" y="26145"/>
                  <a:pt x="21855" y="26145"/>
                </a:cubicBezTo>
                <a:close/>
                <a:moveTo>
                  <a:pt x="14585" y="18919"/>
                </a:moveTo>
                <a:cubicBezTo>
                  <a:pt x="14585" y="18919"/>
                  <a:pt x="16193" y="19798"/>
                  <a:pt x="17820" y="20615"/>
                </a:cubicBezTo>
                <a:cubicBezTo>
                  <a:pt x="19481" y="21433"/>
                  <a:pt x="21134" y="22206"/>
                  <a:pt x="21134" y="22206"/>
                </a:cubicBezTo>
                <a:cubicBezTo>
                  <a:pt x="21134" y="22206"/>
                  <a:pt x="22426" y="20932"/>
                  <a:pt x="23727" y="19710"/>
                </a:cubicBezTo>
                <a:cubicBezTo>
                  <a:pt x="25072" y="18479"/>
                  <a:pt x="26435" y="17292"/>
                  <a:pt x="26435" y="17292"/>
                </a:cubicBezTo>
                <a:cubicBezTo>
                  <a:pt x="29231" y="14831"/>
                  <a:pt x="31323" y="12097"/>
                  <a:pt x="32923" y="9187"/>
                </a:cubicBezTo>
                <a:cubicBezTo>
                  <a:pt x="34391" y="6286"/>
                  <a:pt x="35437" y="3209"/>
                  <a:pt x="35569" y="0"/>
                </a:cubicBezTo>
                <a:lnTo>
                  <a:pt x="38505" y="0"/>
                </a:lnTo>
                <a:cubicBezTo>
                  <a:pt x="38444" y="1829"/>
                  <a:pt x="38127" y="3613"/>
                  <a:pt x="37591" y="5363"/>
                </a:cubicBezTo>
                <a:cubicBezTo>
                  <a:pt x="37099" y="7112"/>
                  <a:pt x="36475" y="8809"/>
                  <a:pt x="35578" y="10479"/>
                </a:cubicBezTo>
                <a:cubicBezTo>
                  <a:pt x="34655" y="12149"/>
                  <a:pt x="33714" y="13758"/>
                  <a:pt x="32483" y="15332"/>
                </a:cubicBezTo>
                <a:cubicBezTo>
                  <a:pt x="31288" y="16897"/>
                  <a:pt x="29811" y="18417"/>
                  <a:pt x="28299" y="19833"/>
                </a:cubicBezTo>
                <a:lnTo>
                  <a:pt x="26294" y="21714"/>
                </a:lnTo>
                <a:cubicBezTo>
                  <a:pt x="25292" y="22681"/>
                  <a:pt x="24299" y="23648"/>
                  <a:pt x="24299" y="23648"/>
                </a:cubicBezTo>
                <a:cubicBezTo>
                  <a:pt x="24299" y="23648"/>
                  <a:pt x="25565" y="24202"/>
                  <a:pt x="26839" y="24747"/>
                </a:cubicBezTo>
                <a:cubicBezTo>
                  <a:pt x="28088" y="25292"/>
                  <a:pt x="29406" y="25784"/>
                  <a:pt x="29406" y="25784"/>
                </a:cubicBezTo>
                <a:cubicBezTo>
                  <a:pt x="33653" y="27420"/>
                  <a:pt x="37143" y="29679"/>
                  <a:pt x="40070" y="32360"/>
                </a:cubicBezTo>
                <a:cubicBezTo>
                  <a:pt x="40800" y="33028"/>
                  <a:pt x="41415" y="33749"/>
                  <a:pt x="42083" y="34470"/>
                </a:cubicBezTo>
                <a:cubicBezTo>
                  <a:pt x="42734" y="35191"/>
                  <a:pt x="43340" y="35947"/>
                  <a:pt x="43877" y="36738"/>
                </a:cubicBezTo>
                <a:cubicBezTo>
                  <a:pt x="44431" y="37521"/>
                  <a:pt x="44879" y="38356"/>
                  <a:pt x="45354" y="39200"/>
                </a:cubicBezTo>
                <a:cubicBezTo>
                  <a:pt x="45828" y="40035"/>
                  <a:pt x="46250" y="40914"/>
                  <a:pt x="46611" y="41820"/>
                </a:cubicBezTo>
                <a:cubicBezTo>
                  <a:pt x="47288" y="43657"/>
                  <a:pt x="47868" y="45485"/>
                  <a:pt x="48149" y="47384"/>
                </a:cubicBezTo>
                <a:cubicBezTo>
                  <a:pt x="48395" y="49301"/>
                  <a:pt x="48554" y="51209"/>
                  <a:pt x="48431" y="53187"/>
                </a:cubicBezTo>
                <a:cubicBezTo>
                  <a:pt x="48378" y="54171"/>
                  <a:pt x="48228" y="55182"/>
                  <a:pt x="48079" y="56184"/>
                </a:cubicBezTo>
                <a:cubicBezTo>
                  <a:pt x="47938" y="57178"/>
                  <a:pt x="47736" y="58180"/>
                  <a:pt x="47472" y="59191"/>
                </a:cubicBezTo>
                <a:cubicBezTo>
                  <a:pt x="46971" y="61204"/>
                  <a:pt x="46154" y="63296"/>
                  <a:pt x="45248" y="65310"/>
                </a:cubicBezTo>
                <a:cubicBezTo>
                  <a:pt x="45248" y="65310"/>
                  <a:pt x="44685" y="66567"/>
                  <a:pt x="44123" y="67824"/>
                </a:cubicBezTo>
                <a:cubicBezTo>
                  <a:pt x="43578" y="69107"/>
                  <a:pt x="43024" y="70382"/>
                  <a:pt x="43024" y="70382"/>
                </a:cubicBezTo>
                <a:cubicBezTo>
                  <a:pt x="43024" y="70382"/>
                  <a:pt x="44404" y="70400"/>
                  <a:pt x="45784" y="70417"/>
                </a:cubicBezTo>
                <a:cubicBezTo>
                  <a:pt x="46461" y="70417"/>
                  <a:pt x="47165" y="70417"/>
                  <a:pt x="47692" y="70400"/>
                </a:cubicBezTo>
                <a:cubicBezTo>
                  <a:pt x="48211" y="70391"/>
                  <a:pt x="48562" y="70382"/>
                  <a:pt x="48562" y="70382"/>
                </a:cubicBezTo>
                <a:cubicBezTo>
                  <a:pt x="50831" y="70321"/>
                  <a:pt x="53002" y="70479"/>
                  <a:pt x="55041" y="70830"/>
                </a:cubicBezTo>
                <a:cubicBezTo>
                  <a:pt x="57090" y="71182"/>
                  <a:pt x="59112" y="71657"/>
                  <a:pt x="60932" y="72369"/>
                </a:cubicBezTo>
                <a:cubicBezTo>
                  <a:pt x="64633" y="73758"/>
                  <a:pt x="67877" y="75824"/>
                  <a:pt x="70611" y="78628"/>
                </a:cubicBezTo>
                <a:cubicBezTo>
                  <a:pt x="70953" y="78980"/>
                  <a:pt x="71270" y="79358"/>
                  <a:pt x="71586" y="79718"/>
                </a:cubicBezTo>
                <a:cubicBezTo>
                  <a:pt x="71912" y="80079"/>
                  <a:pt x="72228" y="80439"/>
                  <a:pt x="72527" y="80817"/>
                </a:cubicBezTo>
                <a:cubicBezTo>
                  <a:pt x="73125" y="81573"/>
                  <a:pt x="73670" y="82364"/>
                  <a:pt x="74162" y="83191"/>
                </a:cubicBezTo>
                <a:cubicBezTo>
                  <a:pt x="74637" y="84035"/>
                  <a:pt x="75120" y="84861"/>
                  <a:pt x="75542" y="85731"/>
                </a:cubicBezTo>
                <a:cubicBezTo>
                  <a:pt x="75964" y="86602"/>
                  <a:pt x="76325" y="87507"/>
                  <a:pt x="76641" y="88457"/>
                </a:cubicBezTo>
                <a:cubicBezTo>
                  <a:pt x="76800" y="88931"/>
                  <a:pt x="76940" y="89415"/>
                  <a:pt x="77081" y="89898"/>
                </a:cubicBezTo>
                <a:cubicBezTo>
                  <a:pt x="77230" y="90373"/>
                  <a:pt x="77362" y="90848"/>
                  <a:pt x="77485" y="91340"/>
                </a:cubicBezTo>
                <a:cubicBezTo>
                  <a:pt x="77731" y="92316"/>
                  <a:pt x="77916" y="93327"/>
                  <a:pt x="78066" y="94373"/>
                </a:cubicBezTo>
                <a:cubicBezTo>
                  <a:pt x="78206" y="95410"/>
                  <a:pt x="78294" y="96492"/>
                  <a:pt x="78338" y="97582"/>
                </a:cubicBezTo>
                <a:cubicBezTo>
                  <a:pt x="78400" y="98654"/>
                  <a:pt x="78408" y="99745"/>
                  <a:pt x="78356" y="100870"/>
                </a:cubicBezTo>
                <a:cubicBezTo>
                  <a:pt x="78356" y="100870"/>
                  <a:pt x="78312" y="102250"/>
                  <a:pt x="78268" y="103639"/>
                </a:cubicBezTo>
                <a:cubicBezTo>
                  <a:pt x="78241" y="105037"/>
                  <a:pt x="78224" y="106435"/>
                  <a:pt x="78224" y="106435"/>
                </a:cubicBezTo>
                <a:cubicBezTo>
                  <a:pt x="78224" y="106435"/>
                  <a:pt x="78549" y="106312"/>
                  <a:pt x="79033" y="106127"/>
                </a:cubicBezTo>
                <a:cubicBezTo>
                  <a:pt x="79507" y="105942"/>
                  <a:pt x="80158" y="105679"/>
                  <a:pt x="80808" y="105406"/>
                </a:cubicBezTo>
                <a:cubicBezTo>
                  <a:pt x="82083" y="104852"/>
                  <a:pt x="83367" y="104307"/>
                  <a:pt x="83367" y="104307"/>
                </a:cubicBezTo>
                <a:cubicBezTo>
                  <a:pt x="85433" y="103393"/>
                  <a:pt x="87481" y="102734"/>
                  <a:pt x="89512" y="102268"/>
                </a:cubicBezTo>
                <a:cubicBezTo>
                  <a:pt x="91569" y="101758"/>
                  <a:pt x="93582" y="101485"/>
                  <a:pt x="95542" y="101450"/>
                </a:cubicBezTo>
                <a:cubicBezTo>
                  <a:pt x="97512" y="101388"/>
                  <a:pt x="99472" y="101468"/>
                  <a:pt x="101336" y="101863"/>
                </a:cubicBezTo>
                <a:cubicBezTo>
                  <a:pt x="103217" y="102224"/>
                  <a:pt x="105090" y="102707"/>
                  <a:pt x="106865" y="103534"/>
                </a:cubicBezTo>
                <a:cubicBezTo>
                  <a:pt x="108668" y="104298"/>
                  <a:pt x="110355" y="105204"/>
                  <a:pt x="111885" y="106391"/>
                </a:cubicBezTo>
                <a:cubicBezTo>
                  <a:pt x="113441" y="107498"/>
                  <a:pt x="114883" y="108773"/>
                  <a:pt x="116184" y="110294"/>
                </a:cubicBezTo>
                <a:cubicBezTo>
                  <a:pt x="118821" y="113169"/>
                  <a:pt x="120958" y="116905"/>
                  <a:pt x="122522" y="121063"/>
                </a:cubicBezTo>
                <a:cubicBezTo>
                  <a:pt x="122522" y="121063"/>
                  <a:pt x="123006" y="122355"/>
                  <a:pt x="123498" y="123657"/>
                </a:cubicBezTo>
                <a:cubicBezTo>
                  <a:pt x="124008" y="124958"/>
                  <a:pt x="124527" y="126259"/>
                  <a:pt x="124527" y="126259"/>
                </a:cubicBezTo>
                <a:cubicBezTo>
                  <a:pt x="124527" y="126259"/>
                  <a:pt x="125529" y="125318"/>
                  <a:pt x="126514" y="124307"/>
                </a:cubicBezTo>
                <a:cubicBezTo>
                  <a:pt x="127481" y="123305"/>
                  <a:pt x="128456" y="122311"/>
                  <a:pt x="128456" y="122311"/>
                </a:cubicBezTo>
                <a:cubicBezTo>
                  <a:pt x="130013" y="120668"/>
                  <a:pt x="131648" y="119287"/>
                  <a:pt x="133344" y="118065"/>
                </a:cubicBezTo>
                <a:cubicBezTo>
                  <a:pt x="135050" y="116808"/>
                  <a:pt x="136799" y="115771"/>
                  <a:pt x="138593" y="114988"/>
                </a:cubicBezTo>
                <a:cubicBezTo>
                  <a:pt x="140386" y="114188"/>
                  <a:pt x="142232" y="113494"/>
                  <a:pt x="144105" y="113133"/>
                </a:cubicBezTo>
                <a:cubicBezTo>
                  <a:pt x="145045" y="112966"/>
                  <a:pt x="145995" y="112791"/>
                  <a:pt x="146953" y="112676"/>
                </a:cubicBezTo>
                <a:cubicBezTo>
                  <a:pt x="147911" y="112562"/>
                  <a:pt x="148887" y="112527"/>
                  <a:pt x="149872" y="112553"/>
                </a:cubicBezTo>
                <a:cubicBezTo>
                  <a:pt x="153801" y="112580"/>
                  <a:pt x="157546" y="113520"/>
                  <a:pt x="161098" y="115226"/>
                </a:cubicBezTo>
                <a:cubicBezTo>
                  <a:pt x="162883" y="116140"/>
                  <a:pt x="164606" y="117142"/>
                  <a:pt x="166276" y="118408"/>
                </a:cubicBezTo>
                <a:cubicBezTo>
                  <a:pt x="167946" y="119648"/>
                  <a:pt x="169564" y="121204"/>
                  <a:pt x="171076" y="122813"/>
                </a:cubicBezTo>
                <a:cubicBezTo>
                  <a:pt x="171076" y="122813"/>
                  <a:pt x="172017" y="123815"/>
                  <a:pt x="172957" y="124817"/>
                </a:cubicBezTo>
                <a:lnTo>
                  <a:pt x="174900" y="126813"/>
                </a:lnTo>
                <a:cubicBezTo>
                  <a:pt x="174900" y="126813"/>
                  <a:pt x="175454" y="125547"/>
                  <a:pt x="175999" y="124272"/>
                </a:cubicBezTo>
                <a:cubicBezTo>
                  <a:pt x="176544" y="123024"/>
                  <a:pt x="177036" y="121705"/>
                  <a:pt x="177036" y="121705"/>
                </a:cubicBezTo>
                <a:cubicBezTo>
                  <a:pt x="177845" y="119586"/>
                  <a:pt x="178821" y="117635"/>
                  <a:pt x="179929" y="115885"/>
                </a:cubicBezTo>
                <a:cubicBezTo>
                  <a:pt x="180483" y="115024"/>
                  <a:pt x="181072" y="114171"/>
                  <a:pt x="181678" y="113336"/>
                </a:cubicBezTo>
                <a:cubicBezTo>
                  <a:pt x="182285" y="112518"/>
                  <a:pt x="182927" y="111744"/>
                  <a:pt x="183603" y="111032"/>
                </a:cubicBezTo>
                <a:cubicBezTo>
                  <a:pt x="184966" y="109643"/>
                  <a:pt x="186408" y="108307"/>
                  <a:pt x="187981" y="107226"/>
                </a:cubicBezTo>
                <a:cubicBezTo>
                  <a:pt x="188764" y="106672"/>
                  <a:pt x="189608" y="106232"/>
                  <a:pt x="190443" y="105740"/>
                </a:cubicBezTo>
                <a:cubicBezTo>
                  <a:pt x="191278" y="105265"/>
                  <a:pt x="192157" y="104843"/>
                  <a:pt x="193072" y="104483"/>
                </a:cubicBezTo>
                <a:cubicBezTo>
                  <a:pt x="194909" y="103815"/>
                  <a:pt x="196729" y="103217"/>
                  <a:pt x="198636" y="102945"/>
                </a:cubicBezTo>
                <a:cubicBezTo>
                  <a:pt x="200553" y="102698"/>
                  <a:pt x="202452" y="102531"/>
                  <a:pt x="204430" y="102663"/>
                </a:cubicBezTo>
                <a:cubicBezTo>
                  <a:pt x="205414" y="102716"/>
                  <a:pt x="206434" y="102865"/>
                  <a:pt x="207419" y="103006"/>
                </a:cubicBezTo>
                <a:cubicBezTo>
                  <a:pt x="208412" y="103147"/>
                  <a:pt x="209414" y="103349"/>
                  <a:pt x="210425" y="103613"/>
                </a:cubicBezTo>
                <a:cubicBezTo>
                  <a:pt x="212438" y="104123"/>
                  <a:pt x="214531" y="104923"/>
                  <a:pt x="216544" y="105828"/>
                </a:cubicBezTo>
                <a:cubicBezTo>
                  <a:pt x="216544" y="105828"/>
                  <a:pt x="217801" y="106391"/>
                  <a:pt x="219058" y="106953"/>
                </a:cubicBezTo>
                <a:cubicBezTo>
                  <a:pt x="220342" y="107498"/>
                  <a:pt x="221625" y="108052"/>
                  <a:pt x="221625" y="108052"/>
                </a:cubicBezTo>
                <a:cubicBezTo>
                  <a:pt x="221625" y="108052"/>
                  <a:pt x="221643" y="106672"/>
                  <a:pt x="221660" y="105292"/>
                </a:cubicBezTo>
                <a:cubicBezTo>
                  <a:pt x="221660" y="104615"/>
                  <a:pt x="221652" y="103903"/>
                  <a:pt x="221643" y="103384"/>
                </a:cubicBezTo>
                <a:cubicBezTo>
                  <a:pt x="221634" y="102865"/>
                  <a:pt x="221625" y="102514"/>
                  <a:pt x="221625" y="102514"/>
                </a:cubicBezTo>
                <a:cubicBezTo>
                  <a:pt x="221564" y="100246"/>
                  <a:pt x="221713" y="98083"/>
                  <a:pt x="222074" y="96035"/>
                </a:cubicBezTo>
                <a:cubicBezTo>
                  <a:pt x="222416" y="93978"/>
                  <a:pt x="222900" y="91964"/>
                  <a:pt x="223612" y="90136"/>
                </a:cubicBezTo>
                <a:cubicBezTo>
                  <a:pt x="225001" y="86435"/>
                  <a:pt x="227058" y="83191"/>
                  <a:pt x="229863" y="80448"/>
                </a:cubicBezTo>
                <a:cubicBezTo>
                  <a:pt x="230592" y="79789"/>
                  <a:pt x="231304" y="79129"/>
                  <a:pt x="232052" y="78523"/>
                </a:cubicBezTo>
                <a:cubicBezTo>
                  <a:pt x="232808" y="77925"/>
                  <a:pt x="233599" y="77380"/>
                  <a:pt x="234425" y="76888"/>
                </a:cubicBezTo>
                <a:cubicBezTo>
                  <a:pt x="236087" y="75903"/>
                  <a:pt x="237775" y="75024"/>
                  <a:pt x="239682" y="74400"/>
                </a:cubicBezTo>
                <a:cubicBezTo>
                  <a:pt x="240640" y="74092"/>
                  <a:pt x="241581" y="73802"/>
                  <a:pt x="242557" y="73556"/>
                </a:cubicBezTo>
                <a:cubicBezTo>
                  <a:pt x="243533" y="73310"/>
                  <a:pt x="244544" y="73116"/>
                  <a:pt x="245590" y="72975"/>
                </a:cubicBezTo>
                <a:cubicBezTo>
                  <a:pt x="246627" y="72835"/>
                  <a:pt x="247709" y="72747"/>
                  <a:pt x="248790" y="72694"/>
                </a:cubicBezTo>
                <a:cubicBezTo>
                  <a:pt x="249862" y="72633"/>
                  <a:pt x="250953" y="72624"/>
                  <a:pt x="252078" y="72677"/>
                </a:cubicBezTo>
                <a:lnTo>
                  <a:pt x="254847" y="72764"/>
                </a:lnTo>
                <a:lnTo>
                  <a:pt x="257643" y="72808"/>
                </a:lnTo>
                <a:cubicBezTo>
                  <a:pt x="257643" y="72808"/>
                  <a:pt x="257159" y="71525"/>
                  <a:pt x="256605" y="70233"/>
                </a:cubicBezTo>
                <a:cubicBezTo>
                  <a:pt x="256051" y="68958"/>
                  <a:pt x="255506" y="67674"/>
                  <a:pt x="255506" y="67674"/>
                </a:cubicBezTo>
                <a:cubicBezTo>
                  <a:pt x="254583" y="65608"/>
                  <a:pt x="253942" y="63569"/>
                  <a:pt x="253458" y="61529"/>
                </a:cubicBezTo>
                <a:cubicBezTo>
                  <a:pt x="252948" y="59472"/>
                  <a:pt x="252676" y="57459"/>
                  <a:pt x="252640" y="55507"/>
                </a:cubicBezTo>
                <a:cubicBezTo>
                  <a:pt x="252561" y="53529"/>
                  <a:pt x="252658" y="51578"/>
                  <a:pt x="253045" y="49714"/>
                </a:cubicBezTo>
                <a:cubicBezTo>
                  <a:pt x="253396" y="47833"/>
                  <a:pt x="253880" y="45960"/>
                  <a:pt x="254715" y="44184"/>
                </a:cubicBezTo>
                <a:cubicBezTo>
                  <a:pt x="255462" y="42373"/>
                  <a:pt x="256385" y="40694"/>
                  <a:pt x="257563" y="39156"/>
                </a:cubicBezTo>
                <a:cubicBezTo>
                  <a:pt x="258654" y="37591"/>
                  <a:pt x="259946" y="36158"/>
                  <a:pt x="261458" y="34857"/>
                </a:cubicBezTo>
                <a:cubicBezTo>
                  <a:pt x="264333" y="32211"/>
                  <a:pt x="268060" y="30075"/>
                  <a:pt x="272218" y="28510"/>
                </a:cubicBezTo>
                <a:lnTo>
                  <a:pt x="274812" y="27534"/>
                </a:lnTo>
                <a:cubicBezTo>
                  <a:pt x="276113" y="27015"/>
                  <a:pt x="277414" y="26505"/>
                  <a:pt x="277414" y="26505"/>
                </a:cubicBezTo>
                <a:cubicBezTo>
                  <a:pt x="277414" y="26505"/>
                  <a:pt x="277177" y="26259"/>
                  <a:pt x="276816" y="25881"/>
                </a:cubicBezTo>
                <a:cubicBezTo>
                  <a:pt x="276447" y="25512"/>
                  <a:pt x="275946" y="25011"/>
                  <a:pt x="275454" y="24519"/>
                </a:cubicBezTo>
                <a:cubicBezTo>
                  <a:pt x="274451" y="23552"/>
                  <a:pt x="273458" y="22585"/>
                  <a:pt x="273458" y="22585"/>
                </a:cubicBezTo>
                <a:cubicBezTo>
                  <a:pt x="271814" y="21028"/>
                  <a:pt x="270443" y="19402"/>
                  <a:pt x="269203" y="17705"/>
                </a:cubicBezTo>
                <a:cubicBezTo>
                  <a:pt x="267946" y="16000"/>
                  <a:pt x="266909" y="14250"/>
                  <a:pt x="266126" y="12457"/>
                </a:cubicBezTo>
                <a:cubicBezTo>
                  <a:pt x="265309" y="10664"/>
                  <a:pt x="264623" y="8818"/>
                  <a:pt x="264262" y="6945"/>
                </a:cubicBezTo>
                <a:cubicBezTo>
                  <a:pt x="264095" y="6004"/>
                  <a:pt x="263911" y="5055"/>
                  <a:pt x="263796" y="4097"/>
                </a:cubicBezTo>
                <a:cubicBezTo>
                  <a:pt x="263691" y="3138"/>
                  <a:pt x="263647" y="2163"/>
                  <a:pt x="263673" y="1178"/>
                </a:cubicBezTo>
                <a:cubicBezTo>
                  <a:pt x="263682" y="800"/>
                  <a:pt x="263709" y="413"/>
                  <a:pt x="263735" y="26"/>
                </a:cubicBezTo>
                <a:lnTo>
                  <a:pt x="266662" y="26"/>
                </a:lnTo>
                <a:cubicBezTo>
                  <a:pt x="266618" y="413"/>
                  <a:pt x="266601" y="809"/>
                  <a:pt x="266592" y="1204"/>
                </a:cubicBezTo>
                <a:cubicBezTo>
                  <a:pt x="266539" y="2954"/>
                  <a:pt x="266759" y="4659"/>
                  <a:pt x="267146" y="6330"/>
                </a:cubicBezTo>
                <a:cubicBezTo>
                  <a:pt x="267471" y="7991"/>
                  <a:pt x="268034" y="9626"/>
                  <a:pt x="268807" y="11218"/>
                </a:cubicBezTo>
                <a:cubicBezTo>
                  <a:pt x="269599" y="12809"/>
                  <a:pt x="270425" y="14347"/>
                  <a:pt x="271559" y="15833"/>
                </a:cubicBezTo>
                <a:cubicBezTo>
                  <a:pt x="272649" y="17319"/>
                  <a:pt x="274012" y="18760"/>
                  <a:pt x="275418" y="20097"/>
                </a:cubicBezTo>
                <a:cubicBezTo>
                  <a:pt x="275418" y="20097"/>
                  <a:pt x="276719" y="21310"/>
                  <a:pt x="278012" y="22576"/>
                </a:cubicBezTo>
                <a:cubicBezTo>
                  <a:pt x="279304" y="23833"/>
                  <a:pt x="280588" y="25143"/>
                  <a:pt x="280588" y="25143"/>
                </a:cubicBezTo>
                <a:cubicBezTo>
                  <a:pt x="280588" y="25143"/>
                  <a:pt x="282240" y="24404"/>
                  <a:pt x="283893" y="23613"/>
                </a:cubicBezTo>
                <a:cubicBezTo>
                  <a:pt x="285555" y="22831"/>
                  <a:pt x="287216" y="21987"/>
                  <a:pt x="287216" y="21987"/>
                </a:cubicBezTo>
                <a:cubicBezTo>
                  <a:pt x="289089" y="21072"/>
                  <a:pt x="290671" y="19894"/>
                  <a:pt x="292157" y="18514"/>
                </a:cubicBezTo>
                <a:cubicBezTo>
                  <a:pt x="293607" y="17134"/>
                  <a:pt x="294979" y="15543"/>
                  <a:pt x="295990" y="13776"/>
                </a:cubicBezTo>
                <a:cubicBezTo>
                  <a:pt x="297018" y="12009"/>
                  <a:pt x="297845" y="10066"/>
                  <a:pt x="298460" y="8009"/>
                </a:cubicBezTo>
                <a:cubicBezTo>
                  <a:pt x="299014" y="5952"/>
                  <a:pt x="299278" y="3771"/>
                  <a:pt x="299339" y="1538"/>
                </a:cubicBezTo>
                <a:cubicBezTo>
                  <a:pt x="299348" y="1029"/>
                  <a:pt x="299357" y="527"/>
                  <a:pt x="299339" y="35"/>
                </a:cubicBezTo>
                <a:lnTo>
                  <a:pt x="302267" y="35"/>
                </a:lnTo>
                <a:cubicBezTo>
                  <a:pt x="302267" y="545"/>
                  <a:pt x="302267" y="1064"/>
                  <a:pt x="302267" y="1574"/>
                </a:cubicBezTo>
                <a:cubicBezTo>
                  <a:pt x="302240" y="2884"/>
                  <a:pt x="302135" y="4185"/>
                  <a:pt x="301968" y="5451"/>
                </a:cubicBezTo>
                <a:cubicBezTo>
                  <a:pt x="301801" y="6716"/>
                  <a:pt x="301581" y="7965"/>
                  <a:pt x="301212" y="9169"/>
                </a:cubicBezTo>
                <a:cubicBezTo>
                  <a:pt x="300491" y="11578"/>
                  <a:pt x="299594" y="13846"/>
                  <a:pt x="298346" y="15903"/>
                </a:cubicBezTo>
                <a:cubicBezTo>
                  <a:pt x="297071" y="17952"/>
                  <a:pt x="295585" y="19798"/>
                  <a:pt x="293906" y="21371"/>
                </a:cubicBezTo>
                <a:cubicBezTo>
                  <a:pt x="292201" y="22954"/>
                  <a:pt x="290223" y="24255"/>
                  <a:pt x="288139" y="25283"/>
                </a:cubicBezTo>
                <a:cubicBezTo>
                  <a:pt x="288139" y="25283"/>
                  <a:pt x="286856" y="25899"/>
                  <a:pt x="285572" y="26514"/>
                </a:cubicBezTo>
                <a:cubicBezTo>
                  <a:pt x="284930" y="26813"/>
                  <a:pt x="284297" y="27103"/>
                  <a:pt x="283814" y="27332"/>
                </a:cubicBezTo>
                <a:cubicBezTo>
                  <a:pt x="283322" y="27543"/>
                  <a:pt x="282996" y="27692"/>
                  <a:pt x="282996" y="27692"/>
                </a:cubicBezTo>
                <a:cubicBezTo>
                  <a:pt x="282996" y="27692"/>
                  <a:pt x="283937" y="28738"/>
                  <a:pt x="284878" y="29784"/>
                </a:cubicBezTo>
                <a:cubicBezTo>
                  <a:pt x="285810" y="30857"/>
                  <a:pt x="286750" y="31938"/>
                  <a:pt x="286750" y="31938"/>
                </a:cubicBezTo>
                <a:cubicBezTo>
                  <a:pt x="289845" y="35499"/>
                  <a:pt x="291664" y="39842"/>
                  <a:pt x="292350" y="44624"/>
                </a:cubicBezTo>
                <a:cubicBezTo>
                  <a:pt x="292614" y="46989"/>
                  <a:pt x="292614" y="49459"/>
                  <a:pt x="292289" y="51956"/>
                </a:cubicBezTo>
                <a:cubicBezTo>
                  <a:pt x="291875" y="54417"/>
                  <a:pt x="291207" y="56923"/>
                  <a:pt x="290196" y="59358"/>
                </a:cubicBezTo>
                <a:cubicBezTo>
                  <a:pt x="289106" y="61758"/>
                  <a:pt x="287840" y="64017"/>
                  <a:pt x="286293" y="65986"/>
                </a:cubicBezTo>
                <a:cubicBezTo>
                  <a:pt x="284702" y="67938"/>
                  <a:pt x="282979" y="69679"/>
                  <a:pt x="281053" y="71103"/>
                </a:cubicBezTo>
                <a:cubicBezTo>
                  <a:pt x="279093" y="72501"/>
                  <a:pt x="277010" y="73635"/>
                  <a:pt x="274847" y="74444"/>
                </a:cubicBezTo>
                <a:cubicBezTo>
                  <a:pt x="272658" y="75244"/>
                  <a:pt x="270337" y="75692"/>
                  <a:pt x="268025" y="75833"/>
                </a:cubicBezTo>
                <a:cubicBezTo>
                  <a:pt x="268025" y="75833"/>
                  <a:pt x="266610" y="75903"/>
                  <a:pt x="265194" y="75982"/>
                </a:cubicBezTo>
                <a:cubicBezTo>
                  <a:pt x="263796" y="76052"/>
                  <a:pt x="262355" y="76061"/>
                  <a:pt x="262355" y="76061"/>
                </a:cubicBezTo>
                <a:cubicBezTo>
                  <a:pt x="262355" y="76061"/>
                  <a:pt x="262821" y="77397"/>
                  <a:pt x="263287" y="78725"/>
                </a:cubicBezTo>
                <a:cubicBezTo>
                  <a:pt x="263735" y="80079"/>
                  <a:pt x="264183" y="81433"/>
                  <a:pt x="264183" y="81433"/>
                </a:cubicBezTo>
                <a:cubicBezTo>
                  <a:pt x="264544" y="82549"/>
                  <a:pt x="264825" y="83683"/>
                  <a:pt x="265036" y="84835"/>
                </a:cubicBezTo>
                <a:cubicBezTo>
                  <a:pt x="265229" y="85978"/>
                  <a:pt x="265317" y="87120"/>
                  <a:pt x="265335" y="88281"/>
                </a:cubicBezTo>
                <a:cubicBezTo>
                  <a:pt x="265352" y="89441"/>
                  <a:pt x="265291" y="90611"/>
                  <a:pt x="265159" y="91789"/>
                </a:cubicBezTo>
                <a:cubicBezTo>
                  <a:pt x="265027" y="92967"/>
                  <a:pt x="264816" y="94145"/>
                  <a:pt x="264473" y="95279"/>
                </a:cubicBezTo>
                <a:cubicBezTo>
                  <a:pt x="263805" y="97556"/>
                  <a:pt x="262909" y="99885"/>
                  <a:pt x="261607" y="102013"/>
                </a:cubicBezTo>
                <a:cubicBezTo>
                  <a:pt x="260957" y="103076"/>
                  <a:pt x="260236" y="104123"/>
                  <a:pt x="259445" y="105134"/>
                </a:cubicBezTo>
                <a:cubicBezTo>
                  <a:pt x="258662" y="106153"/>
                  <a:pt x="257810" y="107138"/>
                  <a:pt x="256843" y="108035"/>
                </a:cubicBezTo>
                <a:cubicBezTo>
                  <a:pt x="253080" y="111709"/>
                  <a:pt x="248570" y="114232"/>
                  <a:pt x="243920" y="115375"/>
                </a:cubicBezTo>
                <a:cubicBezTo>
                  <a:pt x="241572" y="115920"/>
                  <a:pt x="239252" y="116219"/>
                  <a:pt x="236922" y="116105"/>
                </a:cubicBezTo>
                <a:cubicBezTo>
                  <a:pt x="234575" y="115982"/>
                  <a:pt x="232289" y="115551"/>
                  <a:pt x="230091" y="114804"/>
                </a:cubicBezTo>
                <a:cubicBezTo>
                  <a:pt x="230091" y="114804"/>
                  <a:pt x="229757" y="114690"/>
                  <a:pt x="229256" y="114514"/>
                </a:cubicBezTo>
                <a:cubicBezTo>
                  <a:pt x="228755" y="114338"/>
                  <a:pt x="228096" y="114118"/>
                  <a:pt x="227419" y="113854"/>
                </a:cubicBezTo>
                <a:cubicBezTo>
                  <a:pt x="226082" y="113336"/>
                  <a:pt x="224755" y="112826"/>
                  <a:pt x="224755" y="112826"/>
                </a:cubicBezTo>
                <a:cubicBezTo>
                  <a:pt x="224755" y="112826"/>
                  <a:pt x="224685" y="114241"/>
                  <a:pt x="224605" y="115657"/>
                </a:cubicBezTo>
                <a:cubicBezTo>
                  <a:pt x="224509" y="117090"/>
                  <a:pt x="224412" y="118522"/>
                  <a:pt x="224412" y="118522"/>
                </a:cubicBezTo>
                <a:cubicBezTo>
                  <a:pt x="224254" y="120896"/>
                  <a:pt x="223691" y="123094"/>
                  <a:pt x="222856" y="125274"/>
                </a:cubicBezTo>
                <a:cubicBezTo>
                  <a:pt x="222434" y="126355"/>
                  <a:pt x="221933" y="127428"/>
                  <a:pt x="221361" y="128465"/>
                </a:cubicBezTo>
                <a:cubicBezTo>
                  <a:pt x="220790" y="129511"/>
                  <a:pt x="220113" y="130452"/>
                  <a:pt x="219383" y="131410"/>
                </a:cubicBezTo>
                <a:cubicBezTo>
                  <a:pt x="217907" y="133283"/>
                  <a:pt x="216192" y="135094"/>
                  <a:pt x="214162" y="136544"/>
                </a:cubicBezTo>
                <a:cubicBezTo>
                  <a:pt x="212148" y="138021"/>
                  <a:pt x="209924" y="139375"/>
                  <a:pt x="207454" y="140298"/>
                </a:cubicBezTo>
                <a:cubicBezTo>
                  <a:pt x="206232" y="140782"/>
                  <a:pt x="204992" y="141195"/>
                  <a:pt x="203753" y="141538"/>
                </a:cubicBezTo>
                <a:cubicBezTo>
                  <a:pt x="202522" y="141889"/>
                  <a:pt x="201247" y="142065"/>
                  <a:pt x="200008" y="142223"/>
                </a:cubicBezTo>
                <a:cubicBezTo>
                  <a:pt x="197511" y="142522"/>
                  <a:pt x="195067" y="142549"/>
                  <a:pt x="192676" y="142136"/>
                </a:cubicBezTo>
                <a:cubicBezTo>
                  <a:pt x="191489" y="141951"/>
                  <a:pt x="190329" y="141696"/>
                  <a:pt x="189203" y="141371"/>
                </a:cubicBezTo>
                <a:cubicBezTo>
                  <a:pt x="188078" y="141054"/>
                  <a:pt x="186988" y="140650"/>
                  <a:pt x="185924" y="140131"/>
                </a:cubicBezTo>
                <a:cubicBezTo>
                  <a:pt x="183806" y="139120"/>
                  <a:pt x="181863" y="137845"/>
                  <a:pt x="180122" y="136316"/>
                </a:cubicBezTo>
                <a:cubicBezTo>
                  <a:pt x="180122" y="136316"/>
                  <a:pt x="179058" y="135401"/>
                  <a:pt x="178003" y="134399"/>
                </a:cubicBezTo>
                <a:cubicBezTo>
                  <a:pt x="176966" y="133415"/>
                  <a:pt x="175938" y="132430"/>
                  <a:pt x="175938" y="132430"/>
                </a:cubicBezTo>
                <a:cubicBezTo>
                  <a:pt x="175938" y="132430"/>
                  <a:pt x="175331" y="133714"/>
                  <a:pt x="174716" y="134988"/>
                </a:cubicBezTo>
                <a:cubicBezTo>
                  <a:pt x="174083" y="136272"/>
                  <a:pt x="173441" y="137555"/>
                  <a:pt x="173441" y="137555"/>
                </a:cubicBezTo>
                <a:cubicBezTo>
                  <a:pt x="172386" y="139692"/>
                  <a:pt x="171015" y="141494"/>
                  <a:pt x="169406" y="143190"/>
                </a:cubicBezTo>
                <a:cubicBezTo>
                  <a:pt x="167788" y="144870"/>
                  <a:pt x="165924" y="146382"/>
                  <a:pt x="163841" y="147516"/>
                </a:cubicBezTo>
                <a:cubicBezTo>
                  <a:pt x="159691" y="149916"/>
                  <a:pt x="154698" y="151190"/>
                  <a:pt x="149432" y="151146"/>
                </a:cubicBezTo>
                <a:cubicBezTo>
                  <a:pt x="148122" y="151111"/>
                  <a:pt x="146821" y="151015"/>
                  <a:pt x="145555" y="150848"/>
                </a:cubicBezTo>
                <a:cubicBezTo>
                  <a:pt x="144289" y="150689"/>
                  <a:pt x="143041" y="150452"/>
                  <a:pt x="141837" y="150083"/>
                </a:cubicBezTo>
                <a:cubicBezTo>
                  <a:pt x="139428" y="149362"/>
                  <a:pt x="137160" y="148465"/>
                  <a:pt x="135103" y="147217"/>
                </a:cubicBezTo>
                <a:cubicBezTo>
                  <a:pt x="133054" y="145942"/>
                  <a:pt x="131217" y="144456"/>
                  <a:pt x="129634" y="142777"/>
                </a:cubicBezTo>
                <a:cubicBezTo>
                  <a:pt x="128061" y="141063"/>
                  <a:pt x="126751" y="139094"/>
                  <a:pt x="125731" y="137010"/>
                </a:cubicBezTo>
                <a:cubicBezTo>
                  <a:pt x="125731" y="137010"/>
                  <a:pt x="125116" y="135727"/>
                  <a:pt x="124500" y="134452"/>
                </a:cubicBezTo>
                <a:cubicBezTo>
                  <a:pt x="123894" y="133186"/>
                  <a:pt x="123331" y="131867"/>
                  <a:pt x="123331" y="131867"/>
                </a:cubicBezTo>
                <a:cubicBezTo>
                  <a:pt x="123331" y="131867"/>
                  <a:pt x="122285" y="132808"/>
                  <a:pt x="121230" y="133749"/>
                </a:cubicBezTo>
                <a:cubicBezTo>
                  <a:pt x="120158" y="134681"/>
                  <a:pt x="119076" y="135621"/>
                  <a:pt x="119076" y="135621"/>
                </a:cubicBezTo>
                <a:cubicBezTo>
                  <a:pt x="115516" y="138716"/>
                  <a:pt x="111164" y="140527"/>
                  <a:pt x="106382" y="141204"/>
                </a:cubicBezTo>
                <a:cubicBezTo>
                  <a:pt x="104017" y="141467"/>
                  <a:pt x="101538" y="141467"/>
                  <a:pt x="99050" y="141133"/>
                </a:cubicBezTo>
                <a:cubicBezTo>
                  <a:pt x="96589" y="140720"/>
                  <a:pt x="94074" y="140061"/>
                  <a:pt x="91648" y="139032"/>
                </a:cubicBezTo>
                <a:cubicBezTo>
                  <a:pt x="89248" y="137933"/>
                  <a:pt x="86989" y="136685"/>
                  <a:pt x="85028" y="135120"/>
                </a:cubicBezTo>
                <a:cubicBezTo>
                  <a:pt x="83076" y="133529"/>
                  <a:pt x="81336" y="131806"/>
                  <a:pt x="79912" y="129872"/>
                </a:cubicBezTo>
                <a:cubicBezTo>
                  <a:pt x="78514" y="127911"/>
                  <a:pt x="77389" y="125828"/>
                  <a:pt x="76571" y="123665"/>
                </a:cubicBezTo>
                <a:cubicBezTo>
                  <a:pt x="75780" y="121467"/>
                  <a:pt x="75331" y="119155"/>
                  <a:pt x="75191" y="116843"/>
                </a:cubicBezTo>
                <a:cubicBezTo>
                  <a:pt x="75191" y="116843"/>
                  <a:pt x="75120" y="115428"/>
                  <a:pt x="75050" y="114013"/>
                </a:cubicBezTo>
                <a:cubicBezTo>
                  <a:pt x="75015" y="113309"/>
                  <a:pt x="74997" y="112606"/>
                  <a:pt x="74989" y="112061"/>
                </a:cubicBezTo>
                <a:cubicBezTo>
                  <a:pt x="74989" y="111525"/>
                  <a:pt x="74980" y="111173"/>
                  <a:pt x="74980" y="111173"/>
                </a:cubicBezTo>
                <a:cubicBezTo>
                  <a:pt x="74980" y="111173"/>
                  <a:pt x="73644" y="111639"/>
                  <a:pt x="72316" y="112105"/>
                </a:cubicBezTo>
                <a:lnTo>
                  <a:pt x="69600" y="113002"/>
                </a:lnTo>
                <a:cubicBezTo>
                  <a:pt x="68483" y="113362"/>
                  <a:pt x="67349" y="113643"/>
                  <a:pt x="66197" y="113854"/>
                </a:cubicBezTo>
                <a:cubicBezTo>
                  <a:pt x="65063" y="114039"/>
                  <a:pt x="63912" y="114127"/>
                  <a:pt x="62751" y="114153"/>
                </a:cubicBezTo>
                <a:cubicBezTo>
                  <a:pt x="61591" y="114171"/>
                  <a:pt x="60422" y="114109"/>
                  <a:pt x="59244" y="113977"/>
                </a:cubicBezTo>
                <a:cubicBezTo>
                  <a:pt x="58655" y="113907"/>
                  <a:pt x="58066" y="113819"/>
                  <a:pt x="57477" y="113714"/>
                </a:cubicBezTo>
                <a:cubicBezTo>
                  <a:pt x="56896" y="113591"/>
                  <a:pt x="56325" y="113450"/>
                  <a:pt x="55754" y="113283"/>
                </a:cubicBezTo>
                <a:cubicBezTo>
                  <a:pt x="54611" y="112958"/>
                  <a:pt x="53468" y="112562"/>
                  <a:pt x="52334" y="112087"/>
                </a:cubicBezTo>
                <a:cubicBezTo>
                  <a:pt x="51200" y="111613"/>
                  <a:pt x="50074" y="111085"/>
                  <a:pt x="49020" y="110417"/>
                </a:cubicBezTo>
                <a:cubicBezTo>
                  <a:pt x="47956" y="109766"/>
                  <a:pt x="46910" y="109046"/>
                  <a:pt x="45899" y="108254"/>
                </a:cubicBezTo>
                <a:cubicBezTo>
                  <a:pt x="45389" y="107859"/>
                  <a:pt x="44888" y="107454"/>
                  <a:pt x="44395" y="107024"/>
                </a:cubicBezTo>
                <a:cubicBezTo>
                  <a:pt x="43912" y="106593"/>
                  <a:pt x="43455" y="106118"/>
                  <a:pt x="42998" y="105652"/>
                </a:cubicBezTo>
                <a:cubicBezTo>
                  <a:pt x="39323" y="101890"/>
                  <a:pt x="36809" y="97380"/>
                  <a:pt x="35666" y="92720"/>
                </a:cubicBezTo>
                <a:cubicBezTo>
                  <a:pt x="35121" y="90373"/>
                  <a:pt x="34822" y="88061"/>
                  <a:pt x="34936" y="85714"/>
                </a:cubicBezTo>
                <a:cubicBezTo>
                  <a:pt x="35059" y="83367"/>
                  <a:pt x="35490" y="81081"/>
                  <a:pt x="36246" y="78892"/>
                </a:cubicBezTo>
                <a:cubicBezTo>
                  <a:pt x="36246" y="78892"/>
                  <a:pt x="36360" y="78558"/>
                  <a:pt x="36536" y="78057"/>
                </a:cubicBezTo>
                <a:cubicBezTo>
                  <a:pt x="36712" y="77556"/>
                  <a:pt x="36940" y="76888"/>
                  <a:pt x="37204" y="76219"/>
                </a:cubicBezTo>
                <a:cubicBezTo>
                  <a:pt x="37723" y="74892"/>
                  <a:pt x="38233" y="73556"/>
                  <a:pt x="38233" y="73556"/>
                </a:cubicBezTo>
                <a:cubicBezTo>
                  <a:pt x="38233" y="73556"/>
                  <a:pt x="36817" y="73485"/>
                  <a:pt x="35402" y="73406"/>
                </a:cubicBezTo>
                <a:cubicBezTo>
                  <a:pt x="33969" y="73310"/>
                  <a:pt x="32536" y="73213"/>
                  <a:pt x="32536" y="73213"/>
                </a:cubicBezTo>
                <a:cubicBezTo>
                  <a:pt x="30162" y="73055"/>
                  <a:pt x="27973" y="72483"/>
                  <a:pt x="25784" y="71648"/>
                </a:cubicBezTo>
                <a:cubicBezTo>
                  <a:pt x="24703" y="71226"/>
                  <a:pt x="23631" y="70725"/>
                  <a:pt x="22593" y="70153"/>
                </a:cubicBezTo>
                <a:cubicBezTo>
                  <a:pt x="21565" y="69573"/>
                  <a:pt x="20606" y="68896"/>
                  <a:pt x="19657" y="68167"/>
                </a:cubicBezTo>
                <a:cubicBezTo>
                  <a:pt x="17776" y="66690"/>
                  <a:pt x="15974" y="64967"/>
                  <a:pt x="14532" y="62936"/>
                </a:cubicBezTo>
                <a:cubicBezTo>
                  <a:pt x="13046" y="60923"/>
                  <a:pt x="11710" y="58690"/>
                  <a:pt x="10778" y="56219"/>
                </a:cubicBezTo>
                <a:cubicBezTo>
                  <a:pt x="10294" y="54998"/>
                  <a:pt x="9881" y="53758"/>
                  <a:pt x="9538" y="52527"/>
                </a:cubicBezTo>
                <a:cubicBezTo>
                  <a:pt x="9196" y="51288"/>
                  <a:pt x="9020" y="50022"/>
                  <a:pt x="8861" y="48782"/>
                </a:cubicBezTo>
                <a:cubicBezTo>
                  <a:pt x="8712" y="47534"/>
                  <a:pt x="8642" y="46303"/>
                  <a:pt x="8633" y="45081"/>
                </a:cubicBezTo>
                <a:cubicBezTo>
                  <a:pt x="8624" y="43868"/>
                  <a:pt x="8782" y="42637"/>
                  <a:pt x="8958" y="41459"/>
                </a:cubicBezTo>
                <a:cubicBezTo>
                  <a:pt x="9635" y="36729"/>
                  <a:pt x="11736" y="32378"/>
                  <a:pt x="14796" y="28914"/>
                </a:cubicBezTo>
                <a:cubicBezTo>
                  <a:pt x="14796" y="28914"/>
                  <a:pt x="15719" y="27850"/>
                  <a:pt x="16721" y="26795"/>
                </a:cubicBezTo>
                <a:lnTo>
                  <a:pt x="18690" y="24730"/>
                </a:lnTo>
                <a:cubicBezTo>
                  <a:pt x="18690" y="24730"/>
                  <a:pt x="17407" y="24123"/>
                  <a:pt x="16132" y="23508"/>
                </a:cubicBezTo>
                <a:cubicBezTo>
                  <a:pt x="14848" y="22866"/>
                  <a:pt x="13565" y="22233"/>
                  <a:pt x="13565" y="22233"/>
                </a:cubicBezTo>
                <a:cubicBezTo>
                  <a:pt x="11560" y="21239"/>
                  <a:pt x="9855" y="19965"/>
                  <a:pt x="8237" y="18470"/>
                </a:cubicBezTo>
                <a:cubicBezTo>
                  <a:pt x="6655" y="16976"/>
                  <a:pt x="5152" y="15261"/>
                  <a:pt x="4035" y="13345"/>
                </a:cubicBezTo>
                <a:cubicBezTo>
                  <a:pt x="2892" y="11429"/>
                  <a:pt x="1899" y="9327"/>
                  <a:pt x="1222" y="7094"/>
                </a:cubicBezTo>
                <a:cubicBezTo>
                  <a:pt x="589" y="4862"/>
                  <a:pt x="167" y="2488"/>
                  <a:pt x="0" y="44"/>
                </a:cubicBezTo>
                <a:lnTo>
                  <a:pt x="2936" y="44"/>
                </a:lnTo>
                <a:cubicBezTo>
                  <a:pt x="3270" y="4149"/>
                  <a:pt x="4360" y="8009"/>
                  <a:pt x="6444" y="11261"/>
                </a:cubicBezTo>
                <a:cubicBezTo>
                  <a:pt x="8396" y="14523"/>
                  <a:pt x="11270" y="17160"/>
                  <a:pt x="14602" y="1897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17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F496979-28AA-7CFC-0848-83B3B9E97315}"/>
              </a:ext>
            </a:extLst>
          </p:cNvPr>
          <p:cNvGrpSpPr/>
          <p:nvPr/>
        </p:nvGrpSpPr>
        <p:grpSpPr>
          <a:xfrm>
            <a:off x="7875991" y="3026852"/>
            <a:ext cx="187705" cy="187690"/>
            <a:chOff x="7911858" y="3846178"/>
            <a:chExt cx="302301" cy="302277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9DAFBF9-CD9E-2A22-A387-BF8F047C9337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2AACF01-635D-438B-8049-797394589BDC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2CBF492-C975-DA4D-F479-275D6C783F0C}"/>
              </a:ext>
            </a:extLst>
          </p:cNvPr>
          <p:cNvSpPr/>
          <p:nvPr/>
        </p:nvSpPr>
        <p:spPr>
          <a:xfrm rot="14400000">
            <a:off x="8914657" y="3333328"/>
            <a:ext cx="227097" cy="113559"/>
          </a:xfrm>
          <a:custGeom>
            <a:avLst/>
            <a:gdLst>
              <a:gd name="connsiteX0" fmla="*/ 261071 w 302266"/>
              <a:gd name="connsiteY0" fmla="*/ 72764 h 151147"/>
              <a:gd name="connsiteX1" fmla="*/ 264711 w 302266"/>
              <a:gd name="connsiteY1" fmla="*/ 72624 h 151147"/>
              <a:gd name="connsiteX2" fmla="*/ 268403 w 302266"/>
              <a:gd name="connsiteY2" fmla="*/ 72404 h 151147"/>
              <a:gd name="connsiteX3" fmla="*/ 274311 w 302266"/>
              <a:gd name="connsiteY3" fmla="*/ 71094 h 151147"/>
              <a:gd name="connsiteX4" fmla="*/ 277089 w 302266"/>
              <a:gd name="connsiteY4" fmla="*/ 69837 h 151147"/>
              <a:gd name="connsiteX5" fmla="*/ 278425 w 302266"/>
              <a:gd name="connsiteY5" fmla="*/ 69072 h 151147"/>
              <a:gd name="connsiteX6" fmla="*/ 279673 w 302266"/>
              <a:gd name="connsiteY6" fmla="*/ 68184 h 151147"/>
              <a:gd name="connsiteX7" fmla="*/ 284174 w 302266"/>
              <a:gd name="connsiteY7" fmla="*/ 63806 h 151147"/>
              <a:gd name="connsiteX8" fmla="*/ 287489 w 302266"/>
              <a:gd name="connsiteY8" fmla="*/ 58171 h 151147"/>
              <a:gd name="connsiteX9" fmla="*/ 289256 w 302266"/>
              <a:gd name="connsiteY9" fmla="*/ 51868 h 151147"/>
              <a:gd name="connsiteX10" fmla="*/ 289493 w 302266"/>
              <a:gd name="connsiteY10" fmla="*/ 48703 h 151147"/>
              <a:gd name="connsiteX11" fmla="*/ 289308 w 302266"/>
              <a:gd name="connsiteY11" fmla="*/ 45591 h 151147"/>
              <a:gd name="connsiteX12" fmla="*/ 288746 w 302266"/>
              <a:gd name="connsiteY12" fmla="*/ 42593 h 151147"/>
              <a:gd name="connsiteX13" fmla="*/ 287717 w 302266"/>
              <a:gd name="connsiteY13" fmla="*/ 39710 h 151147"/>
              <a:gd name="connsiteX14" fmla="*/ 284596 w 302266"/>
              <a:gd name="connsiteY14" fmla="*/ 34549 h 151147"/>
              <a:gd name="connsiteX15" fmla="*/ 283849 w 302266"/>
              <a:gd name="connsiteY15" fmla="*/ 33661 h 151147"/>
              <a:gd name="connsiteX16" fmla="*/ 282188 w 302266"/>
              <a:gd name="connsiteY16" fmla="*/ 31736 h 151147"/>
              <a:gd name="connsiteX17" fmla="*/ 279752 w 302266"/>
              <a:gd name="connsiteY17" fmla="*/ 29011 h 151147"/>
              <a:gd name="connsiteX18" fmla="*/ 276377 w 302266"/>
              <a:gd name="connsiteY18" fmla="*/ 30338 h 151147"/>
              <a:gd name="connsiteX19" fmla="*/ 274065 w 302266"/>
              <a:gd name="connsiteY19" fmla="*/ 31200 h 151147"/>
              <a:gd name="connsiteX20" fmla="*/ 273018 w 302266"/>
              <a:gd name="connsiteY20" fmla="*/ 31578 h 151147"/>
              <a:gd name="connsiteX21" fmla="*/ 267761 w 302266"/>
              <a:gd name="connsiteY21" fmla="*/ 33934 h 151147"/>
              <a:gd name="connsiteX22" fmla="*/ 265493 w 302266"/>
              <a:gd name="connsiteY22" fmla="*/ 35420 h 151147"/>
              <a:gd name="connsiteX23" fmla="*/ 263383 w 302266"/>
              <a:gd name="connsiteY23" fmla="*/ 37055 h 151147"/>
              <a:gd name="connsiteX24" fmla="*/ 261528 w 302266"/>
              <a:gd name="connsiteY24" fmla="*/ 38875 h 151147"/>
              <a:gd name="connsiteX25" fmla="*/ 259911 w 302266"/>
              <a:gd name="connsiteY25" fmla="*/ 40861 h 151147"/>
              <a:gd name="connsiteX26" fmla="*/ 257379 w 302266"/>
              <a:gd name="connsiteY26" fmla="*/ 45327 h 151147"/>
              <a:gd name="connsiteX27" fmla="*/ 255920 w 302266"/>
              <a:gd name="connsiteY27" fmla="*/ 50250 h 151147"/>
              <a:gd name="connsiteX28" fmla="*/ 255568 w 302266"/>
              <a:gd name="connsiteY28" fmla="*/ 55393 h 151147"/>
              <a:gd name="connsiteX29" fmla="*/ 255682 w 302266"/>
              <a:gd name="connsiteY29" fmla="*/ 56721 h 151147"/>
              <a:gd name="connsiteX30" fmla="*/ 255823 w 302266"/>
              <a:gd name="connsiteY30" fmla="*/ 58039 h 151147"/>
              <a:gd name="connsiteX31" fmla="*/ 256342 w 302266"/>
              <a:gd name="connsiteY31" fmla="*/ 60712 h 151147"/>
              <a:gd name="connsiteX32" fmla="*/ 258258 w 302266"/>
              <a:gd name="connsiteY32" fmla="*/ 66136 h 151147"/>
              <a:gd name="connsiteX33" fmla="*/ 259700 w 302266"/>
              <a:gd name="connsiteY33" fmla="*/ 69424 h 151147"/>
              <a:gd name="connsiteX34" fmla="*/ 261098 w 302266"/>
              <a:gd name="connsiteY34" fmla="*/ 72791 h 151147"/>
              <a:gd name="connsiteX35" fmla="*/ 224843 w 302266"/>
              <a:gd name="connsiteY35" fmla="*/ 109336 h 151147"/>
              <a:gd name="connsiteX36" fmla="*/ 228245 w 302266"/>
              <a:gd name="connsiteY36" fmla="*/ 110584 h 151147"/>
              <a:gd name="connsiteX37" fmla="*/ 231726 w 302266"/>
              <a:gd name="connsiteY37" fmla="*/ 111771 h 151147"/>
              <a:gd name="connsiteX38" fmla="*/ 243770 w 302266"/>
              <a:gd name="connsiteY38" fmla="*/ 112202 h 151147"/>
              <a:gd name="connsiteX39" fmla="*/ 249572 w 302266"/>
              <a:gd name="connsiteY39" fmla="*/ 109854 h 151147"/>
              <a:gd name="connsiteX40" fmla="*/ 254777 w 302266"/>
              <a:gd name="connsiteY40" fmla="*/ 105916 h 151147"/>
              <a:gd name="connsiteX41" fmla="*/ 255946 w 302266"/>
              <a:gd name="connsiteY41" fmla="*/ 104729 h 151147"/>
              <a:gd name="connsiteX42" fmla="*/ 256992 w 302266"/>
              <a:gd name="connsiteY42" fmla="*/ 103446 h 151147"/>
              <a:gd name="connsiteX43" fmla="*/ 258821 w 302266"/>
              <a:gd name="connsiteY43" fmla="*/ 100773 h 151147"/>
              <a:gd name="connsiteX44" fmla="*/ 261273 w 302266"/>
              <a:gd name="connsiteY44" fmla="*/ 95006 h 151147"/>
              <a:gd name="connsiteX45" fmla="*/ 261141 w 302266"/>
              <a:gd name="connsiteY45" fmla="*/ 82997 h 151147"/>
              <a:gd name="connsiteX46" fmla="*/ 260816 w 302266"/>
              <a:gd name="connsiteY46" fmla="*/ 81907 h 151147"/>
              <a:gd name="connsiteX47" fmla="*/ 260016 w 302266"/>
              <a:gd name="connsiteY47" fmla="*/ 79481 h 151147"/>
              <a:gd name="connsiteX48" fmla="*/ 258812 w 302266"/>
              <a:gd name="connsiteY48" fmla="*/ 76026 h 151147"/>
              <a:gd name="connsiteX49" fmla="*/ 255190 w 302266"/>
              <a:gd name="connsiteY49" fmla="*/ 75956 h 151147"/>
              <a:gd name="connsiteX50" fmla="*/ 252728 w 302266"/>
              <a:gd name="connsiteY50" fmla="*/ 75868 h 151147"/>
              <a:gd name="connsiteX51" fmla="*/ 251594 w 302266"/>
              <a:gd name="connsiteY51" fmla="*/ 75797 h 151147"/>
              <a:gd name="connsiteX52" fmla="*/ 240597 w 302266"/>
              <a:gd name="connsiteY52" fmla="*/ 77169 h 151147"/>
              <a:gd name="connsiteX53" fmla="*/ 235920 w 302266"/>
              <a:gd name="connsiteY53" fmla="*/ 79349 h 151147"/>
              <a:gd name="connsiteX54" fmla="*/ 233810 w 302266"/>
              <a:gd name="connsiteY54" fmla="*/ 80808 h 151147"/>
              <a:gd name="connsiteX55" fmla="*/ 232834 w 302266"/>
              <a:gd name="connsiteY55" fmla="*/ 81644 h 151147"/>
              <a:gd name="connsiteX56" fmla="*/ 231858 w 302266"/>
              <a:gd name="connsiteY56" fmla="*/ 82514 h 151147"/>
              <a:gd name="connsiteX57" fmla="*/ 228623 w 302266"/>
              <a:gd name="connsiteY57" fmla="*/ 86514 h 151147"/>
              <a:gd name="connsiteX58" fmla="*/ 226355 w 302266"/>
              <a:gd name="connsiteY58" fmla="*/ 91164 h 151147"/>
              <a:gd name="connsiteX59" fmla="*/ 224711 w 302266"/>
              <a:gd name="connsiteY59" fmla="*/ 102092 h 151147"/>
              <a:gd name="connsiteX60" fmla="*/ 224808 w 302266"/>
              <a:gd name="connsiteY60" fmla="*/ 105696 h 151147"/>
              <a:gd name="connsiteX61" fmla="*/ 224825 w 302266"/>
              <a:gd name="connsiteY61" fmla="*/ 109353 h 151147"/>
              <a:gd name="connsiteX62" fmla="*/ 177362 w 302266"/>
              <a:gd name="connsiteY62" fmla="*/ 129248 h 151147"/>
              <a:gd name="connsiteX63" fmla="*/ 178188 w 302266"/>
              <a:gd name="connsiteY63" fmla="*/ 130030 h 151147"/>
              <a:gd name="connsiteX64" fmla="*/ 180025 w 302266"/>
              <a:gd name="connsiteY64" fmla="*/ 131709 h 151147"/>
              <a:gd name="connsiteX65" fmla="*/ 182777 w 302266"/>
              <a:gd name="connsiteY65" fmla="*/ 134136 h 151147"/>
              <a:gd name="connsiteX66" fmla="*/ 193740 w 302266"/>
              <a:gd name="connsiteY66" fmla="*/ 139147 h 151147"/>
              <a:gd name="connsiteX67" fmla="*/ 206346 w 302266"/>
              <a:gd name="connsiteY67" fmla="*/ 137555 h 151147"/>
              <a:gd name="connsiteX68" fmla="*/ 209344 w 302266"/>
              <a:gd name="connsiteY68" fmla="*/ 136149 h 151147"/>
              <a:gd name="connsiteX69" fmla="*/ 212052 w 302266"/>
              <a:gd name="connsiteY69" fmla="*/ 134355 h 151147"/>
              <a:gd name="connsiteX70" fmla="*/ 214478 w 302266"/>
              <a:gd name="connsiteY70" fmla="*/ 132325 h 151147"/>
              <a:gd name="connsiteX71" fmla="*/ 216535 w 302266"/>
              <a:gd name="connsiteY71" fmla="*/ 129969 h 151147"/>
              <a:gd name="connsiteX72" fmla="*/ 219577 w 302266"/>
              <a:gd name="connsiteY72" fmla="*/ 124703 h 151147"/>
              <a:gd name="connsiteX73" fmla="*/ 221001 w 302266"/>
              <a:gd name="connsiteY73" fmla="*/ 118795 h 151147"/>
              <a:gd name="connsiteX74" fmla="*/ 221318 w 302266"/>
              <a:gd name="connsiteY74" fmla="*/ 115147 h 151147"/>
              <a:gd name="connsiteX75" fmla="*/ 221511 w 302266"/>
              <a:gd name="connsiteY75" fmla="*/ 111481 h 151147"/>
              <a:gd name="connsiteX76" fmla="*/ 218205 w 302266"/>
              <a:gd name="connsiteY76" fmla="*/ 110048 h 151147"/>
              <a:gd name="connsiteX77" fmla="*/ 214935 w 302266"/>
              <a:gd name="connsiteY77" fmla="*/ 108492 h 151147"/>
              <a:gd name="connsiteX78" fmla="*/ 209573 w 302266"/>
              <a:gd name="connsiteY78" fmla="*/ 106487 h 151147"/>
              <a:gd name="connsiteX79" fmla="*/ 204254 w 302266"/>
              <a:gd name="connsiteY79" fmla="*/ 105573 h 151147"/>
              <a:gd name="connsiteX80" fmla="*/ 201669 w 302266"/>
              <a:gd name="connsiteY80" fmla="*/ 105573 h 151147"/>
              <a:gd name="connsiteX81" fmla="*/ 199102 w 302266"/>
              <a:gd name="connsiteY81" fmla="*/ 105793 h 151147"/>
              <a:gd name="connsiteX82" fmla="*/ 196614 w 302266"/>
              <a:gd name="connsiteY82" fmla="*/ 106356 h 151147"/>
              <a:gd name="connsiteX83" fmla="*/ 194162 w 302266"/>
              <a:gd name="connsiteY83" fmla="*/ 107155 h 151147"/>
              <a:gd name="connsiteX84" fmla="*/ 185775 w 302266"/>
              <a:gd name="connsiteY84" fmla="*/ 113028 h 151147"/>
              <a:gd name="connsiteX85" fmla="*/ 180069 w 302266"/>
              <a:gd name="connsiteY85" fmla="*/ 122487 h 151147"/>
              <a:gd name="connsiteX86" fmla="*/ 178777 w 302266"/>
              <a:gd name="connsiteY86" fmla="*/ 125854 h 151147"/>
              <a:gd name="connsiteX87" fmla="*/ 177836 w 302266"/>
              <a:gd name="connsiteY87" fmla="*/ 128184 h 151147"/>
              <a:gd name="connsiteX88" fmla="*/ 177388 w 302266"/>
              <a:gd name="connsiteY88" fmla="*/ 129230 h 151147"/>
              <a:gd name="connsiteX89" fmla="*/ 125872 w 302266"/>
              <a:gd name="connsiteY89" fmla="*/ 129424 h 151147"/>
              <a:gd name="connsiteX90" fmla="*/ 127402 w 302266"/>
              <a:gd name="connsiteY90" fmla="*/ 132729 h 151147"/>
              <a:gd name="connsiteX91" fmla="*/ 129019 w 302266"/>
              <a:gd name="connsiteY91" fmla="*/ 136052 h 151147"/>
              <a:gd name="connsiteX92" fmla="*/ 132492 w 302266"/>
              <a:gd name="connsiteY92" fmla="*/ 141001 h 151147"/>
              <a:gd name="connsiteX93" fmla="*/ 137230 w 302266"/>
              <a:gd name="connsiteY93" fmla="*/ 144843 h 151147"/>
              <a:gd name="connsiteX94" fmla="*/ 142997 w 302266"/>
              <a:gd name="connsiteY94" fmla="*/ 147314 h 151147"/>
              <a:gd name="connsiteX95" fmla="*/ 149467 w 302266"/>
              <a:gd name="connsiteY95" fmla="*/ 148201 h 151147"/>
              <a:gd name="connsiteX96" fmla="*/ 151129 w 302266"/>
              <a:gd name="connsiteY96" fmla="*/ 148201 h 151147"/>
              <a:gd name="connsiteX97" fmla="*/ 152764 w 302266"/>
              <a:gd name="connsiteY97" fmla="*/ 148034 h 151147"/>
              <a:gd name="connsiteX98" fmla="*/ 155946 w 302266"/>
              <a:gd name="connsiteY98" fmla="*/ 147437 h 151147"/>
              <a:gd name="connsiteX99" fmla="*/ 158962 w 302266"/>
              <a:gd name="connsiteY99" fmla="*/ 146487 h 151147"/>
              <a:gd name="connsiteX100" fmla="*/ 161766 w 302266"/>
              <a:gd name="connsiteY100" fmla="*/ 145098 h 151147"/>
              <a:gd name="connsiteX101" fmla="*/ 166593 w 302266"/>
              <a:gd name="connsiteY101" fmla="*/ 141406 h 151147"/>
              <a:gd name="connsiteX102" fmla="*/ 170179 w 302266"/>
              <a:gd name="connsiteY102" fmla="*/ 136500 h 151147"/>
              <a:gd name="connsiteX103" fmla="*/ 171876 w 302266"/>
              <a:gd name="connsiteY103" fmla="*/ 133265 h 151147"/>
              <a:gd name="connsiteX104" fmla="*/ 173467 w 302266"/>
              <a:gd name="connsiteY104" fmla="*/ 129951 h 151147"/>
              <a:gd name="connsiteX105" fmla="*/ 170962 w 302266"/>
              <a:gd name="connsiteY105" fmla="*/ 127358 h 151147"/>
              <a:gd name="connsiteX106" fmla="*/ 168535 w 302266"/>
              <a:gd name="connsiteY106" fmla="*/ 124659 h 151147"/>
              <a:gd name="connsiteX107" fmla="*/ 164351 w 302266"/>
              <a:gd name="connsiteY107" fmla="*/ 120747 h 151147"/>
              <a:gd name="connsiteX108" fmla="*/ 159788 w 302266"/>
              <a:gd name="connsiteY108" fmla="*/ 117854 h 151147"/>
              <a:gd name="connsiteX109" fmla="*/ 157397 w 302266"/>
              <a:gd name="connsiteY109" fmla="*/ 116861 h 151147"/>
              <a:gd name="connsiteX110" fmla="*/ 154935 w 302266"/>
              <a:gd name="connsiteY110" fmla="*/ 116079 h 151147"/>
              <a:gd name="connsiteX111" fmla="*/ 152412 w 302266"/>
              <a:gd name="connsiteY111" fmla="*/ 115621 h 151147"/>
              <a:gd name="connsiteX112" fmla="*/ 151129 w 302266"/>
              <a:gd name="connsiteY112" fmla="*/ 115525 h 151147"/>
              <a:gd name="connsiteX113" fmla="*/ 149828 w 302266"/>
              <a:gd name="connsiteY113" fmla="*/ 115446 h 151147"/>
              <a:gd name="connsiteX114" fmla="*/ 144703 w 302266"/>
              <a:gd name="connsiteY114" fmla="*/ 115991 h 151147"/>
              <a:gd name="connsiteX115" fmla="*/ 139815 w 302266"/>
              <a:gd name="connsiteY115" fmla="*/ 117652 h 151147"/>
              <a:gd name="connsiteX116" fmla="*/ 135199 w 302266"/>
              <a:gd name="connsiteY116" fmla="*/ 120395 h 151147"/>
              <a:gd name="connsiteX117" fmla="*/ 130936 w 302266"/>
              <a:gd name="connsiteY117" fmla="*/ 124245 h 151147"/>
              <a:gd name="connsiteX118" fmla="*/ 128456 w 302266"/>
              <a:gd name="connsiteY118" fmla="*/ 126839 h 151147"/>
              <a:gd name="connsiteX119" fmla="*/ 125881 w 302266"/>
              <a:gd name="connsiteY119" fmla="*/ 129415 h 151147"/>
              <a:gd name="connsiteX120" fmla="*/ 78241 w 302266"/>
              <a:gd name="connsiteY120" fmla="*/ 109898 h 151147"/>
              <a:gd name="connsiteX121" fmla="*/ 78382 w 302266"/>
              <a:gd name="connsiteY121" fmla="*/ 113538 h 151147"/>
              <a:gd name="connsiteX122" fmla="*/ 78602 w 302266"/>
              <a:gd name="connsiteY122" fmla="*/ 117221 h 151147"/>
              <a:gd name="connsiteX123" fmla="*/ 79903 w 302266"/>
              <a:gd name="connsiteY123" fmla="*/ 123129 h 151147"/>
              <a:gd name="connsiteX124" fmla="*/ 82804 w 302266"/>
              <a:gd name="connsiteY124" fmla="*/ 128492 h 151147"/>
              <a:gd name="connsiteX125" fmla="*/ 87173 w 302266"/>
              <a:gd name="connsiteY125" fmla="*/ 133002 h 151147"/>
              <a:gd name="connsiteX126" fmla="*/ 92808 w 302266"/>
              <a:gd name="connsiteY126" fmla="*/ 136316 h 151147"/>
              <a:gd name="connsiteX127" fmla="*/ 99103 w 302266"/>
              <a:gd name="connsiteY127" fmla="*/ 138083 h 151147"/>
              <a:gd name="connsiteX128" fmla="*/ 102268 w 302266"/>
              <a:gd name="connsiteY128" fmla="*/ 138329 h 151147"/>
              <a:gd name="connsiteX129" fmla="*/ 105380 w 302266"/>
              <a:gd name="connsiteY129" fmla="*/ 138144 h 151147"/>
              <a:gd name="connsiteX130" fmla="*/ 108377 w 302266"/>
              <a:gd name="connsiteY130" fmla="*/ 137582 h 151147"/>
              <a:gd name="connsiteX131" fmla="*/ 111261 w 302266"/>
              <a:gd name="connsiteY131" fmla="*/ 136553 h 151147"/>
              <a:gd name="connsiteX132" fmla="*/ 116430 w 302266"/>
              <a:gd name="connsiteY132" fmla="*/ 133432 h 151147"/>
              <a:gd name="connsiteX133" fmla="*/ 117318 w 302266"/>
              <a:gd name="connsiteY133" fmla="*/ 132694 h 151147"/>
              <a:gd name="connsiteX134" fmla="*/ 119252 w 302266"/>
              <a:gd name="connsiteY134" fmla="*/ 131032 h 151147"/>
              <a:gd name="connsiteX135" fmla="*/ 121986 w 302266"/>
              <a:gd name="connsiteY135" fmla="*/ 128597 h 151147"/>
              <a:gd name="connsiteX136" fmla="*/ 120659 w 302266"/>
              <a:gd name="connsiteY136" fmla="*/ 125221 h 151147"/>
              <a:gd name="connsiteX137" fmla="*/ 119806 w 302266"/>
              <a:gd name="connsiteY137" fmla="*/ 122918 h 151147"/>
              <a:gd name="connsiteX138" fmla="*/ 119437 w 302266"/>
              <a:gd name="connsiteY138" fmla="*/ 121863 h 151147"/>
              <a:gd name="connsiteX139" fmla="*/ 117081 w 302266"/>
              <a:gd name="connsiteY139" fmla="*/ 116606 h 151147"/>
              <a:gd name="connsiteX140" fmla="*/ 115604 w 302266"/>
              <a:gd name="connsiteY140" fmla="*/ 114338 h 151147"/>
              <a:gd name="connsiteX141" fmla="*/ 113969 w 302266"/>
              <a:gd name="connsiteY141" fmla="*/ 112219 h 151147"/>
              <a:gd name="connsiteX142" fmla="*/ 112149 w 302266"/>
              <a:gd name="connsiteY142" fmla="*/ 110364 h 151147"/>
              <a:gd name="connsiteX143" fmla="*/ 110171 w 302266"/>
              <a:gd name="connsiteY143" fmla="*/ 108738 h 151147"/>
              <a:gd name="connsiteX144" fmla="*/ 105705 w 302266"/>
              <a:gd name="connsiteY144" fmla="*/ 106206 h 151147"/>
              <a:gd name="connsiteX145" fmla="*/ 100782 w 302266"/>
              <a:gd name="connsiteY145" fmla="*/ 104747 h 151147"/>
              <a:gd name="connsiteX146" fmla="*/ 95639 w 302266"/>
              <a:gd name="connsiteY146" fmla="*/ 104386 h 151147"/>
              <a:gd name="connsiteX147" fmla="*/ 90320 w 302266"/>
              <a:gd name="connsiteY147" fmla="*/ 105142 h 151147"/>
              <a:gd name="connsiteX148" fmla="*/ 84905 w 302266"/>
              <a:gd name="connsiteY148" fmla="*/ 107059 h 151147"/>
              <a:gd name="connsiteX149" fmla="*/ 81617 w 302266"/>
              <a:gd name="connsiteY149" fmla="*/ 108501 h 151147"/>
              <a:gd name="connsiteX150" fmla="*/ 78250 w 302266"/>
              <a:gd name="connsiteY150" fmla="*/ 109898 h 151147"/>
              <a:gd name="connsiteX151" fmla="*/ 41688 w 302266"/>
              <a:gd name="connsiteY151" fmla="*/ 73626 h 151147"/>
              <a:gd name="connsiteX152" fmla="*/ 41292 w 302266"/>
              <a:gd name="connsiteY152" fmla="*/ 74681 h 151147"/>
              <a:gd name="connsiteX153" fmla="*/ 40439 w 302266"/>
              <a:gd name="connsiteY153" fmla="*/ 77028 h 151147"/>
              <a:gd name="connsiteX154" fmla="*/ 39253 w 302266"/>
              <a:gd name="connsiteY154" fmla="*/ 80509 h 151147"/>
              <a:gd name="connsiteX155" fmla="*/ 38813 w 302266"/>
              <a:gd name="connsiteY155" fmla="*/ 92553 h 151147"/>
              <a:gd name="connsiteX156" fmla="*/ 41160 w 302266"/>
              <a:gd name="connsiteY156" fmla="*/ 98356 h 151147"/>
              <a:gd name="connsiteX157" fmla="*/ 45090 w 302266"/>
              <a:gd name="connsiteY157" fmla="*/ 103569 h 151147"/>
              <a:gd name="connsiteX158" fmla="*/ 46277 w 302266"/>
              <a:gd name="connsiteY158" fmla="*/ 104738 h 151147"/>
              <a:gd name="connsiteX159" fmla="*/ 47551 w 302266"/>
              <a:gd name="connsiteY159" fmla="*/ 105784 h 151147"/>
              <a:gd name="connsiteX160" fmla="*/ 50224 w 302266"/>
              <a:gd name="connsiteY160" fmla="*/ 107613 h 151147"/>
              <a:gd name="connsiteX161" fmla="*/ 55991 w 302266"/>
              <a:gd name="connsiteY161" fmla="*/ 110074 h 151147"/>
              <a:gd name="connsiteX162" fmla="*/ 68000 w 302266"/>
              <a:gd name="connsiteY162" fmla="*/ 109951 h 151147"/>
              <a:gd name="connsiteX163" fmla="*/ 69099 w 302266"/>
              <a:gd name="connsiteY163" fmla="*/ 109626 h 151147"/>
              <a:gd name="connsiteX164" fmla="*/ 71516 w 302266"/>
              <a:gd name="connsiteY164" fmla="*/ 108835 h 151147"/>
              <a:gd name="connsiteX165" fmla="*/ 74980 w 302266"/>
              <a:gd name="connsiteY165" fmla="*/ 107630 h 151147"/>
              <a:gd name="connsiteX166" fmla="*/ 75050 w 302266"/>
              <a:gd name="connsiteY166" fmla="*/ 104008 h 151147"/>
              <a:gd name="connsiteX167" fmla="*/ 75147 w 302266"/>
              <a:gd name="connsiteY167" fmla="*/ 101547 h 151147"/>
              <a:gd name="connsiteX168" fmla="*/ 75217 w 302266"/>
              <a:gd name="connsiteY168" fmla="*/ 100413 h 151147"/>
              <a:gd name="connsiteX169" fmla="*/ 73855 w 302266"/>
              <a:gd name="connsiteY169" fmla="*/ 89415 h 151147"/>
              <a:gd name="connsiteX170" fmla="*/ 71674 w 302266"/>
              <a:gd name="connsiteY170" fmla="*/ 84738 h 151147"/>
              <a:gd name="connsiteX171" fmla="*/ 70215 w 302266"/>
              <a:gd name="connsiteY171" fmla="*/ 82628 h 151147"/>
              <a:gd name="connsiteX172" fmla="*/ 69380 w 302266"/>
              <a:gd name="connsiteY172" fmla="*/ 81652 h 151147"/>
              <a:gd name="connsiteX173" fmla="*/ 68518 w 302266"/>
              <a:gd name="connsiteY173" fmla="*/ 80676 h 151147"/>
              <a:gd name="connsiteX174" fmla="*/ 64527 w 302266"/>
              <a:gd name="connsiteY174" fmla="*/ 77441 h 151147"/>
              <a:gd name="connsiteX175" fmla="*/ 59877 w 302266"/>
              <a:gd name="connsiteY175" fmla="*/ 75173 h 151147"/>
              <a:gd name="connsiteX176" fmla="*/ 48949 w 302266"/>
              <a:gd name="connsiteY176" fmla="*/ 73520 h 151147"/>
              <a:gd name="connsiteX177" fmla="*/ 45345 w 302266"/>
              <a:gd name="connsiteY177" fmla="*/ 73608 h 151147"/>
              <a:gd name="connsiteX178" fmla="*/ 42831 w 302266"/>
              <a:gd name="connsiteY178" fmla="*/ 73626 h 151147"/>
              <a:gd name="connsiteX179" fmla="*/ 41688 w 302266"/>
              <a:gd name="connsiteY179" fmla="*/ 73626 h 151147"/>
              <a:gd name="connsiteX180" fmla="*/ 21837 w 302266"/>
              <a:gd name="connsiteY180" fmla="*/ 26136 h 151147"/>
              <a:gd name="connsiteX181" fmla="*/ 21046 w 302266"/>
              <a:gd name="connsiteY181" fmla="*/ 26962 h 151147"/>
              <a:gd name="connsiteX182" fmla="*/ 19367 w 302266"/>
              <a:gd name="connsiteY182" fmla="*/ 28800 h 151147"/>
              <a:gd name="connsiteX183" fmla="*/ 16941 w 302266"/>
              <a:gd name="connsiteY183" fmla="*/ 31551 h 151147"/>
              <a:gd name="connsiteX184" fmla="*/ 13653 w 302266"/>
              <a:gd name="connsiteY184" fmla="*/ 36659 h 151147"/>
              <a:gd name="connsiteX185" fmla="*/ 11921 w 302266"/>
              <a:gd name="connsiteY185" fmla="*/ 42505 h 151147"/>
              <a:gd name="connsiteX186" fmla="*/ 13494 w 302266"/>
              <a:gd name="connsiteY186" fmla="*/ 55103 h 151147"/>
              <a:gd name="connsiteX187" fmla="*/ 14901 w 302266"/>
              <a:gd name="connsiteY187" fmla="*/ 58110 h 151147"/>
              <a:gd name="connsiteX188" fmla="*/ 16694 w 302266"/>
              <a:gd name="connsiteY188" fmla="*/ 60817 h 151147"/>
              <a:gd name="connsiteX189" fmla="*/ 18734 w 302266"/>
              <a:gd name="connsiteY189" fmla="*/ 63244 h 151147"/>
              <a:gd name="connsiteX190" fmla="*/ 21081 w 302266"/>
              <a:gd name="connsiteY190" fmla="*/ 65301 h 151147"/>
              <a:gd name="connsiteX191" fmla="*/ 26347 w 302266"/>
              <a:gd name="connsiteY191" fmla="*/ 68342 h 151147"/>
              <a:gd name="connsiteX192" fmla="*/ 32246 w 302266"/>
              <a:gd name="connsiteY192" fmla="*/ 69758 h 151147"/>
              <a:gd name="connsiteX193" fmla="*/ 35894 w 302266"/>
              <a:gd name="connsiteY193" fmla="*/ 70083 h 151147"/>
              <a:gd name="connsiteX194" fmla="*/ 39569 w 302266"/>
              <a:gd name="connsiteY194" fmla="*/ 70285 h 151147"/>
              <a:gd name="connsiteX195" fmla="*/ 41002 w 302266"/>
              <a:gd name="connsiteY195" fmla="*/ 66980 h 151147"/>
              <a:gd name="connsiteX196" fmla="*/ 42558 w 302266"/>
              <a:gd name="connsiteY196" fmla="*/ 63701 h 151147"/>
              <a:gd name="connsiteX197" fmla="*/ 44562 w 302266"/>
              <a:gd name="connsiteY197" fmla="*/ 58347 h 151147"/>
              <a:gd name="connsiteX198" fmla="*/ 45485 w 302266"/>
              <a:gd name="connsiteY198" fmla="*/ 53028 h 151147"/>
              <a:gd name="connsiteX199" fmla="*/ 45485 w 302266"/>
              <a:gd name="connsiteY199" fmla="*/ 50444 h 151147"/>
              <a:gd name="connsiteX200" fmla="*/ 45266 w 302266"/>
              <a:gd name="connsiteY200" fmla="*/ 47877 h 151147"/>
              <a:gd name="connsiteX201" fmla="*/ 44703 w 302266"/>
              <a:gd name="connsiteY201" fmla="*/ 45380 h 151147"/>
              <a:gd name="connsiteX202" fmla="*/ 43903 w 302266"/>
              <a:gd name="connsiteY202" fmla="*/ 42918 h 151147"/>
              <a:gd name="connsiteX203" fmla="*/ 38048 w 302266"/>
              <a:gd name="connsiteY203" fmla="*/ 34532 h 151147"/>
              <a:gd name="connsiteX204" fmla="*/ 33740 w 302266"/>
              <a:gd name="connsiteY204" fmla="*/ 31314 h 151147"/>
              <a:gd name="connsiteX205" fmla="*/ 28589 w 302266"/>
              <a:gd name="connsiteY205" fmla="*/ 28826 h 151147"/>
              <a:gd name="connsiteX206" fmla="*/ 25222 w 302266"/>
              <a:gd name="connsiteY206" fmla="*/ 27534 h 151147"/>
              <a:gd name="connsiteX207" fmla="*/ 22892 w 302266"/>
              <a:gd name="connsiteY207" fmla="*/ 26593 h 151147"/>
              <a:gd name="connsiteX208" fmla="*/ 21855 w 302266"/>
              <a:gd name="connsiteY208" fmla="*/ 26145 h 151147"/>
              <a:gd name="connsiteX209" fmla="*/ 14585 w 302266"/>
              <a:gd name="connsiteY209" fmla="*/ 18919 h 151147"/>
              <a:gd name="connsiteX210" fmla="*/ 17820 w 302266"/>
              <a:gd name="connsiteY210" fmla="*/ 20615 h 151147"/>
              <a:gd name="connsiteX211" fmla="*/ 21134 w 302266"/>
              <a:gd name="connsiteY211" fmla="*/ 22206 h 151147"/>
              <a:gd name="connsiteX212" fmla="*/ 23727 w 302266"/>
              <a:gd name="connsiteY212" fmla="*/ 19710 h 151147"/>
              <a:gd name="connsiteX213" fmla="*/ 26435 w 302266"/>
              <a:gd name="connsiteY213" fmla="*/ 17292 h 151147"/>
              <a:gd name="connsiteX214" fmla="*/ 32923 w 302266"/>
              <a:gd name="connsiteY214" fmla="*/ 9187 h 151147"/>
              <a:gd name="connsiteX215" fmla="*/ 35569 w 302266"/>
              <a:gd name="connsiteY215" fmla="*/ 0 h 151147"/>
              <a:gd name="connsiteX216" fmla="*/ 38505 w 302266"/>
              <a:gd name="connsiteY216" fmla="*/ 0 h 151147"/>
              <a:gd name="connsiteX217" fmla="*/ 37591 w 302266"/>
              <a:gd name="connsiteY217" fmla="*/ 5363 h 151147"/>
              <a:gd name="connsiteX218" fmla="*/ 35578 w 302266"/>
              <a:gd name="connsiteY218" fmla="*/ 10479 h 151147"/>
              <a:gd name="connsiteX219" fmla="*/ 32483 w 302266"/>
              <a:gd name="connsiteY219" fmla="*/ 15332 h 151147"/>
              <a:gd name="connsiteX220" fmla="*/ 28299 w 302266"/>
              <a:gd name="connsiteY220" fmla="*/ 19833 h 151147"/>
              <a:gd name="connsiteX221" fmla="*/ 26294 w 302266"/>
              <a:gd name="connsiteY221" fmla="*/ 21714 h 151147"/>
              <a:gd name="connsiteX222" fmla="*/ 24299 w 302266"/>
              <a:gd name="connsiteY222" fmla="*/ 23648 h 151147"/>
              <a:gd name="connsiteX223" fmla="*/ 26839 w 302266"/>
              <a:gd name="connsiteY223" fmla="*/ 24747 h 151147"/>
              <a:gd name="connsiteX224" fmla="*/ 29406 w 302266"/>
              <a:gd name="connsiteY224" fmla="*/ 25784 h 151147"/>
              <a:gd name="connsiteX225" fmla="*/ 40070 w 302266"/>
              <a:gd name="connsiteY225" fmla="*/ 32360 h 151147"/>
              <a:gd name="connsiteX226" fmla="*/ 42083 w 302266"/>
              <a:gd name="connsiteY226" fmla="*/ 34470 h 151147"/>
              <a:gd name="connsiteX227" fmla="*/ 43877 w 302266"/>
              <a:gd name="connsiteY227" fmla="*/ 36738 h 151147"/>
              <a:gd name="connsiteX228" fmla="*/ 45354 w 302266"/>
              <a:gd name="connsiteY228" fmla="*/ 39200 h 151147"/>
              <a:gd name="connsiteX229" fmla="*/ 46611 w 302266"/>
              <a:gd name="connsiteY229" fmla="*/ 41820 h 151147"/>
              <a:gd name="connsiteX230" fmla="*/ 48149 w 302266"/>
              <a:gd name="connsiteY230" fmla="*/ 47384 h 151147"/>
              <a:gd name="connsiteX231" fmla="*/ 48431 w 302266"/>
              <a:gd name="connsiteY231" fmla="*/ 53187 h 151147"/>
              <a:gd name="connsiteX232" fmla="*/ 48079 w 302266"/>
              <a:gd name="connsiteY232" fmla="*/ 56184 h 151147"/>
              <a:gd name="connsiteX233" fmla="*/ 47472 w 302266"/>
              <a:gd name="connsiteY233" fmla="*/ 59191 h 151147"/>
              <a:gd name="connsiteX234" fmla="*/ 45248 w 302266"/>
              <a:gd name="connsiteY234" fmla="*/ 65310 h 151147"/>
              <a:gd name="connsiteX235" fmla="*/ 44123 w 302266"/>
              <a:gd name="connsiteY235" fmla="*/ 67824 h 151147"/>
              <a:gd name="connsiteX236" fmla="*/ 43024 w 302266"/>
              <a:gd name="connsiteY236" fmla="*/ 70382 h 151147"/>
              <a:gd name="connsiteX237" fmla="*/ 45784 w 302266"/>
              <a:gd name="connsiteY237" fmla="*/ 70417 h 151147"/>
              <a:gd name="connsiteX238" fmla="*/ 47692 w 302266"/>
              <a:gd name="connsiteY238" fmla="*/ 70400 h 151147"/>
              <a:gd name="connsiteX239" fmla="*/ 48562 w 302266"/>
              <a:gd name="connsiteY239" fmla="*/ 70382 h 151147"/>
              <a:gd name="connsiteX240" fmla="*/ 55041 w 302266"/>
              <a:gd name="connsiteY240" fmla="*/ 70830 h 151147"/>
              <a:gd name="connsiteX241" fmla="*/ 60932 w 302266"/>
              <a:gd name="connsiteY241" fmla="*/ 72369 h 151147"/>
              <a:gd name="connsiteX242" fmla="*/ 70611 w 302266"/>
              <a:gd name="connsiteY242" fmla="*/ 78628 h 151147"/>
              <a:gd name="connsiteX243" fmla="*/ 71586 w 302266"/>
              <a:gd name="connsiteY243" fmla="*/ 79718 h 151147"/>
              <a:gd name="connsiteX244" fmla="*/ 72527 w 302266"/>
              <a:gd name="connsiteY244" fmla="*/ 80817 h 151147"/>
              <a:gd name="connsiteX245" fmla="*/ 74162 w 302266"/>
              <a:gd name="connsiteY245" fmla="*/ 83191 h 151147"/>
              <a:gd name="connsiteX246" fmla="*/ 75542 w 302266"/>
              <a:gd name="connsiteY246" fmla="*/ 85731 h 151147"/>
              <a:gd name="connsiteX247" fmla="*/ 76641 w 302266"/>
              <a:gd name="connsiteY247" fmla="*/ 88457 h 151147"/>
              <a:gd name="connsiteX248" fmla="*/ 77081 w 302266"/>
              <a:gd name="connsiteY248" fmla="*/ 89898 h 151147"/>
              <a:gd name="connsiteX249" fmla="*/ 77485 w 302266"/>
              <a:gd name="connsiteY249" fmla="*/ 91340 h 151147"/>
              <a:gd name="connsiteX250" fmla="*/ 78066 w 302266"/>
              <a:gd name="connsiteY250" fmla="*/ 94373 h 151147"/>
              <a:gd name="connsiteX251" fmla="*/ 78338 w 302266"/>
              <a:gd name="connsiteY251" fmla="*/ 97582 h 151147"/>
              <a:gd name="connsiteX252" fmla="*/ 78356 w 302266"/>
              <a:gd name="connsiteY252" fmla="*/ 100870 h 151147"/>
              <a:gd name="connsiteX253" fmla="*/ 78268 w 302266"/>
              <a:gd name="connsiteY253" fmla="*/ 103639 h 151147"/>
              <a:gd name="connsiteX254" fmla="*/ 78224 w 302266"/>
              <a:gd name="connsiteY254" fmla="*/ 106435 h 151147"/>
              <a:gd name="connsiteX255" fmla="*/ 79033 w 302266"/>
              <a:gd name="connsiteY255" fmla="*/ 106127 h 151147"/>
              <a:gd name="connsiteX256" fmla="*/ 80808 w 302266"/>
              <a:gd name="connsiteY256" fmla="*/ 105406 h 151147"/>
              <a:gd name="connsiteX257" fmla="*/ 83367 w 302266"/>
              <a:gd name="connsiteY257" fmla="*/ 104307 h 151147"/>
              <a:gd name="connsiteX258" fmla="*/ 89512 w 302266"/>
              <a:gd name="connsiteY258" fmla="*/ 102268 h 151147"/>
              <a:gd name="connsiteX259" fmla="*/ 95542 w 302266"/>
              <a:gd name="connsiteY259" fmla="*/ 101450 h 151147"/>
              <a:gd name="connsiteX260" fmla="*/ 101336 w 302266"/>
              <a:gd name="connsiteY260" fmla="*/ 101863 h 151147"/>
              <a:gd name="connsiteX261" fmla="*/ 106865 w 302266"/>
              <a:gd name="connsiteY261" fmla="*/ 103534 h 151147"/>
              <a:gd name="connsiteX262" fmla="*/ 111885 w 302266"/>
              <a:gd name="connsiteY262" fmla="*/ 106391 h 151147"/>
              <a:gd name="connsiteX263" fmla="*/ 116184 w 302266"/>
              <a:gd name="connsiteY263" fmla="*/ 110294 h 151147"/>
              <a:gd name="connsiteX264" fmla="*/ 122522 w 302266"/>
              <a:gd name="connsiteY264" fmla="*/ 121063 h 151147"/>
              <a:gd name="connsiteX265" fmla="*/ 123498 w 302266"/>
              <a:gd name="connsiteY265" fmla="*/ 123657 h 151147"/>
              <a:gd name="connsiteX266" fmla="*/ 124527 w 302266"/>
              <a:gd name="connsiteY266" fmla="*/ 126259 h 151147"/>
              <a:gd name="connsiteX267" fmla="*/ 126514 w 302266"/>
              <a:gd name="connsiteY267" fmla="*/ 124307 h 151147"/>
              <a:gd name="connsiteX268" fmla="*/ 128456 w 302266"/>
              <a:gd name="connsiteY268" fmla="*/ 122311 h 151147"/>
              <a:gd name="connsiteX269" fmla="*/ 133344 w 302266"/>
              <a:gd name="connsiteY269" fmla="*/ 118065 h 151147"/>
              <a:gd name="connsiteX270" fmla="*/ 138593 w 302266"/>
              <a:gd name="connsiteY270" fmla="*/ 114988 h 151147"/>
              <a:gd name="connsiteX271" fmla="*/ 144105 w 302266"/>
              <a:gd name="connsiteY271" fmla="*/ 113133 h 151147"/>
              <a:gd name="connsiteX272" fmla="*/ 146953 w 302266"/>
              <a:gd name="connsiteY272" fmla="*/ 112676 h 151147"/>
              <a:gd name="connsiteX273" fmla="*/ 149872 w 302266"/>
              <a:gd name="connsiteY273" fmla="*/ 112553 h 151147"/>
              <a:gd name="connsiteX274" fmla="*/ 161098 w 302266"/>
              <a:gd name="connsiteY274" fmla="*/ 115226 h 151147"/>
              <a:gd name="connsiteX275" fmla="*/ 166276 w 302266"/>
              <a:gd name="connsiteY275" fmla="*/ 118408 h 151147"/>
              <a:gd name="connsiteX276" fmla="*/ 171076 w 302266"/>
              <a:gd name="connsiteY276" fmla="*/ 122813 h 151147"/>
              <a:gd name="connsiteX277" fmla="*/ 172957 w 302266"/>
              <a:gd name="connsiteY277" fmla="*/ 124817 h 151147"/>
              <a:gd name="connsiteX278" fmla="*/ 174900 w 302266"/>
              <a:gd name="connsiteY278" fmla="*/ 126813 h 151147"/>
              <a:gd name="connsiteX279" fmla="*/ 175999 w 302266"/>
              <a:gd name="connsiteY279" fmla="*/ 124272 h 151147"/>
              <a:gd name="connsiteX280" fmla="*/ 177036 w 302266"/>
              <a:gd name="connsiteY280" fmla="*/ 121705 h 151147"/>
              <a:gd name="connsiteX281" fmla="*/ 179929 w 302266"/>
              <a:gd name="connsiteY281" fmla="*/ 115885 h 151147"/>
              <a:gd name="connsiteX282" fmla="*/ 181678 w 302266"/>
              <a:gd name="connsiteY282" fmla="*/ 113336 h 151147"/>
              <a:gd name="connsiteX283" fmla="*/ 183603 w 302266"/>
              <a:gd name="connsiteY283" fmla="*/ 111032 h 151147"/>
              <a:gd name="connsiteX284" fmla="*/ 187981 w 302266"/>
              <a:gd name="connsiteY284" fmla="*/ 107226 h 151147"/>
              <a:gd name="connsiteX285" fmla="*/ 190443 w 302266"/>
              <a:gd name="connsiteY285" fmla="*/ 105740 h 151147"/>
              <a:gd name="connsiteX286" fmla="*/ 193072 w 302266"/>
              <a:gd name="connsiteY286" fmla="*/ 104483 h 151147"/>
              <a:gd name="connsiteX287" fmla="*/ 198636 w 302266"/>
              <a:gd name="connsiteY287" fmla="*/ 102945 h 151147"/>
              <a:gd name="connsiteX288" fmla="*/ 204430 w 302266"/>
              <a:gd name="connsiteY288" fmla="*/ 102663 h 151147"/>
              <a:gd name="connsiteX289" fmla="*/ 207419 w 302266"/>
              <a:gd name="connsiteY289" fmla="*/ 103006 h 151147"/>
              <a:gd name="connsiteX290" fmla="*/ 210425 w 302266"/>
              <a:gd name="connsiteY290" fmla="*/ 103613 h 151147"/>
              <a:gd name="connsiteX291" fmla="*/ 216544 w 302266"/>
              <a:gd name="connsiteY291" fmla="*/ 105828 h 151147"/>
              <a:gd name="connsiteX292" fmla="*/ 219058 w 302266"/>
              <a:gd name="connsiteY292" fmla="*/ 106953 h 151147"/>
              <a:gd name="connsiteX293" fmla="*/ 221625 w 302266"/>
              <a:gd name="connsiteY293" fmla="*/ 108052 h 151147"/>
              <a:gd name="connsiteX294" fmla="*/ 221660 w 302266"/>
              <a:gd name="connsiteY294" fmla="*/ 105292 h 151147"/>
              <a:gd name="connsiteX295" fmla="*/ 221643 w 302266"/>
              <a:gd name="connsiteY295" fmla="*/ 103384 h 151147"/>
              <a:gd name="connsiteX296" fmla="*/ 221625 w 302266"/>
              <a:gd name="connsiteY296" fmla="*/ 102514 h 151147"/>
              <a:gd name="connsiteX297" fmla="*/ 222074 w 302266"/>
              <a:gd name="connsiteY297" fmla="*/ 96035 h 151147"/>
              <a:gd name="connsiteX298" fmla="*/ 223612 w 302266"/>
              <a:gd name="connsiteY298" fmla="*/ 90136 h 151147"/>
              <a:gd name="connsiteX299" fmla="*/ 229863 w 302266"/>
              <a:gd name="connsiteY299" fmla="*/ 80448 h 151147"/>
              <a:gd name="connsiteX300" fmla="*/ 232052 w 302266"/>
              <a:gd name="connsiteY300" fmla="*/ 78523 h 151147"/>
              <a:gd name="connsiteX301" fmla="*/ 234425 w 302266"/>
              <a:gd name="connsiteY301" fmla="*/ 76888 h 151147"/>
              <a:gd name="connsiteX302" fmla="*/ 239682 w 302266"/>
              <a:gd name="connsiteY302" fmla="*/ 74400 h 151147"/>
              <a:gd name="connsiteX303" fmla="*/ 242557 w 302266"/>
              <a:gd name="connsiteY303" fmla="*/ 73556 h 151147"/>
              <a:gd name="connsiteX304" fmla="*/ 245590 w 302266"/>
              <a:gd name="connsiteY304" fmla="*/ 72975 h 151147"/>
              <a:gd name="connsiteX305" fmla="*/ 248790 w 302266"/>
              <a:gd name="connsiteY305" fmla="*/ 72694 h 151147"/>
              <a:gd name="connsiteX306" fmla="*/ 252078 w 302266"/>
              <a:gd name="connsiteY306" fmla="*/ 72677 h 151147"/>
              <a:gd name="connsiteX307" fmla="*/ 254847 w 302266"/>
              <a:gd name="connsiteY307" fmla="*/ 72764 h 151147"/>
              <a:gd name="connsiteX308" fmla="*/ 257643 w 302266"/>
              <a:gd name="connsiteY308" fmla="*/ 72808 h 151147"/>
              <a:gd name="connsiteX309" fmla="*/ 256605 w 302266"/>
              <a:gd name="connsiteY309" fmla="*/ 70233 h 151147"/>
              <a:gd name="connsiteX310" fmla="*/ 255506 w 302266"/>
              <a:gd name="connsiteY310" fmla="*/ 67674 h 151147"/>
              <a:gd name="connsiteX311" fmla="*/ 253458 w 302266"/>
              <a:gd name="connsiteY311" fmla="*/ 61529 h 151147"/>
              <a:gd name="connsiteX312" fmla="*/ 252640 w 302266"/>
              <a:gd name="connsiteY312" fmla="*/ 55507 h 151147"/>
              <a:gd name="connsiteX313" fmla="*/ 253045 w 302266"/>
              <a:gd name="connsiteY313" fmla="*/ 49714 h 151147"/>
              <a:gd name="connsiteX314" fmla="*/ 254715 w 302266"/>
              <a:gd name="connsiteY314" fmla="*/ 44184 h 151147"/>
              <a:gd name="connsiteX315" fmla="*/ 257563 w 302266"/>
              <a:gd name="connsiteY315" fmla="*/ 39156 h 151147"/>
              <a:gd name="connsiteX316" fmla="*/ 261458 w 302266"/>
              <a:gd name="connsiteY316" fmla="*/ 34857 h 151147"/>
              <a:gd name="connsiteX317" fmla="*/ 272218 w 302266"/>
              <a:gd name="connsiteY317" fmla="*/ 28510 h 151147"/>
              <a:gd name="connsiteX318" fmla="*/ 274812 w 302266"/>
              <a:gd name="connsiteY318" fmla="*/ 27534 h 151147"/>
              <a:gd name="connsiteX319" fmla="*/ 277414 w 302266"/>
              <a:gd name="connsiteY319" fmla="*/ 26505 h 151147"/>
              <a:gd name="connsiteX320" fmla="*/ 276816 w 302266"/>
              <a:gd name="connsiteY320" fmla="*/ 25881 h 151147"/>
              <a:gd name="connsiteX321" fmla="*/ 275454 w 302266"/>
              <a:gd name="connsiteY321" fmla="*/ 24519 h 151147"/>
              <a:gd name="connsiteX322" fmla="*/ 273458 w 302266"/>
              <a:gd name="connsiteY322" fmla="*/ 22585 h 151147"/>
              <a:gd name="connsiteX323" fmla="*/ 269203 w 302266"/>
              <a:gd name="connsiteY323" fmla="*/ 17705 h 151147"/>
              <a:gd name="connsiteX324" fmla="*/ 266126 w 302266"/>
              <a:gd name="connsiteY324" fmla="*/ 12457 h 151147"/>
              <a:gd name="connsiteX325" fmla="*/ 264262 w 302266"/>
              <a:gd name="connsiteY325" fmla="*/ 6945 h 151147"/>
              <a:gd name="connsiteX326" fmla="*/ 263796 w 302266"/>
              <a:gd name="connsiteY326" fmla="*/ 4097 h 151147"/>
              <a:gd name="connsiteX327" fmla="*/ 263673 w 302266"/>
              <a:gd name="connsiteY327" fmla="*/ 1178 h 151147"/>
              <a:gd name="connsiteX328" fmla="*/ 263735 w 302266"/>
              <a:gd name="connsiteY328" fmla="*/ 26 h 151147"/>
              <a:gd name="connsiteX329" fmla="*/ 266662 w 302266"/>
              <a:gd name="connsiteY329" fmla="*/ 26 h 151147"/>
              <a:gd name="connsiteX330" fmla="*/ 266592 w 302266"/>
              <a:gd name="connsiteY330" fmla="*/ 1204 h 151147"/>
              <a:gd name="connsiteX331" fmla="*/ 267146 w 302266"/>
              <a:gd name="connsiteY331" fmla="*/ 6330 h 151147"/>
              <a:gd name="connsiteX332" fmla="*/ 268807 w 302266"/>
              <a:gd name="connsiteY332" fmla="*/ 11218 h 151147"/>
              <a:gd name="connsiteX333" fmla="*/ 271559 w 302266"/>
              <a:gd name="connsiteY333" fmla="*/ 15833 h 151147"/>
              <a:gd name="connsiteX334" fmla="*/ 275418 w 302266"/>
              <a:gd name="connsiteY334" fmla="*/ 20097 h 151147"/>
              <a:gd name="connsiteX335" fmla="*/ 278012 w 302266"/>
              <a:gd name="connsiteY335" fmla="*/ 22576 h 151147"/>
              <a:gd name="connsiteX336" fmla="*/ 280588 w 302266"/>
              <a:gd name="connsiteY336" fmla="*/ 25143 h 151147"/>
              <a:gd name="connsiteX337" fmla="*/ 283893 w 302266"/>
              <a:gd name="connsiteY337" fmla="*/ 23613 h 151147"/>
              <a:gd name="connsiteX338" fmla="*/ 287216 w 302266"/>
              <a:gd name="connsiteY338" fmla="*/ 21987 h 151147"/>
              <a:gd name="connsiteX339" fmla="*/ 292157 w 302266"/>
              <a:gd name="connsiteY339" fmla="*/ 18514 h 151147"/>
              <a:gd name="connsiteX340" fmla="*/ 295990 w 302266"/>
              <a:gd name="connsiteY340" fmla="*/ 13776 h 151147"/>
              <a:gd name="connsiteX341" fmla="*/ 298460 w 302266"/>
              <a:gd name="connsiteY341" fmla="*/ 8009 h 151147"/>
              <a:gd name="connsiteX342" fmla="*/ 299339 w 302266"/>
              <a:gd name="connsiteY342" fmla="*/ 1538 h 151147"/>
              <a:gd name="connsiteX343" fmla="*/ 299339 w 302266"/>
              <a:gd name="connsiteY343" fmla="*/ 35 h 151147"/>
              <a:gd name="connsiteX344" fmla="*/ 302267 w 302266"/>
              <a:gd name="connsiteY344" fmla="*/ 35 h 151147"/>
              <a:gd name="connsiteX345" fmla="*/ 302267 w 302266"/>
              <a:gd name="connsiteY345" fmla="*/ 1574 h 151147"/>
              <a:gd name="connsiteX346" fmla="*/ 301968 w 302266"/>
              <a:gd name="connsiteY346" fmla="*/ 5451 h 151147"/>
              <a:gd name="connsiteX347" fmla="*/ 301212 w 302266"/>
              <a:gd name="connsiteY347" fmla="*/ 9169 h 151147"/>
              <a:gd name="connsiteX348" fmla="*/ 298346 w 302266"/>
              <a:gd name="connsiteY348" fmla="*/ 15903 h 151147"/>
              <a:gd name="connsiteX349" fmla="*/ 293906 w 302266"/>
              <a:gd name="connsiteY349" fmla="*/ 21371 h 151147"/>
              <a:gd name="connsiteX350" fmla="*/ 288139 w 302266"/>
              <a:gd name="connsiteY350" fmla="*/ 25283 h 151147"/>
              <a:gd name="connsiteX351" fmla="*/ 285572 w 302266"/>
              <a:gd name="connsiteY351" fmla="*/ 26514 h 151147"/>
              <a:gd name="connsiteX352" fmla="*/ 283814 w 302266"/>
              <a:gd name="connsiteY352" fmla="*/ 27332 h 151147"/>
              <a:gd name="connsiteX353" fmla="*/ 282996 w 302266"/>
              <a:gd name="connsiteY353" fmla="*/ 27692 h 151147"/>
              <a:gd name="connsiteX354" fmla="*/ 284878 w 302266"/>
              <a:gd name="connsiteY354" fmla="*/ 29784 h 151147"/>
              <a:gd name="connsiteX355" fmla="*/ 286750 w 302266"/>
              <a:gd name="connsiteY355" fmla="*/ 31938 h 151147"/>
              <a:gd name="connsiteX356" fmla="*/ 292350 w 302266"/>
              <a:gd name="connsiteY356" fmla="*/ 44624 h 151147"/>
              <a:gd name="connsiteX357" fmla="*/ 292289 w 302266"/>
              <a:gd name="connsiteY357" fmla="*/ 51956 h 151147"/>
              <a:gd name="connsiteX358" fmla="*/ 290196 w 302266"/>
              <a:gd name="connsiteY358" fmla="*/ 59358 h 151147"/>
              <a:gd name="connsiteX359" fmla="*/ 286293 w 302266"/>
              <a:gd name="connsiteY359" fmla="*/ 65986 h 151147"/>
              <a:gd name="connsiteX360" fmla="*/ 281053 w 302266"/>
              <a:gd name="connsiteY360" fmla="*/ 71103 h 151147"/>
              <a:gd name="connsiteX361" fmla="*/ 274847 w 302266"/>
              <a:gd name="connsiteY361" fmla="*/ 74444 h 151147"/>
              <a:gd name="connsiteX362" fmla="*/ 268025 w 302266"/>
              <a:gd name="connsiteY362" fmla="*/ 75833 h 151147"/>
              <a:gd name="connsiteX363" fmla="*/ 265194 w 302266"/>
              <a:gd name="connsiteY363" fmla="*/ 75982 h 151147"/>
              <a:gd name="connsiteX364" fmla="*/ 262355 w 302266"/>
              <a:gd name="connsiteY364" fmla="*/ 76061 h 151147"/>
              <a:gd name="connsiteX365" fmla="*/ 263287 w 302266"/>
              <a:gd name="connsiteY365" fmla="*/ 78725 h 151147"/>
              <a:gd name="connsiteX366" fmla="*/ 264183 w 302266"/>
              <a:gd name="connsiteY366" fmla="*/ 81433 h 151147"/>
              <a:gd name="connsiteX367" fmla="*/ 265036 w 302266"/>
              <a:gd name="connsiteY367" fmla="*/ 84835 h 151147"/>
              <a:gd name="connsiteX368" fmla="*/ 265335 w 302266"/>
              <a:gd name="connsiteY368" fmla="*/ 88281 h 151147"/>
              <a:gd name="connsiteX369" fmla="*/ 265159 w 302266"/>
              <a:gd name="connsiteY369" fmla="*/ 91789 h 151147"/>
              <a:gd name="connsiteX370" fmla="*/ 264473 w 302266"/>
              <a:gd name="connsiteY370" fmla="*/ 95279 h 151147"/>
              <a:gd name="connsiteX371" fmla="*/ 261607 w 302266"/>
              <a:gd name="connsiteY371" fmla="*/ 102013 h 151147"/>
              <a:gd name="connsiteX372" fmla="*/ 259445 w 302266"/>
              <a:gd name="connsiteY372" fmla="*/ 105134 h 151147"/>
              <a:gd name="connsiteX373" fmla="*/ 256843 w 302266"/>
              <a:gd name="connsiteY373" fmla="*/ 108035 h 151147"/>
              <a:gd name="connsiteX374" fmla="*/ 243920 w 302266"/>
              <a:gd name="connsiteY374" fmla="*/ 115375 h 151147"/>
              <a:gd name="connsiteX375" fmla="*/ 236922 w 302266"/>
              <a:gd name="connsiteY375" fmla="*/ 116105 h 151147"/>
              <a:gd name="connsiteX376" fmla="*/ 230091 w 302266"/>
              <a:gd name="connsiteY376" fmla="*/ 114804 h 151147"/>
              <a:gd name="connsiteX377" fmla="*/ 229256 w 302266"/>
              <a:gd name="connsiteY377" fmla="*/ 114514 h 151147"/>
              <a:gd name="connsiteX378" fmla="*/ 227419 w 302266"/>
              <a:gd name="connsiteY378" fmla="*/ 113854 h 151147"/>
              <a:gd name="connsiteX379" fmla="*/ 224755 w 302266"/>
              <a:gd name="connsiteY379" fmla="*/ 112826 h 151147"/>
              <a:gd name="connsiteX380" fmla="*/ 224605 w 302266"/>
              <a:gd name="connsiteY380" fmla="*/ 115657 h 151147"/>
              <a:gd name="connsiteX381" fmla="*/ 224412 w 302266"/>
              <a:gd name="connsiteY381" fmla="*/ 118522 h 151147"/>
              <a:gd name="connsiteX382" fmla="*/ 222856 w 302266"/>
              <a:gd name="connsiteY382" fmla="*/ 125274 h 151147"/>
              <a:gd name="connsiteX383" fmla="*/ 221361 w 302266"/>
              <a:gd name="connsiteY383" fmla="*/ 128465 h 151147"/>
              <a:gd name="connsiteX384" fmla="*/ 219383 w 302266"/>
              <a:gd name="connsiteY384" fmla="*/ 131410 h 151147"/>
              <a:gd name="connsiteX385" fmla="*/ 214162 w 302266"/>
              <a:gd name="connsiteY385" fmla="*/ 136544 h 151147"/>
              <a:gd name="connsiteX386" fmla="*/ 207454 w 302266"/>
              <a:gd name="connsiteY386" fmla="*/ 140298 h 151147"/>
              <a:gd name="connsiteX387" fmla="*/ 203753 w 302266"/>
              <a:gd name="connsiteY387" fmla="*/ 141538 h 151147"/>
              <a:gd name="connsiteX388" fmla="*/ 200008 w 302266"/>
              <a:gd name="connsiteY388" fmla="*/ 142223 h 151147"/>
              <a:gd name="connsiteX389" fmla="*/ 192676 w 302266"/>
              <a:gd name="connsiteY389" fmla="*/ 142136 h 151147"/>
              <a:gd name="connsiteX390" fmla="*/ 189203 w 302266"/>
              <a:gd name="connsiteY390" fmla="*/ 141371 h 151147"/>
              <a:gd name="connsiteX391" fmla="*/ 185924 w 302266"/>
              <a:gd name="connsiteY391" fmla="*/ 140131 h 151147"/>
              <a:gd name="connsiteX392" fmla="*/ 180122 w 302266"/>
              <a:gd name="connsiteY392" fmla="*/ 136316 h 151147"/>
              <a:gd name="connsiteX393" fmla="*/ 178003 w 302266"/>
              <a:gd name="connsiteY393" fmla="*/ 134399 h 151147"/>
              <a:gd name="connsiteX394" fmla="*/ 175938 w 302266"/>
              <a:gd name="connsiteY394" fmla="*/ 132430 h 151147"/>
              <a:gd name="connsiteX395" fmla="*/ 174716 w 302266"/>
              <a:gd name="connsiteY395" fmla="*/ 134988 h 151147"/>
              <a:gd name="connsiteX396" fmla="*/ 173441 w 302266"/>
              <a:gd name="connsiteY396" fmla="*/ 137555 h 151147"/>
              <a:gd name="connsiteX397" fmla="*/ 169406 w 302266"/>
              <a:gd name="connsiteY397" fmla="*/ 143190 h 151147"/>
              <a:gd name="connsiteX398" fmla="*/ 163841 w 302266"/>
              <a:gd name="connsiteY398" fmla="*/ 147516 h 151147"/>
              <a:gd name="connsiteX399" fmla="*/ 149432 w 302266"/>
              <a:gd name="connsiteY399" fmla="*/ 151146 h 151147"/>
              <a:gd name="connsiteX400" fmla="*/ 145555 w 302266"/>
              <a:gd name="connsiteY400" fmla="*/ 150848 h 151147"/>
              <a:gd name="connsiteX401" fmla="*/ 141837 w 302266"/>
              <a:gd name="connsiteY401" fmla="*/ 150083 h 151147"/>
              <a:gd name="connsiteX402" fmla="*/ 135103 w 302266"/>
              <a:gd name="connsiteY402" fmla="*/ 147217 h 151147"/>
              <a:gd name="connsiteX403" fmla="*/ 129634 w 302266"/>
              <a:gd name="connsiteY403" fmla="*/ 142777 h 151147"/>
              <a:gd name="connsiteX404" fmla="*/ 125731 w 302266"/>
              <a:gd name="connsiteY404" fmla="*/ 137010 h 151147"/>
              <a:gd name="connsiteX405" fmla="*/ 124500 w 302266"/>
              <a:gd name="connsiteY405" fmla="*/ 134452 h 151147"/>
              <a:gd name="connsiteX406" fmla="*/ 123331 w 302266"/>
              <a:gd name="connsiteY406" fmla="*/ 131867 h 151147"/>
              <a:gd name="connsiteX407" fmla="*/ 121230 w 302266"/>
              <a:gd name="connsiteY407" fmla="*/ 133749 h 151147"/>
              <a:gd name="connsiteX408" fmla="*/ 119076 w 302266"/>
              <a:gd name="connsiteY408" fmla="*/ 135621 h 151147"/>
              <a:gd name="connsiteX409" fmla="*/ 106382 w 302266"/>
              <a:gd name="connsiteY409" fmla="*/ 141204 h 151147"/>
              <a:gd name="connsiteX410" fmla="*/ 99050 w 302266"/>
              <a:gd name="connsiteY410" fmla="*/ 141133 h 151147"/>
              <a:gd name="connsiteX411" fmla="*/ 91648 w 302266"/>
              <a:gd name="connsiteY411" fmla="*/ 139032 h 151147"/>
              <a:gd name="connsiteX412" fmla="*/ 85028 w 302266"/>
              <a:gd name="connsiteY412" fmla="*/ 135120 h 151147"/>
              <a:gd name="connsiteX413" fmla="*/ 79912 w 302266"/>
              <a:gd name="connsiteY413" fmla="*/ 129872 h 151147"/>
              <a:gd name="connsiteX414" fmla="*/ 76571 w 302266"/>
              <a:gd name="connsiteY414" fmla="*/ 123665 h 151147"/>
              <a:gd name="connsiteX415" fmla="*/ 75191 w 302266"/>
              <a:gd name="connsiteY415" fmla="*/ 116843 h 151147"/>
              <a:gd name="connsiteX416" fmla="*/ 75050 w 302266"/>
              <a:gd name="connsiteY416" fmla="*/ 114013 h 151147"/>
              <a:gd name="connsiteX417" fmla="*/ 74989 w 302266"/>
              <a:gd name="connsiteY417" fmla="*/ 112061 h 151147"/>
              <a:gd name="connsiteX418" fmla="*/ 74980 w 302266"/>
              <a:gd name="connsiteY418" fmla="*/ 111173 h 151147"/>
              <a:gd name="connsiteX419" fmla="*/ 72316 w 302266"/>
              <a:gd name="connsiteY419" fmla="*/ 112105 h 151147"/>
              <a:gd name="connsiteX420" fmla="*/ 69600 w 302266"/>
              <a:gd name="connsiteY420" fmla="*/ 113002 h 151147"/>
              <a:gd name="connsiteX421" fmla="*/ 66197 w 302266"/>
              <a:gd name="connsiteY421" fmla="*/ 113854 h 151147"/>
              <a:gd name="connsiteX422" fmla="*/ 62751 w 302266"/>
              <a:gd name="connsiteY422" fmla="*/ 114153 h 151147"/>
              <a:gd name="connsiteX423" fmla="*/ 59244 w 302266"/>
              <a:gd name="connsiteY423" fmla="*/ 113977 h 151147"/>
              <a:gd name="connsiteX424" fmla="*/ 57477 w 302266"/>
              <a:gd name="connsiteY424" fmla="*/ 113714 h 151147"/>
              <a:gd name="connsiteX425" fmla="*/ 55754 w 302266"/>
              <a:gd name="connsiteY425" fmla="*/ 113283 h 151147"/>
              <a:gd name="connsiteX426" fmla="*/ 52334 w 302266"/>
              <a:gd name="connsiteY426" fmla="*/ 112087 h 151147"/>
              <a:gd name="connsiteX427" fmla="*/ 49020 w 302266"/>
              <a:gd name="connsiteY427" fmla="*/ 110417 h 151147"/>
              <a:gd name="connsiteX428" fmla="*/ 45899 w 302266"/>
              <a:gd name="connsiteY428" fmla="*/ 108254 h 151147"/>
              <a:gd name="connsiteX429" fmla="*/ 44395 w 302266"/>
              <a:gd name="connsiteY429" fmla="*/ 107024 h 151147"/>
              <a:gd name="connsiteX430" fmla="*/ 42998 w 302266"/>
              <a:gd name="connsiteY430" fmla="*/ 105652 h 151147"/>
              <a:gd name="connsiteX431" fmla="*/ 35666 w 302266"/>
              <a:gd name="connsiteY431" fmla="*/ 92720 h 151147"/>
              <a:gd name="connsiteX432" fmla="*/ 34936 w 302266"/>
              <a:gd name="connsiteY432" fmla="*/ 85714 h 151147"/>
              <a:gd name="connsiteX433" fmla="*/ 36246 w 302266"/>
              <a:gd name="connsiteY433" fmla="*/ 78892 h 151147"/>
              <a:gd name="connsiteX434" fmla="*/ 36536 w 302266"/>
              <a:gd name="connsiteY434" fmla="*/ 78057 h 151147"/>
              <a:gd name="connsiteX435" fmla="*/ 37204 w 302266"/>
              <a:gd name="connsiteY435" fmla="*/ 76219 h 151147"/>
              <a:gd name="connsiteX436" fmla="*/ 38233 w 302266"/>
              <a:gd name="connsiteY436" fmla="*/ 73556 h 151147"/>
              <a:gd name="connsiteX437" fmla="*/ 35402 w 302266"/>
              <a:gd name="connsiteY437" fmla="*/ 73406 h 151147"/>
              <a:gd name="connsiteX438" fmla="*/ 32536 w 302266"/>
              <a:gd name="connsiteY438" fmla="*/ 73213 h 151147"/>
              <a:gd name="connsiteX439" fmla="*/ 25784 w 302266"/>
              <a:gd name="connsiteY439" fmla="*/ 71648 h 151147"/>
              <a:gd name="connsiteX440" fmla="*/ 22593 w 302266"/>
              <a:gd name="connsiteY440" fmla="*/ 70153 h 151147"/>
              <a:gd name="connsiteX441" fmla="*/ 19657 w 302266"/>
              <a:gd name="connsiteY441" fmla="*/ 68167 h 151147"/>
              <a:gd name="connsiteX442" fmla="*/ 14532 w 302266"/>
              <a:gd name="connsiteY442" fmla="*/ 62936 h 151147"/>
              <a:gd name="connsiteX443" fmla="*/ 10778 w 302266"/>
              <a:gd name="connsiteY443" fmla="*/ 56219 h 151147"/>
              <a:gd name="connsiteX444" fmla="*/ 9538 w 302266"/>
              <a:gd name="connsiteY444" fmla="*/ 52527 h 151147"/>
              <a:gd name="connsiteX445" fmla="*/ 8861 w 302266"/>
              <a:gd name="connsiteY445" fmla="*/ 48782 h 151147"/>
              <a:gd name="connsiteX446" fmla="*/ 8633 w 302266"/>
              <a:gd name="connsiteY446" fmla="*/ 45081 h 151147"/>
              <a:gd name="connsiteX447" fmla="*/ 8958 w 302266"/>
              <a:gd name="connsiteY447" fmla="*/ 41459 h 151147"/>
              <a:gd name="connsiteX448" fmla="*/ 14796 w 302266"/>
              <a:gd name="connsiteY448" fmla="*/ 28914 h 151147"/>
              <a:gd name="connsiteX449" fmla="*/ 16721 w 302266"/>
              <a:gd name="connsiteY449" fmla="*/ 26795 h 151147"/>
              <a:gd name="connsiteX450" fmla="*/ 18690 w 302266"/>
              <a:gd name="connsiteY450" fmla="*/ 24730 h 151147"/>
              <a:gd name="connsiteX451" fmla="*/ 16132 w 302266"/>
              <a:gd name="connsiteY451" fmla="*/ 23508 h 151147"/>
              <a:gd name="connsiteX452" fmla="*/ 13565 w 302266"/>
              <a:gd name="connsiteY452" fmla="*/ 22233 h 151147"/>
              <a:gd name="connsiteX453" fmla="*/ 8237 w 302266"/>
              <a:gd name="connsiteY453" fmla="*/ 18470 h 151147"/>
              <a:gd name="connsiteX454" fmla="*/ 4035 w 302266"/>
              <a:gd name="connsiteY454" fmla="*/ 13345 h 151147"/>
              <a:gd name="connsiteX455" fmla="*/ 1222 w 302266"/>
              <a:gd name="connsiteY455" fmla="*/ 7094 h 151147"/>
              <a:gd name="connsiteX456" fmla="*/ 0 w 302266"/>
              <a:gd name="connsiteY456" fmla="*/ 44 h 151147"/>
              <a:gd name="connsiteX457" fmla="*/ 2936 w 302266"/>
              <a:gd name="connsiteY457" fmla="*/ 44 h 151147"/>
              <a:gd name="connsiteX458" fmla="*/ 6444 w 302266"/>
              <a:gd name="connsiteY458" fmla="*/ 11261 h 151147"/>
              <a:gd name="connsiteX459" fmla="*/ 14602 w 302266"/>
              <a:gd name="connsiteY459" fmla="*/ 18971 h 15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</a:cxnLst>
            <a:rect l="l" t="t" r="r" b="b"/>
            <a:pathLst>
              <a:path w="302266" h="151147">
                <a:moveTo>
                  <a:pt x="261071" y="72764"/>
                </a:moveTo>
                <a:cubicBezTo>
                  <a:pt x="261071" y="72764"/>
                  <a:pt x="262873" y="72712"/>
                  <a:pt x="264711" y="72624"/>
                </a:cubicBezTo>
                <a:cubicBezTo>
                  <a:pt x="266539" y="72536"/>
                  <a:pt x="268403" y="72404"/>
                  <a:pt x="268403" y="72404"/>
                </a:cubicBezTo>
                <a:cubicBezTo>
                  <a:pt x="270478" y="72272"/>
                  <a:pt x="272403" y="71797"/>
                  <a:pt x="274311" y="71094"/>
                </a:cubicBezTo>
                <a:cubicBezTo>
                  <a:pt x="275260" y="70742"/>
                  <a:pt x="276183" y="70321"/>
                  <a:pt x="277089" y="69837"/>
                </a:cubicBezTo>
                <a:cubicBezTo>
                  <a:pt x="277537" y="69600"/>
                  <a:pt x="277985" y="69345"/>
                  <a:pt x="278425" y="69072"/>
                </a:cubicBezTo>
                <a:cubicBezTo>
                  <a:pt x="278847" y="68791"/>
                  <a:pt x="279260" y="68501"/>
                  <a:pt x="279673" y="68184"/>
                </a:cubicBezTo>
                <a:cubicBezTo>
                  <a:pt x="281300" y="66945"/>
                  <a:pt x="282829" y="65477"/>
                  <a:pt x="284174" y="63806"/>
                </a:cubicBezTo>
                <a:cubicBezTo>
                  <a:pt x="285449" y="62101"/>
                  <a:pt x="286574" y="60211"/>
                  <a:pt x="287489" y="58171"/>
                </a:cubicBezTo>
                <a:cubicBezTo>
                  <a:pt x="288359" y="56114"/>
                  <a:pt x="288913" y="53969"/>
                  <a:pt x="289256" y="51868"/>
                </a:cubicBezTo>
                <a:cubicBezTo>
                  <a:pt x="289440" y="50822"/>
                  <a:pt x="289493" y="49749"/>
                  <a:pt x="289493" y="48703"/>
                </a:cubicBezTo>
                <a:cubicBezTo>
                  <a:pt x="289493" y="47648"/>
                  <a:pt x="289431" y="46611"/>
                  <a:pt x="289308" y="45591"/>
                </a:cubicBezTo>
                <a:cubicBezTo>
                  <a:pt x="289177" y="44571"/>
                  <a:pt x="289009" y="43569"/>
                  <a:pt x="288746" y="42593"/>
                </a:cubicBezTo>
                <a:cubicBezTo>
                  <a:pt x="288464" y="41609"/>
                  <a:pt x="288122" y="40642"/>
                  <a:pt x="287717" y="39710"/>
                </a:cubicBezTo>
                <a:cubicBezTo>
                  <a:pt x="286908" y="37846"/>
                  <a:pt x="285871" y="36114"/>
                  <a:pt x="284596" y="34549"/>
                </a:cubicBezTo>
                <a:cubicBezTo>
                  <a:pt x="284596" y="34549"/>
                  <a:pt x="284297" y="34189"/>
                  <a:pt x="283849" y="33661"/>
                </a:cubicBezTo>
                <a:cubicBezTo>
                  <a:pt x="283392" y="33134"/>
                  <a:pt x="282794" y="32431"/>
                  <a:pt x="282188" y="31736"/>
                </a:cubicBezTo>
                <a:cubicBezTo>
                  <a:pt x="280974" y="30347"/>
                  <a:pt x="279752" y="29011"/>
                  <a:pt x="279752" y="29011"/>
                </a:cubicBezTo>
                <a:cubicBezTo>
                  <a:pt x="279752" y="29011"/>
                  <a:pt x="278056" y="29697"/>
                  <a:pt x="276377" y="30338"/>
                </a:cubicBezTo>
                <a:cubicBezTo>
                  <a:pt x="275541" y="30655"/>
                  <a:pt x="274697" y="30962"/>
                  <a:pt x="274065" y="31200"/>
                </a:cubicBezTo>
                <a:cubicBezTo>
                  <a:pt x="273432" y="31428"/>
                  <a:pt x="273018" y="31578"/>
                  <a:pt x="273018" y="31578"/>
                </a:cubicBezTo>
                <a:cubicBezTo>
                  <a:pt x="271119" y="32220"/>
                  <a:pt x="269361" y="33011"/>
                  <a:pt x="267761" y="33934"/>
                </a:cubicBezTo>
                <a:cubicBezTo>
                  <a:pt x="266961" y="34400"/>
                  <a:pt x="266205" y="34892"/>
                  <a:pt x="265493" y="35420"/>
                </a:cubicBezTo>
                <a:cubicBezTo>
                  <a:pt x="264763" y="35938"/>
                  <a:pt x="264043" y="36483"/>
                  <a:pt x="263383" y="37055"/>
                </a:cubicBezTo>
                <a:cubicBezTo>
                  <a:pt x="262715" y="37635"/>
                  <a:pt x="262100" y="38233"/>
                  <a:pt x="261528" y="38875"/>
                </a:cubicBezTo>
                <a:cubicBezTo>
                  <a:pt x="260957" y="39516"/>
                  <a:pt x="260447" y="40184"/>
                  <a:pt x="259911" y="40861"/>
                </a:cubicBezTo>
                <a:cubicBezTo>
                  <a:pt x="258865" y="42224"/>
                  <a:pt x="258056" y="43727"/>
                  <a:pt x="257379" y="45327"/>
                </a:cubicBezTo>
                <a:cubicBezTo>
                  <a:pt x="256658" y="46910"/>
                  <a:pt x="256174" y="48554"/>
                  <a:pt x="255920" y="50250"/>
                </a:cubicBezTo>
                <a:cubicBezTo>
                  <a:pt x="255594" y="51912"/>
                  <a:pt x="255471" y="53626"/>
                  <a:pt x="255568" y="55393"/>
                </a:cubicBezTo>
                <a:cubicBezTo>
                  <a:pt x="255594" y="55833"/>
                  <a:pt x="255629" y="56281"/>
                  <a:pt x="255682" y="56721"/>
                </a:cubicBezTo>
                <a:cubicBezTo>
                  <a:pt x="255717" y="57160"/>
                  <a:pt x="255761" y="57600"/>
                  <a:pt x="255823" y="58039"/>
                </a:cubicBezTo>
                <a:cubicBezTo>
                  <a:pt x="255946" y="58918"/>
                  <a:pt x="256113" y="59815"/>
                  <a:pt x="256342" y="60712"/>
                </a:cubicBezTo>
                <a:cubicBezTo>
                  <a:pt x="256781" y="62505"/>
                  <a:pt x="257476" y="64351"/>
                  <a:pt x="258258" y="66136"/>
                </a:cubicBezTo>
                <a:cubicBezTo>
                  <a:pt x="258258" y="66136"/>
                  <a:pt x="258996" y="67753"/>
                  <a:pt x="259700" y="69424"/>
                </a:cubicBezTo>
                <a:cubicBezTo>
                  <a:pt x="260412" y="71085"/>
                  <a:pt x="261098" y="72791"/>
                  <a:pt x="261098" y="72791"/>
                </a:cubicBezTo>
                <a:close/>
                <a:moveTo>
                  <a:pt x="224843" y="109336"/>
                </a:moveTo>
                <a:cubicBezTo>
                  <a:pt x="224843" y="109336"/>
                  <a:pt x="226522" y="109977"/>
                  <a:pt x="228245" y="110584"/>
                </a:cubicBezTo>
                <a:cubicBezTo>
                  <a:pt x="229959" y="111191"/>
                  <a:pt x="231726" y="111771"/>
                  <a:pt x="231726" y="111771"/>
                </a:cubicBezTo>
                <a:cubicBezTo>
                  <a:pt x="235656" y="113098"/>
                  <a:pt x="239709" y="113125"/>
                  <a:pt x="243770" y="112202"/>
                </a:cubicBezTo>
                <a:cubicBezTo>
                  <a:pt x="245739" y="111674"/>
                  <a:pt x="247700" y="110883"/>
                  <a:pt x="249572" y="109854"/>
                </a:cubicBezTo>
                <a:cubicBezTo>
                  <a:pt x="251445" y="108826"/>
                  <a:pt x="253150" y="107446"/>
                  <a:pt x="254777" y="105916"/>
                </a:cubicBezTo>
                <a:cubicBezTo>
                  <a:pt x="255181" y="105529"/>
                  <a:pt x="255577" y="105134"/>
                  <a:pt x="255946" y="104729"/>
                </a:cubicBezTo>
                <a:cubicBezTo>
                  <a:pt x="256306" y="104307"/>
                  <a:pt x="256658" y="103885"/>
                  <a:pt x="256992" y="103446"/>
                </a:cubicBezTo>
                <a:cubicBezTo>
                  <a:pt x="257660" y="102575"/>
                  <a:pt x="258267" y="101687"/>
                  <a:pt x="258821" y="100773"/>
                </a:cubicBezTo>
                <a:cubicBezTo>
                  <a:pt x="259955" y="98971"/>
                  <a:pt x="260728" y="96984"/>
                  <a:pt x="261273" y="95006"/>
                </a:cubicBezTo>
                <a:cubicBezTo>
                  <a:pt x="262416" y="91076"/>
                  <a:pt x="262267" y="86857"/>
                  <a:pt x="261141" y="82997"/>
                </a:cubicBezTo>
                <a:cubicBezTo>
                  <a:pt x="261141" y="82997"/>
                  <a:pt x="261010" y="82558"/>
                  <a:pt x="260816" y="81907"/>
                </a:cubicBezTo>
                <a:cubicBezTo>
                  <a:pt x="260596" y="81248"/>
                  <a:pt x="260306" y="80369"/>
                  <a:pt x="260016" y="79481"/>
                </a:cubicBezTo>
                <a:cubicBezTo>
                  <a:pt x="259427" y="77731"/>
                  <a:pt x="258812" y="76026"/>
                  <a:pt x="258812" y="76026"/>
                </a:cubicBezTo>
                <a:cubicBezTo>
                  <a:pt x="258812" y="76026"/>
                  <a:pt x="256983" y="76008"/>
                  <a:pt x="255190" y="75956"/>
                </a:cubicBezTo>
                <a:cubicBezTo>
                  <a:pt x="254293" y="75920"/>
                  <a:pt x="253405" y="75885"/>
                  <a:pt x="252728" y="75868"/>
                </a:cubicBezTo>
                <a:cubicBezTo>
                  <a:pt x="252051" y="75824"/>
                  <a:pt x="251594" y="75797"/>
                  <a:pt x="251594" y="75797"/>
                </a:cubicBezTo>
                <a:cubicBezTo>
                  <a:pt x="247577" y="75516"/>
                  <a:pt x="243964" y="76088"/>
                  <a:pt x="240597" y="77169"/>
                </a:cubicBezTo>
                <a:cubicBezTo>
                  <a:pt x="238926" y="77731"/>
                  <a:pt x="237414" y="78496"/>
                  <a:pt x="235920" y="79349"/>
                </a:cubicBezTo>
                <a:cubicBezTo>
                  <a:pt x="235181" y="79789"/>
                  <a:pt x="234478" y="80272"/>
                  <a:pt x="233810" y="80808"/>
                </a:cubicBezTo>
                <a:cubicBezTo>
                  <a:pt x="233476" y="81072"/>
                  <a:pt x="233150" y="81353"/>
                  <a:pt x="232834" y="81644"/>
                </a:cubicBezTo>
                <a:cubicBezTo>
                  <a:pt x="232509" y="81925"/>
                  <a:pt x="232175" y="82206"/>
                  <a:pt x="231858" y="82514"/>
                </a:cubicBezTo>
                <a:cubicBezTo>
                  <a:pt x="230583" y="83701"/>
                  <a:pt x="229555" y="85090"/>
                  <a:pt x="228623" y="86514"/>
                </a:cubicBezTo>
                <a:cubicBezTo>
                  <a:pt x="227682" y="87929"/>
                  <a:pt x="226935" y="89485"/>
                  <a:pt x="226355" y="91164"/>
                </a:cubicBezTo>
                <a:cubicBezTo>
                  <a:pt x="225098" y="94382"/>
                  <a:pt x="224614" y="98189"/>
                  <a:pt x="224711" y="102092"/>
                </a:cubicBezTo>
                <a:cubicBezTo>
                  <a:pt x="224711" y="102092"/>
                  <a:pt x="224781" y="103876"/>
                  <a:pt x="224808" y="105696"/>
                </a:cubicBezTo>
                <a:cubicBezTo>
                  <a:pt x="224843" y="107507"/>
                  <a:pt x="224825" y="109353"/>
                  <a:pt x="224825" y="109353"/>
                </a:cubicBezTo>
                <a:close/>
                <a:moveTo>
                  <a:pt x="177362" y="129248"/>
                </a:moveTo>
                <a:cubicBezTo>
                  <a:pt x="177362" y="129248"/>
                  <a:pt x="177696" y="129564"/>
                  <a:pt x="178188" y="130030"/>
                </a:cubicBezTo>
                <a:cubicBezTo>
                  <a:pt x="178689" y="130487"/>
                  <a:pt x="179357" y="131103"/>
                  <a:pt x="180025" y="131709"/>
                </a:cubicBezTo>
                <a:cubicBezTo>
                  <a:pt x="181379" y="132931"/>
                  <a:pt x="182777" y="134136"/>
                  <a:pt x="182777" y="134136"/>
                </a:cubicBezTo>
                <a:cubicBezTo>
                  <a:pt x="185889" y="136870"/>
                  <a:pt x="189634" y="138478"/>
                  <a:pt x="193740" y="139147"/>
                </a:cubicBezTo>
                <a:cubicBezTo>
                  <a:pt x="197801" y="139700"/>
                  <a:pt x="202206" y="139270"/>
                  <a:pt x="206346" y="137555"/>
                </a:cubicBezTo>
                <a:cubicBezTo>
                  <a:pt x="207384" y="137133"/>
                  <a:pt x="208403" y="136711"/>
                  <a:pt x="209344" y="136149"/>
                </a:cubicBezTo>
                <a:cubicBezTo>
                  <a:pt x="210285" y="135595"/>
                  <a:pt x="211190" y="134997"/>
                  <a:pt x="212052" y="134355"/>
                </a:cubicBezTo>
                <a:cubicBezTo>
                  <a:pt x="212904" y="133714"/>
                  <a:pt x="213713" y="133037"/>
                  <a:pt x="214478" y="132325"/>
                </a:cubicBezTo>
                <a:cubicBezTo>
                  <a:pt x="215225" y="131586"/>
                  <a:pt x="215902" y="130786"/>
                  <a:pt x="216535" y="129969"/>
                </a:cubicBezTo>
                <a:cubicBezTo>
                  <a:pt x="217783" y="128316"/>
                  <a:pt x="218838" y="126602"/>
                  <a:pt x="219577" y="124703"/>
                </a:cubicBezTo>
                <a:cubicBezTo>
                  <a:pt x="220315" y="122804"/>
                  <a:pt x="220790" y="120826"/>
                  <a:pt x="221001" y="118795"/>
                </a:cubicBezTo>
                <a:cubicBezTo>
                  <a:pt x="221001" y="118795"/>
                  <a:pt x="221194" y="116975"/>
                  <a:pt x="221318" y="115147"/>
                </a:cubicBezTo>
                <a:cubicBezTo>
                  <a:pt x="221432" y="113301"/>
                  <a:pt x="221511" y="111481"/>
                  <a:pt x="221511" y="111481"/>
                </a:cubicBezTo>
                <a:cubicBezTo>
                  <a:pt x="221511" y="111481"/>
                  <a:pt x="219832" y="110777"/>
                  <a:pt x="218205" y="110048"/>
                </a:cubicBezTo>
                <a:cubicBezTo>
                  <a:pt x="216562" y="109301"/>
                  <a:pt x="214935" y="108492"/>
                  <a:pt x="214935" y="108492"/>
                </a:cubicBezTo>
                <a:cubicBezTo>
                  <a:pt x="213142" y="107613"/>
                  <a:pt x="211348" y="106944"/>
                  <a:pt x="209573" y="106487"/>
                </a:cubicBezTo>
                <a:cubicBezTo>
                  <a:pt x="207797" y="106021"/>
                  <a:pt x="205986" y="105670"/>
                  <a:pt x="204254" y="105573"/>
                </a:cubicBezTo>
                <a:cubicBezTo>
                  <a:pt x="203384" y="105520"/>
                  <a:pt x="202531" y="105538"/>
                  <a:pt x="201669" y="105573"/>
                </a:cubicBezTo>
                <a:cubicBezTo>
                  <a:pt x="200799" y="105591"/>
                  <a:pt x="199946" y="105661"/>
                  <a:pt x="199102" y="105793"/>
                </a:cubicBezTo>
                <a:cubicBezTo>
                  <a:pt x="198258" y="105925"/>
                  <a:pt x="197432" y="106109"/>
                  <a:pt x="196614" y="106356"/>
                </a:cubicBezTo>
                <a:cubicBezTo>
                  <a:pt x="195797" y="106610"/>
                  <a:pt x="194962" y="106830"/>
                  <a:pt x="194162" y="107155"/>
                </a:cubicBezTo>
                <a:cubicBezTo>
                  <a:pt x="190944" y="108492"/>
                  <a:pt x="188131" y="110391"/>
                  <a:pt x="185775" y="113028"/>
                </a:cubicBezTo>
                <a:cubicBezTo>
                  <a:pt x="183392" y="115542"/>
                  <a:pt x="181476" y="118839"/>
                  <a:pt x="180069" y="122487"/>
                </a:cubicBezTo>
                <a:cubicBezTo>
                  <a:pt x="180069" y="122487"/>
                  <a:pt x="179445" y="124166"/>
                  <a:pt x="178777" y="125854"/>
                </a:cubicBezTo>
                <a:cubicBezTo>
                  <a:pt x="178434" y="126698"/>
                  <a:pt x="178091" y="127551"/>
                  <a:pt x="177836" y="128184"/>
                </a:cubicBezTo>
                <a:cubicBezTo>
                  <a:pt x="177573" y="128808"/>
                  <a:pt x="177388" y="129230"/>
                  <a:pt x="177388" y="129230"/>
                </a:cubicBezTo>
                <a:close/>
                <a:moveTo>
                  <a:pt x="125872" y="129424"/>
                </a:moveTo>
                <a:cubicBezTo>
                  <a:pt x="125872" y="129424"/>
                  <a:pt x="126610" y="131076"/>
                  <a:pt x="127402" y="132729"/>
                </a:cubicBezTo>
                <a:cubicBezTo>
                  <a:pt x="128184" y="134391"/>
                  <a:pt x="129019" y="136052"/>
                  <a:pt x="129019" y="136052"/>
                </a:cubicBezTo>
                <a:cubicBezTo>
                  <a:pt x="129933" y="137925"/>
                  <a:pt x="131111" y="139516"/>
                  <a:pt x="132492" y="141001"/>
                </a:cubicBezTo>
                <a:cubicBezTo>
                  <a:pt x="133872" y="142452"/>
                  <a:pt x="135463" y="143823"/>
                  <a:pt x="137230" y="144843"/>
                </a:cubicBezTo>
                <a:cubicBezTo>
                  <a:pt x="138997" y="145872"/>
                  <a:pt x="140940" y="146698"/>
                  <a:pt x="142997" y="147314"/>
                </a:cubicBezTo>
                <a:cubicBezTo>
                  <a:pt x="145054" y="147876"/>
                  <a:pt x="147234" y="148140"/>
                  <a:pt x="149467" y="148201"/>
                </a:cubicBezTo>
                <a:cubicBezTo>
                  <a:pt x="150021" y="148210"/>
                  <a:pt x="150575" y="148210"/>
                  <a:pt x="151129" y="148201"/>
                </a:cubicBezTo>
                <a:cubicBezTo>
                  <a:pt x="151683" y="148157"/>
                  <a:pt x="152228" y="148105"/>
                  <a:pt x="152764" y="148034"/>
                </a:cubicBezTo>
                <a:cubicBezTo>
                  <a:pt x="153845" y="147894"/>
                  <a:pt x="154909" y="147692"/>
                  <a:pt x="155946" y="147437"/>
                </a:cubicBezTo>
                <a:cubicBezTo>
                  <a:pt x="156984" y="147173"/>
                  <a:pt x="157986" y="146883"/>
                  <a:pt x="158962" y="146487"/>
                </a:cubicBezTo>
                <a:cubicBezTo>
                  <a:pt x="159929" y="146074"/>
                  <a:pt x="160869" y="145617"/>
                  <a:pt x="161766" y="145098"/>
                </a:cubicBezTo>
                <a:cubicBezTo>
                  <a:pt x="163551" y="144052"/>
                  <a:pt x="165186" y="142892"/>
                  <a:pt x="166593" y="141406"/>
                </a:cubicBezTo>
                <a:cubicBezTo>
                  <a:pt x="167999" y="139938"/>
                  <a:pt x="169204" y="138294"/>
                  <a:pt x="170179" y="136500"/>
                </a:cubicBezTo>
                <a:cubicBezTo>
                  <a:pt x="170179" y="136500"/>
                  <a:pt x="171058" y="134892"/>
                  <a:pt x="171876" y="133265"/>
                </a:cubicBezTo>
                <a:cubicBezTo>
                  <a:pt x="172702" y="131604"/>
                  <a:pt x="173467" y="129951"/>
                  <a:pt x="173467" y="129951"/>
                </a:cubicBezTo>
                <a:cubicBezTo>
                  <a:pt x="173467" y="129951"/>
                  <a:pt x="172193" y="128659"/>
                  <a:pt x="170962" y="127358"/>
                </a:cubicBezTo>
                <a:cubicBezTo>
                  <a:pt x="169722" y="126030"/>
                  <a:pt x="168535" y="124659"/>
                  <a:pt x="168535" y="124659"/>
                </a:cubicBezTo>
                <a:cubicBezTo>
                  <a:pt x="167217" y="123164"/>
                  <a:pt x="165819" y="121854"/>
                  <a:pt x="164351" y="120747"/>
                </a:cubicBezTo>
                <a:cubicBezTo>
                  <a:pt x="162891" y="119657"/>
                  <a:pt x="161353" y="118610"/>
                  <a:pt x="159788" y="117854"/>
                </a:cubicBezTo>
                <a:cubicBezTo>
                  <a:pt x="159006" y="117468"/>
                  <a:pt x="158206" y="117142"/>
                  <a:pt x="157397" y="116861"/>
                </a:cubicBezTo>
                <a:cubicBezTo>
                  <a:pt x="156588" y="116571"/>
                  <a:pt x="155771" y="116281"/>
                  <a:pt x="154935" y="116079"/>
                </a:cubicBezTo>
                <a:cubicBezTo>
                  <a:pt x="154109" y="115868"/>
                  <a:pt x="153265" y="115718"/>
                  <a:pt x="152412" y="115621"/>
                </a:cubicBezTo>
                <a:cubicBezTo>
                  <a:pt x="151990" y="115577"/>
                  <a:pt x="151560" y="115542"/>
                  <a:pt x="151129" y="115525"/>
                </a:cubicBezTo>
                <a:cubicBezTo>
                  <a:pt x="150698" y="115481"/>
                  <a:pt x="150267" y="115454"/>
                  <a:pt x="149828" y="115446"/>
                </a:cubicBezTo>
                <a:cubicBezTo>
                  <a:pt x="148078" y="115384"/>
                  <a:pt x="146373" y="115621"/>
                  <a:pt x="144703" y="115991"/>
                </a:cubicBezTo>
                <a:cubicBezTo>
                  <a:pt x="143032" y="116316"/>
                  <a:pt x="141406" y="116878"/>
                  <a:pt x="139815" y="117652"/>
                </a:cubicBezTo>
                <a:cubicBezTo>
                  <a:pt x="138223" y="118426"/>
                  <a:pt x="136685" y="119270"/>
                  <a:pt x="135199" y="120395"/>
                </a:cubicBezTo>
                <a:cubicBezTo>
                  <a:pt x="133714" y="121485"/>
                  <a:pt x="132272" y="122839"/>
                  <a:pt x="130936" y="124245"/>
                </a:cubicBezTo>
                <a:cubicBezTo>
                  <a:pt x="130936" y="124245"/>
                  <a:pt x="129722" y="125547"/>
                  <a:pt x="128456" y="126839"/>
                </a:cubicBezTo>
                <a:cubicBezTo>
                  <a:pt x="127199" y="128131"/>
                  <a:pt x="125881" y="129415"/>
                  <a:pt x="125881" y="129415"/>
                </a:cubicBezTo>
                <a:close/>
                <a:moveTo>
                  <a:pt x="78241" y="109898"/>
                </a:moveTo>
                <a:cubicBezTo>
                  <a:pt x="78241" y="109898"/>
                  <a:pt x="78285" y="111701"/>
                  <a:pt x="78382" y="113538"/>
                </a:cubicBezTo>
                <a:cubicBezTo>
                  <a:pt x="78470" y="115366"/>
                  <a:pt x="78602" y="117221"/>
                  <a:pt x="78602" y="117221"/>
                </a:cubicBezTo>
                <a:cubicBezTo>
                  <a:pt x="78725" y="119296"/>
                  <a:pt x="79200" y="121230"/>
                  <a:pt x="79903" y="123129"/>
                </a:cubicBezTo>
                <a:cubicBezTo>
                  <a:pt x="80624" y="125002"/>
                  <a:pt x="81556" y="126883"/>
                  <a:pt x="82804" y="128492"/>
                </a:cubicBezTo>
                <a:cubicBezTo>
                  <a:pt x="84044" y="130127"/>
                  <a:pt x="85512" y="131648"/>
                  <a:pt x="87173" y="133002"/>
                </a:cubicBezTo>
                <a:cubicBezTo>
                  <a:pt x="88879" y="134276"/>
                  <a:pt x="90769" y="135401"/>
                  <a:pt x="92808" y="136316"/>
                </a:cubicBezTo>
                <a:cubicBezTo>
                  <a:pt x="94865" y="137195"/>
                  <a:pt x="97002" y="137740"/>
                  <a:pt x="99103" y="138083"/>
                </a:cubicBezTo>
                <a:cubicBezTo>
                  <a:pt x="100149" y="138267"/>
                  <a:pt x="101213" y="138329"/>
                  <a:pt x="102268" y="138329"/>
                </a:cubicBezTo>
                <a:cubicBezTo>
                  <a:pt x="103323" y="138329"/>
                  <a:pt x="104360" y="138267"/>
                  <a:pt x="105380" y="138144"/>
                </a:cubicBezTo>
                <a:cubicBezTo>
                  <a:pt x="106399" y="138021"/>
                  <a:pt x="107402" y="137837"/>
                  <a:pt x="108377" y="137582"/>
                </a:cubicBezTo>
                <a:cubicBezTo>
                  <a:pt x="109362" y="137300"/>
                  <a:pt x="110329" y="136958"/>
                  <a:pt x="111261" y="136553"/>
                </a:cubicBezTo>
                <a:cubicBezTo>
                  <a:pt x="113125" y="135744"/>
                  <a:pt x="114857" y="134707"/>
                  <a:pt x="116430" y="133432"/>
                </a:cubicBezTo>
                <a:cubicBezTo>
                  <a:pt x="116430" y="133432"/>
                  <a:pt x="116782" y="133133"/>
                  <a:pt x="117318" y="132694"/>
                </a:cubicBezTo>
                <a:cubicBezTo>
                  <a:pt x="117846" y="132237"/>
                  <a:pt x="118549" y="131639"/>
                  <a:pt x="119252" y="131032"/>
                </a:cubicBezTo>
                <a:cubicBezTo>
                  <a:pt x="120641" y="129819"/>
                  <a:pt x="121986" y="128597"/>
                  <a:pt x="121986" y="128597"/>
                </a:cubicBezTo>
                <a:cubicBezTo>
                  <a:pt x="121986" y="128597"/>
                  <a:pt x="121300" y="126900"/>
                  <a:pt x="120659" y="125221"/>
                </a:cubicBezTo>
                <a:cubicBezTo>
                  <a:pt x="120351" y="124386"/>
                  <a:pt x="120035" y="123542"/>
                  <a:pt x="119806" y="122918"/>
                </a:cubicBezTo>
                <a:cubicBezTo>
                  <a:pt x="119586" y="122285"/>
                  <a:pt x="119437" y="121863"/>
                  <a:pt x="119437" y="121863"/>
                </a:cubicBezTo>
                <a:cubicBezTo>
                  <a:pt x="118795" y="119964"/>
                  <a:pt x="118004" y="118206"/>
                  <a:pt x="117081" y="116606"/>
                </a:cubicBezTo>
                <a:cubicBezTo>
                  <a:pt x="116624" y="115806"/>
                  <a:pt x="116122" y="115050"/>
                  <a:pt x="115604" y="114338"/>
                </a:cubicBezTo>
                <a:cubicBezTo>
                  <a:pt x="115085" y="113599"/>
                  <a:pt x="114540" y="112879"/>
                  <a:pt x="113969" y="112219"/>
                </a:cubicBezTo>
                <a:cubicBezTo>
                  <a:pt x="113397" y="111560"/>
                  <a:pt x="112791" y="110936"/>
                  <a:pt x="112149" y="110364"/>
                </a:cubicBezTo>
                <a:cubicBezTo>
                  <a:pt x="111507" y="109802"/>
                  <a:pt x="110848" y="109274"/>
                  <a:pt x="110171" y="108738"/>
                </a:cubicBezTo>
                <a:cubicBezTo>
                  <a:pt x="108808" y="107692"/>
                  <a:pt x="107305" y="106892"/>
                  <a:pt x="105705" y="106206"/>
                </a:cubicBezTo>
                <a:cubicBezTo>
                  <a:pt x="104123" y="105485"/>
                  <a:pt x="102479" y="105002"/>
                  <a:pt x="100782" y="104747"/>
                </a:cubicBezTo>
                <a:cubicBezTo>
                  <a:pt x="99120" y="104413"/>
                  <a:pt x="97406" y="104290"/>
                  <a:pt x="95639" y="104386"/>
                </a:cubicBezTo>
                <a:cubicBezTo>
                  <a:pt x="93863" y="104501"/>
                  <a:pt x="92131" y="104676"/>
                  <a:pt x="90320" y="105142"/>
                </a:cubicBezTo>
                <a:cubicBezTo>
                  <a:pt x="88527" y="105582"/>
                  <a:pt x="86681" y="106268"/>
                  <a:pt x="84905" y="107059"/>
                </a:cubicBezTo>
                <a:cubicBezTo>
                  <a:pt x="84905" y="107059"/>
                  <a:pt x="83279" y="107797"/>
                  <a:pt x="81617" y="108501"/>
                </a:cubicBezTo>
                <a:cubicBezTo>
                  <a:pt x="79956" y="109213"/>
                  <a:pt x="78250" y="109898"/>
                  <a:pt x="78250" y="109898"/>
                </a:cubicBezTo>
                <a:close/>
                <a:moveTo>
                  <a:pt x="41688" y="73626"/>
                </a:moveTo>
                <a:cubicBezTo>
                  <a:pt x="41688" y="73626"/>
                  <a:pt x="41529" y="74048"/>
                  <a:pt x="41292" y="74681"/>
                </a:cubicBezTo>
                <a:cubicBezTo>
                  <a:pt x="41064" y="75323"/>
                  <a:pt x="40756" y="76175"/>
                  <a:pt x="40439" y="77028"/>
                </a:cubicBezTo>
                <a:cubicBezTo>
                  <a:pt x="39833" y="78751"/>
                  <a:pt x="39253" y="80509"/>
                  <a:pt x="39253" y="80509"/>
                </a:cubicBezTo>
                <a:cubicBezTo>
                  <a:pt x="37916" y="84439"/>
                  <a:pt x="37890" y="88492"/>
                  <a:pt x="38813" y="92553"/>
                </a:cubicBezTo>
                <a:cubicBezTo>
                  <a:pt x="39340" y="94523"/>
                  <a:pt x="40132" y="96474"/>
                  <a:pt x="41160" y="98356"/>
                </a:cubicBezTo>
                <a:cubicBezTo>
                  <a:pt x="42180" y="100237"/>
                  <a:pt x="43569" y="101942"/>
                  <a:pt x="45090" y="103569"/>
                </a:cubicBezTo>
                <a:cubicBezTo>
                  <a:pt x="45477" y="103973"/>
                  <a:pt x="45872" y="104360"/>
                  <a:pt x="46277" y="104738"/>
                </a:cubicBezTo>
                <a:cubicBezTo>
                  <a:pt x="46690" y="105098"/>
                  <a:pt x="47121" y="105450"/>
                  <a:pt x="47551" y="105784"/>
                </a:cubicBezTo>
                <a:cubicBezTo>
                  <a:pt x="48422" y="106452"/>
                  <a:pt x="49310" y="107059"/>
                  <a:pt x="50224" y="107613"/>
                </a:cubicBezTo>
                <a:cubicBezTo>
                  <a:pt x="52026" y="108747"/>
                  <a:pt x="54004" y="109529"/>
                  <a:pt x="55991" y="110074"/>
                </a:cubicBezTo>
                <a:cubicBezTo>
                  <a:pt x="59921" y="111217"/>
                  <a:pt x="64132" y="111085"/>
                  <a:pt x="68000" y="109951"/>
                </a:cubicBezTo>
                <a:cubicBezTo>
                  <a:pt x="68000" y="109951"/>
                  <a:pt x="68439" y="109819"/>
                  <a:pt x="69099" y="109626"/>
                </a:cubicBezTo>
                <a:cubicBezTo>
                  <a:pt x="69758" y="109406"/>
                  <a:pt x="70637" y="109125"/>
                  <a:pt x="71516" y="108835"/>
                </a:cubicBezTo>
                <a:cubicBezTo>
                  <a:pt x="73266" y="108246"/>
                  <a:pt x="74980" y="107630"/>
                  <a:pt x="74980" y="107630"/>
                </a:cubicBezTo>
                <a:cubicBezTo>
                  <a:pt x="74980" y="107630"/>
                  <a:pt x="74997" y="105802"/>
                  <a:pt x="75050" y="104008"/>
                </a:cubicBezTo>
                <a:cubicBezTo>
                  <a:pt x="75085" y="103112"/>
                  <a:pt x="75120" y="102215"/>
                  <a:pt x="75147" y="101547"/>
                </a:cubicBezTo>
                <a:cubicBezTo>
                  <a:pt x="75191" y="100870"/>
                  <a:pt x="75217" y="100413"/>
                  <a:pt x="75217" y="100413"/>
                </a:cubicBezTo>
                <a:cubicBezTo>
                  <a:pt x="75499" y="96395"/>
                  <a:pt x="74936" y="92782"/>
                  <a:pt x="73855" y="89415"/>
                </a:cubicBezTo>
                <a:cubicBezTo>
                  <a:pt x="73292" y="87753"/>
                  <a:pt x="72527" y="86233"/>
                  <a:pt x="71674" y="84738"/>
                </a:cubicBezTo>
                <a:cubicBezTo>
                  <a:pt x="71235" y="84000"/>
                  <a:pt x="70751" y="83296"/>
                  <a:pt x="70215" y="82628"/>
                </a:cubicBezTo>
                <a:cubicBezTo>
                  <a:pt x="69951" y="82294"/>
                  <a:pt x="69670" y="81969"/>
                  <a:pt x="69380" y="81652"/>
                </a:cubicBezTo>
                <a:cubicBezTo>
                  <a:pt x="69107" y="81318"/>
                  <a:pt x="68817" y="80993"/>
                  <a:pt x="68518" y="80676"/>
                </a:cubicBezTo>
                <a:cubicBezTo>
                  <a:pt x="67332" y="79402"/>
                  <a:pt x="65934" y="78382"/>
                  <a:pt x="64527" y="77441"/>
                </a:cubicBezTo>
                <a:cubicBezTo>
                  <a:pt x="63112" y="76501"/>
                  <a:pt x="61556" y="75753"/>
                  <a:pt x="59877" y="75173"/>
                </a:cubicBezTo>
                <a:cubicBezTo>
                  <a:pt x="56668" y="73907"/>
                  <a:pt x="52861" y="73424"/>
                  <a:pt x="48949" y="73520"/>
                </a:cubicBezTo>
                <a:cubicBezTo>
                  <a:pt x="48949" y="73520"/>
                  <a:pt x="47165" y="73591"/>
                  <a:pt x="45345" y="73608"/>
                </a:cubicBezTo>
                <a:cubicBezTo>
                  <a:pt x="44431" y="73608"/>
                  <a:pt x="43516" y="73626"/>
                  <a:pt x="42831" y="73626"/>
                </a:cubicBezTo>
                <a:cubicBezTo>
                  <a:pt x="42145" y="73626"/>
                  <a:pt x="41688" y="73626"/>
                  <a:pt x="41688" y="73626"/>
                </a:cubicBezTo>
                <a:close/>
                <a:moveTo>
                  <a:pt x="21837" y="26136"/>
                </a:moveTo>
                <a:cubicBezTo>
                  <a:pt x="21837" y="26136"/>
                  <a:pt x="21521" y="26470"/>
                  <a:pt x="21046" y="26962"/>
                </a:cubicBezTo>
                <a:cubicBezTo>
                  <a:pt x="20589" y="27464"/>
                  <a:pt x="19974" y="28132"/>
                  <a:pt x="19367" y="28800"/>
                </a:cubicBezTo>
                <a:cubicBezTo>
                  <a:pt x="18145" y="30154"/>
                  <a:pt x="16941" y="31551"/>
                  <a:pt x="16941" y="31551"/>
                </a:cubicBezTo>
                <a:cubicBezTo>
                  <a:pt x="15622" y="33099"/>
                  <a:pt x="14435" y="34831"/>
                  <a:pt x="13653" y="36659"/>
                </a:cubicBezTo>
                <a:cubicBezTo>
                  <a:pt x="12835" y="38496"/>
                  <a:pt x="12255" y="40457"/>
                  <a:pt x="11921" y="42505"/>
                </a:cubicBezTo>
                <a:cubicBezTo>
                  <a:pt x="11358" y="46567"/>
                  <a:pt x="11789" y="50962"/>
                  <a:pt x="13494" y="55103"/>
                </a:cubicBezTo>
                <a:cubicBezTo>
                  <a:pt x="13916" y="56140"/>
                  <a:pt x="14347" y="57160"/>
                  <a:pt x="14901" y="58110"/>
                </a:cubicBezTo>
                <a:cubicBezTo>
                  <a:pt x="15455" y="59059"/>
                  <a:pt x="16053" y="59965"/>
                  <a:pt x="16694" y="60817"/>
                </a:cubicBezTo>
                <a:cubicBezTo>
                  <a:pt x="17336" y="61679"/>
                  <a:pt x="18013" y="62488"/>
                  <a:pt x="18734" y="63244"/>
                </a:cubicBezTo>
                <a:cubicBezTo>
                  <a:pt x="19455" y="64000"/>
                  <a:pt x="20272" y="64668"/>
                  <a:pt x="21081" y="65301"/>
                </a:cubicBezTo>
                <a:cubicBezTo>
                  <a:pt x="22734" y="66549"/>
                  <a:pt x="24457" y="67604"/>
                  <a:pt x="26347" y="68342"/>
                </a:cubicBezTo>
                <a:cubicBezTo>
                  <a:pt x="28246" y="69081"/>
                  <a:pt x="30224" y="69556"/>
                  <a:pt x="32246" y="69758"/>
                </a:cubicBezTo>
                <a:cubicBezTo>
                  <a:pt x="32246" y="69758"/>
                  <a:pt x="34066" y="69951"/>
                  <a:pt x="35894" y="70083"/>
                </a:cubicBezTo>
                <a:cubicBezTo>
                  <a:pt x="37749" y="70206"/>
                  <a:pt x="39569" y="70285"/>
                  <a:pt x="39569" y="70285"/>
                </a:cubicBezTo>
                <a:cubicBezTo>
                  <a:pt x="39569" y="70285"/>
                  <a:pt x="40272" y="68606"/>
                  <a:pt x="41002" y="66980"/>
                </a:cubicBezTo>
                <a:cubicBezTo>
                  <a:pt x="41758" y="65327"/>
                  <a:pt x="42558" y="63701"/>
                  <a:pt x="42558" y="63701"/>
                </a:cubicBezTo>
                <a:cubicBezTo>
                  <a:pt x="43437" y="61916"/>
                  <a:pt x="44105" y="60114"/>
                  <a:pt x="44562" y="58347"/>
                </a:cubicBezTo>
                <a:cubicBezTo>
                  <a:pt x="45037" y="56571"/>
                  <a:pt x="45389" y="54769"/>
                  <a:pt x="45485" y="53028"/>
                </a:cubicBezTo>
                <a:cubicBezTo>
                  <a:pt x="45547" y="52158"/>
                  <a:pt x="45521" y="51305"/>
                  <a:pt x="45485" y="50444"/>
                </a:cubicBezTo>
                <a:cubicBezTo>
                  <a:pt x="45468" y="49573"/>
                  <a:pt x="45398" y="48721"/>
                  <a:pt x="45266" y="47877"/>
                </a:cubicBezTo>
                <a:cubicBezTo>
                  <a:pt x="45134" y="47033"/>
                  <a:pt x="44949" y="46206"/>
                  <a:pt x="44703" y="45380"/>
                </a:cubicBezTo>
                <a:cubicBezTo>
                  <a:pt x="44457" y="44562"/>
                  <a:pt x="44228" y="43727"/>
                  <a:pt x="43903" y="42918"/>
                </a:cubicBezTo>
                <a:cubicBezTo>
                  <a:pt x="42567" y="39710"/>
                  <a:pt x="40668" y="36888"/>
                  <a:pt x="38048" y="34532"/>
                </a:cubicBezTo>
                <a:cubicBezTo>
                  <a:pt x="36791" y="33336"/>
                  <a:pt x="35349" y="32264"/>
                  <a:pt x="33740" y="31314"/>
                </a:cubicBezTo>
                <a:cubicBezTo>
                  <a:pt x="32105" y="30373"/>
                  <a:pt x="30470" y="29512"/>
                  <a:pt x="28589" y="28826"/>
                </a:cubicBezTo>
                <a:cubicBezTo>
                  <a:pt x="28589" y="28826"/>
                  <a:pt x="26910" y="28202"/>
                  <a:pt x="25222" y="27534"/>
                </a:cubicBezTo>
                <a:cubicBezTo>
                  <a:pt x="24378" y="27191"/>
                  <a:pt x="23525" y="26848"/>
                  <a:pt x="22892" y="26593"/>
                </a:cubicBezTo>
                <a:cubicBezTo>
                  <a:pt x="22268" y="26321"/>
                  <a:pt x="21855" y="26145"/>
                  <a:pt x="21855" y="26145"/>
                </a:cubicBezTo>
                <a:close/>
                <a:moveTo>
                  <a:pt x="14585" y="18919"/>
                </a:moveTo>
                <a:cubicBezTo>
                  <a:pt x="14585" y="18919"/>
                  <a:pt x="16193" y="19798"/>
                  <a:pt x="17820" y="20615"/>
                </a:cubicBezTo>
                <a:cubicBezTo>
                  <a:pt x="19481" y="21433"/>
                  <a:pt x="21134" y="22206"/>
                  <a:pt x="21134" y="22206"/>
                </a:cubicBezTo>
                <a:cubicBezTo>
                  <a:pt x="21134" y="22206"/>
                  <a:pt x="22426" y="20932"/>
                  <a:pt x="23727" y="19710"/>
                </a:cubicBezTo>
                <a:cubicBezTo>
                  <a:pt x="25072" y="18479"/>
                  <a:pt x="26435" y="17292"/>
                  <a:pt x="26435" y="17292"/>
                </a:cubicBezTo>
                <a:cubicBezTo>
                  <a:pt x="29231" y="14831"/>
                  <a:pt x="31323" y="12097"/>
                  <a:pt x="32923" y="9187"/>
                </a:cubicBezTo>
                <a:cubicBezTo>
                  <a:pt x="34391" y="6286"/>
                  <a:pt x="35437" y="3209"/>
                  <a:pt x="35569" y="0"/>
                </a:cubicBezTo>
                <a:lnTo>
                  <a:pt x="38505" y="0"/>
                </a:lnTo>
                <a:cubicBezTo>
                  <a:pt x="38444" y="1829"/>
                  <a:pt x="38127" y="3613"/>
                  <a:pt x="37591" y="5363"/>
                </a:cubicBezTo>
                <a:cubicBezTo>
                  <a:pt x="37099" y="7112"/>
                  <a:pt x="36475" y="8809"/>
                  <a:pt x="35578" y="10479"/>
                </a:cubicBezTo>
                <a:cubicBezTo>
                  <a:pt x="34655" y="12149"/>
                  <a:pt x="33714" y="13758"/>
                  <a:pt x="32483" y="15332"/>
                </a:cubicBezTo>
                <a:cubicBezTo>
                  <a:pt x="31288" y="16897"/>
                  <a:pt x="29811" y="18417"/>
                  <a:pt x="28299" y="19833"/>
                </a:cubicBezTo>
                <a:lnTo>
                  <a:pt x="26294" y="21714"/>
                </a:lnTo>
                <a:cubicBezTo>
                  <a:pt x="25292" y="22681"/>
                  <a:pt x="24299" y="23648"/>
                  <a:pt x="24299" y="23648"/>
                </a:cubicBezTo>
                <a:cubicBezTo>
                  <a:pt x="24299" y="23648"/>
                  <a:pt x="25565" y="24202"/>
                  <a:pt x="26839" y="24747"/>
                </a:cubicBezTo>
                <a:cubicBezTo>
                  <a:pt x="28088" y="25292"/>
                  <a:pt x="29406" y="25784"/>
                  <a:pt x="29406" y="25784"/>
                </a:cubicBezTo>
                <a:cubicBezTo>
                  <a:pt x="33653" y="27420"/>
                  <a:pt x="37143" y="29679"/>
                  <a:pt x="40070" y="32360"/>
                </a:cubicBezTo>
                <a:cubicBezTo>
                  <a:pt x="40800" y="33028"/>
                  <a:pt x="41415" y="33749"/>
                  <a:pt x="42083" y="34470"/>
                </a:cubicBezTo>
                <a:cubicBezTo>
                  <a:pt x="42734" y="35191"/>
                  <a:pt x="43340" y="35947"/>
                  <a:pt x="43877" y="36738"/>
                </a:cubicBezTo>
                <a:cubicBezTo>
                  <a:pt x="44431" y="37521"/>
                  <a:pt x="44879" y="38356"/>
                  <a:pt x="45354" y="39200"/>
                </a:cubicBezTo>
                <a:cubicBezTo>
                  <a:pt x="45828" y="40035"/>
                  <a:pt x="46250" y="40914"/>
                  <a:pt x="46611" y="41820"/>
                </a:cubicBezTo>
                <a:cubicBezTo>
                  <a:pt x="47288" y="43657"/>
                  <a:pt x="47868" y="45485"/>
                  <a:pt x="48149" y="47384"/>
                </a:cubicBezTo>
                <a:cubicBezTo>
                  <a:pt x="48395" y="49301"/>
                  <a:pt x="48554" y="51209"/>
                  <a:pt x="48431" y="53187"/>
                </a:cubicBezTo>
                <a:cubicBezTo>
                  <a:pt x="48378" y="54171"/>
                  <a:pt x="48228" y="55182"/>
                  <a:pt x="48079" y="56184"/>
                </a:cubicBezTo>
                <a:cubicBezTo>
                  <a:pt x="47938" y="57178"/>
                  <a:pt x="47736" y="58180"/>
                  <a:pt x="47472" y="59191"/>
                </a:cubicBezTo>
                <a:cubicBezTo>
                  <a:pt x="46971" y="61204"/>
                  <a:pt x="46154" y="63296"/>
                  <a:pt x="45248" y="65310"/>
                </a:cubicBezTo>
                <a:cubicBezTo>
                  <a:pt x="45248" y="65310"/>
                  <a:pt x="44685" y="66567"/>
                  <a:pt x="44123" y="67824"/>
                </a:cubicBezTo>
                <a:cubicBezTo>
                  <a:pt x="43578" y="69107"/>
                  <a:pt x="43024" y="70382"/>
                  <a:pt x="43024" y="70382"/>
                </a:cubicBezTo>
                <a:cubicBezTo>
                  <a:pt x="43024" y="70382"/>
                  <a:pt x="44404" y="70400"/>
                  <a:pt x="45784" y="70417"/>
                </a:cubicBezTo>
                <a:cubicBezTo>
                  <a:pt x="46461" y="70417"/>
                  <a:pt x="47165" y="70417"/>
                  <a:pt x="47692" y="70400"/>
                </a:cubicBezTo>
                <a:cubicBezTo>
                  <a:pt x="48211" y="70391"/>
                  <a:pt x="48562" y="70382"/>
                  <a:pt x="48562" y="70382"/>
                </a:cubicBezTo>
                <a:cubicBezTo>
                  <a:pt x="50831" y="70321"/>
                  <a:pt x="53002" y="70479"/>
                  <a:pt x="55041" y="70830"/>
                </a:cubicBezTo>
                <a:cubicBezTo>
                  <a:pt x="57090" y="71182"/>
                  <a:pt x="59112" y="71657"/>
                  <a:pt x="60932" y="72369"/>
                </a:cubicBezTo>
                <a:cubicBezTo>
                  <a:pt x="64633" y="73758"/>
                  <a:pt x="67877" y="75824"/>
                  <a:pt x="70611" y="78628"/>
                </a:cubicBezTo>
                <a:cubicBezTo>
                  <a:pt x="70953" y="78980"/>
                  <a:pt x="71270" y="79358"/>
                  <a:pt x="71586" y="79718"/>
                </a:cubicBezTo>
                <a:cubicBezTo>
                  <a:pt x="71912" y="80079"/>
                  <a:pt x="72228" y="80439"/>
                  <a:pt x="72527" y="80817"/>
                </a:cubicBezTo>
                <a:cubicBezTo>
                  <a:pt x="73125" y="81573"/>
                  <a:pt x="73670" y="82364"/>
                  <a:pt x="74162" y="83191"/>
                </a:cubicBezTo>
                <a:cubicBezTo>
                  <a:pt x="74637" y="84035"/>
                  <a:pt x="75120" y="84861"/>
                  <a:pt x="75542" y="85731"/>
                </a:cubicBezTo>
                <a:cubicBezTo>
                  <a:pt x="75964" y="86602"/>
                  <a:pt x="76325" y="87507"/>
                  <a:pt x="76641" y="88457"/>
                </a:cubicBezTo>
                <a:cubicBezTo>
                  <a:pt x="76800" y="88931"/>
                  <a:pt x="76940" y="89415"/>
                  <a:pt x="77081" y="89898"/>
                </a:cubicBezTo>
                <a:cubicBezTo>
                  <a:pt x="77230" y="90373"/>
                  <a:pt x="77362" y="90848"/>
                  <a:pt x="77485" y="91340"/>
                </a:cubicBezTo>
                <a:cubicBezTo>
                  <a:pt x="77731" y="92316"/>
                  <a:pt x="77916" y="93327"/>
                  <a:pt x="78066" y="94373"/>
                </a:cubicBezTo>
                <a:cubicBezTo>
                  <a:pt x="78206" y="95410"/>
                  <a:pt x="78294" y="96492"/>
                  <a:pt x="78338" y="97582"/>
                </a:cubicBezTo>
                <a:cubicBezTo>
                  <a:pt x="78400" y="98654"/>
                  <a:pt x="78408" y="99745"/>
                  <a:pt x="78356" y="100870"/>
                </a:cubicBezTo>
                <a:cubicBezTo>
                  <a:pt x="78356" y="100870"/>
                  <a:pt x="78312" y="102250"/>
                  <a:pt x="78268" y="103639"/>
                </a:cubicBezTo>
                <a:cubicBezTo>
                  <a:pt x="78241" y="105037"/>
                  <a:pt x="78224" y="106435"/>
                  <a:pt x="78224" y="106435"/>
                </a:cubicBezTo>
                <a:cubicBezTo>
                  <a:pt x="78224" y="106435"/>
                  <a:pt x="78549" y="106312"/>
                  <a:pt x="79033" y="106127"/>
                </a:cubicBezTo>
                <a:cubicBezTo>
                  <a:pt x="79507" y="105942"/>
                  <a:pt x="80158" y="105679"/>
                  <a:pt x="80808" y="105406"/>
                </a:cubicBezTo>
                <a:cubicBezTo>
                  <a:pt x="82083" y="104852"/>
                  <a:pt x="83367" y="104307"/>
                  <a:pt x="83367" y="104307"/>
                </a:cubicBezTo>
                <a:cubicBezTo>
                  <a:pt x="85433" y="103393"/>
                  <a:pt x="87481" y="102734"/>
                  <a:pt x="89512" y="102268"/>
                </a:cubicBezTo>
                <a:cubicBezTo>
                  <a:pt x="91569" y="101758"/>
                  <a:pt x="93582" y="101485"/>
                  <a:pt x="95542" y="101450"/>
                </a:cubicBezTo>
                <a:cubicBezTo>
                  <a:pt x="97512" y="101388"/>
                  <a:pt x="99472" y="101468"/>
                  <a:pt x="101336" y="101863"/>
                </a:cubicBezTo>
                <a:cubicBezTo>
                  <a:pt x="103217" y="102224"/>
                  <a:pt x="105090" y="102707"/>
                  <a:pt x="106865" y="103534"/>
                </a:cubicBezTo>
                <a:cubicBezTo>
                  <a:pt x="108668" y="104298"/>
                  <a:pt x="110355" y="105204"/>
                  <a:pt x="111885" y="106391"/>
                </a:cubicBezTo>
                <a:cubicBezTo>
                  <a:pt x="113441" y="107498"/>
                  <a:pt x="114883" y="108773"/>
                  <a:pt x="116184" y="110294"/>
                </a:cubicBezTo>
                <a:cubicBezTo>
                  <a:pt x="118821" y="113169"/>
                  <a:pt x="120958" y="116905"/>
                  <a:pt x="122522" y="121063"/>
                </a:cubicBezTo>
                <a:cubicBezTo>
                  <a:pt x="122522" y="121063"/>
                  <a:pt x="123006" y="122355"/>
                  <a:pt x="123498" y="123657"/>
                </a:cubicBezTo>
                <a:cubicBezTo>
                  <a:pt x="124008" y="124958"/>
                  <a:pt x="124527" y="126259"/>
                  <a:pt x="124527" y="126259"/>
                </a:cubicBezTo>
                <a:cubicBezTo>
                  <a:pt x="124527" y="126259"/>
                  <a:pt x="125529" y="125318"/>
                  <a:pt x="126514" y="124307"/>
                </a:cubicBezTo>
                <a:cubicBezTo>
                  <a:pt x="127481" y="123305"/>
                  <a:pt x="128456" y="122311"/>
                  <a:pt x="128456" y="122311"/>
                </a:cubicBezTo>
                <a:cubicBezTo>
                  <a:pt x="130013" y="120668"/>
                  <a:pt x="131648" y="119287"/>
                  <a:pt x="133344" y="118065"/>
                </a:cubicBezTo>
                <a:cubicBezTo>
                  <a:pt x="135050" y="116808"/>
                  <a:pt x="136799" y="115771"/>
                  <a:pt x="138593" y="114988"/>
                </a:cubicBezTo>
                <a:cubicBezTo>
                  <a:pt x="140386" y="114188"/>
                  <a:pt x="142232" y="113494"/>
                  <a:pt x="144105" y="113133"/>
                </a:cubicBezTo>
                <a:cubicBezTo>
                  <a:pt x="145045" y="112966"/>
                  <a:pt x="145995" y="112791"/>
                  <a:pt x="146953" y="112676"/>
                </a:cubicBezTo>
                <a:cubicBezTo>
                  <a:pt x="147911" y="112562"/>
                  <a:pt x="148887" y="112527"/>
                  <a:pt x="149872" y="112553"/>
                </a:cubicBezTo>
                <a:cubicBezTo>
                  <a:pt x="153801" y="112580"/>
                  <a:pt x="157546" y="113520"/>
                  <a:pt x="161098" y="115226"/>
                </a:cubicBezTo>
                <a:cubicBezTo>
                  <a:pt x="162883" y="116140"/>
                  <a:pt x="164606" y="117142"/>
                  <a:pt x="166276" y="118408"/>
                </a:cubicBezTo>
                <a:cubicBezTo>
                  <a:pt x="167946" y="119648"/>
                  <a:pt x="169564" y="121204"/>
                  <a:pt x="171076" y="122813"/>
                </a:cubicBezTo>
                <a:cubicBezTo>
                  <a:pt x="171076" y="122813"/>
                  <a:pt x="172017" y="123815"/>
                  <a:pt x="172957" y="124817"/>
                </a:cubicBezTo>
                <a:lnTo>
                  <a:pt x="174900" y="126813"/>
                </a:lnTo>
                <a:cubicBezTo>
                  <a:pt x="174900" y="126813"/>
                  <a:pt x="175454" y="125547"/>
                  <a:pt x="175999" y="124272"/>
                </a:cubicBezTo>
                <a:cubicBezTo>
                  <a:pt x="176544" y="123024"/>
                  <a:pt x="177036" y="121705"/>
                  <a:pt x="177036" y="121705"/>
                </a:cubicBezTo>
                <a:cubicBezTo>
                  <a:pt x="177845" y="119586"/>
                  <a:pt x="178821" y="117635"/>
                  <a:pt x="179929" y="115885"/>
                </a:cubicBezTo>
                <a:cubicBezTo>
                  <a:pt x="180483" y="115024"/>
                  <a:pt x="181072" y="114171"/>
                  <a:pt x="181678" y="113336"/>
                </a:cubicBezTo>
                <a:cubicBezTo>
                  <a:pt x="182285" y="112518"/>
                  <a:pt x="182927" y="111744"/>
                  <a:pt x="183603" y="111032"/>
                </a:cubicBezTo>
                <a:cubicBezTo>
                  <a:pt x="184966" y="109643"/>
                  <a:pt x="186408" y="108307"/>
                  <a:pt x="187981" y="107226"/>
                </a:cubicBezTo>
                <a:cubicBezTo>
                  <a:pt x="188764" y="106672"/>
                  <a:pt x="189608" y="106232"/>
                  <a:pt x="190443" y="105740"/>
                </a:cubicBezTo>
                <a:cubicBezTo>
                  <a:pt x="191278" y="105265"/>
                  <a:pt x="192157" y="104843"/>
                  <a:pt x="193072" y="104483"/>
                </a:cubicBezTo>
                <a:cubicBezTo>
                  <a:pt x="194909" y="103815"/>
                  <a:pt x="196729" y="103217"/>
                  <a:pt x="198636" y="102945"/>
                </a:cubicBezTo>
                <a:cubicBezTo>
                  <a:pt x="200553" y="102698"/>
                  <a:pt x="202452" y="102531"/>
                  <a:pt x="204430" y="102663"/>
                </a:cubicBezTo>
                <a:cubicBezTo>
                  <a:pt x="205414" y="102716"/>
                  <a:pt x="206434" y="102865"/>
                  <a:pt x="207419" y="103006"/>
                </a:cubicBezTo>
                <a:cubicBezTo>
                  <a:pt x="208412" y="103147"/>
                  <a:pt x="209414" y="103349"/>
                  <a:pt x="210425" y="103613"/>
                </a:cubicBezTo>
                <a:cubicBezTo>
                  <a:pt x="212438" y="104123"/>
                  <a:pt x="214531" y="104923"/>
                  <a:pt x="216544" y="105828"/>
                </a:cubicBezTo>
                <a:cubicBezTo>
                  <a:pt x="216544" y="105828"/>
                  <a:pt x="217801" y="106391"/>
                  <a:pt x="219058" y="106953"/>
                </a:cubicBezTo>
                <a:cubicBezTo>
                  <a:pt x="220342" y="107498"/>
                  <a:pt x="221625" y="108052"/>
                  <a:pt x="221625" y="108052"/>
                </a:cubicBezTo>
                <a:cubicBezTo>
                  <a:pt x="221625" y="108052"/>
                  <a:pt x="221643" y="106672"/>
                  <a:pt x="221660" y="105292"/>
                </a:cubicBezTo>
                <a:cubicBezTo>
                  <a:pt x="221660" y="104615"/>
                  <a:pt x="221652" y="103903"/>
                  <a:pt x="221643" y="103384"/>
                </a:cubicBezTo>
                <a:cubicBezTo>
                  <a:pt x="221634" y="102865"/>
                  <a:pt x="221625" y="102514"/>
                  <a:pt x="221625" y="102514"/>
                </a:cubicBezTo>
                <a:cubicBezTo>
                  <a:pt x="221564" y="100246"/>
                  <a:pt x="221713" y="98083"/>
                  <a:pt x="222074" y="96035"/>
                </a:cubicBezTo>
                <a:cubicBezTo>
                  <a:pt x="222416" y="93978"/>
                  <a:pt x="222900" y="91964"/>
                  <a:pt x="223612" y="90136"/>
                </a:cubicBezTo>
                <a:cubicBezTo>
                  <a:pt x="225001" y="86435"/>
                  <a:pt x="227058" y="83191"/>
                  <a:pt x="229863" y="80448"/>
                </a:cubicBezTo>
                <a:cubicBezTo>
                  <a:pt x="230592" y="79789"/>
                  <a:pt x="231304" y="79129"/>
                  <a:pt x="232052" y="78523"/>
                </a:cubicBezTo>
                <a:cubicBezTo>
                  <a:pt x="232808" y="77925"/>
                  <a:pt x="233599" y="77380"/>
                  <a:pt x="234425" y="76888"/>
                </a:cubicBezTo>
                <a:cubicBezTo>
                  <a:pt x="236087" y="75903"/>
                  <a:pt x="237775" y="75024"/>
                  <a:pt x="239682" y="74400"/>
                </a:cubicBezTo>
                <a:cubicBezTo>
                  <a:pt x="240640" y="74092"/>
                  <a:pt x="241581" y="73802"/>
                  <a:pt x="242557" y="73556"/>
                </a:cubicBezTo>
                <a:cubicBezTo>
                  <a:pt x="243533" y="73310"/>
                  <a:pt x="244544" y="73116"/>
                  <a:pt x="245590" y="72975"/>
                </a:cubicBezTo>
                <a:cubicBezTo>
                  <a:pt x="246627" y="72835"/>
                  <a:pt x="247709" y="72747"/>
                  <a:pt x="248790" y="72694"/>
                </a:cubicBezTo>
                <a:cubicBezTo>
                  <a:pt x="249862" y="72633"/>
                  <a:pt x="250953" y="72624"/>
                  <a:pt x="252078" y="72677"/>
                </a:cubicBezTo>
                <a:lnTo>
                  <a:pt x="254847" y="72764"/>
                </a:lnTo>
                <a:lnTo>
                  <a:pt x="257643" y="72808"/>
                </a:lnTo>
                <a:cubicBezTo>
                  <a:pt x="257643" y="72808"/>
                  <a:pt x="257159" y="71525"/>
                  <a:pt x="256605" y="70233"/>
                </a:cubicBezTo>
                <a:cubicBezTo>
                  <a:pt x="256051" y="68958"/>
                  <a:pt x="255506" y="67674"/>
                  <a:pt x="255506" y="67674"/>
                </a:cubicBezTo>
                <a:cubicBezTo>
                  <a:pt x="254583" y="65608"/>
                  <a:pt x="253942" y="63569"/>
                  <a:pt x="253458" y="61529"/>
                </a:cubicBezTo>
                <a:cubicBezTo>
                  <a:pt x="252948" y="59472"/>
                  <a:pt x="252676" y="57459"/>
                  <a:pt x="252640" y="55507"/>
                </a:cubicBezTo>
                <a:cubicBezTo>
                  <a:pt x="252561" y="53529"/>
                  <a:pt x="252658" y="51578"/>
                  <a:pt x="253045" y="49714"/>
                </a:cubicBezTo>
                <a:cubicBezTo>
                  <a:pt x="253396" y="47833"/>
                  <a:pt x="253880" y="45960"/>
                  <a:pt x="254715" y="44184"/>
                </a:cubicBezTo>
                <a:cubicBezTo>
                  <a:pt x="255462" y="42373"/>
                  <a:pt x="256385" y="40694"/>
                  <a:pt x="257563" y="39156"/>
                </a:cubicBezTo>
                <a:cubicBezTo>
                  <a:pt x="258654" y="37591"/>
                  <a:pt x="259946" y="36158"/>
                  <a:pt x="261458" y="34857"/>
                </a:cubicBezTo>
                <a:cubicBezTo>
                  <a:pt x="264333" y="32211"/>
                  <a:pt x="268060" y="30075"/>
                  <a:pt x="272218" y="28510"/>
                </a:cubicBezTo>
                <a:lnTo>
                  <a:pt x="274812" y="27534"/>
                </a:lnTo>
                <a:cubicBezTo>
                  <a:pt x="276113" y="27015"/>
                  <a:pt x="277414" y="26505"/>
                  <a:pt x="277414" y="26505"/>
                </a:cubicBezTo>
                <a:cubicBezTo>
                  <a:pt x="277414" y="26505"/>
                  <a:pt x="277177" y="26259"/>
                  <a:pt x="276816" y="25881"/>
                </a:cubicBezTo>
                <a:cubicBezTo>
                  <a:pt x="276447" y="25512"/>
                  <a:pt x="275946" y="25011"/>
                  <a:pt x="275454" y="24519"/>
                </a:cubicBezTo>
                <a:cubicBezTo>
                  <a:pt x="274451" y="23552"/>
                  <a:pt x="273458" y="22585"/>
                  <a:pt x="273458" y="22585"/>
                </a:cubicBezTo>
                <a:cubicBezTo>
                  <a:pt x="271814" y="21028"/>
                  <a:pt x="270443" y="19402"/>
                  <a:pt x="269203" y="17705"/>
                </a:cubicBezTo>
                <a:cubicBezTo>
                  <a:pt x="267946" y="16000"/>
                  <a:pt x="266909" y="14250"/>
                  <a:pt x="266126" y="12457"/>
                </a:cubicBezTo>
                <a:cubicBezTo>
                  <a:pt x="265309" y="10664"/>
                  <a:pt x="264623" y="8818"/>
                  <a:pt x="264262" y="6945"/>
                </a:cubicBezTo>
                <a:cubicBezTo>
                  <a:pt x="264095" y="6004"/>
                  <a:pt x="263911" y="5055"/>
                  <a:pt x="263796" y="4097"/>
                </a:cubicBezTo>
                <a:cubicBezTo>
                  <a:pt x="263691" y="3138"/>
                  <a:pt x="263647" y="2163"/>
                  <a:pt x="263673" y="1178"/>
                </a:cubicBezTo>
                <a:cubicBezTo>
                  <a:pt x="263682" y="800"/>
                  <a:pt x="263709" y="413"/>
                  <a:pt x="263735" y="26"/>
                </a:cubicBezTo>
                <a:lnTo>
                  <a:pt x="266662" y="26"/>
                </a:lnTo>
                <a:cubicBezTo>
                  <a:pt x="266618" y="413"/>
                  <a:pt x="266601" y="809"/>
                  <a:pt x="266592" y="1204"/>
                </a:cubicBezTo>
                <a:cubicBezTo>
                  <a:pt x="266539" y="2954"/>
                  <a:pt x="266759" y="4659"/>
                  <a:pt x="267146" y="6330"/>
                </a:cubicBezTo>
                <a:cubicBezTo>
                  <a:pt x="267471" y="7991"/>
                  <a:pt x="268034" y="9626"/>
                  <a:pt x="268807" y="11218"/>
                </a:cubicBezTo>
                <a:cubicBezTo>
                  <a:pt x="269599" y="12809"/>
                  <a:pt x="270425" y="14347"/>
                  <a:pt x="271559" y="15833"/>
                </a:cubicBezTo>
                <a:cubicBezTo>
                  <a:pt x="272649" y="17319"/>
                  <a:pt x="274012" y="18760"/>
                  <a:pt x="275418" y="20097"/>
                </a:cubicBezTo>
                <a:cubicBezTo>
                  <a:pt x="275418" y="20097"/>
                  <a:pt x="276719" y="21310"/>
                  <a:pt x="278012" y="22576"/>
                </a:cubicBezTo>
                <a:cubicBezTo>
                  <a:pt x="279304" y="23833"/>
                  <a:pt x="280588" y="25143"/>
                  <a:pt x="280588" y="25143"/>
                </a:cubicBezTo>
                <a:cubicBezTo>
                  <a:pt x="280588" y="25143"/>
                  <a:pt x="282240" y="24404"/>
                  <a:pt x="283893" y="23613"/>
                </a:cubicBezTo>
                <a:cubicBezTo>
                  <a:pt x="285555" y="22831"/>
                  <a:pt x="287216" y="21987"/>
                  <a:pt x="287216" y="21987"/>
                </a:cubicBezTo>
                <a:cubicBezTo>
                  <a:pt x="289089" y="21072"/>
                  <a:pt x="290671" y="19894"/>
                  <a:pt x="292157" y="18514"/>
                </a:cubicBezTo>
                <a:cubicBezTo>
                  <a:pt x="293607" y="17134"/>
                  <a:pt x="294979" y="15543"/>
                  <a:pt x="295990" y="13776"/>
                </a:cubicBezTo>
                <a:cubicBezTo>
                  <a:pt x="297018" y="12009"/>
                  <a:pt x="297845" y="10066"/>
                  <a:pt x="298460" y="8009"/>
                </a:cubicBezTo>
                <a:cubicBezTo>
                  <a:pt x="299014" y="5952"/>
                  <a:pt x="299278" y="3771"/>
                  <a:pt x="299339" y="1538"/>
                </a:cubicBezTo>
                <a:cubicBezTo>
                  <a:pt x="299348" y="1029"/>
                  <a:pt x="299357" y="527"/>
                  <a:pt x="299339" y="35"/>
                </a:cubicBezTo>
                <a:lnTo>
                  <a:pt x="302267" y="35"/>
                </a:lnTo>
                <a:cubicBezTo>
                  <a:pt x="302267" y="545"/>
                  <a:pt x="302267" y="1064"/>
                  <a:pt x="302267" y="1574"/>
                </a:cubicBezTo>
                <a:cubicBezTo>
                  <a:pt x="302240" y="2884"/>
                  <a:pt x="302135" y="4185"/>
                  <a:pt x="301968" y="5451"/>
                </a:cubicBezTo>
                <a:cubicBezTo>
                  <a:pt x="301801" y="6716"/>
                  <a:pt x="301581" y="7965"/>
                  <a:pt x="301212" y="9169"/>
                </a:cubicBezTo>
                <a:cubicBezTo>
                  <a:pt x="300491" y="11578"/>
                  <a:pt x="299594" y="13846"/>
                  <a:pt x="298346" y="15903"/>
                </a:cubicBezTo>
                <a:cubicBezTo>
                  <a:pt x="297071" y="17952"/>
                  <a:pt x="295585" y="19798"/>
                  <a:pt x="293906" y="21371"/>
                </a:cubicBezTo>
                <a:cubicBezTo>
                  <a:pt x="292201" y="22954"/>
                  <a:pt x="290223" y="24255"/>
                  <a:pt x="288139" y="25283"/>
                </a:cubicBezTo>
                <a:cubicBezTo>
                  <a:pt x="288139" y="25283"/>
                  <a:pt x="286856" y="25899"/>
                  <a:pt x="285572" y="26514"/>
                </a:cubicBezTo>
                <a:cubicBezTo>
                  <a:pt x="284930" y="26813"/>
                  <a:pt x="284297" y="27103"/>
                  <a:pt x="283814" y="27332"/>
                </a:cubicBezTo>
                <a:cubicBezTo>
                  <a:pt x="283322" y="27543"/>
                  <a:pt x="282996" y="27692"/>
                  <a:pt x="282996" y="27692"/>
                </a:cubicBezTo>
                <a:cubicBezTo>
                  <a:pt x="282996" y="27692"/>
                  <a:pt x="283937" y="28738"/>
                  <a:pt x="284878" y="29784"/>
                </a:cubicBezTo>
                <a:cubicBezTo>
                  <a:pt x="285810" y="30857"/>
                  <a:pt x="286750" y="31938"/>
                  <a:pt x="286750" y="31938"/>
                </a:cubicBezTo>
                <a:cubicBezTo>
                  <a:pt x="289845" y="35499"/>
                  <a:pt x="291664" y="39842"/>
                  <a:pt x="292350" y="44624"/>
                </a:cubicBezTo>
                <a:cubicBezTo>
                  <a:pt x="292614" y="46989"/>
                  <a:pt x="292614" y="49459"/>
                  <a:pt x="292289" y="51956"/>
                </a:cubicBezTo>
                <a:cubicBezTo>
                  <a:pt x="291875" y="54417"/>
                  <a:pt x="291207" y="56923"/>
                  <a:pt x="290196" y="59358"/>
                </a:cubicBezTo>
                <a:cubicBezTo>
                  <a:pt x="289106" y="61758"/>
                  <a:pt x="287840" y="64017"/>
                  <a:pt x="286293" y="65986"/>
                </a:cubicBezTo>
                <a:cubicBezTo>
                  <a:pt x="284702" y="67938"/>
                  <a:pt x="282979" y="69679"/>
                  <a:pt x="281053" y="71103"/>
                </a:cubicBezTo>
                <a:cubicBezTo>
                  <a:pt x="279093" y="72501"/>
                  <a:pt x="277010" y="73635"/>
                  <a:pt x="274847" y="74444"/>
                </a:cubicBezTo>
                <a:cubicBezTo>
                  <a:pt x="272658" y="75244"/>
                  <a:pt x="270337" y="75692"/>
                  <a:pt x="268025" y="75833"/>
                </a:cubicBezTo>
                <a:cubicBezTo>
                  <a:pt x="268025" y="75833"/>
                  <a:pt x="266610" y="75903"/>
                  <a:pt x="265194" y="75982"/>
                </a:cubicBezTo>
                <a:cubicBezTo>
                  <a:pt x="263796" y="76052"/>
                  <a:pt x="262355" y="76061"/>
                  <a:pt x="262355" y="76061"/>
                </a:cubicBezTo>
                <a:cubicBezTo>
                  <a:pt x="262355" y="76061"/>
                  <a:pt x="262821" y="77397"/>
                  <a:pt x="263287" y="78725"/>
                </a:cubicBezTo>
                <a:cubicBezTo>
                  <a:pt x="263735" y="80079"/>
                  <a:pt x="264183" y="81433"/>
                  <a:pt x="264183" y="81433"/>
                </a:cubicBezTo>
                <a:cubicBezTo>
                  <a:pt x="264544" y="82549"/>
                  <a:pt x="264825" y="83683"/>
                  <a:pt x="265036" y="84835"/>
                </a:cubicBezTo>
                <a:cubicBezTo>
                  <a:pt x="265229" y="85978"/>
                  <a:pt x="265317" y="87120"/>
                  <a:pt x="265335" y="88281"/>
                </a:cubicBezTo>
                <a:cubicBezTo>
                  <a:pt x="265352" y="89441"/>
                  <a:pt x="265291" y="90611"/>
                  <a:pt x="265159" y="91789"/>
                </a:cubicBezTo>
                <a:cubicBezTo>
                  <a:pt x="265027" y="92967"/>
                  <a:pt x="264816" y="94145"/>
                  <a:pt x="264473" y="95279"/>
                </a:cubicBezTo>
                <a:cubicBezTo>
                  <a:pt x="263805" y="97556"/>
                  <a:pt x="262909" y="99885"/>
                  <a:pt x="261607" y="102013"/>
                </a:cubicBezTo>
                <a:cubicBezTo>
                  <a:pt x="260957" y="103076"/>
                  <a:pt x="260236" y="104123"/>
                  <a:pt x="259445" y="105134"/>
                </a:cubicBezTo>
                <a:cubicBezTo>
                  <a:pt x="258662" y="106153"/>
                  <a:pt x="257810" y="107138"/>
                  <a:pt x="256843" y="108035"/>
                </a:cubicBezTo>
                <a:cubicBezTo>
                  <a:pt x="253080" y="111709"/>
                  <a:pt x="248570" y="114232"/>
                  <a:pt x="243920" y="115375"/>
                </a:cubicBezTo>
                <a:cubicBezTo>
                  <a:pt x="241572" y="115920"/>
                  <a:pt x="239252" y="116219"/>
                  <a:pt x="236922" y="116105"/>
                </a:cubicBezTo>
                <a:cubicBezTo>
                  <a:pt x="234575" y="115982"/>
                  <a:pt x="232289" y="115551"/>
                  <a:pt x="230091" y="114804"/>
                </a:cubicBezTo>
                <a:cubicBezTo>
                  <a:pt x="230091" y="114804"/>
                  <a:pt x="229757" y="114690"/>
                  <a:pt x="229256" y="114514"/>
                </a:cubicBezTo>
                <a:cubicBezTo>
                  <a:pt x="228755" y="114338"/>
                  <a:pt x="228096" y="114118"/>
                  <a:pt x="227419" y="113854"/>
                </a:cubicBezTo>
                <a:cubicBezTo>
                  <a:pt x="226082" y="113336"/>
                  <a:pt x="224755" y="112826"/>
                  <a:pt x="224755" y="112826"/>
                </a:cubicBezTo>
                <a:cubicBezTo>
                  <a:pt x="224755" y="112826"/>
                  <a:pt x="224685" y="114241"/>
                  <a:pt x="224605" y="115657"/>
                </a:cubicBezTo>
                <a:cubicBezTo>
                  <a:pt x="224509" y="117090"/>
                  <a:pt x="224412" y="118522"/>
                  <a:pt x="224412" y="118522"/>
                </a:cubicBezTo>
                <a:cubicBezTo>
                  <a:pt x="224254" y="120896"/>
                  <a:pt x="223691" y="123094"/>
                  <a:pt x="222856" y="125274"/>
                </a:cubicBezTo>
                <a:cubicBezTo>
                  <a:pt x="222434" y="126355"/>
                  <a:pt x="221933" y="127428"/>
                  <a:pt x="221361" y="128465"/>
                </a:cubicBezTo>
                <a:cubicBezTo>
                  <a:pt x="220790" y="129511"/>
                  <a:pt x="220113" y="130452"/>
                  <a:pt x="219383" y="131410"/>
                </a:cubicBezTo>
                <a:cubicBezTo>
                  <a:pt x="217907" y="133283"/>
                  <a:pt x="216192" y="135094"/>
                  <a:pt x="214162" y="136544"/>
                </a:cubicBezTo>
                <a:cubicBezTo>
                  <a:pt x="212148" y="138021"/>
                  <a:pt x="209924" y="139375"/>
                  <a:pt x="207454" y="140298"/>
                </a:cubicBezTo>
                <a:cubicBezTo>
                  <a:pt x="206232" y="140782"/>
                  <a:pt x="204992" y="141195"/>
                  <a:pt x="203753" y="141538"/>
                </a:cubicBezTo>
                <a:cubicBezTo>
                  <a:pt x="202522" y="141889"/>
                  <a:pt x="201247" y="142065"/>
                  <a:pt x="200008" y="142223"/>
                </a:cubicBezTo>
                <a:cubicBezTo>
                  <a:pt x="197511" y="142522"/>
                  <a:pt x="195067" y="142549"/>
                  <a:pt x="192676" y="142136"/>
                </a:cubicBezTo>
                <a:cubicBezTo>
                  <a:pt x="191489" y="141951"/>
                  <a:pt x="190329" y="141696"/>
                  <a:pt x="189203" y="141371"/>
                </a:cubicBezTo>
                <a:cubicBezTo>
                  <a:pt x="188078" y="141054"/>
                  <a:pt x="186988" y="140650"/>
                  <a:pt x="185924" y="140131"/>
                </a:cubicBezTo>
                <a:cubicBezTo>
                  <a:pt x="183806" y="139120"/>
                  <a:pt x="181863" y="137845"/>
                  <a:pt x="180122" y="136316"/>
                </a:cubicBezTo>
                <a:cubicBezTo>
                  <a:pt x="180122" y="136316"/>
                  <a:pt x="179058" y="135401"/>
                  <a:pt x="178003" y="134399"/>
                </a:cubicBezTo>
                <a:cubicBezTo>
                  <a:pt x="176966" y="133415"/>
                  <a:pt x="175938" y="132430"/>
                  <a:pt x="175938" y="132430"/>
                </a:cubicBezTo>
                <a:cubicBezTo>
                  <a:pt x="175938" y="132430"/>
                  <a:pt x="175331" y="133714"/>
                  <a:pt x="174716" y="134988"/>
                </a:cubicBezTo>
                <a:cubicBezTo>
                  <a:pt x="174083" y="136272"/>
                  <a:pt x="173441" y="137555"/>
                  <a:pt x="173441" y="137555"/>
                </a:cubicBezTo>
                <a:cubicBezTo>
                  <a:pt x="172386" y="139692"/>
                  <a:pt x="171015" y="141494"/>
                  <a:pt x="169406" y="143190"/>
                </a:cubicBezTo>
                <a:cubicBezTo>
                  <a:pt x="167788" y="144870"/>
                  <a:pt x="165924" y="146382"/>
                  <a:pt x="163841" y="147516"/>
                </a:cubicBezTo>
                <a:cubicBezTo>
                  <a:pt x="159691" y="149916"/>
                  <a:pt x="154698" y="151190"/>
                  <a:pt x="149432" y="151146"/>
                </a:cubicBezTo>
                <a:cubicBezTo>
                  <a:pt x="148122" y="151111"/>
                  <a:pt x="146821" y="151015"/>
                  <a:pt x="145555" y="150848"/>
                </a:cubicBezTo>
                <a:cubicBezTo>
                  <a:pt x="144289" y="150689"/>
                  <a:pt x="143041" y="150452"/>
                  <a:pt x="141837" y="150083"/>
                </a:cubicBezTo>
                <a:cubicBezTo>
                  <a:pt x="139428" y="149362"/>
                  <a:pt x="137160" y="148465"/>
                  <a:pt x="135103" y="147217"/>
                </a:cubicBezTo>
                <a:cubicBezTo>
                  <a:pt x="133054" y="145942"/>
                  <a:pt x="131217" y="144456"/>
                  <a:pt x="129634" y="142777"/>
                </a:cubicBezTo>
                <a:cubicBezTo>
                  <a:pt x="128061" y="141063"/>
                  <a:pt x="126751" y="139094"/>
                  <a:pt x="125731" y="137010"/>
                </a:cubicBezTo>
                <a:cubicBezTo>
                  <a:pt x="125731" y="137010"/>
                  <a:pt x="125116" y="135727"/>
                  <a:pt x="124500" y="134452"/>
                </a:cubicBezTo>
                <a:cubicBezTo>
                  <a:pt x="123894" y="133186"/>
                  <a:pt x="123331" y="131867"/>
                  <a:pt x="123331" y="131867"/>
                </a:cubicBezTo>
                <a:cubicBezTo>
                  <a:pt x="123331" y="131867"/>
                  <a:pt x="122285" y="132808"/>
                  <a:pt x="121230" y="133749"/>
                </a:cubicBezTo>
                <a:cubicBezTo>
                  <a:pt x="120158" y="134681"/>
                  <a:pt x="119076" y="135621"/>
                  <a:pt x="119076" y="135621"/>
                </a:cubicBezTo>
                <a:cubicBezTo>
                  <a:pt x="115516" y="138716"/>
                  <a:pt x="111164" y="140527"/>
                  <a:pt x="106382" y="141204"/>
                </a:cubicBezTo>
                <a:cubicBezTo>
                  <a:pt x="104017" y="141467"/>
                  <a:pt x="101538" y="141467"/>
                  <a:pt x="99050" y="141133"/>
                </a:cubicBezTo>
                <a:cubicBezTo>
                  <a:pt x="96589" y="140720"/>
                  <a:pt x="94074" y="140061"/>
                  <a:pt x="91648" y="139032"/>
                </a:cubicBezTo>
                <a:cubicBezTo>
                  <a:pt x="89248" y="137933"/>
                  <a:pt x="86989" y="136685"/>
                  <a:pt x="85028" y="135120"/>
                </a:cubicBezTo>
                <a:cubicBezTo>
                  <a:pt x="83076" y="133529"/>
                  <a:pt x="81336" y="131806"/>
                  <a:pt x="79912" y="129872"/>
                </a:cubicBezTo>
                <a:cubicBezTo>
                  <a:pt x="78514" y="127911"/>
                  <a:pt x="77389" y="125828"/>
                  <a:pt x="76571" y="123665"/>
                </a:cubicBezTo>
                <a:cubicBezTo>
                  <a:pt x="75780" y="121467"/>
                  <a:pt x="75331" y="119155"/>
                  <a:pt x="75191" y="116843"/>
                </a:cubicBezTo>
                <a:cubicBezTo>
                  <a:pt x="75191" y="116843"/>
                  <a:pt x="75120" y="115428"/>
                  <a:pt x="75050" y="114013"/>
                </a:cubicBezTo>
                <a:cubicBezTo>
                  <a:pt x="75015" y="113309"/>
                  <a:pt x="74997" y="112606"/>
                  <a:pt x="74989" y="112061"/>
                </a:cubicBezTo>
                <a:cubicBezTo>
                  <a:pt x="74989" y="111525"/>
                  <a:pt x="74980" y="111173"/>
                  <a:pt x="74980" y="111173"/>
                </a:cubicBezTo>
                <a:cubicBezTo>
                  <a:pt x="74980" y="111173"/>
                  <a:pt x="73644" y="111639"/>
                  <a:pt x="72316" y="112105"/>
                </a:cubicBezTo>
                <a:lnTo>
                  <a:pt x="69600" y="113002"/>
                </a:lnTo>
                <a:cubicBezTo>
                  <a:pt x="68483" y="113362"/>
                  <a:pt x="67349" y="113643"/>
                  <a:pt x="66197" y="113854"/>
                </a:cubicBezTo>
                <a:cubicBezTo>
                  <a:pt x="65063" y="114039"/>
                  <a:pt x="63912" y="114127"/>
                  <a:pt x="62751" y="114153"/>
                </a:cubicBezTo>
                <a:cubicBezTo>
                  <a:pt x="61591" y="114171"/>
                  <a:pt x="60422" y="114109"/>
                  <a:pt x="59244" y="113977"/>
                </a:cubicBezTo>
                <a:cubicBezTo>
                  <a:pt x="58655" y="113907"/>
                  <a:pt x="58066" y="113819"/>
                  <a:pt x="57477" y="113714"/>
                </a:cubicBezTo>
                <a:cubicBezTo>
                  <a:pt x="56896" y="113591"/>
                  <a:pt x="56325" y="113450"/>
                  <a:pt x="55754" y="113283"/>
                </a:cubicBezTo>
                <a:cubicBezTo>
                  <a:pt x="54611" y="112958"/>
                  <a:pt x="53468" y="112562"/>
                  <a:pt x="52334" y="112087"/>
                </a:cubicBezTo>
                <a:cubicBezTo>
                  <a:pt x="51200" y="111613"/>
                  <a:pt x="50074" y="111085"/>
                  <a:pt x="49020" y="110417"/>
                </a:cubicBezTo>
                <a:cubicBezTo>
                  <a:pt x="47956" y="109766"/>
                  <a:pt x="46910" y="109046"/>
                  <a:pt x="45899" y="108254"/>
                </a:cubicBezTo>
                <a:cubicBezTo>
                  <a:pt x="45389" y="107859"/>
                  <a:pt x="44888" y="107454"/>
                  <a:pt x="44395" y="107024"/>
                </a:cubicBezTo>
                <a:cubicBezTo>
                  <a:pt x="43912" y="106593"/>
                  <a:pt x="43455" y="106118"/>
                  <a:pt x="42998" y="105652"/>
                </a:cubicBezTo>
                <a:cubicBezTo>
                  <a:pt x="39323" y="101890"/>
                  <a:pt x="36809" y="97380"/>
                  <a:pt x="35666" y="92720"/>
                </a:cubicBezTo>
                <a:cubicBezTo>
                  <a:pt x="35121" y="90373"/>
                  <a:pt x="34822" y="88061"/>
                  <a:pt x="34936" y="85714"/>
                </a:cubicBezTo>
                <a:cubicBezTo>
                  <a:pt x="35059" y="83367"/>
                  <a:pt x="35490" y="81081"/>
                  <a:pt x="36246" y="78892"/>
                </a:cubicBezTo>
                <a:cubicBezTo>
                  <a:pt x="36246" y="78892"/>
                  <a:pt x="36360" y="78558"/>
                  <a:pt x="36536" y="78057"/>
                </a:cubicBezTo>
                <a:cubicBezTo>
                  <a:pt x="36712" y="77556"/>
                  <a:pt x="36940" y="76888"/>
                  <a:pt x="37204" y="76219"/>
                </a:cubicBezTo>
                <a:cubicBezTo>
                  <a:pt x="37723" y="74892"/>
                  <a:pt x="38233" y="73556"/>
                  <a:pt x="38233" y="73556"/>
                </a:cubicBezTo>
                <a:cubicBezTo>
                  <a:pt x="38233" y="73556"/>
                  <a:pt x="36817" y="73485"/>
                  <a:pt x="35402" y="73406"/>
                </a:cubicBezTo>
                <a:cubicBezTo>
                  <a:pt x="33969" y="73310"/>
                  <a:pt x="32536" y="73213"/>
                  <a:pt x="32536" y="73213"/>
                </a:cubicBezTo>
                <a:cubicBezTo>
                  <a:pt x="30162" y="73055"/>
                  <a:pt x="27973" y="72483"/>
                  <a:pt x="25784" y="71648"/>
                </a:cubicBezTo>
                <a:cubicBezTo>
                  <a:pt x="24703" y="71226"/>
                  <a:pt x="23631" y="70725"/>
                  <a:pt x="22593" y="70153"/>
                </a:cubicBezTo>
                <a:cubicBezTo>
                  <a:pt x="21565" y="69573"/>
                  <a:pt x="20606" y="68896"/>
                  <a:pt x="19657" y="68167"/>
                </a:cubicBezTo>
                <a:cubicBezTo>
                  <a:pt x="17776" y="66690"/>
                  <a:pt x="15974" y="64967"/>
                  <a:pt x="14532" y="62936"/>
                </a:cubicBezTo>
                <a:cubicBezTo>
                  <a:pt x="13046" y="60923"/>
                  <a:pt x="11710" y="58690"/>
                  <a:pt x="10778" y="56219"/>
                </a:cubicBezTo>
                <a:cubicBezTo>
                  <a:pt x="10294" y="54998"/>
                  <a:pt x="9881" y="53758"/>
                  <a:pt x="9538" y="52527"/>
                </a:cubicBezTo>
                <a:cubicBezTo>
                  <a:pt x="9196" y="51288"/>
                  <a:pt x="9020" y="50022"/>
                  <a:pt x="8861" y="48782"/>
                </a:cubicBezTo>
                <a:cubicBezTo>
                  <a:pt x="8712" y="47534"/>
                  <a:pt x="8642" y="46303"/>
                  <a:pt x="8633" y="45081"/>
                </a:cubicBezTo>
                <a:cubicBezTo>
                  <a:pt x="8624" y="43868"/>
                  <a:pt x="8782" y="42637"/>
                  <a:pt x="8958" y="41459"/>
                </a:cubicBezTo>
                <a:cubicBezTo>
                  <a:pt x="9635" y="36729"/>
                  <a:pt x="11736" y="32378"/>
                  <a:pt x="14796" y="28914"/>
                </a:cubicBezTo>
                <a:cubicBezTo>
                  <a:pt x="14796" y="28914"/>
                  <a:pt x="15719" y="27850"/>
                  <a:pt x="16721" y="26795"/>
                </a:cubicBezTo>
                <a:lnTo>
                  <a:pt x="18690" y="24730"/>
                </a:lnTo>
                <a:cubicBezTo>
                  <a:pt x="18690" y="24730"/>
                  <a:pt x="17407" y="24123"/>
                  <a:pt x="16132" y="23508"/>
                </a:cubicBezTo>
                <a:cubicBezTo>
                  <a:pt x="14848" y="22866"/>
                  <a:pt x="13565" y="22233"/>
                  <a:pt x="13565" y="22233"/>
                </a:cubicBezTo>
                <a:cubicBezTo>
                  <a:pt x="11560" y="21239"/>
                  <a:pt x="9855" y="19965"/>
                  <a:pt x="8237" y="18470"/>
                </a:cubicBezTo>
                <a:cubicBezTo>
                  <a:pt x="6655" y="16976"/>
                  <a:pt x="5152" y="15261"/>
                  <a:pt x="4035" y="13345"/>
                </a:cubicBezTo>
                <a:cubicBezTo>
                  <a:pt x="2892" y="11429"/>
                  <a:pt x="1899" y="9327"/>
                  <a:pt x="1222" y="7094"/>
                </a:cubicBezTo>
                <a:cubicBezTo>
                  <a:pt x="589" y="4862"/>
                  <a:pt x="167" y="2488"/>
                  <a:pt x="0" y="44"/>
                </a:cubicBezTo>
                <a:lnTo>
                  <a:pt x="2936" y="44"/>
                </a:lnTo>
                <a:cubicBezTo>
                  <a:pt x="3270" y="4149"/>
                  <a:pt x="4360" y="8009"/>
                  <a:pt x="6444" y="11261"/>
                </a:cubicBezTo>
                <a:cubicBezTo>
                  <a:pt x="8396" y="14523"/>
                  <a:pt x="11270" y="17160"/>
                  <a:pt x="14602" y="1897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17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CA00F78-ED39-EEDE-2890-5983E70FDB1C}"/>
              </a:ext>
            </a:extLst>
          </p:cNvPr>
          <p:cNvGrpSpPr/>
          <p:nvPr/>
        </p:nvGrpSpPr>
        <p:grpSpPr>
          <a:xfrm>
            <a:off x="9207593" y="3534828"/>
            <a:ext cx="227124" cy="227105"/>
            <a:chOff x="7911858" y="3846178"/>
            <a:chExt cx="302301" cy="302277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6F4112C-D717-060A-37AF-469731B87FB6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6854015-5A75-5B2B-8BB6-E482671544D6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3E7362B4-CFD5-9E7F-A94C-55144E6C97DD}"/>
              </a:ext>
            </a:extLst>
          </p:cNvPr>
          <p:cNvSpPr/>
          <p:nvPr/>
        </p:nvSpPr>
        <p:spPr>
          <a:xfrm rot="7200000">
            <a:off x="8261386" y="3130022"/>
            <a:ext cx="227097" cy="113559"/>
          </a:xfrm>
          <a:custGeom>
            <a:avLst/>
            <a:gdLst>
              <a:gd name="connsiteX0" fmla="*/ 261071 w 302266"/>
              <a:gd name="connsiteY0" fmla="*/ 72764 h 151147"/>
              <a:gd name="connsiteX1" fmla="*/ 264711 w 302266"/>
              <a:gd name="connsiteY1" fmla="*/ 72624 h 151147"/>
              <a:gd name="connsiteX2" fmla="*/ 268403 w 302266"/>
              <a:gd name="connsiteY2" fmla="*/ 72404 h 151147"/>
              <a:gd name="connsiteX3" fmla="*/ 274311 w 302266"/>
              <a:gd name="connsiteY3" fmla="*/ 71094 h 151147"/>
              <a:gd name="connsiteX4" fmla="*/ 277089 w 302266"/>
              <a:gd name="connsiteY4" fmla="*/ 69837 h 151147"/>
              <a:gd name="connsiteX5" fmla="*/ 278425 w 302266"/>
              <a:gd name="connsiteY5" fmla="*/ 69072 h 151147"/>
              <a:gd name="connsiteX6" fmla="*/ 279673 w 302266"/>
              <a:gd name="connsiteY6" fmla="*/ 68184 h 151147"/>
              <a:gd name="connsiteX7" fmla="*/ 284174 w 302266"/>
              <a:gd name="connsiteY7" fmla="*/ 63806 h 151147"/>
              <a:gd name="connsiteX8" fmla="*/ 287489 w 302266"/>
              <a:gd name="connsiteY8" fmla="*/ 58171 h 151147"/>
              <a:gd name="connsiteX9" fmla="*/ 289256 w 302266"/>
              <a:gd name="connsiteY9" fmla="*/ 51868 h 151147"/>
              <a:gd name="connsiteX10" fmla="*/ 289493 w 302266"/>
              <a:gd name="connsiteY10" fmla="*/ 48703 h 151147"/>
              <a:gd name="connsiteX11" fmla="*/ 289308 w 302266"/>
              <a:gd name="connsiteY11" fmla="*/ 45591 h 151147"/>
              <a:gd name="connsiteX12" fmla="*/ 288746 w 302266"/>
              <a:gd name="connsiteY12" fmla="*/ 42593 h 151147"/>
              <a:gd name="connsiteX13" fmla="*/ 287717 w 302266"/>
              <a:gd name="connsiteY13" fmla="*/ 39710 h 151147"/>
              <a:gd name="connsiteX14" fmla="*/ 284596 w 302266"/>
              <a:gd name="connsiteY14" fmla="*/ 34549 h 151147"/>
              <a:gd name="connsiteX15" fmla="*/ 283849 w 302266"/>
              <a:gd name="connsiteY15" fmla="*/ 33661 h 151147"/>
              <a:gd name="connsiteX16" fmla="*/ 282188 w 302266"/>
              <a:gd name="connsiteY16" fmla="*/ 31736 h 151147"/>
              <a:gd name="connsiteX17" fmla="*/ 279752 w 302266"/>
              <a:gd name="connsiteY17" fmla="*/ 29011 h 151147"/>
              <a:gd name="connsiteX18" fmla="*/ 276377 w 302266"/>
              <a:gd name="connsiteY18" fmla="*/ 30338 h 151147"/>
              <a:gd name="connsiteX19" fmla="*/ 274065 w 302266"/>
              <a:gd name="connsiteY19" fmla="*/ 31200 h 151147"/>
              <a:gd name="connsiteX20" fmla="*/ 273018 w 302266"/>
              <a:gd name="connsiteY20" fmla="*/ 31578 h 151147"/>
              <a:gd name="connsiteX21" fmla="*/ 267761 w 302266"/>
              <a:gd name="connsiteY21" fmla="*/ 33934 h 151147"/>
              <a:gd name="connsiteX22" fmla="*/ 265493 w 302266"/>
              <a:gd name="connsiteY22" fmla="*/ 35420 h 151147"/>
              <a:gd name="connsiteX23" fmla="*/ 263383 w 302266"/>
              <a:gd name="connsiteY23" fmla="*/ 37055 h 151147"/>
              <a:gd name="connsiteX24" fmla="*/ 261528 w 302266"/>
              <a:gd name="connsiteY24" fmla="*/ 38875 h 151147"/>
              <a:gd name="connsiteX25" fmla="*/ 259911 w 302266"/>
              <a:gd name="connsiteY25" fmla="*/ 40861 h 151147"/>
              <a:gd name="connsiteX26" fmla="*/ 257379 w 302266"/>
              <a:gd name="connsiteY26" fmla="*/ 45327 h 151147"/>
              <a:gd name="connsiteX27" fmla="*/ 255920 w 302266"/>
              <a:gd name="connsiteY27" fmla="*/ 50250 h 151147"/>
              <a:gd name="connsiteX28" fmla="*/ 255568 w 302266"/>
              <a:gd name="connsiteY28" fmla="*/ 55393 h 151147"/>
              <a:gd name="connsiteX29" fmla="*/ 255682 w 302266"/>
              <a:gd name="connsiteY29" fmla="*/ 56721 h 151147"/>
              <a:gd name="connsiteX30" fmla="*/ 255823 w 302266"/>
              <a:gd name="connsiteY30" fmla="*/ 58039 h 151147"/>
              <a:gd name="connsiteX31" fmla="*/ 256342 w 302266"/>
              <a:gd name="connsiteY31" fmla="*/ 60712 h 151147"/>
              <a:gd name="connsiteX32" fmla="*/ 258258 w 302266"/>
              <a:gd name="connsiteY32" fmla="*/ 66136 h 151147"/>
              <a:gd name="connsiteX33" fmla="*/ 259700 w 302266"/>
              <a:gd name="connsiteY33" fmla="*/ 69424 h 151147"/>
              <a:gd name="connsiteX34" fmla="*/ 261098 w 302266"/>
              <a:gd name="connsiteY34" fmla="*/ 72791 h 151147"/>
              <a:gd name="connsiteX35" fmla="*/ 224843 w 302266"/>
              <a:gd name="connsiteY35" fmla="*/ 109336 h 151147"/>
              <a:gd name="connsiteX36" fmla="*/ 228245 w 302266"/>
              <a:gd name="connsiteY36" fmla="*/ 110584 h 151147"/>
              <a:gd name="connsiteX37" fmla="*/ 231726 w 302266"/>
              <a:gd name="connsiteY37" fmla="*/ 111771 h 151147"/>
              <a:gd name="connsiteX38" fmla="*/ 243770 w 302266"/>
              <a:gd name="connsiteY38" fmla="*/ 112202 h 151147"/>
              <a:gd name="connsiteX39" fmla="*/ 249572 w 302266"/>
              <a:gd name="connsiteY39" fmla="*/ 109854 h 151147"/>
              <a:gd name="connsiteX40" fmla="*/ 254777 w 302266"/>
              <a:gd name="connsiteY40" fmla="*/ 105916 h 151147"/>
              <a:gd name="connsiteX41" fmla="*/ 255946 w 302266"/>
              <a:gd name="connsiteY41" fmla="*/ 104729 h 151147"/>
              <a:gd name="connsiteX42" fmla="*/ 256992 w 302266"/>
              <a:gd name="connsiteY42" fmla="*/ 103446 h 151147"/>
              <a:gd name="connsiteX43" fmla="*/ 258821 w 302266"/>
              <a:gd name="connsiteY43" fmla="*/ 100773 h 151147"/>
              <a:gd name="connsiteX44" fmla="*/ 261273 w 302266"/>
              <a:gd name="connsiteY44" fmla="*/ 95006 h 151147"/>
              <a:gd name="connsiteX45" fmla="*/ 261141 w 302266"/>
              <a:gd name="connsiteY45" fmla="*/ 82997 h 151147"/>
              <a:gd name="connsiteX46" fmla="*/ 260816 w 302266"/>
              <a:gd name="connsiteY46" fmla="*/ 81907 h 151147"/>
              <a:gd name="connsiteX47" fmla="*/ 260016 w 302266"/>
              <a:gd name="connsiteY47" fmla="*/ 79481 h 151147"/>
              <a:gd name="connsiteX48" fmla="*/ 258812 w 302266"/>
              <a:gd name="connsiteY48" fmla="*/ 76026 h 151147"/>
              <a:gd name="connsiteX49" fmla="*/ 255190 w 302266"/>
              <a:gd name="connsiteY49" fmla="*/ 75956 h 151147"/>
              <a:gd name="connsiteX50" fmla="*/ 252728 w 302266"/>
              <a:gd name="connsiteY50" fmla="*/ 75868 h 151147"/>
              <a:gd name="connsiteX51" fmla="*/ 251594 w 302266"/>
              <a:gd name="connsiteY51" fmla="*/ 75797 h 151147"/>
              <a:gd name="connsiteX52" fmla="*/ 240597 w 302266"/>
              <a:gd name="connsiteY52" fmla="*/ 77169 h 151147"/>
              <a:gd name="connsiteX53" fmla="*/ 235920 w 302266"/>
              <a:gd name="connsiteY53" fmla="*/ 79349 h 151147"/>
              <a:gd name="connsiteX54" fmla="*/ 233810 w 302266"/>
              <a:gd name="connsiteY54" fmla="*/ 80808 h 151147"/>
              <a:gd name="connsiteX55" fmla="*/ 232834 w 302266"/>
              <a:gd name="connsiteY55" fmla="*/ 81644 h 151147"/>
              <a:gd name="connsiteX56" fmla="*/ 231858 w 302266"/>
              <a:gd name="connsiteY56" fmla="*/ 82514 h 151147"/>
              <a:gd name="connsiteX57" fmla="*/ 228623 w 302266"/>
              <a:gd name="connsiteY57" fmla="*/ 86514 h 151147"/>
              <a:gd name="connsiteX58" fmla="*/ 226355 w 302266"/>
              <a:gd name="connsiteY58" fmla="*/ 91164 h 151147"/>
              <a:gd name="connsiteX59" fmla="*/ 224711 w 302266"/>
              <a:gd name="connsiteY59" fmla="*/ 102092 h 151147"/>
              <a:gd name="connsiteX60" fmla="*/ 224808 w 302266"/>
              <a:gd name="connsiteY60" fmla="*/ 105696 h 151147"/>
              <a:gd name="connsiteX61" fmla="*/ 224825 w 302266"/>
              <a:gd name="connsiteY61" fmla="*/ 109353 h 151147"/>
              <a:gd name="connsiteX62" fmla="*/ 177362 w 302266"/>
              <a:gd name="connsiteY62" fmla="*/ 129248 h 151147"/>
              <a:gd name="connsiteX63" fmla="*/ 178188 w 302266"/>
              <a:gd name="connsiteY63" fmla="*/ 130030 h 151147"/>
              <a:gd name="connsiteX64" fmla="*/ 180025 w 302266"/>
              <a:gd name="connsiteY64" fmla="*/ 131709 h 151147"/>
              <a:gd name="connsiteX65" fmla="*/ 182777 w 302266"/>
              <a:gd name="connsiteY65" fmla="*/ 134136 h 151147"/>
              <a:gd name="connsiteX66" fmla="*/ 193740 w 302266"/>
              <a:gd name="connsiteY66" fmla="*/ 139147 h 151147"/>
              <a:gd name="connsiteX67" fmla="*/ 206346 w 302266"/>
              <a:gd name="connsiteY67" fmla="*/ 137555 h 151147"/>
              <a:gd name="connsiteX68" fmla="*/ 209344 w 302266"/>
              <a:gd name="connsiteY68" fmla="*/ 136149 h 151147"/>
              <a:gd name="connsiteX69" fmla="*/ 212052 w 302266"/>
              <a:gd name="connsiteY69" fmla="*/ 134355 h 151147"/>
              <a:gd name="connsiteX70" fmla="*/ 214478 w 302266"/>
              <a:gd name="connsiteY70" fmla="*/ 132325 h 151147"/>
              <a:gd name="connsiteX71" fmla="*/ 216535 w 302266"/>
              <a:gd name="connsiteY71" fmla="*/ 129969 h 151147"/>
              <a:gd name="connsiteX72" fmla="*/ 219577 w 302266"/>
              <a:gd name="connsiteY72" fmla="*/ 124703 h 151147"/>
              <a:gd name="connsiteX73" fmla="*/ 221001 w 302266"/>
              <a:gd name="connsiteY73" fmla="*/ 118795 h 151147"/>
              <a:gd name="connsiteX74" fmla="*/ 221318 w 302266"/>
              <a:gd name="connsiteY74" fmla="*/ 115147 h 151147"/>
              <a:gd name="connsiteX75" fmla="*/ 221511 w 302266"/>
              <a:gd name="connsiteY75" fmla="*/ 111481 h 151147"/>
              <a:gd name="connsiteX76" fmla="*/ 218205 w 302266"/>
              <a:gd name="connsiteY76" fmla="*/ 110048 h 151147"/>
              <a:gd name="connsiteX77" fmla="*/ 214935 w 302266"/>
              <a:gd name="connsiteY77" fmla="*/ 108492 h 151147"/>
              <a:gd name="connsiteX78" fmla="*/ 209573 w 302266"/>
              <a:gd name="connsiteY78" fmla="*/ 106487 h 151147"/>
              <a:gd name="connsiteX79" fmla="*/ 204254 w 302266"/>
              <a:gd name="connsiteY79" fmla="*/ 105573 h 151147"/>
              <a:gd name="connsiteX80" fmla="*/ 201669 w 302266"/>
              <a:gd name="connsiteY80" fmla="*/ 105573 h 151147"/>
              <a:gd name="connsiteX81" fmla="*/ 199102 w 302266"/>
              <a:gd name="connsiteY81" fmla="*/ 105793 h 151147"/>
              <a:gd name="connsiteX82" fmla="*/ 196614 w 302266"/>
              <a:gd name="connsiteY82" fmla="*/ 106356 h 151147"/>
              <a:gd name="connsiteX83" fmla="*/ 194162 w 302266"/>
              <a:gd name="connsiteY83" fmla="*/ 107155 h 151147"/>
              <a:gd name="connsiteX84" fmla="*/ 185775 w 302266"/>
              <a:gd name="connsiteY84" fmla="*/ 113028 h 151147"/>
              <a:gd name="connsiteX85" fmla="*/ 180069 w 302266"/>
              <a:gd name="connsiteY85" fmla="*/ 122487 h 151147"/>
              <a:gd name="connsiteX86" fmla="*/ 178777 w 302266"/>
              <a:gd name="connsiteY86" fmla="*/ 125854 h 151147"/>
              <a:gd name="connsiteX87" fmla="*/ 177836 w 302266"/>
              <a:gd name="connsiteY87" fmla="*/ 128184 h 151147"/>
              <a:gd name="connsiteX88" fmla="*/ 177388 w 302266"/>
              <a:gd name="connsiteY88" fmla="*/ 129230 h 151147"/>
              <a:gd name="connsiteX89" fmla="*/ 125872 w 302266"/>
              <a:gd name="connsiteY89" fmla="*/ 129424 h 151147"/>
              <a:gd name="connsiteX90" fmla="*/ 127402 w 302266"/>
              <a:gd name="connsiteY90" fmla="*/ 132729 h 151147"/>
              <a:gd name="connsiteX91" fmla="*/ 129019 w 302266"/>
              <a:gd name="connsiteY91" fmla="*/ 136052 h 151147"/>
              <a:gd name="connsiteX92" fmla="*/ 132492 w 302266"/>
              <a:gd name="connsiteY92" fmla="*/ 141001 h 151147"/>
              <a:gd name="connsiteX93" fmla="*/ 137230 w 302266"/>
              <a:gd name="connsiteY93" fmla="*/ 144843 h 151147"/>
              <a:gd name="connsiteX94" fmla="*/ 142997 w 302266"/>
              <a:gd name="connsiteY94" fmla="*/ 147314 h 151147"/>
              <a:gd name="connsiteX95" fmla="*/ 149467 w 302266"/>
              <a:gd name="connsiteY95" fmla="*/ 148201 h 151147"/>
              <a:gd name="connsiteX96" fmla="*/ 151129 w 302266"/>
              <a:gd name="connsiteY96" fmla="*/ 148201 h 151147"/>
              <a:gd name="connsiteX97" fmla="*/ 152764 w 302266"/>
              <a:gd name="connsiteY97" fmla="*/ 148034 h 151147"/>
              <a:gd name="connsiteX98" fmla="*/ 155946 w 302266"/>
              <a:gd name="connsiteY98" fmla="*/ 147437 h 151147"/>
              <a:gd name="connsiteX99" fmla="*/ 158962 w 302266"/>
              <a:gd name="connsiteY99" fmla="*/ 146487 h 151147"/>
              <a:gd name="connsiteX100" fmla="*/ 161766 w 302266"/>
              <a:gd name="connsiteY100" fmla="*/ 145098 h 151147"/>
              <a:gd name="connsiteX101" fmla="*/ 166593 w 302266"/>
              <a:gd name="connsiteY101" fmla="*/ 141406 h 151147"/>
              <a:gd name="connsiteX102" fmla="*/ 170179 w 302266"/>
              <a:gd name="connsiteY102" fmla="*/ 136500 h 151147"/>
              <a:gd name="connsiteX103" fmla="*/ 171876 w 302266"/>
              <a:gd name="connsiteY103" fmla="*/ 133265 h 151147"/>
              <a:gd name="connsiteX104" fmla="*/ 173467 w 302266"/>
              <a:gd name="connsiteY104" fmla="*/ 129951 h 151147"/>
              <a:gd name="connsiteX105" fmla="*/ 170962 w 302266"/>
              <a:gd name="connsiteY105" fmla="*/ 127358 h 151147"/>
              <a:gd name="connsiteX106" fmla="*/ 168535 w 302266"/>
              <a:gd name="connsiteY106" fmla="*/ 124659 h 151147"/>
              <a:gd name="connsiteX107" fmla="*/ 164351 w 302266"/>
              <a:gd name="connsiteY107" fmla="*/ 120747 h 151147"/>
              <a:gd name="connsiteX108" fmla="*/ 159788 w 302266"/>
              <a:gd name="connsiteY108" fmla="*/ 117854 h 151147"/>
              <a:gd name="connsiteX109" fmla="*/ 157397 w 302266"/>
              <a:gd name="connsiteY109" fmla="*/ 116861 h 151147"/>
              <a:gd name="connsiteX110" fmla="*/ 154935 w 302266"/>
              <a:gd name="connsiteY110" fmla="*/ 116079 h 151147"/>
              <a:gd name="connsiteX111" fmla="*/ 152412 w 302266"/>
              <a:gd name="connsiteY111" fmla="*/ 115621 h 151147"/>
              <a:gd name="connsiteX112" fmla="*/ 151129 w 302266"/>
              <a:gd name="connsiteY112" fmla="*/ 115525 h 151147"/>
              <a:gd name="connsiteX113" fmla="*/ 149828 w 302266"/>
              <a:gd name="connsiteY113" fmla="*/ 115446 h 151147"/>
              <a:gd name="connsiteX114" fmla="*/ 144703 w 302266"/>
              <a:gd name="connsiteY114" fmla="*/ 115991 h 151147"/>
              <a:gd name="connsiteX115" fmla="*/ 139815 w 302266"/>
              <a:gd name="connsiteY115" fmla="*/ 117652 h 151147"/>
              <a:gd name="connsiteX116" fmla="*/ 135199 w 302266"/>
              <a:gd name="connsiteY116" fmla="*/ 120395 h 151147"/>
              <a:gd name="connsiteX117" fmla="*/ 130936 w 302266"/>
              <a:gd name="connsiteY117" fmla="*/ 124245 h 151147"/>
              <a:gd name="connsiteX118" fmla="*/ 128456 w 302266"/>
              <a:gd name="connsiteY118" fmla="*/ 126839 h 151147"/>
              <a:gd name="connsiteX119" fmla="*/ 125881 w 302266"/>
              <a:gd name="connsiteY119" fmla="*/ 129415 h 151147"/>
              <a:gd name="connsiteX120" fmla="*/ 78241 w 302266"/>
              <a:gd name="connsiteY120" fmla="*/ 109898 h 151147"/>
              <a:gd name="connsiteX121" fmla="*/ 78382 w 302266"/>
              <a:gd name="connsiteY121" fmla="*/ 113538 h 151147"/>
              <a:gd name="connsiteX122" fmla="*/ 78602 w 302266"/>
              <a:gd name="connsiteY122" fmla="*/ 117221 h 151147"/>
              <a:gd name="connsiteX123" fmla="*/ 79903 w 302266"/>
              <a:gd name="connsiteY123" fmla="*/ 123129 h 151147"/>
              <a:gd name="connsiteX124" fmla="*/ 82804 w 302266"/>
              <a:gd name="connsiteY124" fmla="*/ 128492 h 151147"/>
              <a:gd name="connsiteX125" fmla="*/ 87173 w 302266"/>
              <a:gd name="connsiteY125" fmla="*/ 133002 h 151147"/>
              <a:gd name="connsiteX126" fmla="*/ 92808 w 302266"/>
              <a:gd name="connsiteY126" fmla="*/ 136316 h 151147"/>
              <a:gd name="connsiteX127" fmla="*/ 99103 w 302266"/>
              <a:gd name="connsiteY127" fmla="*/ 138083 h 151147"/>
              <a:gd name="connsiteX128" fmla="*/ 102268 w 302266"/>
              <a:gd name="connsiteY128" fmla="*/ 138329 h 151147"/>
              <a:gd name="connsiteX129" fmla="*/ 105380 w 302266"/>
              <a:gd name="connsiteY129" fmla="*/ 138144 h 151147"/>
              <a:gd name="connsiteX130" fmla="*/ 108377 w 302266"/>
              <a:gd name="connsiteY130" fmla="*/ 137582 h 151147"/>
              <a:gd name="connsiteX131" fmla="*/ 111261 w 302266"/>
              <a:gd name="connsiteY131" fmla="*/ 136553 h 151147"/>
              <a:gd name="connsiteX132" fmla="*/ 116430 w 302266"/>
              <a:gd name="connsiteY132" fmla="*/ 133432 h 151147"/>
              <a:gd name="connsiteX133" fmla="*/ 117318 w 302266"/>
              <a:gd name="connsiteY133" fmla="*/ 132694 h 151147"/>
              <a:gd name="connsiteX134" fmla="*/ 119252 w 302266"/>
              <a:gd name="connsiteY134" fmla="*/ 131032 h 151147"/>
              <a:gd name="connsiteX135" fmla="*/ 121986 w 302266"/>
              <a:gd name="connsiteY135" fmla="*/ 128597 h 151147"/>
              <a:gd name="connsiteX136" fmla="*/ 120659 w 302266"/>
              <a:gd name="connsiteY136" fmla="*/ 125221 h 151147"/>
              <a:gd name="connsiteX137" fmla="*/ 119806 w 302266"/>
              <a:gd name="connsiteY137" fmla="*/ 122918 h 151147"/>
              <a:gd name="connsiteX138" fmla="*/ 119437 w 302266"/>
              <a:gd name="connsiteY138" fmla="*/ 121863 h 151147"/>
              <a:gd name="connsiteX139" fmla="*/ 117081 w 302266"/>
              <a:gd name="connsiteY139" fmla="*/ 116606 h 151147"/>
              <a:gd name="connsiteX140" fmla="*/ 115604 w 302266"/>
              <a:gd name="connsiteY140" fmla="*/ 114338 h 151147"/>
              <a:gd name="connsiteX141" fmla="*/ 113969 w 302266"/>
              <a:gd name="connsiteY141" fmla="*/ 112219 h 151147"/>
              <a:gd name="connsiteX142" fmla="*/ 112149 w 302266"/>
              <a:gd name="connsiteY142" fmla="*/ 110364 h 151147"/>
              <a:gd name="connsiteX143" fmla="*/ 110171 w 302266"/>
              <a:gd name="connsiteY143" fmla="*/ 108738 h 151147"/>
              <a:gd name="connsiteX144" fmla="*/ 105705 w 302266"/>
              <a:gd name="connsiteY144" fmla="*/ 106206 h 151147"/>
              <a:gd name="connsiteX145" fmla="*/ 100782 w 302266"/>
              <a:gd name="connsiteY145" fmla="*/ 104747 h 151147"/>
              <a:gd name="connsiteX146" fmla="*/ 95639 w 302266"/>
              <a:gd name="connsiteY146" fmla="*/ 104386 h 151147"/>
              <a:gd name="connsiteX147" fmla="*/ 90320 w 302266"/>
              <a:gd name="connsiteY147" fmla="*/ 105142 h 151147"/>
              <a:gd name="connsiteX148" fmla="*/ 84905 w 302266"/>
              <a:gd name="connsiteY148" fmla="*/ 107059 h 151147"/>
              <a:gd name="connsiteX149" fmla="*/ 81617 w 302266"/>
              <a:gd name="connsiteY149" fmla="*/ 108501 h 151147"/>
              <a:gd name="connsiteX150" fmla="*/ 78250 w 302266"/>
              <a:gd name="connsiteY150" fmla="*/ 109898 h 151147"/>
              <a:gd name="connsiteX151" fmla="*/ 41688 w 302266"/>
              <a:gd name="connsiteY151" fmla="*/ 73626 h 151147"/>
              <a:gd name="connsiteX152" fmla="*/ 41292 w 302266"/>
              <a:gd name="connsiteY152" fmla="*/ 74681 h 151147"/>
              <a:gd name="connsiteX153" fmla="*/ 40439 w 302266"/>
              <a:gd name="connsiteY153" fmla="*/ 77028 h 151147"/>
              <a:gd name="connsiteX154" fmla="*/ 39253 w 302266"/>
              <a:gd name="connsiteY154" fmla="*/ 80509 h 151147"/>
              <a:gd name="connsiteX155" fmla="*/ 38813 w 302266"/>
              <a:gd name="connsiteY155" fmla="*/ 92553 h 151147"/>
              <a:gd name="connsiteX156" fmla="*/ 41160 w 302266"/>
              <a:gd name="connsiteY156" fmla="*/ 98356 h 151147"/>
              <a:gd name="connsiteX157" fmla="*/ 45090 w 302266"/>
              <a:gd name="connsiteY157" fmla="*/ 103569 h 151147"/>
              <a:gd name="connsiteX158" fmla="*/ 46277 w 302266"/>
              <a:gd name="connsiteY158" fmla="*/ 104738 h 151147"/>
              <a:gd name="connsiteX159" fmla="*/ 47551 w 302266"/>
              <a:gd name="connsiteY159" fmla="*/ 105784 h 151147"/>
              <a:gd name="connsiteX160" fmla="*/ 50224 w 302266"/>
              <a:gd name="connsiteY160" fmla="*/ 107613 h 151147"/>
              <a:gd name="connsiteX161" fmla="*/ 55991 w 302266"/>
              <a:gd name="connsiteY161" fmla="*/ 110074 h 151147"/>
              <a:gd name="connsiteX162" fmla="*/ 68000 w 302266"/>
              <a:gd name="connsiteY162" fmla="*/ 109951 h 151147"/>
              <a:gd name="connsiteX163" fmla="*/ 69099 w 302266"/>
              <a:gd name="connsiteY163" fmla="*/ 109626 h 151147"/>
              <a:gd name="connsiteX164" fmla="*/ 71516 w 302266"/>
              <a:gd name="connsiteY164" fmla="*/ 108835 h 151147"/>
              <a:gd name="connsiteX165" fmla="*/ 74980 w 302266"/>
              <a:gd name="connsiteY165" fmla="*/ 107630 h 151147"/>
              <a:gd name="connsiteX166" fmla="*/ 75050 w 302266"/>
              <a:gd name="connsiteY166" fmla="*/ 104008 h 151147"/>
              <a:gd name="connsiteX167" fmla="*/ 75147 w 302266"/>
              <a:gd name="connsiteY167" fmla="*/ 101547 h 151147"/>
              <a:gd name="connsiteX168" fmla="*/ 75217 w 302266"/>
              <a:gd name="connsiteY168" fmla="*/ 100413 h 151147"/>
              <a:gd name="connsiteX169" fmla="*/ 73855 w 302266"/>
              <a:gd name="connsiteY169" fmla="*/ 89415 h 151147"/>
              <a:gd name="connsiteX170" fmla="*/ 71674 w 302266"/>
              <a:gd name="connsiteY170" fmla="*/ 84738 h 151147"/>
              <a:gd name="connsiteX171" fmla="*/ 70215 w 302266"/>
              <a:gd name="connsiteY171" fmla="*/ 82628 h 151147"/>
              <a:gd name="connsiteX172" fmla="*/ 69380 w 302266"/>
              <a:gd name="connsiteY172" fmla="*/ 81652 h 151147"/>
              <a:gd name="connsiteX173" fmla="*/ 68518 w 302266"/>
              <a:gd name="connsiteY173" fmla="*/ 80676 h 151147"/>
              <a:gd name="connsiteX174" fmla="*/ 64527 w 302266"/>
              <a:gd name="connsiteY174" fmla="*/ 77441 h 151147"/>
              <a:gd name="connsiteX175" fmla="*/ 59877 w 302266"/>
              <a:gd name="connsiteY175" fmla="*/ 75173 h 151147"/>
              <a:gd name="connsiteX176" fmla="*/ 48949 w 302266"/>
              <a:gd name="connsiteY176" fmla="*/ 73520 h 151147"/>
              <a:gd name="connsiteX177" fmla="*/ 45345 w 302266"/>
              <a:gd name="connsiteY177" fmla="*/ 73608 h 151147"/>
              <a:gd name="connsiteX178" fmla="*/ 42831 w 302266"/>
              <a:gd name="connsiteY178" fmla="*/ 73626 h 151147"/>
              <a:gd name="connsiteX179" fmla="*/ 41688 w 302266"/>
              <a:gd name="connsiteY179" fmla="*/ 73626 h 151147"/>
              <a:gd name="connsiteX180" fmla="*/ 21837 w 302266"/>
              <a:gd name="connsiteY180" fmla="*/ 26136 h 151147"/>
              <a:gd name="connsiteX181" fmla="*/ 21046 w 302266"/>
              <a:gd name="connsiteY181" fmla="*/ 26962 h 151147"/>
              <a:gd name="connsiteX182" fmla="*/ 19367 w 302266"/>
              <a:gd name="connsiteY182" fmla="*/ 28800 h 151147"/>
              <a:gd name="connsiteX183" fmla="*/ 16941 w 302266"/>
              <a:gd name="connsiteY183" fmla="*/ 31551 h 151147"/>
              <a:gd name="connsiteX184" fmla="*/ 13653 w 302266"/>
              <a:gd name="connsiteY184" fmla="*/ 36659 h 151147"/>
              <a:gd name="connsiteX185" fmla="*/ 11921 w 302266"/>
              <a:gd name="connsiteY185" fmla="*/ 42505 h 151147"/>
              <a:gd name="connsiteX186" fmla="*/ 13494 w 302266"/>
              <a:gd name="connsiteY186" fmla="*/ 55103 h 151147"/>
              <a:gd name="connsiteX187" fmla="*/ 14901 w 302266"/>
              <a:gd name="connsiteY187" fmla="*/ 58110 h 151147"/>
              <a:gd name="connsiteX188" fmla="*/ 16694 w 302266"/>
              <a:gd name="connsiteY188" fmla="*/ 60817 h 151147"/>
              <a:gd name="connsiteX189" fmla="*/ 18734 w 302266"/>
              <a:gd name="connsiteY189" fmla="*/ 63244 h 151147"/>
              <a:gd name="connsiteX190" fmla="*/ 21081 w 302266"/>
              <a:gd name="connsiteY190" fmla="*/ 65301 h 151147"/>
              <a:gd name="connsiteX191" fmla="*/ 26347 w 302266"/>
              <a:gd name="connsiteY191" fmla="*/ 68342 h 151147"/>
              <a:gd name="connsiteX192" fmla="*/ 32246 w 302266"/>
              <a:gd name="connsiteY192" fmla="*/ 69758 h 151147"/>
              <a:gd name="connsiteX193" fmla="*/ 35894 w 302266"/>
              <a:gd name="connsiteY193" fmla="*/ 70083 h 151147"/>
              <a:gd name="connsiteX194" fmla="*/ 39569 w 302266"/>
              <a:gd name="connsiteY194" fmla="*/ 70285 h 151147"/>
              <a:gd name="connsiteX195" fmla="*/ 41002 w 302266"/>
              <a:gd name="connsiteY195" fmla="*/ 66980 h 151147"/>
              <a:gd name="connsiteX196" fmla="*/ 42558 w 302266"/>
              <a:gd name="connsiteY196" fmla="*/ 63701 h 151147"/>
              <a:gd name="connsiteX197" fmla="*/ 44562 w 302266"/>
              <a:gd name="connsiteY197" fmla="*/ 58347 h 151147"/>
              <a:gd name="connsiteX198" fmla="*/ 45485 w 302266"/>
              <a:gd name="connsiteY198" fmla="*/ 53028 h 151147"/>
              <a:gd name="connsiteX199" fmla="*/ 45485 w 302266"/>
              <a:gd name="connsiteY199" fmla="*/ 50444 h 151147"/>
              <a:gd name="connsiteX200" fmla="*/ 45266 w 302266"/>
              <a:gd name="connsiteY200" fmla="*/ 47877 h 151147"/>
              <a:gd name="connsiteX201" fmla="*/ 44703 w 302266"/>
              <a:gd name="connsiteY201" fmla="*/ 45380 h 151147"/>
              <a:gd name="connsiteX202" fmla="*/ 43903 w 302266"/>
              <a:gd name="connsiteY202" fmla="*/ 42918 h 151147"/>
              <a:gd name="connsiteX203" fmla="*/ 38048 w 302266"/>
              <a:gd name="connsiteY203" fmla="*/ 34532 h 151147"/>
              <a:gd name="connsiteX204" fmla="*/ 33740 w 302266"/>
              <a:gd name="connsiteY204" fmla="*/ 31314 h 151147"/>
              <a:gd name="connsiteX205" fmla="*/ 28589 w 302266"/>
              <a:gd name="connsiteY205" fmla="*/ 28826 h 151147"/>
              <a:gd name="connsiteX206" fmla="*/ 25222 w 302266"/>
              <a:gd name="connsiteY206" fmla="*/ 27534 h 151147"/>
              <a:gd name="connsiteX207" fmla="*/ 22892 w 302266"/>
              <a:gd name="connsiteY207" fmla="*/ 26593 h 151147"/>
              <a:gd name="connsiteX208" fmla="*/ 21855 w 302266"/>
              <a:gd name="connsiteY208" fmla="*/ 26145 h 151147"/>
              <a:gd name="connsiteX209" fmla="*/ 14585 w 302266"/>
              <a:gd name="connsiteY209" fmla="*/ 18919 h 151147"/>
              <a:gd name="connsiteX210" fmla="*/ 17820 w 302266"/>
              <a:gd name="connsiteY210" fmla="*/ 20615 h 151147"/>
              <a:gd name="connsiteX211" fmla="*/ 21134 w 302266"/>
              <a:gd name="connsiteY211" fmla="*/ 22206 h 151147"/>
              <a:gd name="connsiteX212" fmla="*/ 23727 w 302266"/>
              <a:gd name="connsiteY212" fmla="*/ 19710 h 151147"/>
              <a:gd name="connsiteX213" fmla="*/ 26435 w 302266"/>
              <a:gd name="connsiteY213" fmla="*/ 17292 h 151147"/>
              <a:gd name="connsiteX214" fmla="*/ 32923 w 302266"/>
              <a:gd name="connsiteY214" fmla="*/ 9187 h 151147"/>
              <a:gd name="connsiteX215" fmla="*/ 35569 w 302266"/>
              <a:gd name="connsiteY215" fmla="*/ 0 h 151147"/>
              <a:gd name="connsiteX216" fmla="*/ 38505 w 302266"/>
              <a:gd name="connsiteY216" fmla="*/ 0 h 151147"/>
              <a:gd name="connsiteX217" fmla="*/ 37591 w 302266"/>
              <a:gd name="connsiteY217" fmla="*/ 5363 h 151147"/>
              <a:gd name="connsiteX218" fmla="*/ 35578 w 302266"/>
              <a:gd name="connsiteY218" fmla="*/ 10479 h 151147"/>
              <a:gd name="connsiteX219" fmla="*/ 32483 w 302266"/>
              <a:gd name="connsiteY219" fmla="*/ 15332 h 151147"/>
              <a:gd name="connsiteX220" fmla="*/ 28299 w 302266"/>
              <a:gd name="connsiteY220" fmla="*/ 19833 h 151147"/>
              <a:gd name="connsiteX221" fmla="*/ 26294 w 302266"/>
              <a:gd name="connsiteY221" fmla="*/ 21714 h 151147"/>
              <a:gd name="connsiteX222" fmla="*/ 24299 w 302266"/>
              <a:gd name="connsiteY222" fmla="*/ 23648 h 151147"/>
              <a:gd name="connsiteX223" fmla="*/ 26839 w 302266"/>
              <a:gd name="connsiteY223" fmla="*/ 24747 h 151147"/>
              <a:gd name="connsiteX224" fmla="*/ 29406 w 302266"/>
              <a:gd name="connsiteY224" fmla="*/ 25784 h 151147"/>
              <a:gd name="connsiteX225" fmla="*/ 40070 w 302266"/>
              <a:gd name="connsiteY225" fmla="*/ 32360 h 151147"/>
              <a:gd name="connsiteX226" fmla="*/ 42083 w 302266"/>
              <a:gd name="connsiteY226" fmla="*/ 34470 h 151147"/>
              <a:gd name="connsiteX227" fmla="*/ 43877 w 302266"/>
              <a:gd name="connsiteY227" fmla="*/ 36738 h 151147"/>
              <a:gd name="connsiteX228" fmla="*/ 45354 w 302266"/>
              <a:gd name="connsiteY228" fmla="*/ 39200 h 151147"/>
              <a:gd name="connsiteX229" fmla="*/ 46611 w 302266"/>
              <a:gd name="connsiteY229" fmla="*/ 41820 h 151147"/>
              <a:gd name="connsiteX230" fmla="*/ 48149 w 302266"/>
              <a:gd name="connsiteY230" fmla="*/ 47384 h 151147"/>
              <a:gd name="connsiteX231" fmla="*/ 48431 w 302266"/>
              <a:gd name="connsiteY231" fmla="*/ 53187 h 151147"/>
              <a:gd name="connsiteX232" fmla="*/ 48079 w 302266"/>
              <a:gd name="connsiteY232" fmla="*/ 56184 h 151147"/>
              <a:gd name="connsiteX233" fmla="*/ 47472 w 302266"/>
              <a:gd name="connsiteY233" fmla="*/ 59191 h 151147"/>
              <a:gd name="connsiteX234" fmla="*/ 45248 w 302266"/>
              <a:gd name="connsiteY234" fmla="*/ 65310 h 151147"/>
              <a:gd name="connsiteX235" fmla="*/ 44123 w 302266"/>
              <a:gd name="connsiteY235" fmla="*/ 67824 h 151147"/>
              <a:gd name="connsiteX236" fmla="*/ 43024 w 302266"/>
              <a:gd name="connsiteY236" fmla="*/ 70382 h 151147"/>
              <a:gd name="connsiteX237" fmla="*/ 45784 w 302266"/>
              <a:gd name="connsiteY237" fmla="*/ 70417 h 151147"/>
              <a:gd name="connsiteX238" fmla="*/ 47692 w 302266"/>
              <a:gd name="connsiteY238" fmla="*/ 70400 h 151147"/>
              <a:gd name="connsiteX239" fmla="*/ 48562 w 302266"/>
              <a:gd name="connsiteY239" fmla="*/ 70382 h 151147"/>
              <a:gd name="connsiteX240" fmla="*/ 55041 w 302266"/>
              <a:gd name="connsiteY240" fmla="*/ 70830 h 151147"/>
              <a:gd name="connsiteX241" fmla="*/ 60932 w 302266"/>
              <a:gd name="connsiteY241" fmla="*/ 72369 h 151147"/>
              <a:gd name="connsiteX242" fmla="*/ 70611 w 302266"/>
              <a:gd name="connsiteY242" fmla="*/ 78628 h 151147"/>
              <a:gd name="connsiteX243" fmla="*/ 71586 w 302266"/>
              <a:gd name="connsiteY243" fmla="*/ 79718 h 151147"/>
              <a:gd name="connsiteX244" fmla="*/ 72527 w 302266"/>
              <a:gd name="connsiteY244" fmla="*/ 80817 h 151147"/>
              <a:gd name="connsiteX245" fmla="*/ 74162 w 302266"/>
              <a:gd name="connsiteY245" fmla="*/ 83191 h 151147"/>
              <a:gd name="connsiteX246" fmla="*/ 75542 w 302266"/>
              <a:gd name="connsiteY246" fmla="*/ 85731 h 151147"/>
              <a:gd name="connsiteX247" fmla="*/ 76641 w 302266"/>
              <a:gd name="connsiteY247" fmla="*/ 88457 h 151147"/>
              <a:gd name="connsiteX248" fmla="*/ 77081 w 302266"/>
              <a:gd name="connsiteY248" fmla="*/ 89898 h 151147"/>
              <a:gd name="connsiteX249" fmla="*/ 77485 w 302266"/>
              <a:gd name="connsiteY249" fmla="*/ 91340 h 151147"/>
              <a:gd name="connsiteX250" fmla="*/ 78066 w 302266"/>
              <a:gd name="connsiteY250" fmla="*/ 94373 h 151147"/>
              <a:gd name="connsiteX251" fmla="*/ 78338 w 302266"/>
              <a:gd name="connsiteY251" fmla="*/ 97582 h 151147"/>
              <a:gd name="connsiteX252" fmla="*/ 78356 w 302266"/>
              <a:gd name="connsiteY252" fmla="*/ 100870 h 151147"/>
              <a:gd name="connsiteX253" fmla="*/ 78268 w 302266"/>
              <a:gd name="connsiteY253" fmla="*/ 103639 h 151147"/>
              <a:gd name="connsiteX254" fmla="*/ 78224 w 302266"/>
              <a:gd name="connsiteY254" fmla="*/ 106435 h 151147"/>
              <a:gd name="connsiteX255" fmla="*/ 79033 w 302266"/>
              <a:gd name="connsiteY255" fmla="*/ 106127 h 151147"/>
              <a:gd name="connsiteX256" fmla="*/ 80808 w 302266"/>
              <a:gd name="connsiteY256" fmla="*/ 105406 h 151147"/>
              <a:gd name="connsiteX257" fmla="*/ 83367 w 302266"/>
              <a:gd name="connsiteY257" fmla="*/ 104307 h 151147"/>
              <a:gd name="connsiteX258" fmla="*/ 89512 w 302266"/>
              <a:gd name="connsiteY258" fmla="*/ 102268 h 151147"/>
              <a:gd name="connsiteX259" fmla="*/ 95542 w 302266"/>
              <a:gd name="connsiteY259" fmla="*/ 101450 h 151147"/>
              <a:gd name="connsiteX260" fmla="*/ 101336 w 302266"/>
              <a:gd name="connsiteY260" fmla="*/ 101863 h 151147"/>
              <a:gd name="connsiteX261" fmla="*/ 106865 w 302266"/>
              <a:gd name="connsiteY261" fmla="*/ 103534 h 151147"/>
              <a:gd name="connsiteX262" fmla="*/ 111885 w 302266"/>
              <a:gd name="connsiteY262" fmla="*/ 106391 h 151147"/>
              <a:gd name="connsiteX263" fmla="*/ 116184 w 302266"/>
              <a:gd name="connsiteY263" fmla="*/ 110294 h 151147"/>
              <a:gd name="connsiteX264" fmla="*/ 122522 w 302266"/>
              <a:gd name="connsiteY264" fmla="*/ 121063 h 151147"/>
              <a:gd name="connsiteX265" fmla="*/ 123498 w 302266"/>
              <a:gd name="connsiteY265" fmla="*/ 123657 h 151147"/>
              <a:gd name="connsiteX266" fmla="*/ 124527 w 302266"/>
              <a:gd name="connsiteY266" fmla="*/ 126259 h 151147"/>
              <a:gd name="connsiteX267" fmla="*/ 126514 w 302266"/>
              <a:gd name="connsiteY267" fmla="*/ 124307 h 151147"/>
              <a:gd name="connsiteX268" fmla="*/ 128456 w 302266"/>
              <a:gd name="connsiteY268" fmla="*/ 122311 h 151147"/>
              <a:gd name="connsiteX269" fmla="*/ 133344 w 302266"/>
              <a:gd name="connsiteY269" fmla="*/ 118065 h 151147"/>
              <a:gd name="connsiteX270" fmla="*/ 138593 w 302266"/>
              <a:gd name="connsiteY270" fmla="*/ 114988 h 151147"/>
              <a:gd name="connsiteX271" fmla="*/ 144105 w 302266"/>
              <a:gd name="connsiteY271" fmla="*/ 113133 h 151147"/>
              <a:gd name="connsiteX272" fmla="*/ 146953 w 302266"/>
              <a:gd name="connsiteY272" fmla="*/ 112676 h 151147"/>
              <a:gd name="connsiteX273" fmla="*/ 149872 w 302266"/>
              <a:gd name="connsiteY273" fmla="*/ 112553 h 151147"/>
              <a:gd name="connsiteX274" fmla="*/ 161098 w 302266"/>
              <a:gd name="connsiteY274" fmla="*/ 115226 h 151147"/>
              <a:gd name="connsiteX275" fmla="*/ 166276 w 302266"/>
              <a:gd name="connsiteY275" fmla="*/ 118408 h 151147"/>
              <a:gd name="connsiteX276" fmla="*/ 171076 w 302266"/>
              <a:gd name="connsiteY276" fmla="*/ 122813 h 151147"/>
              <a:gd name="connsiteX277" fmla="*/ 172957 w 302266"/>
              <a:gd name="connsiteY277" fmla="*/ 124817 h 151147"/>
              <a:gd name="connsiteX278" fmla="*/ 174900 w 302266"/>
              <a:gd name="connsiteY278" fmla="*/ 126813 h 151147"/>
              <a:gd name="connsiteX279" fmla="*/ 175999 w 302266"/>
              <a:gd name="connsiteY279" fmla="*/ 124272 h 151147"/>
              <a:gd name="connsiteX280" fmla="*/ 177036 w 302266"/>
              <a:gd name="connsiteY280" fmla="*/ 121705 h 151147"/>
              <a:gd name="connsiteX281" fmla="*/ 179929 w 302266"/>
              <a:gd name="connsiteY281" fmla="*/ 115885 h 151147"/>
              <a:gd name="connsiteX282" fmla="*/ 181678 w 302266"/>
              <a:gd name="connsiteY282" fmla="*/ 113336 h 151147"/>
              <a:gd name="connsiteX283" fmla="*/ 183603 w 302266"/>
              <a:gd name="connsiteY283" fmla="*/ 111032 h 151147"/>
              <a:gd name="connsiteX284" fmla="*/ 187981 w 302266"/>
              <a:gd name="connsiteY284" fmla="*/ 107226 h 151147"/>
              <a:gd name="connsiteX285" fmla="*/ 190443 w 302266"/>
              <a:gd name="connsiteY285" fmla="*/ 105740 h 151147"/>
              <a:gd name="connsiteX286" fmla="*/ 193072 w 302266"/>
              <a:gd name="connsiteY286" fmla="*/ 104483 h 151147"/>
              <a:gd name="connsiteX287" fmla="*/ 198636 w 302266"/>
              <a:gd name="connsiteY287" fmla="*/ 102945 h 151147"/>
              <a:gd name="connsiteX288" fmla="*/ 204430 w 302266"/>
              <a:gd name="connsiteY288" fmla="*/ 102663 h 151147"/>
              <a:gd name="connsiteX289" fmla="*/ 207419 w 302266"/>
              <a:gd name="connsiteY289" fmla="*/ 103006 h 151147"/>
              <a:gd name="connsiteX290" fmla="*/ 210425 w 302266"/>
              <a:gd name="connsiteY290" fmla="*/ 103613 h 151147"/>
              <a:gd name="connsiteX291" fmla="*/ 216544 w 302266"/>
              <a:gd name="connsiteY291" fmla="*/ 105828 h 151147"/>
              <a:gd name="connsiteX292" fmla="*/ 219058 w 302266"/>
              <a:gd name="connsiteY292" fmla="*/ 106953 h 151147"/>
              <a:gd name="connsiteX293" fmla="*/ 221625 w 302266"/>
              <a:gd name="connsiteY293" fmla="*/ 108052 h 151147"/>
              <a:gd name="connsiteX294" fmla="*/ 221660 w 302266"/>
              <a:gd name="connsiteY294" fmla="*/ 105292 h 151147"/>
              <a:gd name="connsiteX295" fmla="*/ 221643 w 302266"/>
              <a:gd name="connsiteY295" fmla="*/ 103384 h 151147"/>
              <a:gd name="connsiteX296" fmla="*/ 221625 w 302266"/>
              <a:gd name="connsiteY296" fmla="*/ 102514 h 151147"/>
              <a:gd name="connsiteX297" fmla="*/ 222074 w 302266"/>
              <a:gd name="connsiteY297" fmla="*/ 96035 h 151147"/>
              <a:gd name="connsiteX298" fmla="*/ 223612 w 302266"/>
              <a:gd name="connsiteY298" fmla="*/ 90136 h 151147"/>
              <a:gd name="connsiteX299" fmla="*/ 229863 w 302266"/>
              <a:gd name="connsiteY299" fmla="*/ 80448 h 151147"/>
              <a:gd name="connsiteX300" fmla="*/ 232052 w 302266"/>
              <a:gd name="connsiteY300" fmla="*/ 78523 h 151147"/>
              <a:gd name="connsiteX301" fmla="*/ 234425 w 302266"/>
              <a:gd name="connsiteY301" fmla="*/ 76888 h 151147"/>
              <a:gd name="connsiteX302" fmla="*/ 239682 w 302266"/>
              <a:gd name="connsiteY302" fmla="*/ 74400 h 151147"/>
              <a:gd name="connsiteX303" fmla="*/ 242557 w 302266"/>
              <a:gd name="connsiteY303" fmla="*/ 73556 h 151147"/>
              <a:gd name="connsiteX304" fmla="*/ 245590 w 302266"/>
              <a:gd name="connsiteY304" fmla="*/ 72975 h 151147"/>
              <a:gd name="connsiteX305" fmla="*/ 248790 w 302266"/>
              <a:gd name="connsiteY305" fmla="*/ 72694 h 151147"/>
              <a:gd name="connsiteX306" fmla="*/ 252078 w 302266"/>
              <a:gd name="connsiteY306" fmla="*/ 72677 h 151147"/>
              <a:gd name="connsiteX307" fmla="*/ 254847 w 302266"/>
              <a:gd name="connsiteY307" fmla="*/ 72764 h 151147"/>
              <a:gd name="connsiteX308" fmla="*/ 257643 w 302266"/>
              <a:gd name="connsiteY308" fmla="*/ 72808 h 151147"/>
              <a:gd name="connsiteX309" fmla="*/ 256605 w 302266"/>
              <a:gd name="connsiteY309" fmla="*/ 70233 h 151147"/>
              <a:gd name="connsiteX310" fmla="*/ 255506 w 302266"/>
              <a:gd name="connsiteY310" fmla="*/ 67674 h 151147"/>
              <a:gd name="connsiteX311" fmla="*/ 253458 w 302266"/>
              <a:gd name="connsiteY311" fmla="*/ 61529 h 151147"/>
              <a:gd name="connsiteX312" fmla="*/ 252640 w 302266"/>
              <a:gd name="connsiteY312" fmla="*/ 55507 h 151147"/>
              <a:gd name="connsiteX313" fmla="*/ 253045 w 302266"/>
              <a:gd name="connsiteY313" fmla="*/ 49714 h 151147"/>
              <a:gd name="connsiteX314" fmla="*/ 254715 w 302266"/>
              <a:gd name="connsiteY314" fmla="*/ 44184 h 151147"/>
              <a:gd name="connsiteX315" fmla="*/ 257563 w 302266"/>
              <a:gd name="connsiteY315" fmla="*/ 39156 h 151147"/>
              <a:gd name="connsiteX316" fmla="*/ 261458 w 302266"/>
              <a:gd name="connsiteY316" fmla="*/ 34857 h 151147"/>
              <a:gd name="connsiteX317" fmla="*/ 272218 w 302266"/>
              <a:gd name="connsiteY317" fmla="*/ 28510 h 151147"/>
              <a:gd name="connsiteX318" fmla="*/ 274812 w 302266"/>
              <a:gd name="connsiteY318" fmla="*/ 27534 h 151147"/>
              <a:gd name="connsiteX319" fmla="*/ 277414 w 302266"/>
              <a:gd name="connsiteY319" fmla="*/ 26505 h 151147"/>
              <a:gd name="connsiteX320" fmla="*/ 276816 w 302266"/>
              <a:gd name="connsiteY320" fmla="*/ 25881 h 151147"/>
              <a:gd name="connsiteX321" fmla="*/ 275454 w 302266"/>
              <a:gd name="connsiteY321" fmla="*/ 24519 h 151147"/>
              <a:gd name="connsiteX322" fmla="*/ 273458 w 302266"/>
              <a:gd name="connsiteY322" fmla="*/ 22585 h 151147"/>
              <a:gd name="connsiteX323" fmla="*/ 269203 w 302266"/>
              <a:gd name="connsiteY323" fmla="*/ 17705 h 151147"/>
              <a:gd name="connsiteX324" fmla="*/ 266126 w 302266"/>
              <a:gd name="connsiteY324" fmla="*/ 12457 h 151147"/>
              <a:gd name="connsiteX325" fmla="*/ 264262 w 302266"/>
              <a:gd name="connsiteY325" fmla="*/ 6945 h 151147"/>
              <a:gd name="connsiteX326" fmla="*/ 263796 w 302266"/>
              <a:gd name="connsiteY326" fmla="*/ 4097 h 151147"/>
              <a:gd name="connsiteX327" fmla="*/ 263673 w 302266"/>
              <a:gd name="connsiteY327" fmla="*/ 1178 h 151147"/>
              <a:gd name="connsiteX328" fmla="*/ 263735 w 302266"/>
              <a:gd name="connsiteY328" fmla="*/ 26 h 151147"/>
              <a:gd name="connsiteX329" fmla="*/ 266662 w 302266"/>
              <a:gd name="connsiteY329" fmla="*/ 26 h 151147"/>
              <a:gd name="connsiteX330" fmla="*/ 266592 w 302266"/>
              <a:gd name="connsiteY330" fmla="*/ 1204 h 151147"/>
              <a:gd name="connsiteX331" fmla="*/ 267146 w 302266"/>
              <a:gd name="connsiteY331" fmla="*/ 6330 h 151147"/>
              <a:gd name="connsiteX332" fmla="*/ 268807 w 302266"/>
              <a:gd name="connsiteY332" fmla="*/ 11218 h 151147"/>
              <a:gd name="connsiteX333" fmla="*/ 271559 w 302266"/>
              <a:gd name="connsiteY333" fmla="*/ 15833 h 151147"/>
              <a:gd name="connsiteX334" fmla="*/ 275418 w 302266"/>
              <a:gd name="connsiteY334" fmla="*/ 20097 h 151147"/>
              <a:gd name="connsiteX335" fmla="*/ 278012 w 302266"/>
              <a:gd name="connsiteY335" fmla="*/ 22576 h 151147"/>
              <a:gd name="connsiteX336" fmla="*/ 280588 w 302266"/>
              <a:gd name="connsiteY336" fmla="*/ 25143 h 151147"/>
              <a:gd name="connsiteX337" fmla="*/ 283893 w 302266"/>
              <a:gd name="connsiteY337" fmla="*/ 23613 h 151147"/>
              <a:gd name="connsiteX338" fmla="*/ 287216 w 302266"/>
              <a:gd name="connsiteY338" fmla="*/ 21987 h 151147"/>
              <a:gd name="connsiteX339" fmla="*/ 292157 w 302266"/>
              <a:gd name="connsiteY339" fmla="*/ 18514 h 151147"/>
              <a:gd name="connsiteX340" fmla="*/ 295990 w 302266"/>
              <a:gd name="connsiteY340" fmla="*/ 13776 h 151147"/>
              <a:gd name="connsiteX341" fmla="*/ 298460 w 302266"/>
              <a:gd name="connsiteY341" fmla="*/ 8009 h 151147"/>
              <a:gd name="connsiteX342" fmla="*/ 299339 w 302266"/>
              <a:gd name="connsiteY342" fmla="*/ 1538 h 151147"/>
              <a:gd name="connsiteX343" fmla="*/ 299339 w 302266"/>
              <a:gd name="connsiteY343" fmla="*/ 35 h 151147"/>
              <a:gd name="connsiteX344" fmla="*/ 302267 w 302266"/>
              <a:gd name="connsiteY344" fmla="*/ 35 h 151147"/>
              <a:gd name="connsiteX345" fmla="*/ 302267 w 302266"/>
              <a:gd name="connsiteY345" fmla="*/ 1574 h 151147"/>
              <a:gd name="connsiteX346" fmla="*/ 301968 w 302266"/>
              <a:gd name="connsiteY346" fmla="*/ 5451 h 151147"/>
              <a:gd name="connsiteX347" fmla="*/ 301212 w 302266"/>
              <a:gd name="connsiteY347" fmla="*/ 9169 h 151147"/>
              <a:gd name="connsiteX348" fmla="*/ 298346 w 302266"/>
              <a:gd name="connsiteY348" fmla="*/ 15903 h 151147"/>
              <a:gd name="connsiteX349" fmla="*/ 293906 w 302266"/>
              <a:gd name="connsiteY349" fmla="*/ 21371 h 151147"/>
              <a:gd name="connsiteX350" fmla="*/ 288139 w 302266"/>
              <a:gd name="connsiteY350" fmla="*/ 25283 h 151147"/>
              <a:gd name="connsiteX351" fmla="*/ 285572 w 302266"/>
              <a:gd name="connsiteY351" fmla="*/ 26514 h 151147"/>
              <a:gd name="connsiteX352" fmla="*/ 283814 w 302266"/>
              <a:gd name="connsiteY352" fmla="*/ 27332 h 151147"/>
              <a:gd name="connsiteX353" fmla="*/ 282996 w 302266"/>
              <a:gd name="connsiteY353" fmla="*/ 27692 h 151147"/>
              <a:gd name="connsiteX354" fmla="*/ 284878 w 302266"/>
              <a:gd name="connsiteY354" fmla="*/ 29784 h 151147"/>
              <a:gd name="connsiteX355" fmla="*/ 286750 w 302266"/>
              <a:gd name="connsiteY355" fmla="*/ 31938 h 151147"/>
              <a:gd name="connsiteX356" fmla="*/ 292350 w 302266"/>
              <a:gd name="connsiteY356" fmla="*/ 44624 h 151147"/>
              <a:gd name="connsiteX357" fmla="*/ 292289 w 302266"/>
              <a:gd name="connsiteY357" fmla="*/ 51956 h 151147"/>
              <a:gd name="connsiteX358" fmla="*/ 290196 w 302266"/>
              <a:gd name="connsiteY358" fmla="*/ 59358 h 151147"/>
              <a:gd name="connsiteX359" fmla="*/ 286293 w 302266"/>
              <a:gd name="connsiteY359" fmla="*/ 65986 h 151147"/>
              <a:gd name="connsiteX360" fmla="*/ 281053 w 302266"/>
              <a:gd name="connsiteY360" fmla="*/ 71103 h 151147"/>
              <a:gd name="connsiteX361" fmla="*/ 274847 w 302266"/>
              <a:gd name="connsiteY361" fmla="*/ 74444 h 151147"/>
              <a:gd name="connsiteX362" fmla="*/ 268025 w 302266"/>
              <a:gd name="connsiteY362" fmla="*/ 75833 h 151147"/>
              <a:gd name="connsiteX363" fmla="*/ 265194 w 302266"/>
              <a:gd name="connsiteY363" fmla="*/ 75982 h 151147"/>
              <a:gd name="connsiteX364" fmla="*/ 262355 w 302266"/>
              <a:gd name="connsiteY364" fmla="*/ 76061 h 151147"/>
              <a:gd name="connsiteX365" fmla="*/ 263287 w 302266"/>
              <a:gd name="connsiteY365" fmla="*/ 78725 h 151147"/>
              <a:gd name="connsiteX366" fmla="*/ 264183 w 302266"/>
              <a:gd name="connsiteY366" fmla="*/ 81433 h 151147"/>
              <a:gd name="connsiteX367" fmla="*/ 265036 w 302266"/>
              <a:gd name="connsiteY367" fmla="*/ 84835 h 151147"/>
              <a:gd name="connsiteX368" fmla="*/ 265335 w 302266"/>
              <a:gd name="connsiteY368" fmla="*/ 88281 h 151147"/>
              <a:gd name="connsiteX369" fmla="*/ 265159 w 302266"/>
              <a:gd name="connsiteY369" fmla="*/ 91789 h 151147"/>
              <a:gd name="connsiteX370" fmla="*/ 264473 w 302266"/>
              <a:gd name="connsiteY370" fmla="*/ 95279 h 151147"/>
              <a:gd name="connsiteX371" fmla="*/ 261607 w 302266"/>
              <a:gd name="connsiteY371" fmla="*/ 102013 h 151147"/>
              <a:gd name="connsiteX372" fmla="*/ 259445 w 302266"/>
              <a:gd name="connsiteY372" fmla="*/ 105134 h 151147"/>
              <a:gd name="connsiteX373" fmla="*/ 256843 w 302266"/>
              <a:gd name="connsiteY373" fmla="*/ 108035 h 151147"/>
              <a:gd name="connsiteX374" fmla="*/ 243920 w 302266"/>
              <a:gd name="connsiteY374" fmla="*/ 115375 h 151147"/>
              <a:gd name="connsiteX375" fmla="*/ 236922 w 302266"/>
              <a:gd name="connsiteY375" fmla="*/ 116105 h 151147"/>
              <a:gd name="connsiteX376" fmla="*/ 230091 w 302266"/>
              <a:gd name="connsiteY376" fmla="*/ 114804 h 151147"/>
              <a:gd name="connsiteX377" fmla="*/ 229256 w 302266"/>
              <a:gd name="connsiteY377" fmla="*/ 114514 h 151147"/>
              <a:gd name="connsiteX378" fmla="*/ 227419 w 302266"/>
              <a:gd name="connsiteY378" fmla="*/ 113854 h 151147"/>
              <a:gd name="connsiteX379" fmla="*/ 224755 w 302266"/>
              <a:gd name="connsiteY379" fmla="*/ 112826 h 151147"/>
              <a:gd name="connsiteX380" fmla="*/ 224605 w 302266"/>
              <a:gd name="connsiteY380" fmla="*/ 115657 h 151147"/>
              <a:gd name="connsiteX381" fmla="*/ 224412 w 302266"/>
              <a:gd name="connsiteY381" fmla="*/ 118522 h 151147"/>
              <a:gd name="connsiteX382" fmla="*/ 222856 w 302266"/>
              <a:gd name="connsiteY382" fmla="*/ 125274 h 151147"/>
              <a:gd name="connsiteX383" fmla="*/ 221361 w 302266"/>
              <a:gd name="connsiteY383" fmla="*/ 128465 h 151147"/>
              <a:gd name="connsiteX384" fmla="*/ 219383 w 302266"/>
              <a:gd name="connsiteY384" fmla="*/ 131410 h 151147"/>
              <a:gd name="connsiteX385" fmla="*/ 214162 w 302266"/>
              <a:gd name="connsiteY385" fmla="*/ 136544 h 151147"/>
              <a:gd name="connsiteX386" fmla="*/ 207454 w 302266"/>
              <a:gd name="connsiteY386" fmla="*/ 140298 h 151147"/>
              <a:gd name="connsiteX387" fmla="*/ 203753 w 302266"/>
              <a:gd name="connsiteY387" fmla="*/ 141538 h 151147"/>
              <a:gd name="connsiteX388" fmla="*/ 200008 w 302266"/>
              <a:gd name="connsiteY388" fmla="*/ 142223 h 151147"/>
              <a:gd name="connsiteX389" fmla="*/ 192676 w 302266"/>
              <a:gd name="connsiteY389" fmla="*/ 142136 h 151147"/>
              <a:gd name="connsiteX390" fmla="*/ 189203 w 302266"/>
              <a:gd name="connsiteY390" fmla="*/ 141371 h 151147"/>
              <a:gd name="connsiteX391" fmla="*/ 185924 w 302266"/>
              <a:gd name="connsiteY391" fmla="*/ 140131 h 151147"/>
              <a:gd name="connsiteX392" fmla="*/ 180122 w 302266"/>
              <a:gd name="connsiteY392" fmla="*/ 136316 h 151147"/>
              <a:gd name="connsiteX393" fmla="*/ 178003 w 302266"/>
              <a:gd name="connsiteY393" fmla="*/ 134399 h 151147"/>
              <a:gd name="connsiteX394" fmla="*/ 175938 w 302266"/>
              <a:gd name="connsiteY394" fmla="*/ 132430 h 151147"/>
              <a:gd name="connsiteX395" fmla="*/ 174716 w 302266"/>
              <a:gd name="connsiteY395" fmla="*/ 134988 h 151147"/>
              <a:gd name="connsiteX396" fmla="*/ 173441 w 302266"/>
              <a:gd name="connsiteY396" fmla="*/ 137555 h 151147"/>
              <a:gd name="connsiteX397" fmla="*/ 169406 w 302266"/>
              <a:gd name="connsiteY397" fmla="*/ 143190 h 151147"/>
              <a:gd name="connsiteX398" fmla="*/ 163841 w 302266"/>
              <a:gd name="connsiteY398" fmla="*/ 147516 h 151147"/>
              <a:gd name="connsiteX399" fmla="*/ 149432 w 302266"/>
              <a:gd name="connsiteY399" fmla="*/ 151146 h 151147"/>
              <a:gd name="connsiteX400" fmla="*/ 145555 w 302266"/>
              <a:gd name="connsiteY400" fmla="*/ 150848 h 151147"/>
              <a:gd name="connsiteX401" fmla="*/ 141837 w 302266"/>
              <a:gd name="connsiteY401" fmla="*/ 150083 h 151147"/>
              <a:gd name="connsiteX402" fmla="*/ 135103 w 302266"/>
              <a:gd name="connsiteY402" fmla="*/ 147217 h 151147"/>
              <a:gd name="connsiteX403" fmla="*/ 129634 w 302266"/>
              <a:gd name="connsiteY403" fmla="*/ 142777 h 151147"/>
              <a:gd name="connsiteX404" fmla="*/ 125731 w 302266"/>
              <a:gd name="connsiteY404" fmla="*/ 137010 h 151147"/>
              <a:gd name="connsiteX405" fmla="*/ 124500 w 302266"/>
              <a:gd name="connsiteY405" fmla="*/ 134452 h 151147"/>
              <a:gd name="connsiteX406" fmla="*/ 123331 w 302266"/>
              <a:gd name="connsiteY406" fmla="*/ 131867 h 151147"/>
              <a:gd name="connsiteX407" fmla="*/ 121230 w 302266"/>
              <a:gd name="connsiteY407" fmla="*/ 133749 h 151147"/>
              <a:gd name="connsiteX408" fmla="*/ 119076 w 302266"/>
              <a:gd name="connsiteY408" fmla="*/ 135621 h 151147"/>
              <a:gd name="connsiteX409" fmla="*/ 106382 w 302266"/>
              <a:gd name="connsiteY409" fmla="*/ 141204 h 151147"/>
              <a:gd name="connsiteX410" fmla="*/ 99050 w 302266"/>
              <a:gd name="connsiteY410" fmla="*/ 141133 h 151147"/>
              <a:gd name="connsiteX411" fmla="*/ 91648 w 302266"/>
              <a:gd name="connsiteY411" fmla="*/ 139032 h 151147"/>
              <a:gd name="connsiteX412" fmla="*/ 85028 w 302266"/>
              <a:gd name="connsiteY412" fmla="*/ 135120 h 151147"/>
              <a:gd name="connsiteX413" fmla="*/ 79912 w 302266"/>
              <a:gd name="connsiteY413" fmla="*/ 129872 h 151147"/>
              <a:gd name="connsiteX414" fmla="*/ 76571 w 302266"/>
              <a:gd name="connsiteY414" fmla="*/ 123665 h 151147"/>
              <a:gd name="connsiteX415" fmla="*/ 75191 w 302266"/>
              <a:gd name="connsiteY415" fmla="*/ 116843 h 151147"/>
              <a:gd name="connsiteX416" fmla="*/ 75050 w 302266"/>
              <a:gd name="connsiteY416" fmla="*/ 114013 h 151147"/>
              <a:gd name="connsiteX417" fmla="*/ 74989 w 302266"/>
              <a:gd name="connsiteY417" fmla="*/ 112061 h 151147"/>
              <a:gd name="connsiteX418" fmla="*/ 74980 w 302266"/>
              <a:gd name="connsiteY418" fmla="*/ 111173 h 151147"/>
              <a:gd name="connsiteX419" fmla="*/ 72316 w 302266"/>
              <a:gd name="connsiteY419" fmla="*/ 112105 h 151147"/>
              <a:gd name="connsiteX420" fmla="*/ 69600 w 302266"/>
              <a:gd name="connsiteY420" fmla="*/ 113002 h 151147"/>
              <a:gd name="connsiteX421" fmla="*/ 66197 w 302266"/>
              <a:gd name="connsiteY421" fmla="*/ 113854 h 151147"/>
              <a:gd name="connsiteX422" fmla="*/ 62751 w 302266"/>
              <a:gd name="connsiteY422" fmla="*/ 114153 h 151147"/>
              <a:gd name="connsiteX423" fmla="*/ 59244 w 302266"/>
              <a:gd name="connsiteY423" fmla="*/ 113977 h 151147"/>
              <a:gd name="connsiteX424" fmla="*/ 57477 w 302266"/>
              <a:gd name="connsiteY424" fmla="*/ 113714 h 151147"/>
              <a:gd name="connsiteX425" fmla="*/ 55754 w 302266"/>
              <a:gd name="connsiteY425" fmla="*/ 113283 h 151147"/>
              <a:gd name="connsiteX426" fmla="*/ 52334 w 302266"/>
              <a:gd name="connsiteY426" fmla="*/ 112087 h 151147"/>
              <a:gd name="connsiteX427" fmla="*/ 49020 w 302266"/>
              <a:gd name="connsiteY427" fmla="*/ 110417 h 151147"/>
              <a:gd name="connsiteX428" fmla="*/ 45899 w 302266"/>
              <a:gd name="connsiteY428" fmla="*/ 108254 h 151147"/>
              <a:gd name="connsiteX429" fmla="*/ 44395 w 302266"/>
              <a:gd name="connsiteY429" fmla="*/ 107024 h 151147"/>
              <a:gd name="connsiteX430" fmla="*/ 42998 w 302266"/>
              <a:gd name="connsiteY430" fmla="*/ 105652 h 151147"/>
              <a:gd name="connsiteX431" fmla="*/ 35666 w 302266"/>
              <a:gd name="connsiteY431" fmla="*/ 92720 h 151147"/>
              <a:gd name="connsiteX432" fmla="*/ 34936 w 302266"/>
              <a:gd name="connsiteY432" fmla="*/ 85714 h 151147"/>
              <a:gd name="connsiteX433" fmla="*/ 36246 w 302266"/>
              <a:gd name="connsiteY433" fmla="*/ 78892 h 151147"/>
              <a:gd name="connsiteX434" fmla="*/ 36536 w 302266"/>
              <a:gd name="connsiteY434" fmla="*/ 78057 h 151147"/>
              <a:gd name="connsiteX435" fmla="*/ 37204 w 302266"/>
              <a:gd name="connsiteY435" fmla="*/ 76219 h 151147"/>
              <a:gd name="connsiteX436" fmla="*/ 38233 w 302266"/>
              <a:gd name="connsiteY436" fmla="*/ 73556 h 151147"/>
              <a:gd name="connsiteX437" fmla="*/ 35402 w 302266"/>
              <a:gd name="connsiteY437" fmla="*/ 73406 h 151147"/>
              <a:gd name="connsiteX438" fmla="*/ 32536 w 302266"/>
              <a:gd name="connsiteY438" fmla="*/ 73213 h 151147"/>
              <a:gd name="connsiteX439" fmla="*/ 25784 w 302266"/>
              <a:gd name="connsiteY439" fmla="*/ 71648 h 151147"/>
              <a:gd name="connsiteX440" fmla="*/ 22593 w 302266"/>
              <a:gd name="connsiteY440" fmla="*/ 70153 h 151147"/>
              <a:gd name="connsiteX441" fmla="*/ 19657 w 302266"/>
              <a:gd name="connsiteY441" fmla="*/ 68167 h 151147"/>
              <a:gd name="connsiteX442" fmla="*/ 14532 w 302266"/>
              <a:gd name="connsiteY442" fmla="*/ 62936 h 151147"/>
              <a:gd name="connsiteX443" fmla="*/ 10778 w 302266"/>
              <a:gd name="connsiteY443" fmla="*/ 56219 h 151147"/>
              <a:gd name="connsiteX444" fmla="*/ 9538 w 302266"/>
              <a:gd name="connsiteY444" fmla="*/ 52527 h 151147"/>
              <a:gd name="connsiteX445" fmla="*/ 8861 w 302266"/>
              <a:gd name="connsiteY445" fmla="*/ 48782 h 151147"/>
              <a:gd name="connsiteX446" fmla="*/ 8633 w 302266"/>
              <a:gd name="connsiteY446" fmla="*/ 45081 h 151147"/>
              <a:gd name="connsiteX447" fmla="*/ 8958 w 302266"/>
              <a:gd name="connsiteY447" fmla="*/ 41459 h 151147"/>
              <a:gd name="connsiteX448" fmla="*/ 14796 w 302266"/>
              <a:gd name="connsiteY448" fmla="*/ 28914 h 151147"/>
              <a:gd name="connsiteX449" fmla="*/ 16721 w 302266"/>
              <a:gd name="connsiteY449" fmla="*/ 26795 h 151147"/>
              <a:gd name="connsiteX450" fmla="*/ 18690 w 302266"/>
              <a:gd name="connsiteY450" fmla="*/ 24730 h 151147"/>
              <a:gd name="connsiteX451" fmla="*/ 16132 w 302266"/>
              <a:gd name="connsiteY451" fmla="*/ 23508 h 151147"/>
              <a:gd name="connsiteX452" fmla="*/ 13565 w 302266"/>
              <a:gd name="connsiteY452" fmla="*/ 22233 h 151147"/>
              <a:gd name="connsiteX453" fmla="*/ 8237 w 302266"/>
              <a:gd name="connsiteY453" fmla="*/ 18470 h 151147"/>
              <a:gd name="connsiteX454" fmla="*/ 4035 w 302266"/>
              <a:gd name="connsiteY454" fmla="*/ 13345 h 151147"/>
              <a:gd name="connsiteX455" fmla="*/ 1222 w 302266"/>
              <a:gd name="connsiteY455" fmla="*/ 7094 h 151147"/>
              <a:gd name="connsiteX456" fmla="*/ 0 w 302266"/>
              <a:gd name="connsiteY456" fmla="*/ 44 h 151147"/>
              <a:gd name="connsiteX457" fmla="*/ 2936 w 302266"/>
              <a:gd name="connsiteY457" fmla="*/ 44 h 151147"/>
              <a:gd name="connsiteX458" fmla="*/ 6444 w 302266"/>
              <a:gd name="connsiteY458" fmla="*/ 11261 h 151147"/>
              <a:gd name="connsiteX459" fmla="*/ 14602 w 302266"/>
              <a:gd name="connsiteY459" fmla="*/ 18971 h 15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</a:cxnLst>
            <a:rect l="l" t="t" r="r" b="b"/>
            <a:pathLst>
              <a:path w="302266" h="151147">
                <a:moveTo>
                  <a:pt x="261071" y="72764"/>
                </a:moveTo>
                <a:cubicBezTo>
                  <a:pt x="261071" y="72764"/>
                  <a:pt x="262873" y="72712"/>
                  <a:pt x="264711" y="72624"/>
                </a:cubicBezTo>
                <a:cubicBezTo>
                  <a:pt x="266539" y="72536"/>
                  <a:pt x="268403" y="72404"/>
                  <a:pt x="268403" y="72404"/>
                </a:cubicBezTo>
                <a:cubicBezTo>
                  <a:pt x="270478" y="72272"/>
                  <a:pt x="272403" y="71797"/>
                  <a:pt x="274311" y="71094"/>
                </a:cubicBezTo>
                <a:cubicBezTo>
                  <a:pt x="275260" y="70742"/>
                  <a:pt x="276183" y="70321"/>
                  <a:pt x="277089" y="69837"/>
                </a:cubicBezTo>
                <a:cubicBezTo>
                  <a:pt x="277537" y="69600"/>
                  <a:pt x="277985" y="69345"/>
                  <a:pt x="278425" y="69072"/>
                </a:cubicBezTo>
                <a:cubicBezTo>
                  <a:pt x="278847" y="68791"/>
                  <a:pt x="279260" y="68501"/>
                  <a:pt x="279673" y="68184"/>
                </a:cubicBezTo>
                <a:cubicBezTo>
                  <a:pt x="281300" y="66945"/>
                  <a:pt x="282829" y="65477"/>
                  <a:pt x="284174" y="63806"/>
                </a:cubicBezTo>
                <a:cubicBezTo>
                  <a:pt x="285449" y="62101"/>
                  <a:pt x="286574" y="60211"/>
                  <a:pt x="287489" y="58171"/>
                </a:cubicBezTo>
                <a:cubicBezTo>
                  <a:pt x="288359" y="56114"/>
                  <a:pt x="288913" y="53969"/>
                  <a:pt x="289256" y="51868"/>
                </a:cubicBezTo>
                <a:cubicBezTo>
                  <a:pt x="289440" y="50822"/>
                  <a:pt x="289493" y="49749"/>
                  <a:pt x="289493" y="48703"/>
                </a:cubicBezTo>
                <a:cubicBezTo>
                  <a:pt x="289493" y="47648"/>
                  <a:pt x="289431" y="46611"/>
                  <a:pt x="289308" y="45591"/>
                </a:cubicBezTo>
                <a:cubicBezTo>
                  <a:pt x="289177" y="44571"/>
                  <a:pt x="289009" y="43569"/>
                  <a:pt x="288746" y="42593"/>
                </a:cubicBezTo>
                <a:cubicBezTo>
                  <a:pt x="288464" y="41609"/>
                  <a:pt x="288122" y="40642"/>
                  <a:pt x="287717" y="39710"/>
                </a:cubicBezTo>
                <a:cubicBezTo>
                  <a:pt x="286908" y="37846"/>
                  <a:pt x="285871" y="36114"/>
                  <a:pt x="284596" y="34549"/>
                </a:cubicBezTo>
                <a:cubicBezTo>
                  <a:pt x="284596" y="34549"/>
                  <a:pt x="284297" y="34189"/>
                  <a:pt x="283849" y="33661"/>
                </a:cubicBezTo>
                <a:cubicBezTo>
                  <a:pt x="283392" y="33134"/>
                  <a:pt x="282794" y="32431"/>
                  <a:pt x="282188" y="31736"/>
                </a:cubicBezTo>
                <a:cubicBezTo>
                  <a:pt x="280974" y="30347"/>
                  <a:pt x="279752" y="29011"/>
                  <a:pt x="279752" y="29011"/>
                </a:cubicBezTo>
                <a:cubicBezTo>
                  <a:pt x="279752" y="29011"/>
                  <a:pt x="278056" y="29697"/>
                  <a:pt x="276377" y="30338"/>
                </a:cubicBezTo>
                <a:cubicBezTo>
                  <a:pt x="275541" y="30655"/>
                  <a:pt x="274697" y="30962"/>
                  <a:pt x="274065" y="31200"/>
                </a:cubicBezTo>
                <a:cubicBezTo>
                  <a:pt x="273432" y="31428"/>
                  <a:pt x="273018" y="31578"/>
                  <a:pt x="273018" y="31578"/>
                </a:cubicBezTo>
                <a:cubicBezTo>
                  <a:pt x="271119" y="32220"/>
                  <a:pt x="269361" y="33011"/>
                  <a:pt x="267761" y="33934"/>
                </a:cubicBezTo>
                <a:cubicBezTo>
                  <a:pt x="266961" y="34400"/>
                  <a:pt x="266205" y="34892"/>
                  <a:pt x="265493" y="35420"/>
                </a:cubicBezTo>
                <a:cubicBezTo>
                  <a:pt x="264763" y="35938"/>
                  <a:pt x="264043" y="36483"/>
                  <a:pt x="263383" y="37055"/>
                </a:cubicBezTo>
                <a:cubicBezTo>
                  <a:pt x="262715" y="37635"/>
                  <a:pt x="262100" y="38233"/>
                  <a:pt x="261528" y="38875"/>
                </a:cubicBezTo>
                <a:cubicBezTo>
                  <a:pt x="260957" y="39516"/>
                  <a:pt x="260447" y="40184"/>
                  <a:pt x="259911" y="40861"/>
                </a:cubicBezTo>
                <a:cubicBezTo>
                  <a:pt x="258865" y="42224"/>
                  <a:pt x="258056" y="43727"/>
                  <a:pt x="257379" y="45327"/>
                </a:cubicBezTo>
                <a:cubicBezTo>
                  <a:pt x="256658" y="46910"/>
                  <a:pt x="256174" y="48554"/>
                  <a:pt x="255920" y="50250"/>
                </a:cubicBezTo>
                <a:cubicBezTo>
                  <a:pt x="255594" y="51912"/>
                  <a:pt x="255471" y="53626"/>
                  <a:pt x="255568" y="55393"/>
                </a:cubicBezTo>
                <a:cubicBezTo>
                  <a:pt x="255594" y="55833"/>
                  <a:pt x="255629" y="56281"/>
                  <a:pt x="255682" y="56721"/>
                </a:cubicBezTo>
                <a:cubicBezTo>
                  <a:pt x="255717" y="57160"/>
                  <a:pt x="255761" y="57600"/>
                  <a:pt x="255823" y="58039"/>
                </a:cubicBezTo>
                <a:cubicBezTo>
                  <a:pt x="255946" y="58918"/>
                  <a:pt x="256113" y="59815"/>
                  <a:pt x="256342" y="60712"/>
                </a:cubicBezTo>
                <a:cubicBezTo>
                  <a:pt x="256781" y="62505"/>
                  <a:pt x="257476" y="64351"/>
                  <a:pt x="258258" y="66136"/>
                </a:cubicBezTo>
                <a:cubicBezTo>
                  <a:pt x="258258" y="66136"/>
                  <a:pt x="258996" y="67753"/>
                  <a:pt x="259700" y="69424"/>
                </a:cubicBezTo>
                <a:cubicBezTo>
                  <a:pt x="260412" y="71085"/>
                  <a:pt x="261098" y="72791"/>
                  <a:pt x="261098" y="72791"/>
                </a:cubicBezTo>
                <a:close/>
                <a:moveTo>
                  <a:pt x="224843" y="109336"/>
                </a:moveTo>
                <a:cubicBezTo>
                  <a:pt x="224843" y="109336"/>
                  <a:pt x="226522" y="109977"/>
                  <a:pt x="228245" y="110584"/>
                </a:cubicBezTo>
                <a:cubicBezTo>
                  <a:pt x="229959" y="111191"/>
                  <a:pt x="231726" y="111771"/>
                  <a:pt x="231726" y="111771"/>
                </a:cubicBezTo>
                <a:cubicBezTo>
                  <a:pt x="235656" y="113098"/>
                  <a:pt x="239709" y="113125"/>
                  <a:pt x="243770" y="112202"/>
                </a:cubicBezTo>
                <a:cubicBezTo>
                  <a:pt x="245739" y="111674"/>
                  <a:pt x="247700" y="110883"/>
                  <a:pt x="249572" y="109854"/>
                </a:cubicBezTo>
                <a:cubicBezTo>
                  <a:pt x="251445" y="108826"/>
                  <a:pt x="253150" y="107446"/>
                  <a:pt x="254777" y="105916"/>
                </a:cubicBezTo>
                <a:cubicBezTo>
                  <a:pt x="255181" y="105529"/>
                  <a:pt x="255577" y="105134"/>
                  <a:pt x="255946" y="104729"/>
                </a:cubicBezTo>
                <a:cubicBezTo>
                  <a:pt x="256306" y="104307"/>
                  <a:pt x="256658" y="103885"/>
                  <a:pt x="256992" y="103446"/>
                </a:cubicBezTo>
                <a:cubicBezTo>
                  <a:pt x="257660" y="102575"/>
                  <a:pt x="258267" y="101687"/>
                  <a:pt x="258821" y="100773"/>
                </a:cubicBezTo>
                <a:cubicBezTo>
                  <a:pt x="259955" y="98971"/>
                  <a:pt x="260728" y="96984"/>
                  <a:pt x="261273" y="95006"/>
                </a:cubicBezTo>
                <a:cubicBezTo>
                  <a:pt x="262416" y="91076"/>
                  <a:pt x="262267" y="86857"/>
                  <a:pt x="261141" y="82997"/>
                </a:cubicBezTo>
                <a:cubicBezTo>
                  <a:pt x="261141" y="82997"/>
                  <a:pt x="261010" y="82558"/>
                  <a:pt x="260816" y="81907"/>
                </a:cubicBezTo>
                <a:cubicBezTo>
                  <a:pt x="260596" y="81248"/>
                  <a:pt x="260306" y="80369"/>
                  <a:pt x="260016" y="79481"/>
                </a:cubicBezTo>
                <a:cubicBezTo>
                  <a:pt x="259427" y="77731"/>
                  <a:pt x="258812" y="76026"/>
                  <a:pt x="258812" y="76026"/>
                </a:cubicBezTo>
                <a:cubicBezTo>
                  <a:pt x="258812" y="76026"/>
                  <a:pt x="256983" y="76008"/>
                  <a:pt x="255190" y="75956"/>
                </a:cubicBezTo>
                <a:cubicBezTo>
                  <a:pt x="254293" y="75920"/>
                  <a:pt x="253405" y="75885"/>
                  <a:pt x="252728" y="75868"/>
                </a:cubicBezTo>
                <a:cubicBezTo>
                  <a:pt x="252051" y="75824"/>
                  <a:pt x="251594" y="75797"/>
                  <a:pt x="251594" y="75797"/>
                </a:cubicBezTo>
                <a:cubicBezTo>
                  <a:pt x="247577" y="75516"/>
                  <a:pt x="243964" y="76088"/>
                  <a:pt x="240597" y="77169"/>
                </a:cubicBezTo>
                <a:cubicBezTo>
                  <a:pt x="238926" y="77731"/>
                  <a:pt x="237414" y="78496"/>
                  <a:pt x="235920" y="79349"/>
                </a:cubicBezTo>
                <a:cubicBezTo>
                  <a:pt x="235181" y="79789"/>
                  <a:pt x="234478" y="80272"/>
                  <a:pt x="233810" y="80808"/>
                </a:cubicBezTo>
                <a:cubicBezTo>
                  <a:pt x="233476" y="81072"/>
                  <a:pt x="233150" y="81353"/>
                  <a:pt x="232834" y="81644"/>
                </a:cubicBezTo>
                <a:cubicBezTo>
                  <a:pt x="232509" y="81925"/>
                  <a:pt x="232175" y="82206"/>
                  <a:pt x="231858" y="82514"/>
                </a:cubicBezTo>
                <a:cubicBezTo>
                  <a:pt x="230583" y="83701"/>
                  <a:pt x="229555" y="85090"/>
                  <a:pt x="228623" y="86514"/>
                </a:cubicBezTo>
                <a:cubicBezTo>
                  <a:pt x="227682" y="87929"/>
                  <a:pt x="226935" y="89485"/>
                  <a:pt x="226355" y="91164"/>
                </a:cubicBezTo>
                <a:cubicBezTo>
                  <a:pt x="225098" y="94382"/>
                  <a:pt x="224614" y="98189"/>
                  <a:pt x="224711" y="102092"/>
                </a:cubicBezTo>
                <a:cubicBezTo>
                  <a:pt x="224711" y="102092"/>
                  <a:pt x="224781" y="103876"/>
                  <a:pt x="224808" y="105696"/>
                </a:cubicBezTo>
                <a:cubicBezTo>
                  <a:pt x="224843" y="107507"/>
                  <a:pt x="224825" y="109353"/>
                  <a:pt x="224825" y="109353"/>
                </a:cubicBezTo>
                <a:close/>
                <a:moveTo>
                  <a:pt x="177362" y="129248"/>
                </a:moveTo>
                <a:cubicBezTo>
                  <a:pt x="177362" y="129248"/>
                  <a:pt x="177696" y="129564"/>
                  <a:pt x="178188" y="130030"/>
                </a:cubicBezTo>
                <a:cubicBezTo>
                  <a:pt x="178689" y="130487"/>
                  <a:pt x="179357" y="131103"/>
                  <a:pt x="180025" y="131709"/>
                </a:cubicBezTo>
                <a:cubicBezTo>
                  <a:pt x="181379" y="132931"/>
                  <a:pt x="182777" y="134136"/>
                  <a:pt x="182777" y="134136"/>
                </a:cubicBezTo>
                <a:cubicBezTo>
                  <a:pt x="185889" y="136870"/>
                  <a:pt x="189634" y="138478"/>
                  <a:pt x="193740" y="139147"/>
                </a:cubicBezTo>
                <a:cubicBezTo>
                  <a:pt x="197801" y="139700"/>
                  <a:pt x="202206" y="139270"/>
                  <a:pt x="206346" y="137555"/>
                </a:cubicBezTo>
                <a:cubicBezTo>
                  <a:pt x="207384" y="137133"/>
                  <a:pt x="208403" y="136711"/>
                  <a:pt x="209344" y="136149"/>
                </a:cubicBezTo>
                <a:cubicBezTo>
                  <a:pt x="210285" y="135595"/>
                  <a:pt x="211190" y="134997"/>
                  <a:pt x="212052" y="134355"/>
                </a:cubicBezTo>
                <a:cubicBezTo>
                  <a:pt x="212904" y="133714"/>
                  <a:pt x="213713" y="133037"/>
                  <a:pt x="214478" y="132325"/>
                </a:cubicBezTo>
                <a:cubicBezTo>
                  <a:pt x="215225" y="131586"/>
                  <a:pt x="215902" y="130786"/>
                  <a:pt x="216535" y="129969"/>
                </a:cubicBezTo>
                <a:cubicBezTo>
                  <a:pt x="217783" y="128316"/>
                  <a:pt x="218838" y="126602"/>
                  <a:pt x="219577" y="124703"/>
                </a:cubicBezTo>
                <a:cubicBezTo>
                  <a:pt x="220315" y="122804"/>
                  <a:pt x="220790" y="120826"/>
                  <a:pt x="221001" y="118795"/>
                </a:cubicBezTo>
                <a:cubicBezTo>
                  <a:pt x="221001" y="118795"/>
                  <a:pt x="221194" y="116975"/>
                  <a:pt x="221318" y="115147"/>
                </a:cubicBezTo>
                <a:cubicBezTo>
                  <a:pt x="221432" y="113301"/>
                  <a:pt x="221511" y="111481"/>
                  <a:pt x="221511" y="111481"/>
                </a:cubicBezTo>
                <a:cubicBezTo>
                  <a:pt x="221511" y="111481"/>
                  <a:pt x="219832" y="110777"/>
                  <a:pt x="218205" y="110048"/>
                </a:cubicBezTo>
                <a:cubicBezTo>
                  <a:pt x="216562" y="109301"/>
                  <a:pt x="214935" y="108492"/>
                  <a:pt x="214935" y="108492"/>
                </a:cubicBezTo>
                <a:cubicBezTo>
                  <a:pt x="213142" y="107613"/>
                  <a:pt x="211348" y="106944"/>
                  <a:pt x="209573" y="106487"/>
                </a:cubicBezTo>
                <a:cubicBezTo>
                  <a:pt x="207797" y="106021"/>
                  <a:pt x="205986" y="105670"/>
                  <a:pt x="204254" y="105573"/>
                </a:cubicBezTo>
                <a:cubicBezTo>
                  <a:pt x="203384" y="105520"/>
                  <a:pt x="202531" y="105538"/>
                  <a:pt x="201669" y="105573"/>
                </a:cubicBezTo>
                <a:cubicBezTo>
                  <a:pt x="200799" y="105591"/>
                  <a:pt x="199946" y="105661"/>
                  <a:pt x="199102" y="105793"/>
                </a:cubicBezTo>
                <a:cubicBezTo>
                  <a:pt x="198258" y="105925"/>
                  <a:pt x="197432" y="106109"/>
                  <a:pt x="196614" y="106356"/>
                </a:cubicBezTo>
                <a:cubicBezTo>
                  <a:pt x="195797" y="106610"/>
                  <a:pt x="194962" y="106830"/>
                  <a:pt x="194162" y="107155"/>
                </a:cubicBezTo>
                <a:cubicBezTo>
                  <a:pt x="190944" y="108492"/>
                  <a:pt x="188131" y="110391"/>
                  <a:pt x="185775" y="113028"/>
                </a:cubicBezTo>
                <a:cubicBezTo>
                  <a:pt x="183392" y="115542"/>
                  <a:pt x="181476" y="118839"/>
                  <a:pt x="180069" y="122487"/>
                </a:cubicBezTo>
                <a:cubicBezTo>
                  <a:pt x="180069" y="122487"/>
                  <a:pt x="179445" y="124166"/>
                  <a:pt x="178777" y="125854"/>
                </a:cubicBezTo>
                <a:cubicBezTo>
                  <a:pt x="178434" y="126698"/>
                  <a:pt x="178091" y="127551"/>
                  <a:pt x="177836" y="128184"/>
                </a:cubicBezTo>
                <a:cubicBezTo>
                  <a:pt x="177573" y="128808"/>
                  <a:pt x="177388" y="129230"/>
                  <a:pt x="177388" y="129230"/>
                </a:cubicBezTo>
                <a:close/>
                <a:moveTo>
                  <a:pt x="125872" y="129424"/>
                </a:moveTo>
                <a:cubicBezTo>
                  <a:pt x="125872" y="129424"/>
                  <a:pt x="126610" y="131076"/>
                  <a:pt x="127402" y="132729"/>
                </a:cubicBezTo>
                <a:cubicBezTo>
                  <a:pt x="128184" y="134391"/>
                  <a:pt x="129019" y="136052"/>
                  <a:pt x="129019" y="136052"/>
                </a:cubicBezTo>
                <a:cubicBezTo>
                  <a:pt x="129933" y="137925"/>
                  <a:pt x="131111" y="139516"/>
                  <a:pt x="132492" y="141001"/>
                </a:cubicBezTo>
                <a:cubicBezTo>
                  <a:pt x="133872" y="142452"/>
                  <a:pt x="135463" y="143823"/>
                  <a:pt x="137230" y="144843"/>
                </a:cubicBezTo>
                <a:cubicBezTo>
                  <a:pt x="138997" y="145872"/>
                  <a:pt x="140940" y="146698"/>
                  <a:pt x="142997" y="147314"/>
                </a:cubicBezTo>
                <a:cubicBezTo>
                  <a:pt x="145054" y="147876"/>
                  <a:pt x="147234" y="148140"/>
                  <a:pt x="149467" y="148201"/>
                </a:cubicBezTo>
                <a:cubicBezTo>
                  <a:pt x="150021" y="148210"/>
                  <a:pt x="150575" y="148210"/>
                  <a:pt x="151129" y="148201"/>
                </a:cubicBezTo>
                <a:cubicBezTo>
                  <a:pt x="151683" y="148157"/>
                  <a:pt x="152228" y="148105"/>
                  <a:pt x="152764" y="148034"/>
                </a:cubicBezTo>
                <a:cubicBezTo>
                  <a:pt x="153845" y="147894"/>
                  <a:pt x="154909" y="147692"/>
                  <a:pt x="155946" y="147437"/>
                </a:cubicBezTo>
                <a:cubicBezTo>
                  <a:pt x="156984" y="147173"/>
                  <a:pt x="157986" y="146883"/>
                  <a:pt x="158962" y="146487"/>
                </a:cubicBezTo>
                <a:cubicBezTo>
                  <a:pt x="159929" y="146074"/>
                  <a:pt x="160869" y="145617"/>
                  <a:pt x="161766" y="145098"/>
                </a:cubicBezTo>
                <a:cubicBezTo>
                  <a:pt x="163551" y="144052"/>
                  <a:pt x="165186" y="142892"/>
                  <a:pt x="166593" y="141406"/>
                </a:cubicBezTo>
                <a:cubicBezTo>
                  <a:pt x="167999" y="139938"/>
                  <a:pt x="169204" y="138294"/>
                  <a:pt x="170179" y="136500"/>
                </a:cubicBezTo>
                <a:cubicBezTo>
                  <a:pt x="170179" y="136500"/>
                  <a:pt x="171058" y="134892"/>
                  <a:pt x="171876" y="133265"/>
                </a:cubicBezTo>
                <a:cubicBezTo>
                  <a:pt x="172702" y="131604"/>
                  <a:pt x="173467" y="129951"/>
                  <a:pt x="173467" y="129951"/>
                </a:cubicBezTo>
                <a:cubicBezTo>
                  <a:pt x="173467" y="129951"/>
                  <a:pt x="172193" y="128659"/>
                  <a:pt x="170962" y="127358"/>
                </a:cubicBezTo>
                <a:cubicBezTo>
                  <a:pt x="169722" y="126030"/>
                  <a:pt x="168535" y="124659"/>
                  <a:pt x="168535" y="124659"/>
                </a:cubicBezTo>
                <a:cubicBezTo>
                  <a:pt x="167217" y="123164"/>
                  <a:pt x="165819" y="121854"/>
                  <a:pt x="164351" y="120747"/>
                </a:cubicBezTo>
                <a:cubicBezTo>
                  <a:pt x="162891" y="119657"/>
                  <a:pt x="161353" y="118610"/>
                  <a:pt x="159788" y="117854"/>
                </a:cubicBezTo>
                <a:cubicBezTo>
                  <a:pt x="159006" y="117468"/>
                  <a:pt x="158206" y="117142"/>
                  <a:pt x="157397" y="116861"/>
                </a:cubicBezTo>
                <a:cubicBezTo>
                  <a:pt x="156588" y="116571"/>
                  <a:pt x="155771" y="116281"/>
                  <a:pt x="154935" y="116079"/>
                </a:cubicBezTo>
                <a:cubicBezTo>
                  <a:pt x="154109" y="115868"/>
                  <a:pt x="153265" y="115718"/>
                  <a:pt x="152412" y="115621"/>
                </a:cubicBezTo>
                <a:cubicBezTo>
                  <a:pt x="151990" y="115577"/>
                  <a:pt x="151560" y="115542"/>
                  <a:pt x="151129" y="115525"/>
                </a:cubicBezTo>
                <a:cubicBezTo>
                  <a:pt x="150698" y="115481"/>
                  <a:pt x="150267" y="115454"/>
                  <a:pt x="149828" y="115446"/>
                </a:cubicBezTo>
                <a:cubicBezTo>
                  <a:pt x="148078" y="115384"/>
                  <a:pt x="146373" y="115621"/>
                  <a:pt x="144703" y="115991"/>
                </a:cubicBezTo>
                <a:cubicBezTo>
                  <a:pt x="143032" y="116316"/>
                  <a:pt x="141406" y="116878"/>
                  <a:pt x="139815" y="117652"/>
                </a:cubicBezTo>
                <a:cubicBezTo>
                  <a:pt x="138223" y="118426"/>
                  <a:pt x="136685" y="119270"/>
                  <a:pt x="135199" y="120395"/>
                </a:cubicBezTo>
                <a:cubicBezTo>
                  <a:pt x="133714" y="121485"/>
                  <a:pt x="132272" y="122839"/>
                  <a:pt x="130936" y="124245"/>
                </a:cubicBezTo>
                <a:cubicBezTo>
                  <a:pt x="130936" y="124245"/>
                  <a:pt x="129722" y="125547"/>
                  <a:pt x="128456" y="126839"/>
                </a:cubicBezTo>
                <a:cubicBezTo>
                  <a:pt x="127199" y="128131"/>
                  <a:pt x="125881" y="129415"/>
                  <a:pt x="125881" y="129415"/>
                </a:cubicBezTo>
                <a:close/>
                <a:moveTo>
                  <a:pt x="78241" y="109898"/>
                </a:moveTo>
                <a:cubicBezTo>
                  <a:pt x="78241" y="109898"/>
                  <a:pt x="78285" y="111701"/>
                  <a:pt x="78382" y="113538"/>
                </a:cubicBezTo>
                <a:cubicBezTo>
                  <a:pt x="78470" y="115366"/>
                  <a:pt x="78602" y="117221"/>
                  <a:pt x="78602" y="117221"/>
                </a:cubicBezTo>
                <a:cubicBezTo>
                  <a:pt x="78725" y="119296"/>
                  <a:pt x="79200" y="121230"/>
                  <a:pt x="79903" y="123129"/>
                </a:cubicBezTo>
                <a:cubicBezTo>
                  <a:pt x="80624" y="125002"/>
                  <a:pt x="81556" y="126883"/>
                  <a:pt x="82804" y="128492"/>
                </a:cubicBezTo>
                <a:cubicBezTo>
                  <a:pt x="84044" y="130127"/>
                  <a:pt x="85512" y="131648"/>
                  <a:pt x="87173" y="133002"/>
                </a:cubicBezTo>
                <a:cubicBezTo>
                  <a:pt x="88879" y="134276"/>
                  <a:pt x="90769" y="135401"/>
                  <a:pt x="92808" y="136316"/>
                </a:cubicBezTo>
                <a:cubicBezTo>
                  <a:pt x="94865" y="137195"/>
                  <a:pt x="97002" y="137740"/>
                  <a:pt x="99103" y="138083"/>
                </a:cubicBezTo>
                <a:cubicBezTo>
                  <a:pt x="100149" y="138267"/>
                  <a:pt x="101213" y="138329"/>
                  <a:pt x="102268" y="138329"/>
                </a:cubicBezTo>
                <a:cubicBezTo>
                  <a:pt x="103323" y="138329"/>
                  <a:pt x="104360" y="138267"/>
                  <a:pt x="105380" y="138144"/>
                </a:cubicBezTo>
                <a:cubicBezTo>
                  <a:pt x="106399" y="138021"/>
                  <a:pt x="107402" y="137837"/>
                  <a:pt x="108377" y="137582"/>
                </a:cubicBezTo>
                <a:cubicBezTo>
                  <a:pt x="109362" y="137300"/>
                  <a:pt x="110329" y="136958"/>
                  <a:pt x="111261" y="136553"/>
                </a:cubicBezTo>
                <a:cubicBezTo>
                  <a:pt x="113125" y="135744"/>
                  <a:pt x="114857" y="134707"/>
                  <a:pt x="116430" y="133432"/>
                </a:cubicBezTo>
                <a:cubicBezTo>
                  <a:pt x="116430" y="133432"/>
                  <a:pt x="116782" y="133133"/>
                  <a:pt x="117318" y="132694"/>
                </a:cubicBezTo>
                <a:cubicBezTo>
                  <a:pt x="117846" y="132237"/>
                  <a:pt x="118549" y="131639"/>
                  <a:pt x="119252" y="131032"/>
                </a:cubicBezTo>
                <a:cubicBezTo>
                  <a:pt x="120641" y="129819"/>
                  <a:pt x="121986" y="128597"/>
                  <a:pt x="121986" y="128597"/>
                </a:cubicBezTo>
                <a:cubicBezTo>
                  <a:pt x="121986" y="128597"/>
                  <a:pt x="121300" y="126900"/>
                  <a:pt x="120659" y="125221"/>
                </a:cubicBezTo>
                <a:cubicBezTo>
                  <a:pt x="120351" y="124386"/>
                  <a:pt x="120035" y="123542"/>
                  <a:pt x="119806" y="122918"/>
                </a:cubicBezTo>
                <a:cubicBezTo>
                  <a:pt x="119586" y="122285"/>
                  <a:pt x="119437" y="121863"/>
                  <a:pt x="119437" y="121863"/>
                </a:cubicBezTo>
                <a:cubicBezTo>
                  <a:pt x="118795" y="119964"/>
                  <a:pt x="118004" y="118206"/>
                  <a:pt x="117081" y="116606"/>
                </a:cubicBezTo>
                <a:cubicBezTo>
                  <a:pt x="116624" y="115806"/>
                  <a:pt x="116122" y="115050"/>
                  <a:pt x="115604" y="114338"/>
                </a:cubicBezTo>
                <a:cubicBezTo>
                  <a:pt x="115085" y="113599"/>
                  <a:pt x="114540" y="112879"/>
                  <a:pt x="113969" y="112219"/>
                </a:cubicBezTo>
                <a:cubicBezTo>
                  <a:pt x="113397" y="111560"/>
                  <a:pt x="112791" y="110936"/>
                  <a:pt x="112149" y="110364"/>
                </a:cubicBezTo>
                <a:cubicBezTo>
                  <a:pt x="111507" y="109802"/>
                  <a:pt x="110848" y="109274"/>
                  <a:pt x="110171" y="108738"/>
                </a:cubicBezTo>
                <a:cubicBezTo>
                  <a:pt x="108808" y="107692"/>
                  <a:pt x="107305" y="106892"/>
                  <a:pt x="105705" y="106206"/>
                </a:cubicBezTo>
                <a:cubicBezTo>
                  <a:pt x="104123" y="105485"/>
                  <a:pt x="102479" y="105002"/>
                  <a:pt x="100782" y="104747"/>
                </a:cubicBezTo>
                <a:cubicBezTo>
                  <a:pt x="99120" y="104413"/>
                  <a:pt x="97406" y="104290"/>
                  <a:pt x="95639" y="104386"/>
                </a:cubicBezTo>
                <a:cubicBezTo>
                  <a:pt x="93863" y="104501"/>
                  <a:pt x="92131" y="104676"/>
                  <a:pt x="90320" y="105142"/>
                </a:cubicBezTo>
                <a:cubicBezTo>
                  <a:pt x="88527" y="105582"/>
                  <a:pt x="86681" y="106268"/>
                  <a:pt x="84905" y="107059"/>
                </a:cubicBezTo>
                <a:cubicBezTo>
                  <a:pt x="84905" y="107059"/>
                  <a:pt x="83279" y="107797"/>
                  <a:pt x="81617" y="108501"/>
                </a:cubicBezTo>
                <a:cubicBezTo>
                  <a:pt x="79956" y="109213"/>
                  <a:pt x="78250" y="109898"/>
                  <a:pt x="78250" y="109898"/>
                </a:cubicBezTo>
                <a:close/>
                <a:moveTo>
                  <a:pt x="41688" y="73626"/>
                </a:moveTo>
                <a:cubicBezTo>
                  <a:pt x="41688" y="73626"/>
                  <a:pt x="41529" y="74048"/>
                  <a:pt x="41292" y="74681"/>
                </a:cubicBezTo>
                <a:cubicBezTo>
                  <a:pt x="41064" y="75323"/>
                  <a:pt x="40756" y="76175"/>
                  <a:pt x="40439" y="77028"/>
                </a:cubicBezTo>
                <a:cubicBezTo>
                  <a:pt x="39833" y="78751"/>
                  <a:pt x="39253" y="80509"/>
                  <a:pt x="39253" y="80509"/>
                </a:cubicBezTo>
                <a:cubicBezTo>
                  <a:pt x="37916" y="84439"/>
                  <a:pt x="37890" y="88492"/>
                  <a:pt x="38813" y="92553"/>
                </a:cubicBezTo>
                <a:cubicBezTo>
                  <a:pt x="39340" y="94523"/>
                  <a:pt x="40132" y="96474"/>
                  <a:pt x="41160" y="98356"/>
                </a:cubicBezTo>
                <a:cubicBezTo>
                  <a:pt x="42180" y="100237"/>
                  <a:pt x="43569" y="101942"/>
                  <a:pt x="45090" y="103569"/>
                </a:cubicBezTo>
                <a:cubicBezTo>
                  <a:pt x="45477" y="103973"/>
                  <a:pt x="45872" y="104360"/>
                  <a:pt x="46277" y="104738"/>
                </a:cubicBezTo>
                <a:cubicBezTo>
                  <a:pt x="46690" y="105098"/>
                  <a:pt x="47121" y="105450"/>
                  <a:pt x="47551" y="105784"/>
                </a:cubicBezTo>
                <a:cubicBezTo>
                  <a:pt x="48422" y="106452"/>
                  <a:pt x="49310" y="107059"/>
                  <a:pt x="50224" y="107613"/>
                </a:cubicBezTo>
                <a:cubicBezTo>
                  <a:pt x="52026" y="108747"/>
                  <a:pt x="54004" y="109529"/>
                  <a:pt x="55991" y="110074"/>
                </a:cubicBezTo>
                <a:cubicBezTo>
                  <a:pt x="59921" y="111217"/>
                  <a:pt x="64132" y="111085"/>
                  <a:pt x="68000" y="109951"/>
                </a:cubicBezTo>
                <a:cubicBezTo>
                  <a:pt x="68000" y="109951"/>
                  <a:pt x="68439" y="109819"/>
                  <a:pt x="69099" y="109626"/>
                </a:cubicBezTo>
                <a:cubicBezTo>
                  <a:pt x="69758" y="109406"/>
                  <a:pt x="70637" y="109125"/>
                  <a:pt x="71516" y="108835"/>
                </a:cubicBezTo>
                <a:cubicBezTo>
                  <a:pt x="73266" y="108246"/>
                  <a:pt x="74980" y="107630"/>
                  <a:pt x="74980" y="107630"/>
                </a:cubicBezTo>
                <a:cubicBezTo>
                  <a:pt x="74980" y="107630"/>
                  <a:pt x="74997" y="105802"/>
                  <a:pt x="75050" y="104008"/>
                </a:cubicBezTo>
                <a:cubicBezTo>
                  <a:pt x="75085" y="103112"/>
                  <a:pt x="75120" y="102215"/>
                  <a:pt x="75147" y="101547"/>
                </a:cubicBezTo>
                <a:cubicBezTo>
                  <a:pt x="75191" y="100870"/>
                  <a:pt x="75217" y="100413"/>
                  <a:pt x="75217" y="100413"/>
                </a:cubicBezTo>
                <a:cubicBezTo>
                  <a:pt x="75499" y="96395"/>
                  <a:pt x="74936" y="92782"/>
                  <a:pt x="73855" y="89415"/>
                </a:cubicBezTo>
                <a:cubicBezTo>
                  <a:pt x="73292" y="87753"/>
                  <a:pt x="72527" y="86233"/>
                  <a:pt x="71674" y="84738"/>
                </a:cubicBezTo>
                <a:cubicBezTo>
                  <a:pt x="71235" y="84000"/>
                  <a:pt x="70751" y="83296"/>
                  <a:pt x="70215" y="82628"/>
                </a:cubicBezTo>
                <a:cubicBezTo>
                  <a:pt x="69951" y="82294"/>
                  <a:pt x="69670" y="81969"/>
                  <a:pt x="69380" y="81652"/>
                </a:cubicBezTo>
                <a:cubicBezTo>
                  <a:pt x="69107" y="81318"/>
                  <a:pt x="68817" y="80993"/>
                  <a:pt x="68518" y="80676"/>
                </a:cubicBezTo>
                <a:cubicBezTo>
                  <a:pt x="67332" y="79402"/>
                  <a:pt x="65934" y="78382"/>
                  <a:pt x="64527" y="77441"/>
                </a:cubicBezTo>
                <a:cubicBezTo>
                  <a:pt x="63112" y="76501"/>
                  <a:pt x="61556" y="75753"/>
                  <a:pt x="59877" y="75173"/>
                </a:cubicBezTo>
                <a:cubicBezTo>
                  <a:pt x="56668" y="73907"/>
                  <a:pt x="52861" y="73424"/>
                  <a:pt x="48949" y="73520"/>
                </a:cubicBezTo>
                <a:cubicBezTo>
                  <a:pt x="48949" y="73520"/>
                  <a:pt x="47165" y="73591"/>
                  <a:pt x="45345" y="73608"/>
                </a:cubicBezTo>
                <a:cubicBezTo>
                  <a:pt x="44431" y="73608"/>
                  <a:pt x="43516" y="73626"/>
                  <a:pt x="42831" y="73626"/>
                </a:cubicBezTo>
                <a:cubicBezTo>
                  <a:pt x="42145" y="73626"/>
                  <a:pt x="41688" y="73626"/>
                  <a:pt x="41688" y="73626"/>
                </a:cubicBezTo>
                <a:close/>
                <a:moveTo>
                  <a:pt x="21837" y="26136"/>
                </a:moveTo>
                <a:cubicBezTo>
                  <a:pt x="21837" y="26136"/>
                  <a:pt x="21521" y="26470"/>
                  <a:pt x="21046" y="26962"/>
                </a:cubicBezTo>
                <a:cubicBezTo>
                  <a:pt x="20589" y="27464"/>
                  <a:pt x="19974" y="28132"/>
                  <a:pt x="19367" y="28800"/>
                </a:cubicBezTo>
                <a:cubicBezTo>
                  <a:pt x="18145" y="30154"/>
                  <a:pt x="16941" y="31551"/>
                  <a:pt x="16941" y="31551"/>
                </a:cubicBezTo>
                <a:cubicBezTo>
                  <a:pt x="15622" y="33099"/>
                  <a:pt x="14435" y="34831"/>
                  <a:pt x="13653" y="36659"/>
                </a:cubicBezTo>
                <a:cubicBezTo>
                  <a:pt x="12835" y="38496"/>
                  <a:pt x="12255" y="40457"/>
                  <a:pt x="11921" y="42505"/>
                </a:cubicBezTo>
                <a:cubicBezTo>
                  <a:pt x="11358" y="46567"/>
                  <a:pt x="11789" y="50962"/>
                  <a:pt x="13494" y="55103"/>
                </a:cubicBezTo>
                <a:cubicBezTo>
                  <a:pt x="13916" y="56140"/>
                  <a:pt x="14347" y="57160"/>
                  <a:pt x="14901" y="58110"/>
                </a:cubicBezTo>
                <a:cubicBezTo>
                  <a:pt x="15455" y="59059"/>
                  <a:pt x="16053" y="59965"/>
                  <a:pt x="16694" y="60817"/>
                </a:cubicBezTo>
                <a:cubicBezTo>
                  <a:pt x="17336" y="61679"/>
                  <a:pt x="18013" y="62488"/>
                  <a:pt x="18734" y="63244"/>
                </a:cubicBezTo>
                <a:cubicBezTo>
                  <a:pt x="19455" y="64000"/>
                  <a:pt x="20272" y="64668"/>
                  <a:pt x="21081" y="65301"/>
                </a:cubicBezTo>
                <a:cubicBezTo>
                  <a:pt x="22734" y="66549"/>
                  <a:pt x="24457" y="67604"/>
                  <a:pt x="26347" y="68342"/>
                </a:cubicBezTo>
                <a:cubicBezTo>
                  <a:pt x="28246" y="69081"/>
                  <a:pt x="30224" y="69556"/>
                  <a:pt x="32246" y="69758"/>
                </a:cubicBezTo>
                <a:cubicBezTo>
                  <a:pt x="32246" y="69758"/>
                  <a:pt x="34066" y="69951"/>
                  <a:pt x="35894" y="70083"/>
                </a:cubicBezTo>
                <a:cubicBezTo>
                  <a:pt x="37749" y="70206"/>
                  <a:pt x="39569" y="70285"/>
                  <a:pt x="39569" y="70285"/>
                </a:cubicBezTo>
                <a:cubicBezTo>
                  <a:pt x="39569" y="70285"/>
                  <a:pt x="40272" y="68606"/>
                  <a:pt x="41002" y="66980"/>
                </a:cubicBezTo>
                <a:cubicBezTo>
                  <a:pt x="41758" y="65327"/>
                  <a:pt x="42558" y="63701"/>
                  <a:pt x="42558" y="63701"/>
                </a:cubicBezTo>
                <a:cubicBezTo>
                  <a:pt x="43437" y="61916"/>
                  <a:pt x="44105" y="60114"/>
                  <a:pt x="44562" y="58347"/>
                </a:cubicBezTo>
                <a:cubicBezTo>
                  <a:pt x="45037" y="56571"/>
                  <a:pt x="45389" y="54769"/>
                  <a:pt x="45485" y="53028"/>
                </a:cubicBezTo>
                <a:cubicBezTo>
                  <a:pt x="45547" y="52158"/>
                  <a:pt x="45521" y="51305"/>
                  <a:pt x="45485" y="50444"/>
                </a:cubicBezTo>
                <a:cubicBezTo>
                  <a:pt x="45468" y="49573"/>
                  <a:pt x="45398" y="48721"/>
                  <a:pt x="45266" y="47877"/>
                </a:cubicBezTo>
                <a:cubicBezTo>
                  <a:pt x="45134" y="47033"/>
                  <a:pt x="44949" y="46206"/>
                  <a:pt x="44703" y="45380"/>
                </a:cubicBezTo>
                <a:cubicBezTo>
                  <a:pt x="44457" y="44562"/>
                  <a:pt x="44228" y="43727"/>
                  <a:pt x="43903" y="42918"/>
                </a:cubicBezTo>
                <a:cubicBezTo>
                  <a:pt x="42567" y="39710"/>
                  <a:pt x="40668" y="36888"/>
                  <a:pt x="38048" y="34532"/>
                </a:cubicBezTo>
                <a:cubicBezTo>
                  <a:pt x="36791" y="33336"/>
                  <a:pt x="35349" y="32264"/>
                  <a:pt x="33740" y="31314"/>
                </a:cubicBezTo>
                <a:cubicBezTo>
                  <a:pt x="32105" y="30373"/>
                  <a:pt x="30470" y="29512"/>
                  <a:pt x="28589" y="28826"/>
                </a:cubicBezTo>
                <a:cubicBezTo>
                  <a:pt x="28589" y="28826"/>
                  <a:pt x="26910" y="28202"/>
                  <a:pt x="25222" y="27534"/>
                </a:cubicBezTo>
                <a:cubicBezTo>
                  <a:pt x="24378" y="27191"/>
                  <a:pt x="23525" y="26848"/>
                  <a:pt x="22892" y="26593"/>
                </a:cubicBezTo>
                <a:cubicBezTo>
                  <a:pt x="22268" y="26321"/>
                  <a:pt x="21855" y="26145"/>
                  <a:pt x="21855" y="26145"/>
                </a:cubicBezTo>
                <a:close/>
                <a:moveTo>
                  <a:pt x="14585" y="18919"/>
                </a:moveTo>
                <a:cubicBezTo>
                  <a:pt x="14585" y="18919"/>
                  <a:pt x="16193" y="19798"/>
                  <a:pt x="17820" y="20615"/>
                </a:cubicBezTo>
                <a:cubicBezTo>
                  <a:pt x="19481" y="21433"/>
                  <a:pt x="21134" y="22206"/>
                  <a:pt x="21134" y="22206"/>
                </a:cubicBezTo>
                <a:cubicBezTo>
                  <a:pt x="21134" y="22206"/>
                  <a:pt x="22426" y="20932"/>
                  <a:pt x="23727" y="19710"/>
                </a:cubicBezTo>
                <a:cubicBezTo>
                  <a:pt x="25072" y="18479"/>
                  <a:pt x="26435" y="17292"/>
                  <a:pt x="26435" y="17292"/>
                </a:cubicBezTo>
                <a:cubicBezTo>
                  <a:pt x="29231" y="14831"/>
                  <a:pt x="31323" y="12097"/>
                  <a:pt x="32923" y="9187"/>
                </a:cubicBezTo>
                <a:cubicBezTo>
                  <a:pt x="34391" y="6286"/>
                  <a:pt x="35437" y="3209"/>
                  <a:pt x="35569" y="0"/>
                </a:cubicBezTo>
                <a:lnTo>
                  <a:pt x="38505" y="0"/>
                </a:lnTo>
                <a:cubicBezTo>
                  <a:pt x="38444" y="1829"/>
                  <a:pt x="38127" y="3613"/>
                  <a:pt x="37591" y="5363"/>
                </a:cubicBezTo>
                <a:cubicBezTo>
                  <a:pt x="37099" y="7112"/>
                  <a:pt x="36475" y="8809"/>
                  <a:pt x="35578" y="10479"/>
                </a:cubicBezTo>
                <a:cubicBezTo>
                  <a:pt x="34655" y="12149"/>
                  <a:pt x="33714" y="13758"/>
                  <a:pt x="32483" y="15332"/>
                </a:cubicBezTo>
                <a:cubicBezTo>
                  <a:pt x="31288" y="16897"/>
                  <a:pt x="29811" y="18417"/>
                  <a:pt x="28299" y="19833"/>
                </a:cubicBezTo>
                <a:lnTo>
                  <a:pt x="26294" y="21714"/>
                </a:lnTo>
                <a:cubicBezTo>
                  <a:pt x="25292" y="22681"/>
                  <a:pt x="24299" y="23648"/>
                  <a:pt x="24299" y="23648"/>
                </a:cubicBezTo>
                <a:cubicBezTo>
                  <a:pt x="24299" y="23648"/>
                  <a:pt x="25565" y="24202"/>
                  <a:pt x="26839" y="24747"/>
                </a:cubicBezTo>
                <a:cubicBezTo>
                  <a:pt x="28088" y="25292"/>
                  <a:pt x="29406" y="25784"/>
                  <a:pt x="29406" y="25784"/>
                </a:cubicBezTo>
                <a:cubicBezTo>
                  <a:pt x="33653" y="27420"/>
                  <a:pt x="37143" y="29679"/>
                  <a:pt x="40070" y="32360"/>
                </a:cubicBezTo>
                <a:cubicBezTo>
                  <a:pt x="40800" y="33028"/>
                  <a:pt x="41415" y="33749"/>
                  <a:pt x="42083" y="34470"/>
                </a:cubicBezTo>
                <a:cubicBezTo>
                  <a:pt x="42734" y="35191"/>
                  <a:pt x="43340" y="35947"/>
                  <a:pt x="43877" y="36738"/>
                </a:cubicBezTo>
                <a:cubicBezTo>
                  <a:pt x="44431" y="37521"/>
                  <a:pt x="44879" y="38356"/>
                  <a:pt x="45354" y="39200"/>
                </a:cubicBezTo>
                <a:cubicBezTo>
                  <a:pt x="45828" y="40035"/>
                  <a:pt x="46250" y="40914"/>
                  <a:pt x="46611" y="41820"/>
                </a:cubicBezTo>
                <a:cubicBezTo>
                  <a:pt x="47288" y="43657"/>
                  <a:pt x="47868" y="45485"/>
                  <a:pt x="48149" y="47384"/>
                </a:cubicBezTo>
                <a:cubicBezTo>
                  <a:pt x="48395" y="49301"/>
                  <a:pt x="48554" y="51209"/>
                  <a:pt x="48431" y="53187"/>
                </a:cubicBezTo>
                <a:cubicBezTo>
                  <a:pt x="48378" y="54171"/>
                  <a:pt x="48228" y="55182"/>
                  <a:pt x="48079" y="56184"/>
                </a:cubicBezTo>
                <a:cubicBezTo>
                  <a:pt x="47938" y="57178"/>
                  <a:pt x="47736" y="58180"/>
                  <a:pt x="47472" y="59191"/>
                </a:cubicBezTo>
                <a:cubicBezTo>
                  <a:pt x="46971" y="61204"/>
                  <a:pt x="46154" y="63296"/>
                  <a:pt x="45248" y="65310"/>
                </a:cubicBezTo>
                <a:cubicBezTo>
                  <a:pt x="45248" y="65310"/>
                  <a:pt x="44685" y="66567"/>
                  <a:pt x="44123" y="67824"/>
                </a:cubicBezTo>
                <a:cubicBezTo>
                  <a:pt x="43578" y="69107"/>
                  <a:pt x="43024" y="70382"/>
                  <a:pt x="43024" y="70382"/>
                </a:cubicBezTo>
                <a:cubicBezTo>
                  <a:pt x="43024" y="70382"/>
                  <a:pt x="44404" y="70400"/>
                  <a:pt x="45784" y="70417"/>
                </a:cubicBezTo>
                <a:cubicBezTo>
                  <a:pt x="46461" y="70417"/>
                  <a:pt x="47165" y="70417"/>
                  <a:pt x="47692" y="70400"/>
                </a:cubicBezTo>
                <a:cubicBezTo>
                  <a:pt x="48211" y="70391"/>
                  <a:pt x="48562" y="70382"/>
                  <a:pt x="48562" y="70382"/>
                </a:cubicBezTo>
                <a:cubicBezTo>
                  <a:pt x="50831" y="70321"/>
                  <a:pt x="53002" y="70479"/>
                  <a:pt x="55041" y="70830"/>
                </a:cubicBezTo>
                <a:cubicBezTo>
                  <a:pt x="57090" y="71182"/>
                  <a:pt x="59112" y="71657"/>
                  <a:pt x="60932" y="72369"/>
                </a:cubicBezTo>
                <a:cubicBezTo>
                  <a:pt x="64633" y="73758"/>
                  <a:pt x="67877" y="75824"/>
                  <a:pt x="70611" y="78628"/>
                </a:cubicBezTo>
                <a:cubicBezTo>
                  <a:pt x="70953" y="78980"/>
                  <a:pt x="71270" y="79358"/>
                  <a:pt x="71586" y="79718"/>
                </a:cubicBezTo>
                <a:cubicBezTo>
                  <a:pt x="71912" y="80079"/>
                  <a:pt x="72228" y="80439"/>
                  <a:pt x="72527" y="80817"/>
                </a:cubicBezTo>
                <a:cubicBezTo>
                  <a:pt x="73125" y="81573"/>
                  <a:pt x="73670" y="82364"/>
                  <a:pt x="74162" y="83191"/>
                </a:cubicBezTo>
                <a:cubicBezTo>
                  <a:pt x="74637" y="84035"/>
                  <a:pt x="75120" y="84861"/>
                  <a:pt x="75542" y="85731"/>
                </a:cubicBezTo>
                <a:cubicBezTo>
                  <a:pt x="75964" y="86602"/>
                  <a:pt x="76325" y="87507"/>
                  <a:pt x="76641" y="88457"/>
                </a:cubicBezTo>
                <a:cubicBezTo>
                  <a:pt x="76800" y="88931"/>
                  <a:pt x="76940" y="89415"/>
                  <a:pt x="77081" y="89898"/>
                </a:cubicBezTo>
                <a:cubicBezTo>
                  <a:pt x="77230" y="90373"/>
                  <a:pt x="77362" y="90848"/>
                  <a:pt x="77485" y="91340"/>
                </a:cubicBezTo>
                <a:cubicBezTo>
                  <a:pt x="77731" y="92316"/>
                  <a:pt x="77916" y="93327"/>
                  <a:pt x="78066" y="94373"/>
                </a:cubicBezTo>
                <a:cubicBezTo>
                  <a:pt x="78206" y="95410"/>
                  <a:pt x="78294" y="96492"/>
                  <a:pt x="78338" y="97582"/>
                </a:cubicBezTo>
                <a:cubicBezTo>
                  <a:pt x="78400" y="98654"/>
                  <a:pt x="78408" y="99745"/>
                  <a:pt x="78356" y="100870"/>
                </a:cubicBezTo>
                <a:cubicBezTo>
                  <a:pt x="78356" y="100870"/>
                  <a:pt x="78312" y="102250"/>
                  <a:pt x="78268" y="103639"/>
                </a:cubicBezTo>
                <a:cubicBezTo>
                  <a:pt x="78241" y="105037"/>
                  <a:pt x="78224" y="106435"/>
                  <a:pt x="78224" y="106435"/>
                </a:cubicBezTo>
                <a:cubicBezTo>
                  <a:pt x="78224" y="106435"/>
                  <a:pt x="78549" y="106312"/>
                  <a:pt x="79033" y="106127"/>
                </a:cubicBezTo>
                <a:cubicBezTo>
                  <a:pt x="79507" y="105942"/>
                  <a:pt x="80158" y="105679"/>
                  <a:pt x="80808" y="105406"/>
                </a:cubicBezTo>
                <a:cubicBezTo>
                  <a:pt x="82083" y="104852"/>
                  <a:pt x="83367" y="104307"/>
                  <a:pt x="83367" y="104307"/>
                </a:cubicBezTo>
                <a:cubicBezTo>
                  <a:pt x="85433" y="103393"/>
                  <a:pt x="87481" y="102734"/>
                  <a:pt x="89512" y="102268"/>
                </a:cubicBezTo>
                <a:cubicBezTo>
                  <a:pt x="91569" y="101758"/>
                  <a:pt x="93582" y="101485"/>
                  <a:pt x="95542" y="101450"/>
                </a:cubicBezTo>
                <a:cubicBezTo>
                  <a:pt x="97512" y="101388"/>
                  <a:pt x="99472" y="101468"/>
                  <a:pt x="101336" y="101863"/>
                </a:cubicBezTo>
                <a:cubicBezTo>
                  <a:pt x="103217" y="102224"/>
                  <a:pt x="105090" y="102707"/>
                  <a:pt x="106865" y="103534"/>
                </a:cubicBezTo>
                <a:cubicBezTo>
                  <a:pt x="108668" y="104298"/>
                  <a:pt x="110355" y="105204"/>
                  <a:pt x="111885" y="106391"/>
                </a:cubicBezTo>
                <a:cubicBezTo>
                  <a:pt x="113441" y="107498"/>
                  <a:pt x="114883" y="108773"/>
                  <a:pt x="116184" y="110294"/>
                </a:cubicBezTo>
                <a:cubicBezTo>
                  <a:pt x="118821" y="113169"/>
                  <a:pt x="120958" y="116905"/>
                  <a:pt x="122522" y="121063"/>
                </a:cubicBezTo>
                <a:cubicBezTo>
                  <a:pt x="122522" y="121063"/>
                  <a:pt x="123006" y="122355"/>
                  <a:pt x="123498" y="123657"/>
                </a:cubicBezTo>
                <a:cubicBezTo>
                  <a:pt x="124008" y="124958"/>
                  <a:pt x="124527" y="126259"/>
                  <a:pt x="124527" y="126259"/>
                </a:cubicBezTo>
                <a:cubicBezTo>
                  <a:pt x="124527" y="126259"/>
                  <a:pt x="125529" y="125318"/>
                  <a:pt x="126514" y="124307"/>
                </a:cubicBezTo>
                <a:cubicBezTo>
                  <a:pt x="127481" y="123305"/>
                  <a:pt x="128456" y="122311"/>
                  <a:pt x="128456" y="122311"/>
                </a:cubicBezTo>
                <a:cubicBezTo>
                  <a:pt x="130013" y="120668"/>
                  <a:pt x="131648" y="119287"/>
                  <a:pt x="133344" y="118065"/>
                </a:cubicBezTo>
                <a:cubicBezTo>
                  <a:pt x="135050" y="116808"/>
                  <a:pt x="136799" y="115771"/>
                  <a:pt x="138593" y="114988"/>
                </a:cubicBezTo>
                <a:cubicBezTo>
                  <a:pt x="140386" y="114188"/>
                  <a:pt x="142232" y="113494"/>
                  <a:pt x="144105" y="113133"/>
                </a:cubicBezTo>
                <a:cubicBezTo>
                  <a:pt x="145045" y="112966"/>
                  <a:pt x="145995" y="112791"/>
                  <a:pt x="146953" y="112676"/>
                </a:cubicBezTo>
                <a:cubicBezTo>
                  <a:pt x="147911" y="112562"/>
                  <a:pt x="148887" y="112527"/>
                  <a:pt x="149872" y="112553"/>
                </a:cubicBezTo>
                <a:cubicBezTo>
                  <a:pt x="153801" y="112580"/>
                  <a:pt x="157546" y="113520"/>
                  <a:pt x="161098" y="115226"/>
                </a:cubicBezTo>
                <a:cubicBezTo>
                  <a:pt x="162883" y="116140"/>
                  <a:pt x="164606" y="117142"/>
                  <a:pt x="166276" y="118408"/>
                </a:cubicBezTo>
                <a:cubicBezTo>
                  <a:pt x="167946" y="119648"/>
                  <a:pt x="169564" y="121204"/>
                  <a:pt x="171076" y="122813"/>
                </a:cubicBezTo>
                <a:cubicBezTo>
                  <a:pt x="171076" y="122813"/>
                  <a:pt x="172017" y="123815"/>
                  <a:pt x="172957" y="124817"/>
                </a:cubicBezTo>
                <a:lnTo>
                  <a:pt x="174900" y="126813"/>
                </a:lnTo>
                <a:cubicBezTo>
                  <a:pt x="174900" y="126813"/>
                  <a:pt x="175454" y="125547"/>
                  <a:pt x="175999" y="124272"/>
                </a:cubicBezTo>
                <a:cubicBezTo>
                  <a:pt x="176544" y="123024"/>
                  <a:pt x="177036" y="121705"/>
                  <a:pt x="177036" y="121705"/>
                </a:cubicBezTo>
                <a:cubicBezTo>
                  <a:pt x="177845" y="119586"/>
                  <a:pt x="178821" y="117635"/>
                  <a:pt x="179929" y="115885"/>
                </a:cubicBezTo>
                <a:cubicBezTo>
                  <a:pt x="180483" y="115024"/>
                  <a:pt x="181072" y="114171"/>
                  <a:pt x="181678" y="113336"/>
                </a:cubicBezTo>
                <a:cubicBezTo>
                  <a:pt x="182285" y="112518"/>
                  <a:pt x="182927" y="111744"/>
                  <a:pt x="183603" y="111032"/>
                </a:cubicBezTo>
                <a:cubicBezTo>
                  <a:pt x="184966" y="109643"/>
                  <a:pt x="186408" y="108307"/>
                  <a:pt x="187981" y="107226"/>
                </a:cubicBezTo>
                <a:cubicBezTo>
                  <a:pt x="188764" y="106672"/>
                  <a:pt x="189608" y="106232"/>
                  <a:pt x="190443" y="105740"/>
                </a:cubicBezTo>
                <a:cubicBezTo>
                  <a:pt x="191278" y="105265"/>
                  <a:pt x="192157" y="104843"/>
                  <a:pt x="193072" y="104483"/>
                </a:cubicBezTo>
                <a:cubicBezTo>
                  <a:pt x="194909" y="103815"/>
                  <a:pt x="196729" y="103217"/>
                  <a:pt x="198636" y="102945"/>
                </a:cubicBezTo>
                <a:cubicBezTo>
                  <a:pt x="200553" y="102698"/>
                  <a:pt x="202452" y="102531"/>
                  <a:pt x="204430" y="102663"/>
                </a:cubicBezTo>
                <a:cubicBezTo>
                  <a:pt x="205414" y="102716"/>
                  <a:pt x="206434" y="102865"/>
                  <a:pt x="207419" y="103006"/>
                </a:cubicBezTo>
                <a:cubicBezTo>
                  <a:pt x="208412" y="103147"/>
                  <a:pt x="209414" y="103349"/>
                  <a:pt x="210425" y="103613"/>
                </a:cubicBezTo>
                <a:cubicBezTo>
                  <a:pt x="212438" y="104123"/>
                  <a:pt x="214531" y="104923"/>
                  <a:pt x="216544" y="105828"/>
                </a:cubicBezTo>
                <a:cubicBezTo>
                  <a:pt x="216544" y="105828"/>
                  <a:pt x="217801" y="106391"/>
                  <a:pt x="219058" y="106953"/>
                </a:cubicBezTo>
                <a:cubicBezTo>
                  <a:pt x="220342" y="107498"/>
                  <a:pt x="221625" y="108052"/>
                  <a:pt x="221625" y="108052"/>
                </a:cubicBezTo>
                <a:cubicBezTo>
                  <a:pt x="221625" y="108052"/>
                  <a:pt x="221643" y="106672"/>
                  <a:pt x="221660" y="105292"/>
                </a:cubicBezTo>
                <a:cubicBezTo>
                  <a:pt x="221660" y="104615"/>
                  <a:pt x="221652" y="103903"/>
                  <a:pt x="221643" y="103384"/>
                </a:cubicBezTo>
                <a:cubicBezTo>
                  <a:pt x="221634" y="102865"/>
                  <a:pt x="221625" y="102514"/>
                  <a:pt x="221625" y="102514"/>
                </a:cubicBezTo>
                <a:cubicBezTo>
                  <a:pt x="221564" y="100246"/>
                  <a:pt x="221713" y="98083"/>
                  <a:pt x="222074" y="96035"/>
                </a:cubicBezTo>
                <a:cubicBezTo>
                  <a:pt x="222416" y="93978"/>
                  <a:pt x="222900" y="91964"/>
                  <a:pt x="223612" y="90136"/>
                </a:cubicBezTo>
                <a:cubicBezTo>
                  <a:pt x="225001" y="86435"/>
                  <a:pt x="227058" y="83191"/>
                  <a:pt x="229863" y="80448"/>
                </a:cubicBezTo>
                <a:cubicBezTo>
                  <a:pt x="230592" y="79789"/>
                  <a:pt x="231304" y="79129"/>
                  <a:pt x="232052" y="78523"/>
                </a:cubicBezTo>
                <a:cubicBezTo>
                  <a:pt x="232808" y="77925"/>
                  <a:pt x="233599" y="77380"/>
                  <a:pt x="234425" y="76888"/>
                </a:cubicBezTo>
                <a:cubicBezTo>
                  <a:pt x="236087" y="75903"/>
                  <a:pt x="237775" y="75024"/>
                  <a:pt x="239682" y="74400"/>
                </a:cubicBezTo>
                <a:cubicBezTo>
                  <a:pt x="240640" y="74092"/>
                  <a:pt x="241581" y="73802"/>
                  <a:pt x="242557" y="73556"/>
                </a:cubicBezTo>
                <a:cubicBezTo>
                  <a:pt x="243533" y="73310"/>
                  <a:pt x="244544" y="73116"/>
                  <a:pt x="245590" y="72975"/>
                </a:cubicBezTo>
                <a:cubicBezTo>
                  <a:pt x="246627" y="72835"/>
                  <a:pt x="247709" y="72747"/>
                  <a:pt x="248790" y="72694"/>
                </a:cubicBezTo>
                <a:cubicBezTo>
                  <a:pt x="249862" y="72633"/>
                  <a:pt x="250953" y="72624"/>
                  <a:pt x="252078" y="72677"/>
                </a:cubicBezTo>
                <a:lnTo>
                  <a:pt x="254847" y="72764"/>
                </a:lnTo>
                <a:lnTo>
                  <a:pt x="257643" y="72808"/>
                </a:lnTo>
                <a:cubicBezTo>
                  <a:pt x="257643" y="72808"/>
                  <a:pt x="257159" y="71525"/>
                  <a:pt x="256605" y="70233"/>
                </a:cubicBezTo>
                <a:cubicBezTo>
                  <a:pt x="256051" y="68958"/>
                  <a:pt x="255506" y="67674"/>
                  <a:pt x="255506" y="67674"/>
                </a:cubicBezTo>
                <a:cubicBezTo>
                  <a:pt x="254583" y="65608"/>
                  <a:pt x="253942" y="63569"/>
                  <a:pt x="253458" y="61529"/>
                </a:cubicBezTo>
                <a:cubicBezTo>
                  <a:pt x="252948" y="59472"/>
                  <a:pt x="252676" y="57459"/>
                  <a:pt x="252640" y="55507"/>
                </a:cubicBezTo>
                <a:cubicBezTo>
                  <a:pt x="252561" y="53529"/>
                  <a:pt x="252658" y="51578"/>
                  <a:pt x="253045" y="49714"/>
                </a:cubicBezTo>
                <a:cubicBezTo>
                  <a:pt x="253396" y="47833"/>
                  <a:pt x="253880" y="45960"/>
                  <a:pt x="254715" y="44184"/>
                </a:cubicBezTo>
                <a:cubicBezTo>
                  <a:pt x="255462" y="42373"/>
                  <a:pt x="256385" y="40694"/>
                  <a:pt x="257563" y="39156"/>
                </a:cubicBezTo>
                <a:cubicBezTo>
                  <a:pt x="258654" y="37591"/>
                  <a:pt x="259946" y="36158"/>
                  <a:pt x="261458" y="34857"/>
                </a:cubicBezTo>
                <a:cubicBezTo>
                  <a:pt x="264333" y="32211"/>
                  <a:pt x="268060" y="30075"/>
                  <a:pt x="272218" y="28510"/>
                </a:cubicBezTo>
                <a:lnTo>
                  <a:pt x="274812" y="27534"/>
                </a:lnTo>
                <a:cubicBezTo>
                  <a:pt x="276113" y="27015"/>
                  <a:pt x="277414" y="26505"/>
                  <a:pt x="277414" y="26505"/>
                </a:cubicBezTo>
                <a:cubicBezTo>
                  <a:pt x="277414" y="26505"/>
                  <a:pt x="277177" y="26259"/>
                  <a:pt x="276816" y="25881"/>
                </a:cubicBezTo>
                <a:cubicBezTo>
                  <a:pt x="276447" y="25512"/>
                  <a:pt x="275946" y="25011"/>
                  <a:pt x="275454" y="24519"/>
                </a:cubicBezTo>
                <a:cubicBezTo>
                  <a:pt x="274451" y="23552"/>
                  <a:pt x="273458" y="22585"/>
                  <a:pt x="273458" y="22585"/>
                </a:cubicBezTo>
                <a:cubicBezTo>
                  <a:pt x="271814" y="21028"/>
                  <a:pt x="270443" y="19402"/>
                  <a:pt x="269203" y="17705"/>
                </a:cubicBezTo>
                <a:cubicBezTo>
                  <a:pt x="267946" y="16000"/>
                  <a:pt x="266909" y="14250"/>
                  <a:pt x="266126" y="12457"/>
                </a:cubicBezTo>
                <a:cubicBezTo>
                  <a:pt x="265309" y="10664"/>
                  <a:pt x="264623" y="8818"/>
                  <a:pt x="264262" y="6945"/>
                </a:cubicBezTo>
                <a:cubicBezTo>
                  <a:pt x="264095" y="6004"/>
                  <a:pt x="263911" y="5055"/>
                  <a:pt x="263796" y="4097"/>
                </a:cubicBezTo>
                <a:cubicBezTo>
                  <a:pt x="263691" y="3138"/>
                  <a:pt x="263647" y="2163"/>
                  <a:pt x="263673" y="1178"/>
                </a:cubicBezTo>
                <a:cubicBezTo>
                  <a:pt x="263682" y="800"/>
                  <a:pt x="263709" y="413"/>
                  <a:pt x="263735" y="26"/>
                </a:cubicBezTo>
                <a:lnTo>
                  <a:pt x="266662" y="26"/>
                </a:lnTo>
                <a:cubicBezTo>
                  <a:pt x="266618" y="413"/>
                  <a:pt x="266601" y="809"/>
                  <a:pt x="266592" y="1204"/>
                </a:cubicBezTo>
                <a:cubicBezTo>
                  <a:pt x="266539" y="2954"/>
                  <a:pt x="266759" y="4659"/>
                  <a:pt x="267146" y="6330"/>
                </a:cubicBezTo>
                <a:cubicBezTo>
                  <a:pt x="267471" y="7991"/>
                  <a:pt x="268034" y="9626"/>
                  <a:pt x="268807" y="11218"/>
                </a:cubicBezTo>
                <a:cubicBezTo>
                  <a:pt x="269599" y="12809"/>
                  <a:pt x="270425" y="14347"/>
                  <a:pt x="271559" y="15833"/>
                </a:cubicBezTo>
                <a:cubicBezTo>
                  <a:pt x="272649" y="17319"/>
                  <a:pt x="274012" y="18760"/>
                  <a:pt x="275418" y="20097"/>
                </a:cubicBezTo>
                <a:cubicBezTo>
                  <a:pt x="275418" y="20097"/>
                  <a:pt x="276719" y="21310"/>
                  <a:pt x="278012" y="22576"/>
                </a:cubicBezTo>
                <a:cubicBezTo>
                  <a:pt x="279304" y="23833"/>
                  <a:pt x="280588" y="25143"/>
                  <a:pt x="280588" y="25143"/>
                </a:cubicBezTo>
                <a:cubicBezTo>
                  <a:pt x="280588" y="25143"/>
                  <a:pt x="282240" y="24404"/>
                  <a:pt x="283893" y="23613"/>
                </a:cubicBezTo>
                <a:cubicBezTo>
                  <a:pt x="285555" y="22831"/>
                  <a:pt x="287216" y="21987"/>
                  <a:pt x="287216" y="21987"/>
                </a:cubicBezTo>
                <a:cubicBezTo>
                  <a:pt x="289089" y="21072"/>
                  <a:pt x="290671" y="19894"/>
                  <a:pt x="292157" y="18514"/>
                </a:cubicBezTo>
                <a:cubicBezTo>
                  <a:pt x="293607" y="17134"/>
                  <a:pt x="294979" y="15543"/>
                  <a:pt x="295990" y="13776"/>
                </a:cubicBezTo>
                <a:cubicBezTo>
                  <a:pt x="297018" y="12009"/>
                  <a:pt x="297845" y="10066"/>
                  <a:pt x="298460" y="8009"/>
                </a:cubicBezTo>
                <a:cubicBezTo>
                  <a:pt x="299014" y="5952"/>
                  <a:pt x="299278" y="3771"/>
                  <a:pt x="299339" y="1538"/>
                </a:cubicBezTo>
                <a:cubicBezTo>
                  <a:pt x="299348" y="1029"/>
                  <a:pt x="299357" y="527"/>
                  <a:pt x="299339" y="35"/>
                </a:cubicBezTo>
                <a:lnTo>
                  <a:pt x="302267" y="35"/>
                </a:lnTo>
                <a:cubicBezTo>
                  <a:pt x="302267" y="545"/>
                  <a:pt x="302267" y="1064"/>
                  <a:pt x="302267" y="1574"/>
                </a:cubicBezTo>
                <a:cubicBezTo>
                  <a:pt x="302240" y="2884"/>
                  <a:pt x="302135" y="4185"/>
                  <a:pt x="301968" y="5451"/>
                </a:cubicBezTo>
                <a:cubicBezTo>
                  <a:pt x="301801" y="6716"/>
                  <a:pt x="301581" y="7965"/>
                  <a:pt x="301212" y="9169"/>
                </a:cubicBezTo>
                <a:cubicBezTo>
                  <a:pt x="300491" y="11578"/>
                  <a:pt x="299594" y="13846"/>
                  <a:pt x="298346" y="15903"/>
                </a:cubicBezTo>
                <a:cubicBezTo>
                  <a:pt x="297071" y="17952"/>
                  <a:pt x="295585" y="19798"/>
                  <a:pt x="293906" y="21371"/>
                </a:cubicBezTo>
                <a:cubicBezTo>
                  <a:pt x="292201" y="22954"/>
                  <a:pt x="290223" y="24255"/>
                  <a:pt x="288139" y="25283"/>
                </a:cubicBezTo>
                <a:cubicBezTo>
                  <a:pt x="288139" y="25283"/>
                  <a:pt x="286856" y="25899"/>
                  <a:pt x="285572" y="26514"/>
                </a:cubicBezTo>
                <a:cubicBezTo>
                  <a:pt x="284930" y="26813"/>
                  <a:pt x="284297" y="27103"/>
                  <a:pt x="283814" y="27332"/>
                </a:cubicBezTo>
                <a:cubicBezTo>
                  <a:pt x="283322" y="27543"/>
                  <a:pt x="282996" y="27692"/>
                  <a:pt x="282996" y="27692"/>
                </a:cubicBezTo>
                <a:cubicBezTo>
                  <a:pt x="282996" y="27692"/>
                  <a:pt x="283937" y="28738"/>
                  <a:pt x="284878" y="29784"/>
                </a:cubicBezTo>
                <a:cubicBezTo>
                  <a:pt x="285810" y="30857"/>
                  <a:pt x="286750" y="31938"/>
                  <a:pt x="286750" y="31938"/>
                </a:cubicBezTo>
                <a:cubicBezTo>
                  <a:pt x="289845" y="35499"/>
                  <a:pt x="291664" y="39842"/>
                  <a:pt x="292350" y="44624"/>
                </a:cubicBezTo>
                <a:cubicBezTo>
                  <a:pt x="292614" y="46989"/>
                  <a:pt x="292614" y="49459"/>
                  <a:pt x="292289" y="51956"/>
                </a:cubicBezTo>
                <a:cubicBezTo>
                  <a:pt x="291875" y="54417"/>
                  <a:pt x="291207" y="56923"/>
                  <a:pt x="290196" y="59358"/>
                </a:cubicBezTo>
                <a:cubicBezTo>
                  <a:pt x="289106" y="61758"/>
                  <a:pt x="287840" y="64017"/>
                  <a:pt x="286293" y="65986"/>
                </a:cubicBezTo>
                <a:cubicBezTo>
                  <a:pt x="284702" y="67938"/>
                  <a:pt x="282979" y="69679"/>
                  <a:pt x="281053" y="71103"/>
                </a:cubicBezTo>
                <a:cubicBezTo>
                  <a:pt x="279093" y="72501"/>
                  <a:pt x="277010" y="73635"/>
                  <a:pt x="274847" y="74444"/>
                </a:cubicBezTo>
                <a:cubicBezTo>
                  <a:pt x="272658" y="75244"/>
                  <a:pt x="270337" y="75692"/>
                  <a:pt x="268025" y="75833"/>
                </a:cubicBezTo>
                <a:cubicBezTo>
                  <a:pt x="268025" y="75833"/>
                  <a:pt x="266610" y="75903"/>
                  <a:pt x="265194" y="75982"/>
                </a:cubicBezTo>
                <a:cubicBezTo>
                  <a:pt x="263796" y="76052"/>
                  <a:pt x="262355" y="76061"/>
                  <a:pt x="262355" y="76061"/>
                </a:cubicBezTo>
                <a:cubicBezTo>
                  <a:pt x="262355" y="76061"/>
                  <a:pt x="262821" y="77397"/>
                  <a:pt x="263287" y="78725"/>
                </a:cubicBezTo>
                <a:cubicBezTo>
                  <a:pt x="263735" y="80079"/>
                  <a:pt x="264183" y="81433"/>
                  <a:pt x="264183" y="81433"/>
                </a:cubicBezTo>
                <a:cubicBezTo>
                  <a:pt x="264544" y="82549"/>
                  <a:pt x="264825" y="83683"/>
                  <a:pt x="265036" y="84835"/>
                </a:cubicBezTo>
                <a:cubicBezTo>
                  <a:pt x="265229" y="85978"/>
                  <a:pt x="265317" y="87120"/>
                  <a:pt x="265335" y="88281"/>
                </a:cubicBezTo>
                <a:cubicBezTo>
                  <a:pt x="265352" y="89441"/>
                  <a:pt x="265291" y="90611"/>
                  <a:pt x="265159" y="91789"/>
                </a:cubicBezTo>
                <a:cubicBezTo>
                  <a:pt x="265027" y="92967"/>
                  <a:pt x="264816" y="94145"/>
                  <a:pt x="264473" y="95279"/>
                </a:cubicBezTo>
                <a:cubicBezTo>
                  <a:pt x="263805" y="97556"/>
                  <a:pt x="262909" y="99885"/>
                  <a:pt x="261607" y="102013"/>
                </a:cubicBezTo>
                <a:cubicBezTo>
                  <a:pt x="260957" y="103076"/>
                  <a:pt x="260236" y="104123"/>
                  <a:pt x="259445" y="105134"/>
                </a:cubicBezTo>
                <a:cubicBezTo>
                  <a:pt x="258662" y="106153"/>
                  <a:pt x="257810" y="107138"/>
                  <a:pt x="256843" y="108035"/>
                </a:cubicBezTo>
                <a:cubicBezTo>
                  <a:pt x="253080" y="111709"/>
                  <a:pt x="248570" y="114232"/>
                  <a:pt x="243920" y="115375"/>
                </a:cubicBezTo>
                <a:cubicBezTo>
                  <a:pt x="241572" y="115920"/>
                  <a:pt x="239252" y="116219"/>
                  <a:pt x="236922" y="116105"/>
                </a:cubicBezTo>
                <a:cubicBezTo>
                  <a:pt x="234575" y="115982"/>
                  <a:pt x="232289" y="115551"/>
                  <a:pt x="230091" y="114804"/>
                </a:cubicBezTo>
                <a:cubicBezTo>
                  <a:pt x="230091" y="114804"/>
                  <a:pt x="229757" y="114690"/>
                  <a:pt x="229256" y="114514"/>
                </a:cubicBezTo>
                <a:cubicBezTo>
                  <a:pt x="228755" y="114338"/>
                  <a:pt x="228096" y="114118"/>
                  <a:pt x="227419" y="113854"/>
                </a:cubicBezTo>
                <a:cubicBezTo>
                  <a:pt x="226082" y="113336"/>
                  <a:pt x="224755" y="112826"/>
                  <a:pt x="224755" y="112826"/>
                </a:cubicBezTo>
                <a:cubicBezTo>
                  <a:pt x="224755" y="112826"/>
                  <a:pt x="224685" y="114241"/>
                  <a:pt x="224605" y="115657"/>
                </a:cubicBezTo>
                <a:cubicBezTo>
                  <a:pt x="224509" y="117090"/>
                  <a:pt x="224412" y="118522"/>
                  <a:pt x="224412" y="118522"/>
                </a:cubicBezTo>
                <a:cubicBezTo>
                  <a:pt x="224254" y="120896"/>
                  <a:pt x="223691" y="123094"/>
                  <a:pt x="222856" y="125274"/>
                </a:cubicBezTo>
                <a:cubicBezTo>
                  <a:pt x="222434" y="126355"/>
                  <a:pt x="221933" y="127428"/>
                  <a:pt x="221361" y="128465"/>
                </a:cubicBezTo>
                <a:cubicBezTo>
                  <a:pt x="220790" y="129511"/>
                  <a:pt x="220113" y="130452"/>
                  <a:pt x="219383" y="131410"/>
                </a:cubicBezTo>
                <a:cubicBezTo>
                  <a:pt x="217907" y="133283"/>
                  <a:pt x="216192" y="135094"/>
                  <a:pt x="214162" y="136544"/>
                </a:cubicBezTo>
                <a:cubicBezTo>
                  <a:pt x="212148" y="138021"/>
                  <a:pt x="209924" y="139375"/>
                  <a:pt x="207454" y="140298"/>
                </a:cubicBezTo>
                <a:cubicBezTo>
                  <a:pt x="206232" y="140782"/>
                  <a:pt x="204992" y="141195"/>
                  <a:pt x="203753" y="141538"/>
                </a:cubicBezTo>
                <a:cubicBezTo>
                  <a:pt x="202522" y="141889"/>
                  <a:pt x="201247" y="142065"/>
                  <a:pt x="200008" y="142223"/>
                </a:cubicBezTo>
                <a:cubicBezTo>
                  <a:pt x="197511" y="142522"/>
                  <a:pt x="195067" y="142549"/>
                  <a:pt x="192676" y="142136"/>
                </a:cubicBezTo>
                <a:cubicBezTo>
                  <a:pt x="191489" y="141951"/>
                  <a:pt x="190329" y="141696"/>
                  <a:pt x="189203" y="141371"/>
                </a:cubicBezTo>
                <a:cubicBezTo>
                  <a:pt x="188078" y="141054"/>
                  <a:pt x="186988" y="140650"/>
                  <a:pt x="185924" y="140131"/>
                </a:cubicBezTo>
                <a:cubicBezTo>
                  <a:pt x="183806" y="139120"/>
                  <a:pt x="181863" y="137845"/>
                  <a:pt x="180122" y="136316"/>
                </a:cubicBezTo>
                <a:cubicBezTo>
                  <a:pt x="180122" y="136316"/>
                  <a:pt x="179058" y="135401"/>
                  <a:pt x="178003" y="134399"/>
                </a:cubicBezTo>
                <a:cubicBezTo>
                  <a:pt x="176966" y="133415"/>
                  <a:pt x="175938" y="132430"/>
                  <a:pt x="175938" y="132430"/>
                </a:cubicBezTo>
                <a:cubicBezTo>
                  <a:pt x="175938" y="132430"/>
                  <a:pt x="175331" y="133714"/>
                  <a:pt x="174716" y="134988"/>
                </a:cubicBezTo>
                <a:cubicBezTo>
                  <a:pt x="174083" y="136272"/>
                  <a:pt x="173441" y="137555"/>
                  <a:pt x="173441" y="137555"/>
                </a:cubicBezTo>
                <a:cubicBezTo>
                  <a:pt x="172386" y="139692"/>
                  <a:pt x="171015" y="141494"/>
                  <a:pt x="169406" y="143190"/>
                </a:cubicBezTo>
                <a:cubicBezTo>
                  <a:pt x="167788" y="144870"/>
                  <a:pt x="165924" y="146382"/>
                  <a:pt x="163841" y="147516"/>
                </a:cubicBezTo>
                <a:cubicBezTo>
                  <a:pt x="159691" y="149916"/>
                  <a:pt x="154698" y="151190"/>
                  <a:pt x="149432" y="151146"/>
                </a:cubicBezTo>
                <a:cubicBezTo>
                  <a:pt x="148122" y="151111"/>
                  <a:pt x="146821" y="151015"/>
                  <a:pt x="145555" y="150848"/>
                </a:cubicBezTo>
                <a:cubicBezTo>
                  <a:pt x="144289" y="150689"/>
                  <a:pt x="143041" y="150452"/>
                  <a:pt x="141837" y="150083"/>
                </a:cubicBezTo>
                <a:cubicBezTo>
                  <a:pt x="139428" y="149362"/>
                  <a:pt x="137160" y="148465"/>
                  <a:pt x="135103" y="147217"/>
                </a:cubicBezTo>
                <a:cubicBezTo>
                  <a:pt x="133054" y="145942"/>
                  <a:pt x="131217" y="144456"/>
                  <a:pt x="129634" y="142777"/>
                </a:cubicBezTo>
                <a:cubicBezTo>
                  <a:pt x="128061" y="141063"/>
                  <a:pt x="126751" y="139094"/>
                  <a:pt x="125731" y="137010"/>
                </a:cubicBezTo>
                <a:cubicBezTo>
                  <a:pt x="125731" y="137010"/>
                  <a:pt x="125116" y="135727"/>
                  <a:pt x="124500" y="134452"/>
                </a:cubicBezTo>
                <a:cubicBezTo>
                  <a:pt x="123894" y="133186"/>
                  <a:pt x="123331" y="131867"/>
                  <a:pt x="123331" y="131867"/>
                </a:cubicBezTo>
                <a:cubicBezTo>
                  <a:pt x="123331" y="131867"/>
                  <a:pt x="122285" y="132808"/>
                  <a:pt x="121230" y="133749"/>
                </a:cubicBezTo>
                <a:cubicBezTo>
                  <a:pt x="120158" y="134681"/>
                  <a:pt x="119076" y="135621"/>
                  <a:pt x="119076" y="135621"/>
                </a:cubicBezTo>
                <a:cubicBezTo>
                  <a:pt x="115516" y="138716"/>
                  <a:pt x="111164" y="140527"/>
                  <a:pt x="106382" y="141204"/>
                </a:cubicBezTo>
                <a:cubicBezTo>
                  <a:pt x="104017" y="141467"/>
                  <a:pt x="101538" y="141467"/>
                  <a:pt x="99050" y="141133"/>
                </a:cubicBezTo>
                <a:cubicBezTo>
                  <a:pt x="96589" y="140720"/>
                  <a:pt x="94074" y="140061"/>
                  <a:pt x="91648" y="139032"/>
                </a:cubicBezTo>
                <a:cubicBezTo>
                  <a:pt x="89248" y="137933"/>
                  <a:pt x="86989" y="136685"/>
                  <a:pt x="85028" y="135120"/>
                </a:cubicBezTo>
                <a:cubicBezTo>
                  <a:pt x="83076" y="133529"/>
                  <a:pt x="81336" y="131806"/>
                  <a:pt x="79912" y="129872"/>
                </a:cubicBezTo>
                <a:cubicBezTo>
                  <a:pt x="78514" y="127911"/>
                  <a:pt x="77389" y="125828"/>
                  <a:pt x="76571" y="123665"/>
                </a:cubicBezTo>
                <a:cubicBezTo>
                  <a:pt x="75780" y="121467"/>
                  <a:pt x="75331" y="119155"/>
                  <a:pt x="75191" y="116843"/>
                </a:cubicBezTo>
                <a:cubicBezTo>
                  <a:pt x="75191" y="116843"/>
                  <a:pt x="75120" y="115428"/>
                  <a:pt x="75050" y="114013"/>
                </a:cubicBezTo>
                <a:cubicBezTo>
                  <a:pt x="75015" y="113309"/>
                  <a:pt x="74997" y="112606"/>
                  <a:pt x="74989" y="112061"/>
                </a:cubicBezTo>
                <a:cubicBezTo>
                  <a:pt x="74989" y="111525"/>
                  <a:pt x="74980" y="111173"/>
                  <a:pt x="74980" y="111173"/>
                </a:cubicBezTo>
                <a:cubicBezTo>
                  <a:pt x="74980" y="111173"/>
                  <a:pt x="73644" y="111639"/>
                  <a:pt x="72316" y="112105"/>
                </a:cubicBezTo>
                <a:lnTo>
                  <a:pt x="69600" y="113002"/>
                </a:lnTo>
                <a:cubicBezTo>
                  <a:pt x="68483" y="113362"/>
                  <a:pt x="67349" y="113643"/>
                  <a:pt x="66197" y="113854"/>
                </a:cubicBezTo>
                <a:cubicBezTo>
                  <a:pt x="65063" y="114039"/>
                  <a:pt x="63912" y="114127"/>
                  <a:pt x="62751" y="114153"/>
                </a:cubicBezTo>
                <a:cubicBezTo>
                  <a:pt x="61591" y="114171"/>
                  <a:pt x="60422" y="114109"/>
                  <a:pt x="59244" y="113977"/>
                </a:cubicBezTo>
                <a:cubicBezTo>
                  <a:pt x="58655" y="113907"/>
                  <a:pt x="58066" y="113819"/>
                  <a:pt x="57477" y="113714"/>
                </a:cubicBezTo>
                <a:cubicBezTo>
                  <a:pt x="56896" y="113591"/>
                  <a:pt x="56325" y="113450"/>
                  <a:pt x="55754" y="113283"/>
                </a:cubicBezTo>
                <a:cubicBezTo>
                  <a:pt x="54611" y="112958"/>
                  <a:pt x="53468" y="112562"/>
                  <a:pt x="52334" y="112087"/>
                </a:cubicBezTo>
                <a:cubicBezTo>
                  <a:pt x="51200" y="111613"/>
                  <a:pt x="50074" y="111085"/>
                  <a:pt x="49020" y="110417"/>
                </a:cubicBezTo>
                <a:cubicBezTo>
                  <a:pt x="47956" y="109766"/>
                  <a:pt x="46910" y="109046"/>
                  <a:pt x="45899" y="108254"/>
                </a:cubicBezTo>
                <a:cubicBezTo>
                  <a:pt x="45389" y="107859"/>
                  <a:pt x="44888" y="107454"/>
                  <a:pt x="44395" y="107024"/>
                </a:cubicBezTo>
                <a:cubicBezTo>
                  <a:pt x="43912" y="106593"/>
                  <a:pt x="43455" y="106118"/>
                  <a:pt x="42998" y="105652"/>
                </a:cubicBezTo>
                <a:cubicBezTo>
                  <a:pt x="39323" y="101890"/>
                  <a:pt x="36809" y="97380"/>
                  <a:pt x="35666" y="92720"/>
                </a:cubicBezTo>
                <a:cubicBezTo>
                  <a:pt x="35121" y="90373"/>
                  <a:pt x="34822" y="88061"/>
                  <a:pt x="34936" y="85714"/>
                </a:cubicBezTo>
                <a:cubicBezTo>
                  <a:pt x="35059" y="83367"/>
                  <a:pt x="35490" y="81081"/>
                  <a:pt x="36246" y="78892"/>
                </a:cubicBezTo>
                <a:cubicBezTo>
                  <a:pt x="36246" y="78892"/>
                  <a:pt x="36360" y="78558"/>
                  <a:pt x="36536" y="78057"/>
                </a:cubicBezTo>
                <a:cubicBezTo>
                  <a:pt x="36712" y="77556"/>
                  <a:pt x="36940" y="76888"/>
                  <a:pt x="37204" y="76219"/>
                </a:cubicBezTo>
                <a:cubicBezTo>
                  <a:pt x="37723" y="74892"/>
                  <a:pt x="38233" y="73556"/>
                  <a:pt x="38233" y="73556"/>
                </a:cubicBezTo>
                <a:cubicBezTo>
                  <a:pt x="38233" y="73556"/>
                  <a:pt x="36817" y="73485"/>
                  <a:pt x="35402" y="73406"/>
                </a:cubicBezTo>
                <a:cubicBezTo>
                  <a:pt x="33969" y="73310"/>
                  <a:pt x="32536" y="73213"/>
                  <a:pt x="32536" y="73213"/>
                </a:cubicBezTo>
                <a:cubicBezTo>
                  <a:pt x="30162" y="73055"/>
                  <a:pt x="27973" y="72483"/>
                  <a:pt x="25784" y="71648"/>
                </a:cubicBezTo>
                <a:cubicBezTo>
                  <a:pt x="24703" y="71226"/>
                  <a:pt x="23631" y="70725"/>
                  <a:pt x="22593" y="70153"/>
                </a:cubicBezTo>
                <a:cubicBezTo>
                  <a:pt x="21565" y="69573"/>
                  <a:pt x="20606" y="68896"/>
                  <a:pt x="19657" y="68167"/>
                </a:cubicBezTo>
                <a:cubicBezTo>
                  <a:pt x="17776" y="66690"/>
                  <a:pt x="15974" y="64967"/>
                  <a:pt x="14532" y="62936"/>
                </a:cubicBezTo>
                <a:cubicBezTo>
                  <a:pt x="13046" y="60923"/>
                  <a:pt x="11710" y="58690"/>
                  <a:pt x="10778" y="56219"/>
                </a:cubicBezTo>
                <a:cubicBezTo>
                  <a:pt x="10294" y="54998"/>
                  <a:pt x="9881" y="53758"/>
                  <a:pt x="9538" y="52527"/>
                </a:cubicBezTo>
                <a:cubicBezTo>
                  <a:pt x="9196" y="51288"/>
                  <a:pt x="9020" y="50022"/>
                  <a:pt x="8861" y="48782"/>
                </a:cubicBezTo>
                <a:cubicBezTo>
                  <a:pt x="8712" y="47534"/>
                  <a:pt x="8642" y="46303"/>
                  <a:pt x="8633" y="45081"/>
                </a:cubicBezTo>
                <a:cubicBezTo>
                  <a:pt x="8624" y="43868"/>
                  <a:pt x="8782" y="42637"/>
                  <a:pt x="8958" y="41459"/>
                </a:cubicBezTo>
                <a:cubicBezTo>
                  <a:pt x="9635" y="36729"/>
                  <a:pt x="11736" y="32378"/>
                  <a:pt x="14796" y="28914"/>
                </a:cubicBezTo>
                <a:cubicBezTo>
                  <a:pt x="14796" y="28914"/>
                  <a:pt x="15719" y="27850"/>
                  <a:pt x="16721" y="26795"/>
                </a:cubicBezTo>
                <a:lnTo>
                  <a:pt x="18690" y="24730"/>
                </a:lnTo>
                <a:cubicBezTo>
                  <a:pt x="18690" y="24730"/>
                  <a:pt x="17407" y="24123"/>
                  <a:pt x="16132" y="23508"/>
                </a:cubicBezTo>
                <a:cubicBezTo>
                  <a:pt x="14848" y="22866"/>
                  <a:pt x="13565" y="22233"/>
                  <a:pt x="13565" y="22233"/>
                </a:cubicBezTo>
                <a:cubicBezTo>
                  <a:pt x="11560" y="21239"/>
                  <a:pt x="9855" y="19965"/>
                  <a:pt x="8237" y="18470"/>
                </a:cubicBezTo>
                <a:cubicBezTo>
                  <a:pt x="6655" y="16976"/>
                  <a:pt x="5152" y="15261"/>
                  <a:pt x="4035" y="13345"/>
                </a:cubicBezTo>
                <a:cubicBezTo>
                  <a:pt x="2892" y="11429"/>
                  <a:pt x="1899" y="9327"/>
                  <a:pt x="1222" y="7094"/>
                </a:cubicBezTo>
                <a:cubicBezTo>
                  <a:pt x="589" y="4862"/>
                  <a:pt x="167" y="2488"/>
                  <a:pt x="0" y="44"/>
                </a:cubicBezTo>
                <a:lnTo>
                  <a:pt x="2936" y="44"/>
                </a:lnTo>
                <a:cubicBezTo>
                  <a:pt x="3270" y="4149"/>
                  <a:pt x="4360" y="8009"/>
                  <a:pt x="6444" y="11261"/>
                </a:cubicBezTo>
                <a:cubicBezTo>
                  <a:pt x="8396" y="14523"/>
                  <a:pt x="11270" y="17160"/>
                  <a:pt x="14602" y="1897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3175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50CA2C-3DA5-943F-B47E-F5F18BE7F45B}"/>
              </a:ext>
            </a:extLst>
          </p:cNvPr>
          <p:cNvGrpSpPr/>
          <p:nvPr/>
        </p:nvGrpSpPr>
        <p:grpSpPr>
          <a:xfrm>
            <a:off x="8209897" y="4239861"/>
            <a:ext cx="227124" cy="227105"/>
            <a:chOff x="7911858" y="3846178"/>
            <a:chExt cx="302301" cy="302277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B57AA2B-44E5-EF0D-6A5C-C963E1E28C92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8155EE7-C3BD-BE59-505D-811A05F87DD8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C64170CD-ADC2-55A9-BDD6-0501D4DE9AE3}"/>
              </a:ext>
            </a:extLst>
          </p:cNvPr>
          <p:cNvSpPr/>
          <p:nvPr/>
        </p:nvSpPr>
        <p:spPr>
          <a:xfrm>
            <a:off x="4011469" y="2573806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PGC1 </a:t>
            </a:r>
            <a:r>
              <a:rPr lang="el-GR" sz="700" dirty="0">
                <a:solidFill>
                  <a:schemeClr val="bg1"/>
                </a:solidFill>
              </a:rPr>
              <a:t>α</a:t>
            </a:r>
            <a:endParaRPr lang="en-GB" sz="700" dirty="0">
              <a:solidFill>
                <a:schemeClr val="bg1"/>
              </a:solidFill>
            </a:endParaRP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0E841712-88FC-9C99-A62D-DB80D9FA6B4D}"/>
              </a:ext>
            </a:extLst>
          </p:cNvPr>
          <p:cNvSpPr/>
          <p:nvPr/>
        </p:nvSpPr>
        <p:spPr>
          <a:xfrm>
            <a:off x="4735299" y="2573806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PARIS </a:t>
            </a:r>
          </a:p>
        </p:txBody>
      </p:sp>
      <p:sp>
        <p:nvSpPr>
          <p:cNvPr id="143" name="Graphic 141">
            <a:extLst>
              <a:ext uri="{FF2B5EF4-FFF2-40B4-BE49-F238E27FC236}">
                <a16:creationId xmlns:a16="http://schemas.microsoft.com/office/drawing/2014/main" id="{CE7CA799-0DE8-BA91-A43F-2633B3FBE2E1}"/>
              </a:ext>
            </a:extLst>
          </p:cNvPr>
          <p:cNvSpPr/>
          <p:nvPr/>
        </p:nvSpPr>
        <p:spPr>
          <a:xfrm>
            <a:off x="5037715" y="4975572"/>
            <a:ext cx="475909" cy="466674"/>
          </a:xfrm>
          <a:custGeom>
            <a:avLst/>
            <a:gdLst>
              <a:gd name="connsiteX0" fmla="*/ 353245 w 475909"/>
              <a:gd name="connsiteY0" fmla="*/ 230431 h 466674"/>
              <a:gd name="connsiteX1" fmla="*/ 475910 w 475909"/>
              <a:gd name="connsiteY1" fmla="*/ 2784 h 466674"/>
              <a:gd name="connsiteX2" fmla="*/ 438195 w 475909"/>
              <a:gd name="connsiteY2" fmla="*/ 5752 h 466674"/>
              <a:gd name="connsiteX3" fmla="*/ 428427 w 475909"/>
              <a:gd name="connsiteY3" fmla="*/ 19725 h 466674"/>
              <a:gd name="connsiteX4" fmla="*/ 395288 w 475909"/>
              <a:gd name="connsiteY4" fmla="*/ 84396 h 466674"/>
              <a:gd name="connsiteX5" fmla="*/ 338407 w 475909"/>
              <a:gd name="connsiteY5" fmla="*/ 176889 h 466674"/>
              <a:gd name="connsiteX6" fmla="*/ 317386 w 475909"/>
              <a:gd name="connsiteY6" fmla="*/ 194571 h 466674"/>
              <a:gd name="connsiteX7" fmla="*/ 219576 w 475909"/>
              <a:gd name="connsiteY7" fmla="*/ 191109 h 466674"/>
              <a:gd name="connsiteX8" fmla="*/ 55982 w 475909"/>
              <a:gd name="connsiteY8" fmla="*/ 273586 h 466674"/>
              <a:gd name="connsiteX9" fmla="*/ 10849 w 475909"/>
              <a:gd name="connsiteY9" fmla="*/ 410594 h 466674"/>
              <a:gd name="connsiteX10" fmla="*/ 10849 w 475909"/>
              <a:gd name="connsiteY10" fmla="*/ 410594 h 466674"/>
              <a:gd name="connsiteX11" fmla="*/ 147857 w 475909"/>
              <a:gd name="connsiteY11" fmla="*/ 455851 h 466674"/>
              <a:gd name="connsiteX12" fmla="*/ 311451 w 475909"/>
              <a:gd name="connsiteY12" fmla="*/ 373374 h 466674"/>
              <a:gd name="connsiteX13" fmla="*/ 356708 w 475909"/>
              <a:gd name="connsiteY13" fmla="*/ 236366 h 466674"/>
              <a:gd name="connsiteX14" fmla="*/ 353369 w 475909"/>
              <a:gd name="connsiteY14" fmla="*/ 230554 h 46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5909" h="466674">
                <a:moveTo>
                  <a:pt x="353245" y="230431"/>
                </a:moveTo>
                <a:cubicBezTo>
                  <a:pt x="402583" y="159082"/>
                  <a:pt x="451921" y="86003"/>
                  <a:pt x="475910" y="2784"/>
                </a:cubicBezTo>
                <a:cubicBezTo>
                  <a:pt x="463174" y="-183"/>
                  <a:pt x="448211" y="-2657"/>
                  <a:pt x="438195" y="5752"/>
                </a:cubicBezTo>
                <a:cubicBezTo>
                  <a:pt x="433744" y="9462"/>
                  <a:pt x="431024" y="14655"/>
                  <a:pt x="428427" y="19725"/>
                </a:cubicBezTo>
                <a:cubicBezTo>
                  <a:pt x="417422" y="41241"/>
                  <a:pt x="406293" y="62880"/>
                  <a:pt x="395288" y="84396"/>
                </a:cubicBezTo>
                <a:cubicBezTo>
                  <a:pt x="378842" y="116546"/>
                  <a:pt x="361901" y="149190"/>
                  <a:pt x="338407" y="176889"/>
                </a:cubicBezTo>
                <a:cubicBezTo>
                  <a:pt x="335192" y="180722"/>
                  <a:pt x="326042" y="187647"/>
                  <a:pt x="317386" y="194571"/>
                </a:cubicBezTo>
                <a:cubicBezTo>
                  <a:pt x="288451" y="177507"/>
                  <a:pt x="251602" y="174910"/>
                  <a:pt x="219576" y="191109"/>
                </a:cubicBezTo>
                <a:lnTo>
                  <a:pt x="55982" y="273586"/>
                </a:lnTo>
                <a:cubicBezTo>
                  <a:pt x="5903" y="298811"/>
                  <a:pt x="-14377" y="360514"/>
                  <a:pt x="10849" y="410594"/>
                </a:cubicBezTo>
                <a:lnTo>
                  <a:pt x="10849" y="410594"/>
                </a:lnTo>
                <a:cubicBezTo>
                  <a:pt x="36074" y="460674"/>
                  <a:pt x="97777" y="481077"/>
                  <a:pt x="147857" y="455851"/>
                </a:cubicBezTo>
                <a:lnTo>
                  <a:pt x="311451" y="373374"/>
                </a:lnTo>
                <a:cubicBezTo>
                  <a:pt x="361530" y="348149"/>
                  <a:pt x="381933" y="286446"/>
                  <a:pt x="356708" y="236366"/>
                </a:cubicBezTo>
                <a:cubicBezTo>
                  <a:pt x="355719" y="234388"/>
                  <a:pt x="354482" y="232409"/>
                  <a:pt x="353369" y="230554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F7270D6-5391-01F4-3A69-EB26B32FE6F5}"/>
              </a:ext>
            </a:extLst>
          </p:cNvPr>
          <p:cNvSpPr txBox="1"/>
          <p:nvPr/>
        </p:nvSpPr>
        <p:spPr>
          <a:xfrm rot="19762989">
            <a:off x="5043702" y="5200598"/>
            <a:ext cx="3786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dirty="0">
                <a:solidFill>
                  <a:schemeClr val="bg1"/>
                </a:solidFill>
              </a:rPr>
              <a:t>KHC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AB13A18D-9BF0-A477-B85E-41F180B5E928}"/>
              </a:ext>
            </a:extLst>
          </p:cNvPr>
          <p:cNvSpPr/>
          <p:nvPr/>
        </p:nvSpPr>
        <p:spPr>
          <a:xfrm>
            <a:off x="5261107" y="4830018"/>
            <a:ext cx="341848" cy="16672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700" b="1">
                <a:solidFill>
                  <a:schemeClr val="bg1"/>
                </a:solidFill>
              </a:rPr>
              <a:t>Milton</a:t>
            </a: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4A098EF7-3B5D-E76C-9B2E-3310FDF05406}"/>
              </a:ext>
            </a:extLst>
          </p:cNvPr>
          <p:cNvSpPr/>
          <p:nvPr/>
        </p:nvSpPr>
        <p:spPr>
          <a:xfrm>
            <a:off x="5580125" y="2181001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Parkin </a:t>
            </a:r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09941A20-AE82-6E94-8382-F80E4BDF8932}"/>
              </a:ext>
            </a:extLst>
          </p:cNvPr>
          <p:cNvSpPr/>
          <p:nvPr/>
        </p:nvSpPr>
        <p:spPr>
          <a:xfrm>
            <a:off x="6367387" y="2012981"/>
            <a:ext cx="397440" cy="229268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 dirty="0">
                <a:solidFill>
                  <a:schemeClr val="bg1"/>
                </a:solidFill>
              </a:rPr>
              <a:t>Mutant</a:t>
            </a:r>
            <a:br>
              <a:rPr lang="en-GB" sz="700" dirty="0">
                <a:solidFill>
                  <a:schemeClr val="bg1"/>
                </a:solidFill>
              </a:rPr>
            </a:br>
            <a:r>
              <a:rPr lang="en-GB" sz="700" dirty="0">
                <a:solidFill>
                  <a:schemeClr val="bg1"/>
                </a:solidFill>
              </a:rPr>
              <a:t>LRRK2</a:t>
            </a:r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73AED816-DA5D-C856-C39C-1EDB31C9E3BD}"/>
              </a:ext>
            </a:extLst>
          </p:cNvPr>
          <p:cNvSpPr/>
          <p:nvPr/>
        </p:nvSpPr>
        <p:spPr>
          <a:xfrm>
            <a:off x="3940035" y="5038878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Parkin 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C29E6EDD-392A-02E4-9E91-E44727F9A705}"/>
              </a:ext>
            </a:extLst>
          </p:cNvPr>
          <p:cNvCxnSpPr/>
          <p:nvPr/>
        </p:nvCxnSpPr>
        <p:spPr>
          <a:xfrm flipV="1">
            <a:off x="4309701" y="4331739"/>
            <a:ext cx="0" cy="513345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03C378E8-64E0-F2E3-5E90-CD26DAC43C17}"/>
              </a:ext>
            </a:extLst>
          </p:cNvPr>
          <p:cNvCxnSpPr>
            <a:cxnSpLocks/>
          </p:cNvCxnSpPr>
          <p:nvPr/>
        </p:nvCxnSpPr>
        <p:spPr>
          <a:xfrm flipV="1">
            <a:off x="4497224" y="4881786"/>
            <a:ext cx="483183" cy="106821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A5349E4E-9212-92F7-3F05-997DB02A0F6E}"/>
              </a:ext>
            </a:extLst>
          </p:cNvPr>
          <p:cNvCxnSpPr>
            <a:cxnSpLocks/>
          </p:cNvCxnSpPr>
          <p:nvPr/>
        </p:nvCxnSpPr>
        <p:spPr>
          <a:xfrm flipH="1" flipV="1">
            <a:off x="4148919" y="3667836"/>
            <a:ext cx="141070" cy="397826"/>
          </a:xfrm>
          <a:prstGeom prst="straightConnector1">
            <a:avLst/>
          </a:prstGeom>
          <a:ln w="12700"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1A08DB2-2F16-F35A-F076-11B6A5A0D255}"/>
              </a:ext>
            </a:extLst>
          </p:cNvPr>
          <p:cNvCxnSpPr>
            <a:cxnSpLocks/>
          </p:cNvCxnSpPr>
          <p:nvPr/>
        </p:nvCxnSpPr>
        <p:spPr>
          <a:xfrm flipH="1">
            <a:off x="5165933" y="2368173"/>
            <a:ext cx="521185" cy="253249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F249E8C5-4D62-3F67-E5D2-642A90917276}"/>
              </a:ext>
            </a:extLst>
          </p:cNvPr>
          <p:cNvCxnSpPr>
            <a:cxnSpLocks/>
          </p:cNvCxnSpPr>
          <p:nvPr/>
        </p:nvCxnSpPr>
        <p:spPr>
          <a:xfrm flipH="1">
            <a:off x="5879764" y="2373594"/>
            <a:ext cx="12561" cy="629895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BF6F9F9E-4B57-0173-AF4A-EAB8DF02161B}"/>
              </a:ext>
            </a:extLst>
          </p:cNvPr>
          <p:cNvCxnSpPr>
            <a:cxnSpLocks/>
          </p:cNvCxnSpPr>
          <p:nvPr/>
        </p:nvCxnSpPr>
        <p:spPr>
          <a:xfrm>
            <a:off x="4464844" y="2659932"/>
            <a:ext cx="23747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9E050F25-0FA9-EE47-9181-949D2DADEA65}"/>
              </a:ext>
            </a:extLst>
          </p:cNvPr>
          <p:cNvCxnSpPr>
            <a:cxnSpLocks/>
          </p:cNvCxnSpPr>
          <p:nvPr/>
        </p:nvCxnSpPr>
        <p:spPr>
          <a:xfrm>
            <a:off x="4465381" y="2606294"/>
            <a:ext cx="0" cy="10727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5EC026E-653C-D8D6-D43A-619D3AE47CF2}"/>
              </a:ext>
            </a:extLst>
          </p:cNvPr>
          <p:cNvGrpSpPr/>
          <p:nvPr/>
        </p:nvGrpSpPr>
        <p:grpSpPr>
          <a:xfrm rot="19528234">
            <a:off x="6010734" y="2212168"/>
            <a:ext cx="301239" cy="107276"/>
            <a:chOff x="5901721" y="2095196"/>
            <a:chExt cx="415539" cy="107276"/>
          </a:xfrm>
        </p:grpSpPr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BE85E6A8-72E6-AF96-01E1-90BDB4221435}"/>
                </a:ext>
              </a:extLst>
            </p:cNvPr>
            <p:cNvCxnSpPr>
              <a:cxnSpLocks/>
            </p:cNvCxnSpPr>
            <p:nvPr/>
          </p:nvCxnSpPr>
          <p:spPr>
            <a:xfrm>
              <a:off x="5904926" y="2148834"/>
              <a:ext cx="41233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CDF16F0-1C70-3763-5DFA-EB5FA9A8DB59}"/>
                </a:ext>
              </a:extLst>
            </p:cNvPr>
            <p:cNvCxnSpPr>
              <a:cxnSpLocks/>
            </p:cNvCxnSpPr>
            <p:nvPr/>
          </p:nvCxnSpPr>
          <p:spPr>
            <a:xfrm>
              <a:off x="5901721" y="2095196"/>
              <a:ext cx="0" cy="10727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5BFA08BE-442C-A15F-E691-CB9382292A43}"/>
              </a:ext>
            </a:extLst>
          </p:cNvPr>
          <p:cNvCxnSpPr>
            <a:cxnSpLocks/>
          </p:cNvCxnSpPr>
          <p:nvPr/>
        </p:nvCxnSpPr>
        <p:spPr>
          <a:xfrm flipV="1">
            <a:off x="4211960" y="2178754"/>
            <a:ext cx="0" cy="363228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Arrow: Right 181">
            <a:extLst>
              <a:ext uri="{FF2B5EF4-FFF2-40B4-BE49-F238E27FC236}">
                <a16:creationId xmlns:a16="http://schemas.microsoft.com/office/drawing/2014/main" id="{E1FEF8A0-EBE3-6134-2E31-0DB7389CAD06}"/>
              </a:ext>
            </a:extLst>
          </p:cNvPr>
          <p:cNvSpPr/>
          <p:nvPr/>
        </p:nvSpPr>
        <p:spPr>
          <a:xfrm rot="19222942">
            <a:off x="6059837" y="2970562"/>
            <a:ext cx="1092007" cy="112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Arrow: Right 182">
            <a:extLst>
              <a:ext uri="{FF2B5EF4-FFF2-40B4-BE49-F238E27FC236}">
                <a16:creationId xmlns:a16="http://schemas.microsoft.com/office/drawing/2014/main" id="{47BC0630-1717-3377-E77C-BF450132ECE1}"/>
              </a:ext>
            </a:extLst>
          </p:cNvPr>
          <p:cNvSpPr/>
          <p:nvPr/>
        </p:nvSpPr>
        <p:spPr>
          <a:xfrm rot="1564984">
            <a:off x="8049109" y="5002487"/>
            <a:ext cx="302229" cy="112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Arrow: Right 183">
            <a:extLst>
              <a:ext uri="{FF2B5EF4-FFF2-40B4-BE49-F238E27FC236}">
                <a16:creationId xmlns:a16="http://schemas.microsoft.com/office/drawing/2014/main" id="{551D0CE2-145D-63DB-D361-6E8AFFE99EEB}"/>
              </a:ext>
            </a:extLst>
          </p:cNvPr>
          <p:cNvSpPr/>
          <p:nvPr/>
        </p:nvSpPr>
        <p:spPr>
          <a:xfrm rot="1564984">
            <a:off x="7279895" y="4654753"/>
            <a:ext cx="302229" cy="112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09895CD-9C82-B036-AE00-A4299EAC0F75}"/>
              </a:ext>
            </a:extLst>
          </p:cNvPr>
          <p:cNvSpPr/>
          <p:nvPr/>
        </p:nvSpPr>
        <p:spPr>
          <a:xfrm>
            <a:off x="6659987" y="4305383"/>
            <a:ext cx="398313" cy="398313"/>
          </a:xfrm>
          <a:prstGeom prst="ellipse">
            <a:avLst/>
          </a:prstGeom>
          <a:solidFill>
            <a:schemeClr val="accent3">
              <a:lumMod val="20000"/>
              <a:lumOff val="80000"/>
              <a:alpha val="65000"/>
            </a:schemeClr>
          </a:solidFill>
          <a:ln w="25400">
            <a:solidFill>
              <a:srgbClr val="CAD7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5D8677D-2C4D-5FB0-40A4-D34D4C45B244}"/>
              </a:ext>
            </a:extLst>
          </p:cNvPr>
          <p:cNvSpPr/>
          <p:nvPr/>
        </p:nvSpPr>
        <p:spPr>
          <a:xfrm>
            <a:off x="6835766" y="4347181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82CF6BF-F5B6-C00F-FBF1-01B640B5DB0D}"/>
              </a:ext>
            </a:extLst>
          </p:cNvPr>
          <p:cNvSpPr/>
          <p:nvPr/>
        </p:nvSpPr>
        <p:spPr>
          <a:xfrm>
            <a:off x="6906091" y="4417953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C857F2E-EF13-90E3-AF67-CE46653E8940}"/>
              </a:ext>
            </a:extLst>
          </p:cNvPr>
          <p:cNvSpPr/>
          <p:nvPr/>
        </p:nvSpPr>
        <p:spPr>
          <a:xfrm>
            <a:off x="6835766" y="4487538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BFD8E3A-8A9C-FB1E-2D3A-F085F186FEA7}"/>
              </a:ext>
            </a:extLst>
          </p:cNvPr>
          <p:cNvSpPr/>
          <p:nvPr/>
        </p:nvSpPr>
        <p:spPr>
          <a:xfrm>
            <a:off x="6728775" y="4524325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EB481F8-A0F9-EB07-D436-B2B5CCA1A5C6}"/>
              </a:ext>
            </a:extLst>
          </p:cNvPr>
          <p:cNvSpPr/>
          <p:nvPr/>
        </p:nvSpPr>
        <p:spPr>
          <a:xfrm>
            <a:off x="6895129" y="4572356"/>
            <a:ext cx="57359" cy="57359"/>
          </a:xfrm>
          <a:prstGeom prst="ellipse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Arrow: Right 185">
            <a:extLst>
              <a:ext uri="{FF2B5EF4-FFF2-40B4-BE49-F238E27FC236}">
                <a16:creationId xmlns:a16="http://schemas.microsoft.com/office/drawing/2014/main" id="{D9A9746F-5A51-FFF4-B30A-1F779710E472}"/>
              </a:ext>
            </a:extLst>
          </p:cNvPr>
          <p:cNvSpPr/>
          <p:nvPr/>
        </p:nvSpPr>
        <p:spPr>
          <a:xfrm>
            <a:off x="8325205" y="2587215"/>
            <a:ext cx="624028" cy="164828"/>
          </a:xfrm>
          <a:prstGeom prst="rightArrow">
            <a:avLst/>
          </a:prstGeom>
          <a:gradFill>
            <a:gsLst>
              <a:gs pos="100000">
                <a:srgbClr val="EBF0EE"/>
              </a:gs>
              <a:gs pos="0">
                <a:schemeClr val="tx1">
                  <a:lumMod val="25000"/>
                  <a:lumOff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3C988888-435E-00CA-BE80-BA6F6FCBE048}"/>
              </a:ext>
            </a:extLst>
          </p:cNvPr>
          <p:cNvSpPr/>
          <p:nvPr/>
        </p:nvSpPr>
        <p:spPr>
          <a:xfrm>
            <a:off x="4042482" y="4129796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TBK1</a:t>
            </a:r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8471AE0D-BCE2-C49D-C6B0-6EC25B57527E}"/>
              </a:ext>
            </a:extLst>
          </p:cNvPr>
          <p:cNvSpPr/>
          <p:nvPr/>
        </p:nvSpPr>
        <p:spPr>
          <a:xfrm>
            <a:off x="4538091" y="4120381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PINK1 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C5D018AB-D79D-523C-FFB8-5F06CABC274F}"/>
              </a:ext>
            </a:extLst>
          </p:cNvPr>
          <p:cNvSpPr txBox="1"/>
          <p:nvPr/>
        </p:nvSpPr>
        <p:spPr>
          <a:xfrm>
            <a:off x="4937869" y="3529448"/>
            <a:ext cx="63831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/>
              <a:t>Respiratory</a:t>
            </a:r>
            <a:br>
              <a:rPr lang="en-GB" sz="700"/>
            </a:br>
            <a:r>
              <a:rPr lang="en-GB" sz="700"/>
              <a:t>chain</a:t>
            </a:r>
            <a:br>
              <a:rPr lang="en-GB" sz="700"/>
            </a:br>
            <a:r>
              <a:rPr lang="en-GB" sz="700"/>
              <a:t>function</a:t>
            </a: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0982088-225C-1908-C73C-A01366DB353D}"/>
              </a:ext>
            </a:extLst>
          </p:cNvPr>
          <p:cNvGrpSpPr/>
          <p:nvPr/>
        </p:nvGrpSpPr>
        <p:grpSpPr>
          <a:xfrm>
            <a:off x="3875420" y="3191161"/>
            <a:ext cx="434465" cy="434466"/>
            <a:chOff x="12439135" y="3248964"/>
            <a:chExt cx="434465" cy="434466"/>
          </a:xfrm>
        </p:grpSpPr>
        <p:sp>
          <p:nvSpPr>
            <p:cNvPr id="196" name="Arc 195">
              <a:extLst>
                <a:ext uri="{FF2B5EF4-FFF2-40B4-BE49-F238E27FC236}">
                  <a16:creationId xmlns:a16="http://schemas.microsoft.com/office/drawing/2014/main" id="{B0B62460-047F-4FB6-F081-9852E828F898}"/>
                </a:ext>
              </a:extLst>
            </p:cNvPr>
            <p:cNvSpPr/>
            <p:nvPr/>
          </p:nvSpPr>
          <p:spPr>
            <a:xfrm>
              <a:off x="12439135" y="3248964"/>
              <a:ext cx="434465" cy="434465"/>
            </a:xfrm>
            <a:prstGeom prst="arc">
              <a:avLst>
                <a:gd name="adj1" fmla="val 15276810"/>
                <a:gd name="adj2" fmla="val 18923895"/>
              </a:avLst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97" name="Arc 196">
              <a:extLst>
                <a:ext uri="{FF2B5EF4-FFF2-40B4-BE49-F238E27FC236}">
                  <a16:creationId xmlns:a16="http://schemas.microsoft.com/office/drawing/2014/main" id="{421234B3-9F13-4EAF-8D7E-04F8DC665123}"/>
                </a:ext>
              </a:extLst>
            </p:cNvPr>
            <p:cNvSpPr/>
            <p:nvPr/>
          </p:nvSpPr>
          <p:spPr>
            <a:xfrm rot="4287509">
              <a:off x="12439135" y="3248964"/>
              <a:ext cx="434465" cy="434465"/>
            </a:xfrm>
            <a:prstGeom prst="arc">
              <a:avLst>
                <a:gd name="adj1" fmla="val 15276810"/>
                <a:gd name="adj2" fmla="val 21279284"/>
              </a:avLst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98" name="Arc 197">
              <a:extLst>
                <a:ext uri="{FF2B5EF4-FFF2-40B4-BE49-F238E27FC236}">
                  <a16:creationId xmlns:a16="http://schemas.microsoft.com/office/drawing/2014/main" id="{D16E37CF-82AD-3E61-C8DC-6DA9CD074FA4}"/>
                </a:ext>
              </a:extLst>
            </p:cNvPr>
            <p:cNvSpPr/>
            <p:nvPr/>
          </p:nvSpPr>
          <p:spPr>
            <a:xfrm rot="11283369">
              <a:off x="12439135" y="3248965"/>
              <a:ext cx="434465" cy="434465"/>
            </a:xfrm>
            <a:prstGeom prst="arc">
              <a:avLst>
                <a:gd name="adj1" fmla="val 15276810"/>
                <a:gd name="adj2" fmla="val 21279284"/>
              </a:avLst>
            </a:prstGeom>
            <a:ln w="25400">
              <a:solidFill>
                <a:schemeClr val="accent6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99" name="Arc 198">
              <a:extLst>
                <a:ext uri="{FF2B5EF4-FFF2-40B4-BE49-F238E27FC236}">
                  <a16:creationId xmlns:a16="http://schemas.microsoft.com/office/drawing/2014/main" id="{797C1202-CCA4-5A59-B0B0-C9017E58DC0A}"/>
                </a:ext>
              </a:extLst>
            </p:cNvPr>
            <p:cNvSpPr/>
            <p:nvPr/>
          </p:nvSpPr>
          <p:spPr>
            <a:xfrm rot="18000000">
              <a:off x="12439135" y="3248964"/>
              <a:ext cx="434465" cy="434465"/>
            </a:xfrm>
            <a:prstGeom prst="arc">
              <a:avLst>
                <a:gd name="adj1" fmla="val 15276810"/>
                <a:gd name="adj2" fmla="val 18456009"/>
              </a:avLst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300284FE-A777-92E3-C54A-DD8486BD9D72}"/>
              </a:ext>
            </a:extLst>
          </p:cNvPr>
          <p:cNvSpPr txBox="1"/>
          <p:nvPr/>
        </p:nvSpPr>
        <p:spPr>
          <a:xfrm>
            <a:off x="3650839" y="3111648"/>
            <a:ext cx="3048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/>
              <a:t>G2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99D4189-6A4E-DD3C-A4C8-898E891DA01F}"/>
              </a:ext>
            </a:extLst>
          </p:cNvPr>
          <p:cNvSpPr txBox="1"/>
          <p:nvPr/>
        </p:nvSpPr>
        <p:spPr>
          <a:xfrm>
            <a:off x="4155177" y="3050597"/>
            <a:ext cx="2632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/>
              <a:t>M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C06C2D1-49D8-1584-6954-204917F633EF}"/>
              </a:ext>
            </a:extLst>
          </p:cNvPr>
          <p:cNvSpPr txBox="1"/>
          <p:nvPr/>
        </p:nvSpPr>
        <p:spPr>
          <a:xfrm>
            <a:off x="4250509" y="3363108"/>
            <a:ext cx="3048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/>
              <a:t>G1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552A17A2-D53E-F8A1-E316-9D0BF878E0E4}"/>
              </a:ext>
            </a:extLst>
          </p:cNvPr>
          <p:cNvSpPr txBox="1"/>
          <p:nvPr/>
        </p:nvSpPr>
        <p:spPr>
          <a:xfrm>
            <a:off x="3746417" y="3524364"/>
            <a:ext cx="24397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/>
              <a:t>S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6C0D4549-3E01-89EA-6ACB-A7CFE505D1AF}"/>
              </a:ext>
            </a:extLst>
          </p:cNvPr>
          <p:cNvSpPr/>
          <p:nvPr/>
        </p:nvSpPr>
        <p:spPr>
          <a:xfrm>
            <a:off x="3925517" y="3921375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50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592252D1-4900-AC1B-F9AC-2D90F3075F40}"/>
              </a:ext>
            </a:extLst>
          </p:cNvPr>
          <p:cNvSpPr/>
          <p:nvPr/>
        </p:nvSpPr>
        <p:spPr>
          <a:xfrm>
            <a:off x="3969185" y="4012050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0" lang="en-GB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Ub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12CA8557-06E5-7CA0-E42C-1624F829AB50}"/>
              </a:ext>
            </a:extLst>
          </p:cNvPr>
          <p:cNvSpPr/>
          <p:nvPr/>
        </p:nvSpPr>
        <p:spPr>
          <a:xfrm>
            <a:off x="4015850" y="4102726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0" lang="en-GB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Ub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87F0B404-B5C0-4725-44FD-307C3E921146}"/>
              </a:ext>
            </a:extLst>
          </p:cNvPr>
          <p:cNvSpPr/>
          <p:nvPr/>
        </p:nvSpPr>
        <p:spPr>
          <a:xfrm>
            <a:off x="3820461" y="3930682"/>
            <a:ext cx="121785" cy="121785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5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8B9A8B85-7478-E18B-B108-4ED8DC09D3D5}"/>
              </a:ext>
            </a:extLst>
          </p:cNvPr>
          <p:cNvSpPr/>
          <p:nvPr/>
        </p:nvSpPr>
        <p:spPr>
          <a:xfrm>
            <a:off x="3864129" y="4021357"/>
            <a:ext cx="121785" cy="121785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5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E19CFA8E-B436-DE96-E472-63E00B07F75A}"/>
              </a:ext>
            </a:extLst>
          </p:cNvPr>
          <p:cNvSpPr/>
          <p:nvPr/>
        </p:nvSpPr>
        <p:spPr>
          <a:xfrm>
            <a:off x="3910794" y="4112033"/>
            <a:ext cx="121785" cy="121785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500">
                <a:solidFill>
                  <a:srgbClr val="3F1A01"/>
                </a:solidFill>
              </a:rPr>
              <a:t>P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4C34314-CEF8-F203-4D1C-3FB9C43BFC40}"/>
              </a:ext>
            </a:extLst>
          </p:cNvPr>
          <p:cNvGrpSpPr/>
          <p:nvPr/>
        </p:nvGrpSpPr>
        <p:grpSpPr>
          <a:xfrm>
            <a:off x="5240904" y="3946760"/>
            <a:ext cx="365784" cy="365756"/>
            <a:chOff x="7911858" y="3846178"/>
            <a:chExt cx="302301" cy="302277"/>
          </a:xfrm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E99F567-CAE4-2E0A-425D-5CF626CE78A6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5FF785A-248C-8750-F83D-228846E4F48F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703F7BC6-5BB7-1FBA-1A08-F0A2C3771D52}"/>
              </a:ext>
            </a:extLst>
          </p:cNvPr>
          <p:cNvSpPr/>
          <p:nvPr/>
        </p:nvSpPr>
        <p:spPr>
          <a:xfrm>
            <a:off x="5815563" y="2438462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PINK1 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98D9DDD3-67A4-F333-BE34-E96220B72772}"/>
              </a:ext>
            </a:extLst>
          </p:cNvPr>
          <p:cNvSpPr txBox="1"/>
          <p:nvPr/>
        </p:nvSpPr>
        <p:spPr>
          <a:xfrm>
            <a:off x="5255697" y="4376710"/>
            <a:ext cx="8963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accent5">
                    <a:lumMod val="75000"/>
                  </a:schemeClr>
                </a:solidFill>
              </a:rPr>
              <a:t>Mitochondrion</a:t>
            </a:r>
          </a:p>
        </p:txBody>
      </p: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96154A40-BA2D-E890-0928-47CCB9616A81}"/>
              </a:ext>
            </a:extLst>
          </p:cNvPr>
          <p:cNvCxnSpPr>
            <a:cxnSpLocks/>
          </p:cNvCxnSpPr>
          <p:nvPr/>
        </p:nvCxnSpPr>
        <p:spPr>
          <a:xfrm flipH="1">
            <a:off x="5593976" y="2373594"/>
            <a:ext cx="160615" cy="1468423"/>
          </a:xfrm>
          <a:prstGeom prst="straightConnector1">
            <a:avLst/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Oval 217">
            <a:extLst>
              <a:ext uri="{FF2B5EF4-FFF2-40B4-BE49-F238E27FC236}">
                <a16:creationId xmlns:a16="http://schemas.microsoft.com/office/drawing/2014/main" id="{7E301A76-87EF-8759-74AD-A426AB3F04C5}"/>
              </a:ext>
            </a:extLst>
          </p:cNvPr>
          <p:cNvSpPr/>
          <p:nvPr/>
        </p:nvSpPr>
        <p:spPr>
          <a:xfrm>
            <a:off x="5054416" y="2501679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0" lang="en-GB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Ub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F05D83E7-91F2-E6AB-09F2-9FFF7A688E20}"/>
              </a:ext>
            </a:extLst>
          </p:cNvPr>
          <p:cNvSpPr/>
          <p:nvPr/>
        </p:nvSpPr>
        <p:spPr>
          <a:xfrm>
            <a:off x="5101709" y="2410256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0" lang="en-GB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Ub</a:t>
            </a:r>
            <a:endParaRPr lang="en-GB" sz="700">
              <a:solidFill>
                <a:schemeClr val="tx2"/>
              </a:solidFill>
            </a:endParaRP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E307F5F-DB33-B5E3-CF6B-FF9EF081B38A}"/>
              </a:ext>
            </a:extLst>
          </p:cNvPr>
          <p:cNvSpPr/>
          <p:nvPr/>
        </p:nvSpPr>
        <p:spPr>
          <a:xfrm>
            <a:off x="5162601" y="2340573"/>
            <a:ext cx="121785" cy="121785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0" lang="en-GB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Ub</a:t>
            </a:r>
            <a:endParaRPr lang="en-GB" sz="700">
              <a:solidFill>
                <a:schemeClr val="tx2"/>
              </a:solidFill>
            </a:endParaRPr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8170A646-27B9-C8B0-A0C0-CCB6E1EF4FB4}"/>
              </a:ext>
            </a:extLst>
          </p:cNvPr>
          <p:cNvCxnSpPr>
            <a:cxnSpLocks/>
          </p:cNvCxnSpPr>
          <p:nvPr/>
        </p:nvCxnSpPr>
        <p:spPr>
          <a:xfrm>
            <a:off x="3809683" y="2107186"/>
            <a:ext cx="88526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84698836-E7B9-7A8E-D866-7950BF0629E3}"/>
              </a:ext>
            </a:extLst>
          </p:cNvPr>
          <p:cNvSpPr/>
          <p:nvPr/>
        </p:nvSpPr>
        <p:spPr>
          <a:xfrm>
            <a:off x="4419103" y="1652286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/>
              <a:t>TFAM</a:t>
            </a:r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F7423E6C-9685-DB79-E3EE-8C0042E19C87}"/>
              </a:ext>
            </a:extLst>
          </p:cNvPr>
          <p:cNvSpPr/>
          <p:nvPr/>
        </p:nvSpPr>
        <p:spPr>
          <a:xfrm>
            <a:off x="4419103" y="1867563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/>
              <a:t>TFB2M</a:t>
            </a: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A817C4A9-12B6-70D9-F12E-4E7841815765}"/>
              </a:ext>
            </a:extLst>
          </p:cNvPr>
          <p:cNvSpPr/>
          <p:nvPr/>
        </p:nvSpPr>
        <p:spPr>
          <a:xfrm>
            <a:off x="3804953" y="1867563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 dirty="0"/>
              <a:t>NRFs</a:t>
            </a:r>
          </a:p>
        </p:txBody>
      </p:sp>
      <p:cxnSp>
        <p:nvCxnSpPr>
          <p:cNvPr id="230" name="Connector: Elbow 229">
            <a:extLst>
              <a:ext uri="{FF2B5EF4-FFF2-40B4-BE49-F238E27FC236}">
                <a16:creationId xmlns:a16="http://schemas.microsoft.com/office/drawing/2014/main" id="{4C7F543E-8894-2E8B-2875-C8922584A2A9}"/>
              </a:ext>
            </a:extLst>
          </p:cNvPr>
          <p:cNvCxnSpPr>
            <a:cxnSpLocks/>
          </p:cNvCxnSpPr>
          <p:nvPr/>
        </p:nvCxnSpPr>
        <p:spPr>
          <a:xfrm flipV="1">
            <a:off x="4219684" y="1842946"/>
            <a:ext cx="180000" cy="252000"/>
          </a:xfrm>
          <a:prstGeom prst="bentConnector3">
            <a:avLst>
              <a:gd name="adj1" fmla="val -1456"/>
            </a:avLst>
          </a:prstGeom>
          <a:ln w="127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0BC9A276-9FD2-F7FF-81BF-847F6315D1AF}"/>
              </a:ext>
            </a:extLst>
          </p:cNvPr>
          <p:cNvSpPr/>
          <p:nvPr/>
        </p:nvSpPr>
        <p:spPr>
          <a:xfrm rot="20644570">
            <a:off x="4802649" y="3999217"/>
            <a:ext cx="153231" cy="142357"/>
          </a:xfrm>
          <a:prstGeom prst="roundRect">
            <a:avLst/>
          </a:prstGeom>
          <a:gradFill flip="none" rotWithShape="1">
            <a:gsLst>
              <a:gs pos="5000">
                <a:schemeClr val="tx2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GB" sz="600"/>
              <a:t>CI</a:t>
            </a:r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47B5C212-27F9-FD2A-171B-F059D3D2010B}"/>
              </a:ext>
            </a:extLst>
          </p:cNvPr>
          <p:cNvSpPr/>
          <p:nvPr/>
        </p:nvSpPr>
        <p:spPr>
          <a:xfrm rot="20644570">
            <a:off x="4761798" y="3862878"/>
            <a:ext cx="153231" cy="142357"/>
          </a:xfrm>
          <a:prstGeom prst="roundRect">
            <a:avLst/>
          </a:prstGeom>
          <a:gradFill flip="none" rotWithShape="1">
            <a:gsLst>
              <a:gs pos="5000">
                <a:schemeClr val="tx2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GB" sz="600"/>
              <a:t>CII</a:t>
            </a:r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B98150AE-DFB4-A89B-E56C-B6285F0428A2}"/>
              </a:ext>
            </a:extLst>
          </p:cNvPr>
          <p:cNvSpPr/>
          <p:nvPr/>
        </p:nvSpPr>
        <p:spPr>
          <a:xfrm rot="20644570">
            <a:off x="4718910" y="3726807"/>
            <a:ext cx="153231" cy="142357"/>
          </a:xfrm>
          <a:prstGeom prst="roundRect">
            <a:avLst/>
          </a:prstGeom>
          <a:gradFill flip="none" rotWithShape="1">
            <a:gsLst>
              <a:gs pos="5000">
                <a:schemeClr val="tx2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GB" sz="600"/>
              <a:t>CIII</a:t>
            </a:r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B9D0B126-EEA9-67B0-3F38-5AC98529DCA4}"/>
              </a:ext>
            </a:extLst>
          </p:cNvPr>
          <p:cNvSpPr/>
          <p:nvPr/>
        </p:nvSpPr>
        <p:spPr>
          <a:xfrm rot="21157984">
            <a:off x="4692872" y="3598193"/>
            <a:ext cx="153231" cy="142357"/>
          </a:xfrm>
          <a:prstGeom prst="roundRect">
            <a:avLst/>
          </a:prstGeom>
          <a:gradFill flip="none" rotWithShape="1">
            <a:gsLst>
              <a:gs pos="5000">
                <a:schemeClr val="tx2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GB" sz="600"/>
              <a:t>CIV</a:t>
            </a:r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4AACB408-84F3-8215-F074-DA814D385809}"/>
              </a:ext>
            </a:extLst>
          </p:cNvPr>
          <p:cNvSpPr/>
          <p:nvPr/>
        </p:nvSpPr>
        <p:spPr>
          <a:xfrm rot="21157984">
            <a:off x="4676797" y="3460379"/>
            <a:ext cx="153231" cy="142357"/>
          </a:xfrm>
          <a:prstGeom prst="roundRect">
            <a:avLst/>
          </a:prstGeom>
          <a:gradFill flip="none" rotWithShape="1">
            <a:gsLst>
              <a:gs pos="5000">
                <a:schemeClr val="tx2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GB" sz="600"/>
              <a:t>CV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04691417-58B3-7067-C7DA-34852A36A6A9}"/>
              </a:ext>
            </a:extLst>
          </p:cNvPr>
          <p:cNvCxnSpPr>
            <a:cxnSpLocks/>
          </p:cNvCxnSpPr>
          <p:nvPr/>
        </p:nvCxnSpPr>
        <p:spPr>
          <a:xfrm>
            <a:off x="5620818" y="4014587"/>
            <a:ext cx="333018" cy="0"/>
          </a:xfrm>
          <a:prstGeom prst="line">
            <a:avLst/>
          </a:prstGeom>
          <a:ln w="9525">
            <a:solidFill>
              <a:srgbClr val="8D7A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274B1AB9-D83D-8D7E-3A7D-95C7BEA75E54}"/>
              </a:ext>
            </a:extLst>
          </p:cNvPr>
          <p:cNvSpPr/>
          <p:nvPr/>
        </p:nvSpPr>
        <p:spPr>
          <a:xfrm>
            <a:off x="5352080" y="3928461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TFAM</a:t>
            </a:r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0CBA7716-AAA6-93FB-899A-D951F6DCA8E1}"/>
              </a:ext>
            </a:extLst>
          </p:cNvPr>
          <p:cNvSpPr/>
          <p:nvPr/>
        </p:nvSpPr>
        <p:spPr>
          <a:xfrm>
            <a:off x="5696752" y="3978798"/>
            <a:ext cx="93917" cy="98469"/>
          </a:xfrm>
          <a:custGeom>
            <a:avLst/>
            <a:gdLst>
              <a:gd name="connsiteX0" fmla="*/ 75628 w 151254"/>
              <a:gd name="connsiteY0" fmla="*/ 0 h 111087"/>
              <a:gd name="connsiteX1" fmla="*/ 127283 w 151254"/>
              <a:gd name="connsiteY1" fmla="*/ 28902 h 111087"/>
              <a:gd name="connsiteX2" fmla="*/ 112930 w 151254"/>
              <a:gd name="connsiteY2" fmla="*/ 48290 h 111087"/>
              <a:gd name="connsiteX3" fmla="*/ 129104 w 151254"/>
              <a:gd name="connsiteY3" fmla="*/ 51388 h 111087"/>
              <a:gd name="connsiteX4" fmla="*/ 151254 w 151254"/>
              <a:gd name="connsiteY4" fmla="*/ 76116 h 111087"/>
              <a:gd name="connsiteX5" fmla="*/ 75627 w 151254"/>
              <a:gd name="connsiteY5" fmla="*/ 111087 h 111087"/>
              <a:gd name="connsiteX6" fmla="*/ 0 w 151254"/>
              <a:gd name="connsiteY6" fmla="*/ 76116 h 111087"/>
              <a:gd name="connsiteX7" fmla="*/ 22151 w 151254"/>
              <a:gd name="connsiteY7" fmla="*/ 51388 h 111087"/>
              <a:gd name="connsiteX8" fmla="*/ 38326 w 151254"/>
              <a:gd name="connsiteY8" fmla="*/ 48290 h 111087"/>
              <a:gd name="connsiteX9" fmla="*/ 23973 w 151254"/>
              <a:gd name="connsiteY9" fmla="*/ 28902 h 111087"/>
              <a:gd name="connsiteX10" fmla="*/ 75628 w 151254"/>
              <a:gd name="connsiteY10" fmla="*/ 0 h 11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254" h="111087">
                <a:moveTo>
                  <a:pt x="75628" y="0"/>
                </a:moveTo>
                <a:cubicBezTo>
                  <a:pt x="104156" y="0"/>
                  <a:pt x="127283" y="12940"/>
                  <a:pt x="127283" y="28902"/>
                </a:cubicBezTo>
                <a:lnTo>
                  <a:pt x="112930" y="48290"/>
                </a:lnTo>
                <a:lnTo>
                  <a:pt x="129104" y="51388"/>
                </a:lnTo>
                <a:cubicBezTo>
                  <a:pt x="142789" y="57716"/>
                  <a:pt x="151254" y="66459"/>
                  <a:pt x="151254" y="76116"/>
                </a:cubicBezTo>
                <a:cubicBezTo>
                  <a:pt x="151254" y="95430"/>
                  <a:pt x="117395" y="111087"/>
                  <a:pt x="75627" y="111087"/>
                </a:cubicBezTo>
                <a:cubicBezTo>
                  <a:pt x="33859" y="111087"/>
                  <a:pt x="0" y="95430"/>
                  <a:pt x="0" y="76116"/>
                </a:cubicBezTo>
                <a:cubicBezTo>
                  <a:pt x="0" y="66459"/>
                  <a:pt x="8465" y="57716"/>
                  <a:pt x="22151" y="51388"/>
                </a:cubicBezTo>
                <a:lnTo>
                  <a:pt x="38326" y="48290"/>
                </a:lnTo>
                <a:lnTo>
                  <a:pt x="23973" y="28902"/>
                </a:lnTo>
                <a:cubicBezTo>
                  <a:pt x="23973" y="12940"/>
                  <a:pt x="47100" y="0"/>
                  <a:pt x="75628" y="0"/>
                </a:cubicBezTo>
                <a:close/>
              </a:path>
            </a:pathLst>
          </a:custGeom>
          <a:gradFill>
            <a:gsLst>
              <a:gs pos="5000">
                <a:schemeClr val="tx1">
                  <a:lumMod val="50000"/>
                  <a:lumOff val="50000"/>
                </a:schemeClr>
              </a:gs>
              <a:gs pos="100000">
                <a:srgbClr val="FFC00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64F2F14A-36E2-3713-66FC-F336F94DCDFD}"/>
              </a:ext>
            </a:extLst>
          </p:cNvPr>
          <p:cNvSpPr/>
          <p:nvPr/>
        </p:nvSpPr>
        <p:spPr>
          <a:xfrm>
            <a:off x="5804714" y="3978798"/>
            <a:ext cx="93917" cy="98469"/>
          </a:xfrm>
          <a:custGeom>
            <a:avLst/>
            <a:gdLst>
              <a:gd name="connsiteX0" fmla="*/ 75628 w 151254"/>
              <a:gd name="connsiteY0" fmla="*/ 0 h 111087"/>
              <a:gd name="connsiteX1" fmla="*/ 127283 w 151254"/>
              <a:gd name="connsiteY1" fmla="*/ 28902 h 111087"/>
              <a:gd name="connsiteX2" fmla="*/ 112930 w 151254"/>
              <a:gd name="connsiteY2" fmla="*/ 48290 h 111087"/>
              <a:gd name="connsiteX3" fmla="*/ 129104 w 151254"/>
              <a:gd name="connsiteY3" fmla="*/ 51388 h 111087"/>
              <a:gd name="connsiteX4" fmla="*/ 151254 w 151254"/>
              <a:gd name="connsiteY4" fmla="*/ 76116 h 111087"/>
              <a:gd name="connsiteX5" fmla="*/ 75627 w 151254"/>
              <a:gd name="connsiteY5" fmla="*/ 111087 h 111087"/>
              <a:gd name="connsiteX6" fmla="*/ 0 w 151254"/>
              <a:gd name="connsiteY6" fmla="*/ 76116 h 111087"/>
              <a:gd name="connsiteX7" fmla="*/ 22151 w 151254"/>
              <a:gd name="connsiteY7" fmla="*/ 51388 h 111087"/>
              <a:gd name="connsiteX8" fmla="*/ 38326 w 151254"/>
              <a:gd name="connsiteY8" fmla="*/ 48290 h 111087"/>
              <a:gd name="connsiteX9" fmla="*/ 23973 w 151254"/>
              <a:gd name="connsiteY9" fmla="*/ 28902 h 111087"/>
              <a:gd name="connsiteX10" fmla="*/ 75628 w 151254"/>
              <a:gd name="connsiteY10" fmla="*/ 0 h 11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254" h="111087">
                <a:moveTo>
                  <a:pt x="75628" y="0"/>
                </a:moveTo>
                <a:cubicBezTo>
                  <a:pt x="104156" y="0"/>
                  <a:pt x="127283" y="12940"/>
                  <a:pt x="127283" y="28902"/>
                </a:cubicBezTo>
                <a:lnTo>
                  <a:pt x="112930" y="48290"/>
                </a:lnTo>
                <a:lnTo>
                  <a:pt x="129104" y="51388"/>
                </a:lnTo>
                <a:cubicBezTo>
                  <a:pt x="142789" y="57716"/>
                  <a:pt x="151254" y="66459"/>
                  <a:pt x="151254" y="76116"/>
                </a:cubicBezTo>
                <a:cubicBezTo>
                  <a:pt x="151254" y="95430"/>
                  <a:pt x="117395" y="111087"/>
                  <a:pt x="75627" y="111087"/>
                </a:cubicBezTo>
                <a:cubicBezTo>
                  <a:pt x="33859" y="111087"/>
                  <a:pt x="0" y="95430"/>
                  <a:pt x="0" y="76116"/>
                </a:cubicBezTo>
                <a:cubicBezTo>
                  <a:pt x="0" y="66459"/>
                  <a:pt x="8465" y="57716"/>
                  <a:pt x="22151" y="51388"/>
                </a:cubicBezTo>
                <a:lnTo>
                  <a:pt x="38326" y="48290"/>
                </a:lnTo>
                <a:lnTo>
                  <a:pt x="23973" y="28902"/>
                </a:lnTo>
                <a:cubicBezTo>
                  <a:pt x="23973" y="12940"/>
                  <a:pt x="47100" y="0"/>
                  <a:pt x="75628" y="0"/>
                </a:cubicBezTo>
                <a:close/>
              </a:path>
            </a:pathLst>
          </a:custGeom>
          <a:gradFill>
            <a:gsLst>
              <a:gs pos="5000">
                <a:schemeClr val="tx1">
                  <a:lumMod val="50000"/>
                  <a:lumOff val="50000"/>
                </a:schemeClr>
              </a:gs>
              <a:gs pos="100000">
                <a:srgbClr val="FFC00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DB62490-C4D8-BA6A-A3DE-32771932266E}"/>
              </a:ext>
            </a:extLst>
          </p:cNvPr>
          <p:cNvGrpSpPr/>
          <p:nvPr/>
        </p:nvGrpSpPr>
        <p:grpSpPr>
          <a:xfrm>
            <a:off x="5881380" y="3653172"/>
            <a:ext cx="365784" cy="365756"/>
            <a:chOff x="7911858" y="3846178"/>
            <a:chExt cx="302301" cy="302277"/>
          </a:xfrm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779C5410-6513-66D7-D5EB-A8C848897EA4}"/>
                </a:ext>
              </a:extLst>
            </p:cNvPr>
            <p:cNvSpPr/>
            <p:nvPr/>
          </p:nvSpPr>
          <p:spPr>
            <a:xfrm>
              <a:off x="7911893" y="3997308"/>
              <a:ext cx="302266" cy="151147"/>
            </a:xfrm>
            <a:custGeom>
              <a:avLst/>
              <a:gdLst>
                <a:gd name="connsiteX0" fmla="*/ 261071 w 302266"/>
                <a:gd name="connsiteY0" fmla="*/ 72764 h 151147"/>
                <a:gd name="connsiteX1" fmla="*/ 264711 w 302266"/>
                <a:gd name="connsiteY1" fmla="*/ 72624 h 151147"/>
                <a:gd name="connsiteX2" fmla="*/ 268403 w 302266"/>
                <a:gd name="connsiteY2" fmla="*/ 72404 h 151147"/>
                <a:gd name="connsiteX3" fmla="*/ 274311 w 302266"/>
                <a:gd name="connsiteY3" fmla="*/ 71094 h 151147"/>
                <a:gd name="connsiteX4" fmla="*/ 277089 w 302266"/>
                <a:gd name="connsiteY4" fmla="*/ 69837 h 151147"/>
                <a:gd name="connsiteX5" fmla="*/ 278425 w 302266"/>
                <a:gd name="connsiteY5" fmla="*/ 69072 h 151147"/>
                <a:gd name="connsiteX6" fmla="*/ 279673 w 302266"/>
                <a:gd name="connsiteY6" fmla="*/ 68184 h 151147"/>
                <a:gd name="connsiteX7" fmla="*/ 284174 w 302266"/>
                <a:gd name="connsiteY7" fmla="*/ 63806 h 151147"/>
                <a:gd name="connsiteX8" fmla="*/ 287489 w 302266"/>
                <a:gd name="connsiteY8" fmla="*/ 58171 h 151147"/>
                <a:gd name="connsiteX9" fmla="*/ 289256 w 302266"/>
                <a:gd name="connsiteY9" fmla="*/ 51868 h 151147"/>
                <a:gd name="connsiteX10" fmla="*/ 289493 w 302266"/>
                <a:gd name="connsiteY10" fmla="*/ 48703 h 151147"/>
                <a:gd name="connsiteX11" fmla="*/ 289308 w 302266"/>
                <a:gd name="connsiteY11" fmla="*/ 45591 h 151147"/>
                <a:gd name="connsiteX12" fmla="*/ 288746 w 302266"/>
                <a:gd name="connsiteY12" fmla="*/ 42593 h 151147"/>
                <a:gd name="connsiteX13" fmla="*/ 287717 w 302266"/>
                <a:gd name="connsiteY13" fmla="*/ 39710 h 151147"/>
                <a:gd name="connsiteX14" fmla="*/ 284596 w 302266"/>
                <a:gd name="connsiteY14" fmla="*/ 34549 h 151147"/>
                <a:gd name="connsiteX15" fmla="*/ 283849 w 302266"/>
                <a:gd name="connsiteY15" fmla="*/ 33661 h 151147"/>
                <a:gd name="connsiteX16" fmla="*/ 282188 w 302266"/>
                <a:gd name="connsiteY16" fmla="*/ 31736 h 151147"/>
                <a:gd name="connsiteX17" fmla="*/ 279752 w 302266"/>
                <a:gd name="connsiteY17" fmla="*/ 29011 h 151147"/>
                <a:gd name="connsiteX18" fmla="*/ 276377 w 302266"/>
                <a:gd name="connsiteY18" fmla="*/ 30338 h 151147"/>
                <a:gd name="connsiteX19" fmla="*/ 274065 w 302266"/>
                <a:gd name="connsiteY19" fmla="*/ 31200 h 151147"/>
                <a:gd name="connsiteX20" fmla="*/ 273018 w 302266"/>
                <a:gd name="connsiteY20" fmla="*/ 31578 h 151147"/>
                <a:gd name="connsiteX21" fmla="*/ 267761 w 302266"/>
                <a:gd name="connsiteY21" fmla="*/ 33934 h 151147"/>
                <a:gd name="connsiteX22" fmla="*/ 265493 w 302266"/>
                <a:gd name="connsiteY22" fmla="*/ 35420 h 151147"/>
                <a:gd name="connsiteX23" fmla="*/ 263383 w 302266"/>
                <a:gd name="connsiteY23" fmla="*/ 37055 h 151147"/>
                <a:gd name="connsiteX24" fmla="*/ 261528 w 302266"/>
                <a:gd name="connsiteY24" fmla="*/ 38875 h 151147"/>
                <a:gd name="connsiteX25" fmla="*/ 259911 w 302266"/>
                <a:gd name="connsiteY25" fmla="*/ 40861 h 151147"/>
                <a:gd name="connsiteX26" fmla="*/ 257379 w 302266"/>
                <a:gd name="connsiteY26" fmla="*/ 45327 h 151147"/>
                <a:gd name="connsiteX27" fmla="*/ 255920 w 302266"/>
                <a:gd name="connsiteY27" fmla="*/ 50250 h 151147"/>
                <a:gd name="connsiteX28" fmla="*/ 255568 w 302266"/>
                <a:gd name="connsiteY28" fmla="*/ 55393 h 151147"/>
                <a:gd name="connsiteX29" fmla="*/ 255682 w 302266"/>
                <a:gd name="connsiteY29" fmla="*/ 56721 h 151147"/>
                <a:gd name="connsiteX30" fmla="*/ 255823 w 302266"/>
                <a:gd name="connsiteY30" fmla="*/ 58039 h 151147"/>
                <a:gd name="connsiteX31" fmla="*/ 256342 w 302266"/>
                <a:gd name="connsiteY31" fmla="*/ 60712 h 151147"/>
                <a:gd name="connsiteX32" fmla="*/ 258258 w 302266"/>
                <a:gd name="connsiteY32" fmla="*/ 66136 h 151147"/>
                <a:gd name="connsiteX33" fmla="*/ 259700 w 302266"/>
                <a:gd name="connsiteY33" fmla="*/ 69424 h 151147"/>
                <a:gd name="connsiteX34" fmla="*/ 261098 w 302266"/>
                <a:gd name="connsiteY34" fmla="*/ 72791 h 151147"/>
                <a:gd name="connsiteX35" fmla="*/ 224843 w 302266"/>
                <a:gd name="connsiteY35" fmla="*/ 109336 h 151147"/>
                <a:gd name="connsiteX36" fmla="*/ 228245 w 302266"/>
                <a:gd name="connsiteY36" fmla="*/ 110584 h 151147"/>
                <a:gd name="connsiteX37" fmla="*/ 231726 w 302266"/>
                <a:gd name="connsiteY37" fmla="*/ 111771 h 151147"/>
                <a:gd name="connsiteX38" fmla="*/ 243770 w 302266"/>
                <a:gd name="connsiteY38" fmla="*/ 112202 h 151147"/>
                <a:gd name="connsiteX39" fmla="*/ 249572 w 302266"/>
                <a:gd name="connsiteY39" fmla="*/ 109854 h 151147"/>
                <a:gd name="connsiteX40" fmla="*/ 254777 w 302266"/>
                <a:gd name="connsiteY40" fmla="*/ 105916 h 151147"/>
                <a:gd name="connsiteX41" fmla="*/ 255946 w 302266"/>
                <a:gd name="connsiteY41" fmla="*/ 104729 h 151147"/>
                <a:gd name="connsiteX42" fmla="*/ 256992 w 302266"/>
                <a:gd name="connsiteY42" fmla="*/ 103446 h 151147"/>
                <a:gd name="connsiteX43" fmla="*/ 258821 w 302266"/>
                <a:gd name="connsiteY43" fmla="*/ 100773 h 151147"/>
                <a:gd name="connsiteX44" fmla="*/ 261273 w 302266"/>
                <a:gd name="connsiteY44" fmla="*/ 95006 h 151147"/>
                <a:gd name="connsiteX45" fmla="*/ 261141 w 302266"/>
                <a:gd name="connsiteY45" fmla="*/ 82997 h 151147"/>
                <a:gd name="connsiteX46" fmla="*/ 260816 w 302266"/>
                <a:gd name="connsiteY46" fmla="*/ 81907 h 151147"/>
                <a:gd name="connsiteX47" fmla="*/ 260016 w 302266"/>
                <a:gd name="connsiteY47" fmla="*/ 79481 h 151147"/>
                <a:gd name="connsiteX48" fmla="*/ 258812 w 302266"/>
                <a:gd name="connsiteY48" fmla="*/ 76026 h 151147"/>
                <a:gd name="connsiteX49" fmla="*/ 255190 w 302266"/>
                <a:gd name="connsiteY49" fmla="*/ 75956 h 151147"/>
                <a:gd name="connsiteX50" fmla="*/ 252728 w 302266"/>
                <a:gd name="connsiteY50" fmla="*/ 75868 h 151147"/>
                <a:gd name="connsiteX51" fmla="*/ 251594 w 302266"/>
                <a:gd name="connsiteY51" fmla="*/ 75797 h 151147"/>
                <a:gd name="connsiteX52" fmla="*/ 240597 w 302266"/>
                <a:gd name="connsiteY52" fmla="*/ 77169 h 151147"/>
                <a:gd name="connsiteX53" fmla="*/ 235920 w 302266"/>
                <a:gd name="connsiteY53" fmla="*/ 79349 h 151147"/>
                <a:gd name="connsiteX54" fmla="*/ 233810 w 302266"/>
                <a:gd name="connsiteY54" fmla="*/ 80808 h 151147"/>
                <a:gd name="connsiteX55" fmla="*/ 232834 w 302266"/>
                <a:gd name="connsiteY55" fmla="*/ 81644 h 151147"/>
                <a:gd name="connsiteX56" fmla="*/ 231858 w 302266"/>
                <a:gd name="connsiteY56" fmla="*/ 82514 h 151147"/>
                <a:gd name="connsiteX57" fmla="*/ 228623 w 302266"/>
                <a:gd name="connsiteY57" fmla="*/ 86514 h 151147"/>
                <a:gd name="connsiteX58" fmla="*/ 226355 w 302266"/>
                <a:gd name="connsiteY58" fmla="*/ 91164 h 151147"/>
                <a:gd name="connsiteX59" fmla="*/ 224711 w 302266"/>
                <a:gd name="connsiteY59" fmla="*/ 102092 h 151147"/>
                <a:gd name="connsiteX60" fmla="*/ 224808 w 302266"/>
                <a:gd name="connsiteY60" fmla="*/ 105696 h 151147"/>
                <a:gd name="connsiteX61" fmla="*/ 224825 w 302266"/>
                <a:gd name="connsiteY61" fmla="*/ 109353 h 151147"/>
                <a:gd name="connsiteX62" fmla="*/ 177362 w 302266"/>
                <a:gd name="connsiteY62" fmla="*/ 129248 h 151147"/>
                <a:gd name="connsiteX63" fmla="*/ 178188 w 302266"/>
                <a:gd name="connsiteY63" fmla="*/ 130030 h 151147"/>
                <a:gd name="connsiteX64" fmla="*/ 180025 w 302266"/>
                <a:gd name="connsiteY64" fmla="*/ 131709 h 151147"/>
                <a:gd name="connsiteX65" fmla="*/ 182777 w 302266"/>
                <a:gd name="connsiteY65" fmla="*/ 134136 h 151147"/>
                <a:gd name="connsiteX66" fmla="*/ 193740 w 302266"/>
                <a:gd name="connsiteY66" fmla="*/ 139147 h 151147"/>
                <a:gd name="connsiteX67" fmla="*/ 206346 w 302266"/>
                <a:gd name="connsiteY67" fmla="*/ 137555 h 151147"/>
                <a:gd name="connsiteX68" fmla="*/ 209344 w 302266"/>
                <a:gd name="connsiteY68" fmla="*/ 136149 h 151147"/>
                <a:gd name="connsiteX69" fmla="*/ 212052 w 302266"/>
                <a:gd name="connsiteY69" fmla="*/ 134355 h 151147"/>
                <a:gd name="connsiteX70" fmla="*/ 214478 w 302266"/>
                <a:gd name="connsiteY70" fmla="*/ 132325 h 151147"/>
                <a:gd name="connsiteX71" fmla="*/ 216535 w 302266"/>
                <a:gd name="connsiteY71" fmla="*/ 129969 h 151147"/>
                <a:gd name="connsiteX72" fmla="*/ 219577 w 302266"/>
                <a:gd name="connsiteY72" fmla="*/ 124703 h 151147"/>
                <a:gd name="connsiteX73" fmla="*/ 221001 w 302266"/>
                <a:gd name="connsiteY73" fmla="*/ 118795 h 151147"/>
                <a:gd name="connsiteX74" fmla="*/ 221318 w 302266"/>
                <a:gd name="connsiteY74" fmla="*/ 115147 h 151147"/>
                <a:gd name="connsiteX75" fmla="*/ 221511 w 302266"/>
                <a:gd name="connsiteY75" fmla="*/ 111481 h 151147"/>
                <a:gd name="connsiteX76" fmla="*/ 218205 w 302266"/>
                <a:gd name="connsiteY76" fmla="*/ 110048 h 151147"/>
                <a:gd name="connsiteX77" fmla="*/ 214935 w 302266"/>
                <a:gd name="connsiteY77" fmla="*/ 108492 h 151147"/>
                <a:gd name="connsiteX78" fmla="*/ 209573 w 302266"/>
                <a:gd name="connsiteY78" fmla="*/ 106487 h 151147"/>
                <a:gd name="connsiteX79" fmla="*/ 204254 w 302266"/>
                <a:gd name="connsiteY79" fmla="*/ 105573 h 151147"/>
                <a:gd name="connsiteX80" fmla="*/ 201669 w 302266"/>
                <a:gd name="connsiteY80" fmla="*/ 105573 h 151147"/>
                <a:gd name="connsiteX81" fmla="*/ 199102 w 302266"/>
                <a:gd name="connsiteY81" fmla="*/ 105793 h 151147"/>
                <a:gd name="connsiteX82" fmla="*/ 196614 w 302266"/>
                <a:gd name="connsiteY82" fmla="*/ 106356 h 151147"/>
                <a:gd name="connsiteX83" fmla="*/ 194162 w 302266"/>
                <a:gd name="connsiteY83" fmla="*/ 107155 h 151147"/>
                <a:gd name="connsiteX84" fmla="*/ 185775 w 302266"/>
                <a:gd name="connsiteY84" fmla="*/ 113028 h 151147"/>
                <a:gd name="connsiteX85" fmla="*/ 180069 w 302266"/>
                <a:gd name="connsiteY85" fmla="*/ 122487 h 151147"/>
                <a:gd name="connsiteX86" fmla="*/ 178777 w 302266"/>
                <a:gd name="connsiteY86" fmla="*/ 125854 h 151147"/>
                <a:gd name="connsiteX87" fmla="*/ 177836 w 302266"/>
                <a:gd name="connsiteY87" fmla="*/ 128184 h 151147"/>
                <a:gd name="connsiteX88" fmla="*/ 177388 w 302266"/>
                <a:gd name="connsiteY88" fmla="*/ 129230 h 151147"/>
                <a:gd name="connsiteX89" fmla="*/ 125872 w 302266"/>
                <a:gd name="connsiteY89" fmla="*/ 129424 h 151147"/>
                <a:gd name="connsiteX90" fmla="*/ 127402 w 302266"/>
                <a:gd name="connsiteY90" fmla="*/ 132729 h 151147"/>
                <a:gd name="connsiteX91" fmla="*/ 129019 w 302266"/>
                <a:gd name="connsiteY91" fmla="*/ 136052 h 151147"/>
                <a:gd name="connsiteX92" fmla="*/ 132492 w 302266"/>
                <a:gd name="connsiteY92" fmla="*/ 141001 h 151147"/>
                <a:gd name="connsiteX93" fmla="*/ 137230 w 302266"/>
                <a:gd name="connsiteY93" fmla="*/ 144843 h 151147"/>
                <a:gd name="connsiteX94" fmla="*/ 142997 w 302266"/>
                <a:gd name="connsiteY94" fmla="*/ 147314 h 151147"/>
                <a:gd name="connsiteX95" fmla="*/ 149467 w 302266"/>
                <a:gd name="connsiteY95" fmla="*/ 148201 h 151147"/>
                <a:gd name="connsiteX96" fmla="*/ 151129 w 302266"/>
                <a:gd name="connsiteY96" fmla="*/ 148201 h 151147"/>
                <a:gd name="connsiteX97" fmla="*/ 152764 w 302266"/>
                <a:gd name="connsiteY97" fmla="*/ 148034 h 151147"/>
                <a:gd name="connsiteX98" fmla="*/ 155946 w 302266"/>
                <a:gd name="connsiteY98" fmla="*/ 147437 h 151147"/>
                <a:gd name="connsiteX99" fmla="*/ 158962 w 302266"/>
                <a:gd name="connsiteY99" fmla="*/ 146487 h 151147"/>
                <a:gd name="connsiteX100" fmla="*/ 161766 w 302266"/>
                <a:gd name="connsiteY100" fmla="*/ 145098 h 151147"/>
                <a:gd name="connsiteX101" fmla="*/ 166593 w 302266"/>
                <a:gd name="connsiteY101" fmla="*/ 141406 h 151147"/>
                <a:gd name="connsiteX102" fmla="*/ 170179 w 302266"/>
                <a:gd name="connsiteY102" fmla="*/ 136500 h 151147"/>
                <a:gd name="connsiteX103" fmla="*/ 171876 w 302266"/>
                <a:gd name="connsiteY103" fmla="*/ 133265 h 151147"/>
                <a:gd name="connsiteX104" fmla="*/ 173467 w 302266"/>
                <a:gd name="connsiteY104" fmla="*/ 129951 h 151147"/>
                <a:gd name="connsiteX105" fmla="*/ 170962 w 302266"/>
                <a:gd name="connsiteY105" fmla="*/ 127358 h 151147"/>
                <a:gd name="connsiteX106" fmla="*/ 168535 w 302266"/>
                <a:gd name="connsiteY106" fmla="*/ 124659 h 151147"/>
                <a:gd name="connsiteX107" fmla="*/ 164351 w 302266"/>
                <a:gd name="connsiteY107" fmla="*/ 120747 h 151147"/>
                <a:gd name="connsiteX108" fmla="*/ 159788 w 302266"/>
                <a:gd name="connsiteY108" fmla="*/ 117854 h 151147"/>
                <a:gd name="connsiteX109" fmla="*/ 157397 w 302266"/>
                <a:gd name="connsiteY109" fmla="*/ 116861 h 151147"/>
                <a:gd name="connsiteX110" fmla="*/ 154935 w 302266"/>
                <a:gd name="connsiteY110" fmla="*/ 116079 h 151147"/>
                <a:gd name="connsiteX111" fmla="*/ 152412 w 302266"/>
                <a:gd name="connsiteY111" fmla="*/ 115621 h 151147"/>
                <a:gd name="connsiteX112" fmla="*/ 151129 w 302266"/>
                <a:gd name="connsiteY112" fmla="*/ 115525 h 151147"/>
                <a:gd name="connsiteX113" fmla="*/ 149828 w 302266"/>
                <a:gd name="connsiteY113" fmla="*/ 115446 h 151147"/>
                <a:gd name="connsiteX114" fmla="*/ 144703 w 302266"/>
                <a:gd name="connsiteY114" fmla="*/ 115991 h 151147"/>
                <a:gd name="connsiteX115" fmla="*/ 139815 w 302266"/>
                <a:gd name="connsiteY115" fmla="*/ 117652 h 151147"/>
                <a:gd name="connsiteX116" fmla="*/ 135199 w 302266"/>
                <a:gd name="connsiteY116" fmla="*/ 120395 h 151147"/>
                <a:gd name="connsiteX117" fmla="*/ 130936 w 302266"/>
                <a:gd name="connsiteY117" fmla="*/ 124245 h 151147"/>
                <a:gd name="connsiteX118" fmla="*/ 128456 w 302266"/>
                <a:gd name="connsiteY118" fmla="*/ 126839 h 151147"/>
                <a:gd name="connsiteX119" fmla="*/ 125881 w 302266"/>
                <a:gd name="connsiteY119" fmla="*/ 129415 h 151147"/>
                <a:gd name="connsiteX120" fmla="*/ 78241 w 302266"/>
                <a:gd name="connsiteY120" fmla="*/ 109898 h 151147"/>
                <a:gd name="connsiteX121" fmla="*/ 78382 w 302266"/>
                <a:gd name="connsiteY121" fmla="*/ 113538 h 151147"/>
                <a:gd name="connsiteX122" fmla="*/ 78602 w 302266"/>
                <a:gd name="connsiteY122" fmla="*/ 117221 h 151147"/>
                <a:gd name="connsiteX123" fmla="*/ 79903 w 302266"/>
                <a:gd name="connsiteY123" fmla="*/ 123129 h 151147"/>
                <a:gd name="connsiteX124" fmla="*/ 82804 w 302266"/>
                <a:gd name="connsiteY124" fmla="*/ 128492 h 151147"/>
                <a:gd name="connsiteX125" fmla="*/ 87173 w 302266"/>
                <a:gd name="connsiteY125" fmla="*/ 133002 h 151147"/>
                <a:gd name="connsiteX126" fmla="*/ 92808 w 302266"/>
                <a:gd name="connsiteY126" fmla="*/ 136316 h 151147"/>
                <a:gd name="connsiteX127" fmla="*/ 99103 w 302266"/>
                <a:gd name="connsiteY127" fmla="*/ 138083 h 151147"/>
                <a:gd name="connsiteX128" fmla="*/ 102268 w 302266"/>
                <a:gd name="connsiteY128" fmla="*/ 138329 h 151147"/>
                <a:gd name="connsiteX129" fmla="*/ 105380 w 302266"/>
                <a:gd name="connsiteY129" fmla="*/ 138144 h 151147"/>
                <a:gd name="connsiteX130" fmla="*/ 108377 w 302266"/>
                <a:gd name="connsiteY130" fmla="*/ 137582 h 151147"/>
                <a:gd name="connsiteX131" fmla="*/ 111261 w 302266"/>
                <a:gd name="connsiteY131" fmla="*/ 136553 h 151147"/>
                <a:gd name="connsiteX132" fmla="*/ 116430 w 302266"/>
                <a:gd name="connsiteY132" fmla="*/ 133432 h 151147"/>
                <a:gd name="connsiteX133" fmla="*/ 117318 w 302266"/>
                <a:gd name="connsiteY133" fmla="*/ 132694 h 151147"/>
                <a:gd name="connsiteX134" fmla="*/ 119252 w 302266"/>
                <a:gd name="connsiteY134" fmla="*/ 131032 h 151147"/>
                <a:gd name="connsiteX135" fmla="*/ 121986 w 302266"/>
                <a:gd name="connsiteY135" fmla="*/ 128597 h 151147"/>
                <a:gd name="connsiteX136" fmla="*/ 120659 w 302266"/>
                <a:gd name="connsiteY136" fmla="*/ 125221 h 151147"/>
                <a:gd name="connsiteX137" fmla="*/ 119806 w 302266"/>
                <a:gd name="connsiteY137" fmla="*/ 122918 h 151147"/>
                <a:gd name="connsiteX138" fmla="*/ 119437 w 302266"/>
                <a:gd name="connsiteY138" fmla="*/ 121863 h 151147"/>
                <a:gd name="connsiteX139" fmla="*/ 117081 w 302266"/>
                <a:gd name="connsiteY139" fmla="*/ 116606 h 151147"/>
                <a:gd name="connsiteX140" fmla="*/ 115604 w 302266"/>
                <a:gd name="connsiteY140" fmla="*/ 114338 h 151147"/>
                <a:gd name="connsiteX141" fmla="*/ 113969 w 302266"/>
                <a:gd name="connsiteY141" fmla="*/ 112219 h 151147"/>
                <a:gd name="connsiteX142" fmla="*/ 112149 w 302266"/>
                <a:gd name="connsiteY142" fmla="*/ 110364 h 151147"/>
                <a:gd name="connsiteX143" fmla="*/ 110171 w 302266"/>
                <a:gd name="connsiteY143" fmla="*/ 108738 h 151147"/>
                <a:gd name="connsiteX144" fmla="*/ 105705 w 302266"/>
                <a:gd name="connsiteY144" fmla="*/ 106206 h 151147"/>
                <a:gd name="connsiteX145" fmla="*/ 100782 w 302266"/>
                <a:gd name="connsiteY145" fmla="*/ 104747 h 151147"/>
                <a:gd name="connsiteX146" fmla="*/ 95639 w 302266"/>
                <a:gd name="connsiteY146" fmla="*/ 104386 h 151147"/>
                <a:gd name="connsiteX147" fmla="*/ 90320 w 302266"/>
                <a:gd name="connsiteY147" fmla="*/ 105142 h 151147"/>
                <a:gd name="connsiteX148" fmla="*/ 84905 w 302266"/>
                <a:gd name="connsiteY148" fmla="*/ 107059 h 151147"/>
                <a:gd name="connsiteX149" fmla="*/ 81617 w 302266"/>
                <a:gd name="connsiteY149" fmla="*/ 108501 h 151147"/>
                <a:gd name="connsiteX150" fmla="*/ 78250 w 302266"/>
                <a:gd name="connsiteY150" fmla="*/ 109898 h 151147"/>
                <a:gd name="connsiteX151" fmla="*/ 41688 w 302266"/>
                <a:gd name="connsiteY151" fmla="*/ 73626 h 151147"/>
                <a:gd name="connsiteX152" fmla="*/ 41292 w 302266"/>
                <a:gd name="connsiteY152" fmla="*/ 74681 h 151147"/>
                <a:gd name="connsiteX153" fmla="*/ 40439 w 302266"/>
                <a:gd name="connsiteY153" fmla="*/ 77028 h 151147"/>
                <a:gd name="connsiteX154" fmla="*/ 39253 w 302266"/>
                <a:gd name="connsiteY154" fmla="*/ 80509 h 151147"/>
                <a:gd name="connsiteX155" fmla="*/ 38813 w 302266"/>
                <a:gd name="connsiteY155" fmla="*/ 92553 h 151147"/>
                <a:gd name="connsiteX156" fmla="*/ 41160 w 302266"/>
                <a:gd name="connsiteY156" fmla="*/ 98356 h 151147"/>
                <a:gd name="connsiteX157" fmla="*/ 45090 w 302266"/>
                <a:gd name="connsiteY157" fmla="*/ 103569 h 151147"/>
                <a:gd name="connsiteX158" fmla="*/ 46277 w 302266"/>
                <a:gd name="connsiteY158" fmla="*/ 104738 h 151147"/>
                <a:gd name="connsiteX159" fmla="*/ 47551 w 302266"/>
                <a:gd name="connsiteY159" fmla="*/ 105784 h 151147"/>
                <a:gd name="connsiteX160" fmla="*/ 50224 w 302266"/>
                <a:gd name="connsiteY160" fmla="*/ 107613 h 151147"/>
                <a:gd name="connsiteX161" fmla="*/ 55991 w 302266"/>
                <a:gd name="connsiteY161" fmla="*/ 110074 h 151147"/>
                <a:gd name="connsiteX162" fmla="*/ 68000 w 302266"/>
                <a:gd name="connsiteY162" fmla="*/ 109951 h 151147"/>
                <a:gd name="connsiteX163" fmla="*/ 69099 w 302266"/>
                <a:gd name="connsiteY163" fmla="*/ 109626 h 151147"/>
                <a:gd name="connsiteX164" fmla="*/ 71516 w 302266"/>
                <a:gd name="connsiteY164" fmla="*/ 108835 h 151147"/>
                <a:gd name="connsiteX165" fmla="*/ 74980 w 302266"/>
                <a:gd name="connsiteY165" fmla="*/ 107630 h 151147"/>
                <a:gd name="connsiteX166" fmla="*/ 75050 w 302266"/>
                <a:gd name="connsiteY166" fmla="*/ 104008 h 151147"/>
                <a:gd name="connsiteX167" fmla="*/ 75147 w 302266"/>
                <a:gd name="connsiteY167" fmla="*/ 101547 h 151147"/>
                <a:gd name="connsiteX168" fmla="*/ 75217 w 302266"/>
                <a:gd name="connsiteY168" fmla="*/ 100413 h 151147"/>
                <a:gd name="connsiteX169" fmla="*/ 73855 w 302266"/>
                <a:gd name="connsiteY169" fmla="*/ 89415 h 151147"/>
                <a:gd name="connsiteX170" fmla="*/ 71674 w 302266"/>
                <a:gd name="connsiteY170" fmla="*/ 84738 h 151147"/>
                <a:gd name="connsiteX171" fmla="*/ 70215 w 302266"/>
                <a:gd name="connsiteY171" fmla="*/ 82628 h 151147"/>
                <a:gd name="connsiteX172" fmla="*/ 69380 w 302266"/>
                <a:gd name="connsiteY172" fmla="*/ 81652 h 151147"/>
                <a:gd name="connsiteX173" fmla="*/ 68518 w 302266"/>
                <a:gd name="connsiteY173" fmla="*/ 80676 h 151147"/>
                <a:gd name="connsiteX174" fmla="*/ 64527 w 302266"/>
                <a:gd name="connsiteY174" fmla="*/ 77441 h 151147"/>
                <a:gd name="connsiteX175" fmla="*/ 59877 w 302266"/>
                <a:gd name="connsiteY175" fmla="*/ 75173 h 151147"/>
                <a:gd name="connsiteX176" fmla="*/ 48949 w 302266"/>
                <a:gd name="connsiteY176" fmla="*/ 73520 h 151147"/>
                <a:gd name="connsiteX177" fmla="*/ 45345 w 302266"/>
                <a:gd name="connsiteY177" fmla="*/ 73608 h 151147"/>
                <a:gd name="connsiteX178" fmla="*/ 42831 w 302266"/>
                <a:gd name="connsiteY178" fmla="*/ 73626 h 151147"/>
                <a:gd name="connsiteX179" fmla="*/ 41688 w 302266"/>
                <a:gd name="connsiteY179" fmla="*/ 73626 h 151147"/>
                <a:gd name="connsiteX180" fmla="*/ 21837 w 302266"/>
                <a:gd name="connsiteY180" fmla="*/ 26136 h 151147"/>
                <a:gd name="connsiteX181" fmla="*/ 21046 w 302266"/>
                <a:gd name="connsiteY181" fmla="*/ 26962 h 151147"/>
                <a:gd name="connsiteX182" fmla="*/ 19367 w 302266"/>
                <a:gd name="connsiteY182" fmla="*/ 28800 h 151147"/>
                <a:gd name="connsiteX183" fmla="*/ 16941 w 302266"/>
                <a:gd name="connsiteY183" fmla="*/ 31551 h 151147"/>
                <a:gd name="connsiteX184" fmla="*/ 13653 w 302266"/>
                <a:gd name="connsiteY184" fmla="*/ 36659 h 151147"/>
                <a:gd name="connsiteX185" fmla="*/ 11921 w 302266"/>
                <a:gd name="connsiteY185" fmla="*/ 42505 h 151147"/>
                <a:gd name="connsiteX186" fmla="*/ 13494 w 302266"/>
                <a:gd name="connsiteY186" fmla="*/ 55103 h 151147"/>
                <a:gd name="connsiteX187" fmla="*/ 14901 w 302266"/>
                <a:gd name="connsiteY187" fmla="*/ 58110 h 151147"/>
                <a:gd name="connsiteX188" fmla="*/ 16694 w 302266"/>
                <a:gd name="connsiteY188" fmla="*/ 60817 h 151147"/>
                <a:gd name="connsiteX189" fmla="*/ 18734 w 302266"/>
                <a:gd name="connsiteY189" fmla="*/ 63244 h 151147"/>
                <a:gd name="connsiteX190" fmla="*/ 21081 w 302266"/>
                <a:gd name="connsiteY190" fmla="*/ 65301 h 151147"/>
                <a:gd name="connsiteX191" fmla="*/ 26347 w 302266"/>
                <a:gd name="connsiteY191" fmla="*/ 68342 h 151147"/>
                <a:gd name="connsiteX192" fmla="*/ 32246 w 302266"/>
                <a:gd name="connsiteY192" fmla="*/ 69758 h 151147"/>
                <a:gd name="connsiteX193" fmla="*/ 35894 w 302266"/>
                <a:gd name="connsiteY193" fmla="*/ 70083 h 151147"/>
                <a:gd name="connsiteX194" fmla="*/ 39569 w 302266"/>
                <a:gd name="connsiteY194" fmla="*/ 70285 h 151147"/>
                <a:gd name="connsiteX195" fmla="*/ 41002 w 302266"/>
                <a:gd name="connsiteY195" fmla="*/ 66980 h 151147"/>
                <a:gd name="connsiteX196" fmla="*/ 42558 w 302266"/>
                <a:gd name="connsiteY196" fmla="*/ 63701 h 151147"/>
                <a:gd name="connsiteX197" fmla="*/ 44562 w 302266"/>
                <a:gd name="connsiteY197" fmla="*/ 58347 h 151147"/>
                <a:gd name="connsiteX198" fmla="*/ 45485 w 302266"/>
                <a:gd name="connsiteY198" fmla="*/ 53028 h 151147"/>
                <a:gd name="connsiteX199" fmla="*/ 45485 w 302266"/>
                <a:gd name="connsiteY199" fmla="*/ 50444 h 151147"/>
                <a:gd name="connsiteX200" fmla="*/ 45266 w 302266"/>
                <a:gd name="connsiteY200" fmla="*/ 47877 h 151147"/>
                <a:gd name="connsiteX201" fmla="*/ 44703 w 302266"/>
                <a:gd name="connsiteY201" fmla="*/ 45380 h 151147"/>
                <a:gd name="connsiteX202" fmla="*/ 43903 w 302266"/>
                <a:gd name="connsiteY202" fmla="*/ 42918 h 151147"/>
                <a:gd name="connsiteX203" fmla="*/ 38048 w 302266"/>
                <a:gd name="connsiteY203" fmla="*/ 34532 h 151147"/>
                <a:gd name="connsiteX204" fmla="*/ 33740 w 302266"/>
                <a:gd name="connsiteY204" fmla="*/ 31314 h 151147"/>
                <a:gd name="connsiteX205" fmla="*/ 28589 w 302266"/>
                <a:gd name="connsiteY205" fmla="*/ 28826 h 151147"/>
                <a:gd name="connsiteX206" fmla="*/ 25222 w 302266"/>
                <a:gd name="connsiteY206" fmla="*/ 27534 h 151147"/>
                <a:gd name="connsiteX207" fmla="*/ 22892 w 302266"/>
                <a:gd name="connsiteY207" fmla="*/ 26593 h 151147"/>
                <a:gd name="connsiteX208" fmla="*/ 21855 w 302266"/>
                <a:gd name="connsiteY208" fmla="*/ 26145 h 151147"/>
                <a:gd name="connsiteX209" fmla="*/ 14585 w 302266"/>
                <a:gd name="connsiteY209" fmla="*/ 18919 h 151147"/>
                <a:gd name="connsiteX210" fmla="*/ 17820 w 302266"/>
                <a:gd name="connsiteY210" fmla="*/ 20615 h 151147"/>
                <a:gd name="connsiteX211" fmla="*/ 21134 w 302266"/>
                <a:gd name="connsiteY211" fmla="*/ 22206 h 151147"/>
                <a:gd name="connsiteX212" fmla="*/ 23727 w 302266"/>
                <a:gd name="connsiteY212" fmla="*/ 19710 h 151147"/>
                <a:gd name="connsiteX213" fmla="*/ 26435 w 302266"/>
                <a:gd name="connsiteY213" fmla="*/ 17292 h 151147"/>
                <a:gd name="connsiteX214" fmla="*/ 32923 w 302266"/>
                <a:gd name="connsiteY214" fmla="*/ 9187 h 151147"/>
                <a:gd name="connsiteX215" fmla="*/ 35569 w 302266"/>
                <a:gd name="connsiteY215" fmla="*/ 0 h 151147"/>
                <a:gd name="connsiteX216" fmla="*/ 38505 w 302266"/>
                <a:gd name="connsiteY216" fmla="*/ 0 h 151147"/>
                <a:gd name="connsiteX217" fmla="*/ 37591 w 302266"/>
                <a:gd name="connsiteY217" fmla="*/ 5363 h 151147"/>
                <a:gd name="connsiteX218" fmla="*/ 35578 w 302266"/>
                <a:gd name="connsiteY218" fmla="*/ 10479 h 151147"/>
                <a:gd name="connsiteX219" fmla="*/ 32483 w 302266"/>
                <a:gd name="connsiteY219" fmla="*/ 15332 h 151147"/>
                <a:gd name="connsiteX220" fmla="*/ 28299 w 302266"/>
                <a:gd name="connsiteY220" fmla="*/ 19833 h 151147"/>
                <a:gd name="connsiteX221" fmla="*/ 26294 w 302266"/>
                <a:gd name="connsiteY221" fmla="*/ 21714 h 151147"/>
                <a:gd name="connsiteX222" fmla="*/ 24299 w 302266"/>
                <a:gd name="connsiteY222" fmla="*/ 23648 h 151147"/>
                <a:gd name="connsiteX223" fmla="*/ 26839 w 302266"/>
                <a:gd name="connsiteY223" fmla="*/ 24747 h 151147"/>
                <a:gd name="connsiteX224" fmla="*/ 29406 w 302266"/>
                <a:gd name="connsiteY224" fmla="*/ 25784 h 151147"/>
                <a:gd name="connsiteX225" fmla="*/ 40070 w 302266"/>
                <a:gd name="connsiteY225" fmla="*/ 32360 h 151147"/>
                <a:gd name="connsiteX226" fmla="*/ 42083 w 302266"/>
                <a:gd name="connsiteY226" fmla="*/ 34470 h 151147"/>
                <a:gd name="connsiteX227" fmla="*/ 43877 w 302266"/>
                <a:gd name="connsiteY227" fmla="*/ 36738 h 151147"/>
                <a:gd name="connsiteX228" fmla="*/ 45354 w 302266"/>
                <a:gd name="connsiteY228" fmla="*/ 39200 h 151147"/>
                <a:gd name="connsiteX229" fmla="*/ 46611 w 302266"/>
                <a:gd name="connsiteY229" fmla="*/ 41820 h 151147"/>
                <a:gd name="connsiteX230" fmla="*/ 48149 w 302266"/>
                <a:gd name="connsiteY230" fmla="*/ 47384 h 151147"/>
                <a:gd name="connsiteX231" fmla="*/ 48431 w 302266"/>
                <a:gd name="connsiteY231" fmla="*/ 53187 h 151147"/>
                <a:gd name="connsiteX232" fmla="*/ 48079 w 302266"/>
                <a:gd name="connsiteY232" fmla="*/ 56184 h 151147"/>
                <a:gd name="connsiteX233" fmla="*/ 47472 w 302266"/>
                <a:gd name="connsiteY233" fmla="*/ 59191 h 151147"/>
                <a:gd name="connsiteX234" fmla="*/ 45248 w 302266"/>
                <a:gd name="connsiteY234" fmla="*/ 65310 h 151147"/>
                <a:gd name="connsiteX235" fmla="*/ 44123 w 302266"/>
                <a:gd name="connsiteY235" fmla="*/ 67824 h 151147"/>
                <a:gd name="connsiteX236" fmla="*/ 43024 w 302266"/>
                <a:gd name="connsiteY236" fmla="*/ 70382 h 151147"/>
                <a:gd name="connsiteX237" fmla="*/ 45784 w 302266"/>
                <a:gd name="connsiteY237" fmla="*/ 70417 h 151147"/>
                <a:gd name="connsiteX238" fmla="*/ 47692 w 302266"/>
                <a:gd name="connsiteY238" fmla="*/ 70400 h 151147"/>
                <a:gd name="connsiteX239" fmla="*/ 48562 w 302266"/>
                <a:gd name="connsiteY239" fmla="*/ 70382 h 151147"/>
                <a:gd name="connsiteX240" fmla="*/ 55041 w 302266"/>
                <a:gd name="connsiteY240" fmla="*/ 70830 h 151147"/>
                <a:gd name="connsiteX241" fmla="*/ 60932 w 302266"/>
                <a:gd name="connsiteY241" fmla="*/ 72369 h 151147"/>
                <a:gd name="connsiteX242" fmla="*/ 70611 w 302266"/>
                <a:gd name="connsiteY242" fmla="*/ 78628 h 151147"/>
                <a:gd name="connsiteX243" fmla="*/ 71586 w 302266"/>
                <a:gd name="connsiteY243" fmla="*/ 79718 h 151147"/>
                <a:gd name="connsiteX244" fmla="*/ 72527 w 302266"/>
                <a:gd name="connsiteY244" fmla="*/ 80817 h 151147"/>
                <a:gd name="connsiteX245" fmla="*/ 74162 w 302266"/>
                <a:gd name="connsiteY245" fmla="*/ 83191 h 151147"/>
                <a:gd name="connsiteX246" fmla="*/ 75542 w 302266"/>
                <a:gd name="connsiteY246" fmla="*/ 85731 h 151147"/>
                <a:gd name="connsiteX247" fmla="*/ 76641 w 302266"/>
                <a:gd name="connsiteY247" fmla="*/ 88457 h 151147"/>
                <a:gd name="connsiteX248" fmla="*/ 77081 w 302266"/>
                <a:gd name="connsiteY248" fmla="*/ 89898 h 151147"/>
                <a:gd name="connsiteX249" fmla="*/ 77485 w 302266"/>
                <a:gd name="connsiteY249" fmla="*/ 91340 h 151147"/>
                <a:gd name="connsiteX250" fmla="*/ 78066 w 302266"/>
                <a:gd name="connsiteY250" fmla="*/ 94373 h 151147"/>
                <a:gd name="connsiteX251" fmla="*/ 78338 w 302266"/>
                <a:gd name="connsiteY251" fmla="*/ 97582 h 151147"/>
                <a:gd name="connsiteX252" fmla="*/ 78356 w 302266"/>
                <a:gd name="connsiteY252" fmla="*/ 100870 h 151147"/>
                <a:gd name="connsiteX253" fmla="*/ 78268 w 302266"/>
                <a:gd name="connsiteY253" fmla="*/ 103639 h 151147"/>
                <a:gd name="connsiteX254" fmla="*/ 78224 w 302266"/>
                <a:gd name="connsiteY254" fmla="*/ 106435 h 151147"/>
                <a:gd name="connsiteX255" fmla="*/ 79033 w 302266"/>
                <a:gd name="connsiteY255" fmla="*/ 106127 h 151147"/>
                <a:gd name="connsiteX256" fmla="*/ 80808 w 302266"/>
                <a:gd name="connsiteY256" fmla="*/ 105406 h 151147"/>
                <a:gd name="connsiteX257" fmla="*/ 83367 w 302266"/>
                <a:gd name="connsiteY257" fmla="*/ 104307 h 151147"/>
                <a:gd name="connsiteX258" fmla="*/ 89512 w 302266"/>
                <a:gd name="connsiteY258" fmla="*/ 102268 h 151147"/>
                <a:gd name="connsiteX259" fmla="*/ 95542 w 302266"/>
                <a:gd name="connsiteY259" fmla="*/ 101450 h 151147"/>
                <a:gd name="connsiteX260" fmla="*/ 101336 w 302266"/>
                <a:gd name="connsiteY260" fmla="*/ 101863 h 151147"/>
                <a:gd name="connsiteX261" fmla="*/ 106865 w 302266"/>
                <a:gd name="connsiteY261" fmla="*/ 103534 h 151147"/>
                <a:gd name="connsiteX262" fmla="*/ 111885 w 302266"/>
                <a:gd name="connsiteY262" fmla="*/ 106391 h 151147"/>
                <a:gd name="connsiteX263" fmla="*/ 116184 w 302266"/>
                <a:gd name="connsiteY263" fmla="*/ 110294 h 151147"/>
                <a:gd name="connsiteX264" fmla="*/ 122522 w 302266"/>
                <a:gd name="connsiteY264" fmla="*/ 121063 h 151147"/>
                <a:gd name="connsiteX265" fmla="*/ 123498 w 302266"/>
                <a:gd name="connsiteY265" fmla="*/ 123657 h 151147"/>
                <a:gd name="connsiteX266" fmla="*/ 124527 w 302266"/>
                <a:gd name="connsiteY266" fmla="*/ 126259 h 151147"/>
                <a:gd name="connsiteX267" fmla="*/ 126514 w 302266"/>
                <a:gd name="connsiteY267" fmla="*/ 124307 h 151147"/>
                <a:gd name="connsiteX268" fmla="*/ 128456 w 302266"/>
                <a:gd name="connsiteY268" fmla="*/ 122311 h 151147"/>
                <a:gd name="connsiteX269" fmla="*/ 133344 w 302266"/>
                <a:gd name="connsiteY269" fmla="*/ 118065 h 151147"/>
                <a:gd name="connsiteX270" fmla="*/ 138593 w 302266"/>
                <a:gd name="connsiteY270" fmla="*/ 114988 h 151147"/>
                <a:gd name="connsiteX271" fmla="*/ 144105 w 302266"/>
                <a:gd name="connsiteY271" fmla="*/ 113133 h 151147"/>
                <a:gd name="connsiteX272" fmla="*/ 146953 w 302266"/>
                <a:gd name="connsiteY272" fmla="*/ 112676 h 151147"/>
                <a:gd name="connsiteX273" fmla="*/ 149872 w 302266"/>
                <a:gd name="connsiteY273" fmla="*/ 112553 h 151147"/>
                <a:gd name="connsiteX274" fmla="*/ 161098 w 302266"/>
                <a:gd name="connsiteY274" fmla="*/ 115226 h 151147"/>
                <a:gd name="connsiteX275" fmla="*/ 166276 w 302266"/>
                <a:gd name="connsiteY275" fmla="*/ 118408 h 151147"/>
                <a:gd name="connsiteX276" fmla="*/ 171076 w 302266"/>
                <a:gd name="connsiteY276" fmla="*/ 122813 h 151147"/>
                <a:gd name="connsiteX277" fmla="*/ 172957 w 302266"/>
                <a:gd name="connsiteY277" fmla="*/ 124817 h 151147"/>
                <a:gd name="connsiteX278" fmla="*/ 174900 w 302266"/>
                <a:gd name="connsiteY278" fmla="*/ 126813 h 151147"/>
                <a:gd name="connsiteX279" fmla="*/ 175999 w 302266"/>
                <a:gd name="connsiteY279" fmla="*/ 124272 h 151147"/>
                <a:gd name="connsiteX280" fmla="*/ 177036 w 302266"/>
                <a:gd name="connsiteY280" fmla="*/ 121705 h 151147"/>
                <a:gd name="connsiteX281" fmla="*/ 179929 w 302266"/>
                <a:gd name="connsiteY281" fmla="*/ 115885 h 151147"/>
                <a:gd name="connsiteX282" fmla="*/ 181678 w 302266"/>
                <a:gd name="connsiteY282" fmla="*/ 113336 h 151147"/>
                <a:gd name="connsiteX283" fmla="*/ 183603 w 302266"/>
                <a:gd name="connsiteY283" fmla="*/ 111032 h 151147"/>
                <a:gd name="connsiteX284" fmla="*/ 187981 w 302266"/>
                <a:gd name="connsiteY284" fmla="*/ 107226 h 151147"/>
                <a:gd name="connsiteX285" fmla="*/ 190443 w 302266"/>
                <a:gd name="connsiteY285" fmla="*/ 105740 h 151147"/>
                <a:gd name="connsiteX286" fmla="*/ 193072 w 302266"/>
                <a:gd name="connsiteY286" fmla="*/ 104483 h 151147"/>
                <a:gd name="connsiteX287" fmla="*/ 198636 w 302266"/>
                <a:gd name="connsiteY287" fmla="*/ 102945 h 151147"/>
                <a:gd name="connsiteX288" fmla="*/ 204430 w 302266"/>
                <a:gd name="connsiteY288" fmla="*/ 102663 h 151147"/>
                <a:gd name="connsiteX289" fmla="*/ 207419 w 302266"/>
                <a:gd name="connsiteY289" fmla="*/ 103006 h 151147"/>
                <a:gd name="connsiteX290" fmla="*/ 210425 w 302266"/>
                <a:gd name="connsiteY290" fmla="*/ 103613 h 151147"/>
                <a:gd name="connsiteX291" fmla="*/ 216544 w 302266"/>
                <a:gd name="connsiteY291" fmla="*/ 105828 h 151147"/>
                <a:gd name="connsiteX292" fmla="*/ 219058 w 302266"/>
                <a:gd name="connsiteY292" fmla="*/ 106953 h 151147"/>
                <a:gd name="connsiteX293" fmla="*/ 221625 w 302266"/>
                <a:gd name="connsiteY293" fmla="*/ 108052 h 151147"/>
                <a:gd name="connsiteX294" fmla="*/ 221660 w 302266"/>
                <a:gd name="connsiteY294" fmla="*/ 105292 h 151147"/>
                <a:gd name="connsiteX295" fmla="*/ 221643 w 302266"/>
                <a:gd name="connsiteY295" fmla="*/ 103384 h 151147"/>
                <a:gd name="connsiteX296" fmla="*/ 221625 w 302266"/>
                <a:gd name="connsiteY296" fmla="*/ 102514 h 151147"/>
                <a:gd name="connsiteX297" fmla="*/ 222074 w 302266"/>
                <a:gd name="connsiteY297" fmla="*/ 96035 h 151147"/>
                <a:gd name="connsiteX298" fmla="*/ 223612 w 302266"/>
                <a:gd name="connsiteY298" fmla="*/ 90136 h 151147"/>
                <a:gd name="connsiteX299" fmla="*/ 229863 w 302266"/>
                <a:gd name="connsiteY299" fmla="*/ 80448 h 151147"/>
                <a:gd name="connsiteX300" fmla="*/ 232052 w 302266"/>
                <a:gd name="connsiteY300" fmla="*/ 78523 h 151147"/>
                <a:gd name="connsiteX301" fmla="*/ 234425 w 302266"/>
                <a:gd name="connsiteY301" fmla="*/ 76888 h 151147"/>
                <a:gd name="connsiteX302" fmla="*/ 239682 w 302266"/>
                <a:gd name="connsiteY302" fmla="*/ 74400 h 151147"/>
                <a:gd name="connsiteX303" fmla="*/ 242557 w 302266"/>
                <a:gd name="connsiteY303" fmla="*/ 73556 h 151147"/>
                <a:gd name="connsiteX304" fmla="*/ 245590 w 302266"/>
                <a:gd name="connsiteY304" fmla="*/ 72975 h 151147"/>
                <a:gd name="connsiteX305" fmla="*/ 248790 w 302266"/>
                <a:gd name="connsiteY305" fmla="*/ 72694 h 151147"/>
                <a:gd name="connsiteX306" fmla="*/ 252078 w 302266"/>
                <a:gd name="connsiteY306" fmla="*/ 72677 h 151147"/>
                <a:gd name="connsiteX307" fmla="*/ 254847 w 302266"/>
                <a:gd name="connsiteY307" fmla="*/ 72764 h 151147"/>
                <a:gd name="connsiteX308" fmla="*/ 257643 w 302266"/>
                <a:gd name="connsiteY308" fmla="*/ 72808 h 151147"/>
                <a:gd name="connsiteX309" fmla="*/ 256605 w 302266"/>
                <a:gd name="connsiteY309" fmla="*/ 70233 h 151147"/>
                <a:gd name="connsiteX310" fmla="*/ 255506 w 302266"/>
                <a:gd name="connsiteY310" fmla="*/ 67674 h 151147"/>
                <a:gd name="connsiteX311" fmla="*/ 253458 w 302266"/>
                <a:gd name="connsiteY311" fmla="*/ 61529 h 151147"/>
                <a:gd name="connsiteX312" fmla="*/ 252640 w 302266"/>
                <a:gd name="connsiteY312" fmla="*/ 55507 h 151147"/>
                <a:gd name="connsiteX313" fmla="*/ 253045 w 302266"/>
                <a:gd name="connsiteY313" fmla="*/ 49714 h 151147"/>
                <a:gd name="connsiteX314" fmla="*/ 254715 w 302266"/>
                <a:gd name="connsiteY314" fmla="*/ 44184 h 151147"/>
                <a:gd name="connsiteX315" fmla="*/ 257563 w 302266"/>
                <a:gd name="connsiteY315" fmla="*/ 39156 h 151147"/>
                <a:gd name="connsiteX316" fmla="*/ 261458 w 302266"/>
                <a:gd name="connsiteY316" fmla="*/ 34857 h 151147"/>
                <a:gd name="connsiteX317" fmla="*/ 272218 w 302266"/>
                <a:gd name="connsiteY317" fmla="*/ 28510 h 151147"/>
                <a:gd name="connsiteX318" fmla="*/ 274812 w 302266"/>
                <a:gd name="connsiteY318" fmla="*/ 27534 h 151147"/>
                <a:gd name="connsiteX319" fmla="*/ 277414 w 302266"/>
                <a:gd name="connsiteY319" fmla="*/ 26505 h 151147"/>
                <a:gd name="connsiteX320" fmla="*/ 276816 w 302266"/>
                <a:gd name="connsiteY320" fmla="*/ 25881 h 151147"/>
                <a:gd name="connsiteX321" fmla="*/ 275454 w 302266"/>
                <a:gd name="connsiteY321" fmla="*/ 24519 h 151147"/>
                <a:gd name="connsiteX322" fmla="*/ 273458 w 302266"/>
                <a:gd name="connsiteY322" fmla="*/ 22585 h 151147"/>
                <a:gd name="connsiteX323" fmla="*/ 269203 w 302266"/>
                <a:gd name="connsiteY323" fmla="*/ 17705 h 151147"/>
                <a:gd name="connsiteX324" fmla="*/ 266126 w 302266"/>
                <a:gd name="connsiteY324" fmla="*/ 12457 h 151147"/>
                <a:gd name="connsiteX325" fmla="*/ 264262 w 302266"/>
                <a:gd name="connsiteY325" fmla="*/ 6945 h 151147"/>
                <a:gd name="connsiteX326" fmla="*/ 263796 w 302266"/>
                <a:gd name="connsiteY326" fmla="*/ 4097 h 151147"/>
                <a:gd name="connsiteX327" fmla="*/ 263673 w 302266"/>
                <a:gd name="connsiteY327" fmla="*/ 1178 h 151147"/>
                <a:gd name="connsiteX328" fmla="*/ 263735 w 302266"/>
                <a:gd name="connsiteY328" fmla="*/ 26 h 151147"/>
                <a:gd name="connsiteX329" fmla="*/ 266662 w 302266"/>
                <a:gd name="connsiteY329" fmla="*/ 26 h 151147"/>
                <a:gd name="connsiteX330" fmla="*/ 266592 w 302266"/>
                <a:gd name="connsiteY330" fmla="*/ 1204 h 151147"/>
                <a:gd name="connsiteX331" fmla="*/ 267146 w 302266"/>
                <a:gd name="connsiteY331" fmla="*/ 6330 h 151147"/>
                <a:gd name="connsiteX332" fmla="*/ 268807 w 302266"/>
                <a:gd name="connsiteY332" fmla="*/ 11218 h 151147"/>
                <a:gd name="connsiteX333" fmla="*/ 271559 w 302266"/>
                <a:gd name="connsiteY333" fmla="*/ 15833 h 151147"/>
                <a:gd name="connsiteX334" fmla="*/ 275418 w 302266"/>
                <a:gd name="connsiteY334" fmla="*/ 20097 h 151147"/>
                <a:gd name="connsiteX335" fmla="*/ 278012 w 302266"/>
                <a:gd name="connsiteY335" fmla="*/ 22576 h 151147"/>
                <a:gd name="connsiteX336" fmla="*/ 280588 w 302266"/>
                <a:gd name="connsiteY336" fmla="*/ 25143 h 151147"/>
                <a:gd name="connsiteX337" fmla="*/ 283893 w 302266"/>
                <a:gd name="connsiteY337" fmla="*/ 23613 h 151147"/>
                <a:gd name="connsiteX338" fmla="*/ 287216 w 302266"/>
                <a:gd name="connsiteY338" fmla="*/ 21987 h 151147"/>
                <a:gd name="connsiteX339" fmla="*/ 292157 w 302266"/>
                <a:gd name="connsiteY339" fmla="*/ 18514 h 151147"/>
                <a:gd name="connsiteX340" fmla="*/ 295990 w 302266"/>
                <a:gd name="connsiteY340" fmla="*/ 13776 h 151147"/>
                <a:gd name="connsiteX341" fmla="*/ 298460 w 302266"/>
                <a:gd name="connsiteY341" fmla="*/ 8009 h 151147"/>
                <a:gd name="connsiteX342" fmla="*/ 299339 w 302266"/>
                <a:gd name="connsiteY342" fmla="*/ 1538 h 151147"/>
                <a:gd name="connsiteX343" fmla="*/ 299339 w 302266"/>
                <a:gd name="connsiteY343" fmla="*/ 35 h 151147"/>
                <a:gd name="connsiteX344" fmla="*/ 302267 w 302266"/>
                <a:gd name="connsiteY344" fmla="*/ 35 h 151147"/>
                <a:gd name="connsiteX345" fmla="*/ 302267 w 302266"/>
                <a:gd name="connsiteY345" fmla="*/ 1574 h 151147"/>
                <a:gd name="connsiteX346" fmla="*/ 301968 w 302266"/>
                <a:gd name="connsiteY346" fmla="*/ 5451 h 151147"/>
                <a:gd name="connsiteX347" fmla="*/ 301212 w 302266"/>
                <a:gd name="connsiteY347" fmla="*/ 9169 h 151147"/>
                <a:gd name="connsiteX348" fmla="*/ 298346 w 302266"/>
                <a:gd name="connsiteY348" fmla="*/ 15903 h 151147"/>
                <a:gd name="connsiteX349" fmla="*/ 293906 w 302266"/>
                <a:gd name="connsiteY349" fmla="*/ 21371 h 151147"/>
                <a:gd name="connsiteX350" fmla="*/ 288139 w 302266"/>
                <a:gd name="connsiteY350" fmla="*/ 25283 h 151147"/>
                <a:gd name="connsiteX351" fmla="*/ 285572 w 302266"/>
                <a:gd name="connsiteY351" fmla="*/ 26514 h 151147"/>
                <a:gd name="connsiteX352" fmla="*/ 283814 w 302266"/>
                <a:gd name="connsiteY352" fmla="*/ 27332 h 151147"/>
                <a:gd name="connsiteX353" fmla="*/ 282996 w 302266"/>
                <a:gd name="connsiteY353" fmla="*/ 27692 h 151147"/>
                <a:gd name="connsiteX354" fmla="*/ 284878 w 302266"/>
                <a:gd name="connsiteY354" fmla="*/ 29784 h 151147"/>
                <a:gd name="connsiteX355" fmla="*/ 286750 w 302266"/>
                <a:gd name="connsiteY355" fmla="*/ 31938 h 151147"/>
                <a:gd name="connsiteX356" fmla="*/ 292350 w 302266"/>
                <a:gd name="connsiteY356" fmla="*/ 44624 h 151147"/>
                <a:gd name="connsiteX357" fmla="*/ 292289 w 302266"/>
                <a:gd name="connsiteY357" fmla="*/ 51956 h 151147"/>
                <a:gd name="connsiteX358" fmla="*/ 290196 w 302266"/>
                <a:gd name="connsiteY358" fmla="*/ 59358 h 151147"/>
                <a:gd name="connsiteX359" fmla="*/ 286293 w 302266"/>
                <a:gd name="connsiteY359" fmla="*/ 65986 h 151147"/>
                <a:gd name="connsiteX360" fmla="*/ 281053 w 302266"/>
                <a:gd name="connsiteY360" fmla="*/ 71103 h 151147"/>
                <a:gd name="connsiteX361" fmla="*/ 274847 w 302266"/>
                <a:gd name="connsiteY361" fmla="*/ 74444 h 151147"/>
                <a:gd name="connsiteX362" fmla="*/ 268025 w 302266"/>
                <a:gd name="connsiteY362" fmla="*/ 75833 h 151147"/>
                <a:gd name="connsiteX363" fmla="*/ 265194 w 302266"/>
                <a:gd name="connsiteY363" fmla="*/ 75982 h 151147"/>
                <a:gd name="connsiteX364" fmla="*/ 262355 w 302266"/>
                <a:gd name="connsiteY364" fmla="*/ 76061 h 151147"/>
                <a:gd name="connsiteX365" fmla="*/ 263287 w 302266"/>
                <a:gd name="connsiteY365" fmla="*/ 78725 h 151147"/>
                <a:gd name="connsiteX366" fmla="*/ 264183 w 302266"/>
                <a:gd name="connsiteY366" fmla="*/ 81433 h 151147"/>
                <a:gd name="connsiteX367" fmla="*/ 265036 w 302266"/>
                <a:gd name="connsiteY367" fmla="*/ 84835 h 151147"/>
                <a:gd name="connsiteX368" fmla="*/ 265335 w 302266"/>
                <a:gd name="connsiteY368" fmla="*/ 88281 h 151147"/>
                <a:gd name="connsiteX369" fmla="*/ 265159 w 302266"/>
                <a:gd name="connsiteY369" fmla="*/ 91789 h 151147"/>
                <a:gd name="connsiteX370" fmla="*/ 264473 w 302266"/>
                <a:gd name="connsiteY370" fmla="*/ 95279 h 151147"/>
                <a:gd name="connsiteX371" fmla="*/ 261607 w 302266"/>
                <a:gd name="connsiteY371" fmla="*/ 102013 h 151147"/>
                <a:gd name="connsiteX372" fmla="*/ 259445 w 302266"/>
                <a:gd name="connsiteY372" fmla="*/ 105134 h 151147"/>
                <a:gd name="connsiteX373" fmla="*/ 256843 w 302266"/>
                <a:gd name="connsiteY373" fmla="*/ 108035 h 151147"/>
                <a:gd name="connsiteX374" fmla="*/ 243920 w 302266"/>
                <a:gd name="connsiteY374" fmla="*/ 115375 h 151147"/>
                <a:gd name="connsiteX375" fmla="*/ 236922 w 302266"/>
                <a:gd name="connsiteY375" fmla="*/ 116105 h 151147"/>
                <a:gd name="connsiteX376" fmla="*/ 230091 w 302266"/>
                <a:gd name="connsiteY376" fmla="*/ 114804 h 151147"/>
                <a:gd name="connsiteX377" fmla="*/ 229256 w 302266"/>
                <a:gd name="connsiteY377" fmla="*/ 114514 h 151147"/>
                <a:gd name="connsiteX378" fmla="*/ 227419 w 302266"/>
                <a:gd name="connsiteY378" fmla="*/ 113854 h 151147"/>
                <a:gd name="connsiteX379" fmla="*/ 224755 w 302266"/>
                <a:gd name="connsiteY379" fmla="*/ 112826 h 151147"/>
                <a:gd name="connsiteX380" fmla="*/ 224605 w 302266"/>
                <a:gd name="connsiteY380" fmla="*/ 115657 h 151147"/>
                <a:gd name="connsiteX381" fmla="*/ 224412 w 302266"/>
                <a:gd name="connsiteY381" fmla="*/ 118522 h 151147"/>
                <a:gd name="connsiteX382" fmla="*/ 222856 w 302266"/>
                <a:gd name="connsiteY382" fmla="*/ 125274 h 151147"/>
                <a:gd name="connsiteX383" fmla="*/ 221361 w 302266"/>
                <a:gd name="connsiteY383" fmla="*/ 128465 h 151147"/>
                <a:gd name="connsiteX384" fmla="*/ 219383 w 302266"/>
                <a:gd name="connsiteY384" fmla="*/ 131410 h 151147"/>
                <a:gd name="connsiteX385" fmla="*/ 214162 w 302266"/>
                <a:gd name="connsiteY385" fmla="*/ 136544 h 151147"/>
                <a:gd name="connsiteX386" fmla="*/ 207454 w 302266"/>
                <a:gd name="connsiteY386" fmla="*/ 140298 h 151147"/>
                <a:gd name="connsiteX387" fmla="*/ 203753 w 302266"/>
                <a:gd name="connsiteY387" fmla="*/ 141538 h 151147"/>
                <a:gd name="connsiteX388" fmla="*/ 200008 w 302266"/>
                <a:gd name="connsiteY388" fmla="*/ 142223 h 151147"/>
                <a:gd name="connsiteX389" fmla="*/ 192676 w 302266"/>
                <a:gd name="connsiteY389" fmla="*/ 142136 h 151147"/>
                <a:gd name="connsiteX390" fmla="*/ 189203 w 302266"/>
                <a:gd name="connsiteY390" fmla="*/ 141371 h 151147"/>
                <a:gd name="connsiteX391" fmla="*/ 185924 w 302266"/>
                <a:gd name="connsiteY391" fmla="*/ 140131 h 151147"/>
                <a:gd name="connsiteX392" fmla="*/ 180122 w 302266"/>
                <a:gd name="connsiteY392" fmla="*/ 136316 h 151147"/>
                <a:gd name="connsiteX393" fmla="*/ 178003 w 302266"/>
                <a:gd name="connsiteY393" fmla="*/ 134399 h 151147"/>
                <a:gd name="connsiteX394" fmla="*/ 175938 w 302266"/>
                <a:gd name="connsiteY394" fmla="*/ 132430 h 151147"/>
                <a:gd name="connsiteX395" fmla="*/ 174716 w 302266"/>
                <a:gd name="connsiteY395" fmla="*/ 134988 h 151147"/>
                <a:gd name="connsiteX396" fmla="*/ 173441 w 302266"/>
                <a:gd name="connsiteY396" fmla="*/ 137555 h 151147"/>
                <a:gd name="connsiteX397" fmla="*/ 169406 w 302266"/>
                <a:gd name="connsiteY397" fmla="*/ 143190 h 151147"/>
                <a:gd name="connsiteX398" fmla="*/ 163841 w 302266"/>
                <a:gd name="connsiteY398" fmla="*/ 147516 h 151147"/>
                <a:gd name="connsiteX399" fmla="*/ 149432 w 302266"/>
                <a:gd name="connsiteY399" fmla="*/ 151146 h 151147"/>
                <a:gd name="connsiteX400" fmla="*/ 145555 w 302266"/>
                <a:gd name="connsiteY400" fmla="*/ 150848 h 151147"/>
                <a:gd name="connsiteX401" fmla="*/ 141837 w 302266"/>
                <a:gd name="connsiteY401" fmla="*/ 150083 h 151147"/>
                <a:gd name="connsiteX402" fmla="*/ 135103 w 302266"/>
                <a:gd name="connsiteY402" fmla="*/ 147217 h 151147"/>
                <a:gd name="connsiteX403" fmla="*/ 129634 w 302266"/>
                <a:gd name="connsiteY403" fmla="*/ 142777 h 151147"/>
                <a:gd name="connsiteX404" fmla="*/ 125731 w 302266"/>
                <a:gd name="connsiteY404" fmla="*/ 137010 h 151147"/>
                <a:gd name="connsiteX405" fmla="*/ 124500 w 302266"/>
                <a:gd name="connsiteY405" fmla="*/ 134452 h 151147"/>
                <a:gd name="connsiteX406" fmla="*/ 123331 w 302266"/>
                <a:gd name="connsiteY406" fmla="*/ 131867 h 151147"/>
                <a:gd name="connsiteX407" fmla="*/ 121230 w 302266"/>
                <a:gd name="connsiteY407" fmla="*/ 133749 h 151147"/>
                <a:gd name="connsiteX408" fmla="*/ 119076 w 302266"/>
                <a:gd name="connsiteY408" fmla="*/ 135621 h 151147"/>
                <a:gd name="connsiteX409" fmla="*/ 106382 w 302266"/>
                <a:gd name="connsiteY409" fmla="*/ 141204 h 151147"/>
                <a:gd name="connsiteX410" fmla="*/ 99050 w 302266"/>
                <a:gd name="connsiteY410" fmla="*/ 141133 h 151147"/>
                <a:gd name="connsiteX411" fmla="*/ 91648 w 302266"/>
                <a:gd name="connsiteY411" fmla="*/ 139032 h 151147"/>
                <a:gd name="connsiteX412" fmla="*/ 85028 w 302266"/>
                <a:gd name="connsiteY412" fmla="*/ 135120 h 151147"/>
                <a:gd name="connsiteX413" fmla="*/ 79912 w 302266"/>
                <a:gd name="connsiteY413" fmla="*/ 129872 h 151147"/>
                <a:gd name="connsiteX414" fmla="*/ 76571 w 302266"/>
                <a:gd name="connsiteY414" fmla="*/ 123665 h 151147"/>
                <a:gd name="connsiteX415" fmla="*/ 75191 w 302266"/>
                <a:gd name="connsiteY415" fmla="*/ 116843 h 151147"/>
                <a:gd name="connsiteX416" fmla="*/ 75050 w 302266"/>
                <a:gd name="connsiteY416" fmla="*/ 114013 h 151147"/>
                <a:gd name="connsiteX417" fmla="*/ 74989 w 302266"/>
                <a:gd name="connsiteY417" fmla="*/ 112061 h 151147"/>
                <a:gd name="connsiteX418" fmla="*/ 74980 w 302266"/>
                <a:gd name="connsiteY418" fmla="*/ 111173 h 151147"/>
                <a:gd name="connsiteX419" fmla="*/ 72316 w 302266"/>
                <a:gd name="connsiteY419" fmla="*/ 112105 h 151147"/>
                <a:gd name="connsiteX420" fmla="*/ 69600 w 302266"/>
                <a:gd name="connsiteY420" fmla="*/ 113002 h 151147"/>
                <a:gd name="connsiteX421" fmla="*/ 66197 w 302266"/>
                <a:gd name="connsiteY421" fmla="*/ 113854 h 151147"/>
                <a:gd name="connsiteX422" fmla="*/ 62751 w 302266"/>
                <a:gd name="connsiteY422" fmla="*/ 114153 h 151147"/>
                <a:gd name="connsiteX423" fmla="*/ 59244 w 302266"/>
                <a:gd name="connsiteY423" fmla="*/ 113977 h 151147"/>
                <a:gd name="connsiteX424" fmla="*/ 57477 w 302266"/>
                <a:gd name="connsiteY424" fmla="*/ 113714 h 151147"/>
                <a:gd name="connsiteX425" fmla="*/ 55754 w 302266"/>
                <a:gd name="connsiteY425" fmla="*/ 113283 h 151147"/>
                <a:gd name="connsiteX426" fmla="*/ 52334 w 302266"/>
                <a:gd name="connsiteY426" fmla="*/ 112087 h 151147"/>
                <a:gd name="connsiteX427" fmla="*/ 49020 w 302266"/>
                <a:gd name="connsiteY427" fmla="*/ 110417 h 151147"/>
                <a:gd name="connsiteX428" fmla="*/ 45899 w 302266"/>
                <a:gd name="connsiteY428" fmla="*/ 108254 h 151147"/>
                <a:gd name="connsiteX429" fmla="*/ 44395 w 302266"/>
                <a:gd name="connsiteY429" fmla="*/ 107024 h 151147"/>
                <a:gd name="connsiteX430" fmla="*/ 42998 w 302266"/>
                <a:gd name="connsiteY430" fmla="*/ 105652 h 151147"/>
                <a:gd name="connsiteX431" fmla="*/ 35666 w 302266"/>
                <a:gd name="connsiteY431" fmla="*/ 92720 h 151147"/>
                <a:gd name="connsiteX432" fmla="*/ 34936 w 302266"/>
                <a:gd name="connsiteY432" fmla="*/ 85714 h 151147"/>
                <a:gd name="connsiteX433" fmla="*/ 36246 w 302266"/>
                <a:gd name="connsiteY433" fmla="*/ 78892 h 151147"/>
                <a:gd name="connsiteX434" fmla="*/ 36536 w 302266"/>
                <a:gd name="connsiteY434" fmla="*/ 78057 h 151147"/>
                <a:gd name="connsiteX435" fmla="*/ 37204 w 302266"/>
                <a:gd name="connsiteY435" fmla="*/ 76219 h 151147"/>
                <a:gd name="connsiteX436" fmla="*/ 38233 w 302266"/>
                <a:gd name="connsiteY436" fmla="*/ 73556 h 151147"/>
                <a:gd name="connsiteX437" fmla="*/ 35402 w 302266"/>
                <a:gd name="connsiteY437" fmla="*/ 73406 h 151147"/>
                <a:gd name="connsiteX438" fmla="*/ 32536 w 302266"/>
                <a:gd name="connsiteY438" fmla="*/ 73213 h 151147"/>
                <a:gd name="connsiteX439" fmla="*/ 25784 w 302266"/>
                <a:gd name="connsiteY439" fmla="*/ 71648 h 151147"/>
                <a:gd name="connsiteX440" fmla="*/ 22593 w 302266"/>
                <a:gd name="connsiteY440" fmla="*/ 70153 h 151147"/>
                <a:gd name="connsiteX441" fmla="*/ 19657 w 302266"/>
                <a:gd name="connsiteY441" fmla="*/ 68167 h 151147"/>
                <a:gd name="connsiteX442" fmla="*/ 14532 w 302266"/>
                <a:gd name="connsiteY442" fmla="*/ 62936 h 151147"/>
                <a:gd name="connsiteX443" fmla="*/ 10778 w 302266"/>
                <a:gd name="connsiteY443" fmla="*/ 56219 h 151147"/>
                <a:gd name="connsiteX444" fmla="*/ 9538 w 302266"/>
                <a:gd name="connsiteY444" fmla="*/ 52527 h 151147"/>
                <a:gd name="connsiteX445" fmla="*/ 8861 w 302266"/>
                <a:gd name="connsiteY445" fmla="*/ 48782 h 151147"/>
                <a:gd name="connsiteX446" fmla="*/ 8633 w 302266"/>
                <a:gd name="connsiteY446" fmla="*/ 45081 h 151147"/>
                <a:gd name="connsiteX447" fmla="*/ 8958 w 302266"/>
                <a:gd name="connsiteY447" fmla="*/ 41459 h 151147"/>
                <a:gd name="connsiteX448" fmla="*/ 14796 w 302266"/>
                <a:gd name="connsiteY448" fmla="*/ 28914 h 151147"/>
                <a:gd name="connsiteX449" fmla="*/ 16721 w 302266"/>
                <a:gd name="connsiteY449" fmla="*/ 26795 h 151147"/>
                <a:gd name="connsiteX450" fmla="*/ 18690 w 302266"/>
                <a:gd name="connsiteY450" fmla="*/ 24730 h 151147"/>
                <a:gd name="connsiteX451" fmla="*/ 16132 w 302266"/>
                <a:gd name="connsiteY451" fmla="*/ 23508 h 151147"/>
                <a:gd name="connsiteX452" fmla="*/ 13565 w 302266"/>
                <a:gd name="connsiteY452" fmla="*/ 22233 h 151147"/>
                <a:gd name="connsiteX453" fmla="*/ 8237 w 302266"/>
                <a:gd name="connsiteY453" fmla="*/ 18470 h 151147"/>
                <a:gd name="connsiteX454" fmla="*/ 4035 w 302266"/>
                <a:gd name="connsiteY454" fmla="*/ 13345 h 151147"/>
                <a:gd name="connsiteX455" fmla="*/ 1222 w 302266"/>
                <a:gd name="connsiteY455" fmla="*/ 7094 h 151147"/>
                <a:gd name="connsiteX456" fmla="*/ 0 w 302266"/>
                <a:gd name="connsiteY456" fmla="*/ 44 h 151147"/>
                <a:gd name="connsiteX457" fmla="*/ 2936 w 302266"/>
                <a:gd name="connsiteY457" fmla="*/ 44 h 151147"/>
                <a:gd name="connsiteX458" fmla="*/ 6444 w 302266"/>
                <a:gd name="connsiteY458" fmla="*/ 11261 h 151147"/>
                <a:gd name="connsiteX459" fmla="*/ 14602 w 302266"/>
                <a:gd name="connsiteY459" fmla="*/ 18971 h 15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66" h="151147">
                  <a:moveTo>
                    <a:pt x="261071" y="72764"/>
                  </a:moveTo>
                  <a:cubicBezTo>
                    <a:pt x="261071" y="72764"/>
                    <a:pt x="262873" y="72712"/>
                    <a:pt x="264711" y="72624"/>
                  </a:cubicBezTo>
                  <a:cubicBezTo>
                    <a:pt x="266539" y="72536"/>
                    <a:pt x="268403" y="72404"/>
                    <a:pt x="268403" y="72404"/>
                  </a:cubicBezTo>
                  <a:cubicBezTo>
                    <a:pt x="270478" y="72272"/>
                    <a:pt x="272403" y="71797"/>
                    <a:pt x="274311" y="71094"/>
                  </a:cubicBezTo>
                  <a:cubicBezTo>
                    <a:pt x="275260" y="70742"/>
                    <a:pt x="276183" y="70321"/>
                    <a:pt x="277089" y="69837"/>
                  </a:cubicBezTo>
                  <a:cubicBezTo>
                    <a:pt x="277537" y="69600"/>
                    <a:pt x="277985" y="69345"/>
                    <a:pt x="278425" y="69072"/>
                  </a:cubicBezTo>
                  <a:cubicBezTo>
                    <a:pt x="278847" y="68791"/>
                    <a:pt x="279260" y="68501"/>
                    <a:pt x="279673" y="68184"/>
                  </a:cubicBezTo>
                  <a:cubicBezTo>
                    <a:pt x="281300" y="66945"/>
                    <a:pt x="282829" y="65477"/>
                    <a:pt x="284174" y="63806"/>
                  </a:cubicBezTo>
                  <a:cubicBezTo>
                    <a:pt x="285449" y="62101"/>
                    <a:pt x="286574" y="60211"/>
                    <a:pt x="287489" y="58171"/>
                  </a:cubicBezTo>
                  <a:cubicBezTo>
                    <a:pt x="288359" y="56114"/>
                    <a:pt x="288913" y="53969"/>
                    <a:pt x="289256" y="51868"/>
                  </a:cubicBezTo>
                  <a:cubicBezTo>
                    <a:pt x="289440" y="50822"/>
                    <a:pt x="289493" y="49749"/>
                    <a:pt x="289493" y="48703"/>
                  </a:cubicBezTo>
                  <a:cubicBezTo>
                    <a:pt x="289493" y="47648"/>
                    <a:pt x="289431" y="46611"/>
                    <a:pt x="289308" y="45591"/>
                  </a:cubicBezTo>
                  <a:cubicBezTo>
                    <a:pt x="289177" y="44571"/>
                    <a:pt x="289009" y="43569"/>
                    <a:pt x="288746" y="42593"/>
                  </a:cubicBezTo>
                  <a:cubicBezTo>
                    <a:pt x="288464" y="41609"/>
                    <a:pt x="288122" y="40642"/>
                    <a:pt x="287717" y="39710"/>
                  </a:cubicBezTo>
                  <a:cubicBezTo>
                    <a:pt x="286908" y="37846"/>
                    <a:pt x="285871" y="36114"/>
                    <a:pt x="284596" y="34549"/>
                  </a:cubicBezTo>
                  <a:cubicBezTo>
                    <a:pt x="284596" y="34549"/>
                    <a:pt x="284297" y="34189"/>
                    <a:pt x="283849" y="33661"/>
                  </a:cubicBezTo>
                  <a:cubicBezTo>
                    <a:pt x="283392" y="33134"/>
                    <a:pt x="282794" y="32431"/>
                    <a:pt x="282188" y="31736"/>
                  </a:cubicBezTo>
                  <a:cubicBezTo>
                    <a:pt x="280974" y="30347"/>
                    <a:pt x="279752" y="29011"/>
                    <a:pt x="279752" y="29011"/>
                  </a:cubicBezTo>
                  <a:cubicBezTo>
                    <a:pt x="279752" y="29011"/>
                    <a:pt x="278056" y="29697"/>
                    <a:pt x="276377" y="30338"/>
                  </a:cubicBezTo>
                  <a:cubicBezTo>
                    <a:pt x="275541" y="30655"/>
                    <a:pt x="274697" y="30962"/>
                    <a:pt x="274065" y="31200"/>
                  </a:cubicBezTo>
                  <a:cubicBezTo>
                    <a:pt x="273432" y="31428"/>
                    <a:pt x="273018" y="31578"/>
                    <a:pt x="273018" y="31578"/>
                  </a:cubicBezTo>
                  <a:cubicBezTo>
                    <a:pt x="271119" y="32220"/>
                    <a:pt x="269361" y="33011"/>
                    <a:pt x="267761" y="33934"/>
                  </a:cubicBezTo>
                  <a:cubicBezTo>
                    <a:pt x="266961" y="34400"/>
                    <a:pt x="266205" y="34892"/>
                    <a:pt x="265493" y="35420"/>
                  </a:cubicBezTo>
                  <a:cubicBezTo>
                    <a:pt x="264763" y="35938"/>
                    <a:pt x="264043" y="36483"/>
                    <a:pt x="263383" y="37055"/>
                  </a:cubicBezTo>
                  <a:cubicBezTo>
                    <a:pt x="262715" y="37635"/>
                    <a:pt x="262100" y="38233"/>
                    <a:pt x="261528" y="38875"/>
                  </a:cubicBezTo>
                  <a:cubicBezTo>
                    <a:pt x="260957" y="39516"/>
                    <a:pt x="260447" y="40184"/>
                    <a:pt x="259911" y="40861"/>
                  </a:cubicBezTo>
                  <a:cubicBezTo>
                    <a:pt x="258865" y="42224"/>
                    <a:pt x="258056" y="43727"/>
                    <a:pt x="257379" y="45327"/>
                  </a:cubicBezTo>
                  <a:cubicBezTo>
                    <a:pt x="256658" y="46910"/>
                    <a:pt x="256174" y="48554"/>
                    <a:pt x="255920" y="50250"/>
                  </a:cubicBezTo>
                  <a:cubicBezTo>
                    <a:pt x="255594" y="51912"/>
                    <a:pt x="255471" y="53626"/>
                    <a:pt x="255568" y="55393"/>
                  </a:cubicBezTo>
                  <a:cubicBezTo>
                    <a:pt x="255594" y="55833"/>
                    <a:pt x="255629" y="56281"/>
                    <a:pt x="255682" y="56721"/>
                  </a:cubicBezTo>
                  <a:cubicBezTo>
                    <a:pt x="255717" y="57160"/>
                    <a:pt x="255761" y="57600"/>
                    <a:pt x="255823" y="58039"/>
                  </a:cubicBezTo>
                  <a:cubicBezTo>
                    <a:pt x="255946" y="58918"/>
                    <a:pt x="256113" y="59815"/>
                    <a:pt x="256342" y="60712"/>
                  </a:cubicBezTo>
                  <a:cubicBezTo>
                    <a:pt x="256781" y="62505"/>
                    <a:pt x="257476" y="64351"/>
                    <a:pt x="258258" y="66136"/>
                  </a:cubicBezTo>
                  <a:cubicBezTo>
                    <a:pt x="258258" y="66136"/>
                    <a:pt x="258996" y="67753"/>
                    <a:pt x="259700" y="69424"/>
                  </a:cubicBezTo>
                  <a:cubicBezTo>
                    <a:pt x="260412" y="71085"/>
                    <a:pt x="261098" y="72791"/>
                    <a:pt x="261098" y="72791"/>
                  </a:cubicBezTo>
                  <a:close/>
                  <a:moveTo>
                    <a:pt x="224843" y="109336"/>
                  </a:moveTo>
                  <a:cubicBezTo>
                    <a:pt x="224843" y="109336"/>
                    <a:pt x="226522" y="109977"/>
                    <a:pt x="228245" y="110584"/>
                  </a:cubicBezTo>
                  <a:cubicBezTo>
                    <a:pt x="229959" y="111191"/>
                    <a:pt x="231726" y="111771"/>
                    <a:pt x="231726" y="111771"/>
                  </a:cubicBezTo>
                  <a:cubicBezTo>
                    <a:pt x="235656" y="113098"/>
                    <a:pt x="239709" y="113125"/>
                    <a:pt x="243770" y="112202"/>
                  </a:cubicBezTo>
                  <a:cubicBezTo>
                    <a:pt x="245739" y="111674"/>
                    <a:pt x="247700" y="110883"/>
                    <a:pt x="249572" y="109854"/>
                  </a:cubicBezTo>
                  <a:cubicBezTo>
                    <a:pt x="251445" y="108826"/>
                    <a:pt x="253150" y="107446"/>
                    <a:pt x="254777" y="105916"/>
                  </a:cubicBezTo>
                  <a:cubicBezTo>
                    <a:pt x="255181" y="105529"/>
                    <a:pt x="255577" y="105134"/>
                    <a:pt x="255946" y="104729"/>
                  </a:cubicBezTo>
                  <a:cubicBezTo>
                    <a:pt x="256306" y="104307"/>
                    <a:pt x="256658" y="103885"/>
                    <a:pt x="256992" y="103446"/>
                  </a:cubicBezTo>
                  <a:cubicBezTo>
                    <a:pt x="257660" y="102575"/>
                    <a:pt x="258267" y="101687"/>
                    <a:pt x="258821" y="100773"/>
                  </a:cubicBezTo>
                  <a:cubicBezTo>
                    <a:pt x="259955" y="98971"/>
                    <a:pt x="260728" y="96984"/>
                    <a:pt x="261273" y="95006"/>
                  </a:cubicBezTo>
                  <a:cubicBezTo>
                    <a:pt x="262416" y="91076"/>
                    <a:pt x="262267" y="86857"/>
                    <a:pt x="261141" y="82997"/>
                  </a:cubicBezTo>
                  <a:cubicBezTo>
                    <a:pt x="261141" y="82997"/>
                    <a:pt x="261010" y="82558"/>
                    <a:pt x="260816" y="81907"/>
                  </a:cubicBezTo>
                  <a:cubicBezTo>
                    <a:pt x="260596" y="81248"/>
                    <a:pt x="260306" y="80369"/>
                    <a:pt x="260016" y="79481"/>
                  </a:cubicBezTo>
                  <a:cubicBezTo>
                    <a:pt x="259427" y="77731"/>
                    <a:pt x="258812" y="76026"/>
                    <a:pt x="258812" y="76026"/>
                  </a:cubicBezTo>
                  <a:cubicBezTo>
                    <a:pt x="258812" y="76026"/>
                    <a:pt x="256983" y="76008"/>
                    <a:pt x="255190" y="75956"/>
                  </a:cubicBezTo>
                  <a:cubicBezTo>
                    <a:pt x="254293" y="75920"/>
                    <a:pt x="253405" y="75885"/>
                    <a:pt x="252728" y="75868"/>
                  </a:cubicBezTo>
                  <a:cubicBezTo>
                    <a:pt x="252051" y="75824"/>
                    <a:pt x="251594" y="75797"/>
                    <a:pt x="251594" y="75797"/>
                  </a:cubicBezTo>
                  <a:cubicBezTo>
                    <a:pt x="247577" y="75516"/>
                    <a:pt x="243964" y="76088"/>
                    <a:pt x="240597" y="77169"/>
                  </a:cubicBezTo>
                  <a:cubicBezTo>
                    <a:pt x="238926" y="77731"/>
                    <a:pt x="237414" y="78496"/>
                    <a:pt x="235920" y="79349"/>
                  </a:cubicBezTo>
                  <a:cubicBezTo>
                    <a:pt x="235181" y="79789"/>
                    <a:pt x="234478" y="80272"/>
                    <a:pt x="233810" y="80808"/>
                  </a:cubicBezTo>
                  <a:cubicBezTo>
                    <a:pt x="233476" y="81072"/>
                    <a:pt x="233150" y="81353"/>
                    <a:pt x="232834" y="81644"/>
                  </a:cubicBezTo>
                  <a:cubicBezTo>
                    <a:pt x="232509" y="81925"/>
                    <a:pt x="232175" y="82206"/>
                    <a:pt x="231858" y="82514"/>
                  </a:cubicBezTo>
                  <a:cubicBezTo>
                    <a:pt x="230583" y="83701"/>
                    <a:pt x="229555" y="85090"/>
                    <a:pt x="228623" y="86514"/>
                  </a:cubicBezTo>
                  <a:cubicBezTo>
                    <a:pt x="227682" y="87929"/>
                    <a:pt x="226935" y="89485"/>
                    <a:pt x="226355" y="91164"/>
                  </a:cubicBezTo>
                  <a:cubicBezTo>
                    <a:pt x="225098" y="94382"/>
                    <a:pt x="224614" y="98189"/>
                    <a:pt x="224711" y="102092"/>
                  </a:cubicBezTo>
                  <a:cubicBezTo>
                    <a:pt x="224711" y="102092"/>
                    <a:pt x="224781" y="103876"/>
                    <a:pt x="224808" y="105696"/>
                  </a:cubicBezTo>
                  <a:cubicBezTo>
                    <a:pt x="224843" y="107507"/>
                    <a:pt x="224825" y="109353"/>
                    <a:pt x="224825" y="109353"/>
                  </a:cubicBezTo>
                  <a:close/>
                  <a:moveTo>
                    <a:pt x="177362" y="129248"/>
                  </a:moveTo>
                  <a:cubicBezTo>
                    <a:pt x="177362" y="129248"/>
                    <a:pt x="177696" y="129564"/>
                    <a:pt x="178188" y="130030"/>
                  </a:cubicBezTo>
                  <a:cubicBezTo>
                    <a:pt x="178689" y="130487"/>
                    <a:pt x="179357" y="131103"/>
                    <a:pt x="180025" y="131709"/>
                  </a:cubicBezTo>
                  <a:cubicBezTo>
                    <a:pt x="181379" y="132931"/>
                    <a:pt x="182777" y="134136"/>
                    <a:pt x="182777" y="134136"/>
                  </a:cubicBezTo>
                  <a:cubicBezTo>
                    <a:pt x="185889" y="136870"/>
                    <a:pt x="189634" y="138478"/>
                    <a:pt x="193740" y="139147"/>
                  </a:cubicBezTo>
                  <a:cubicBezTo>
                    <a:pt x="197801" y="139700"/>
                    <a:pt x="202206" y="139270"/>
                    <a:pt x="206346" y="137555"/>
                  </a:cubicBezTo>
                  <a:cubicBezTo>
                    <a:pt x="207384" y="137133"/>
                    <a:pt x="208403" y="136711"/>
                    <a:pt x="209344" y="136149"/>
                  </a:cubicBezTo>
                  <a:cubicBezTo>
                    <a:pt x="210285" y="135595"/>
                    <a:pt x="211190" y="134997"/>
                    <a:pt x="212052" y="134355"/>
                  </a:cubicBezTo>
                  <a:cubicBezTo>
                    <a:pt x="212904" y="133714"/>
                    <a:pt x="213713" y="133037"/>
                    <a:pt x="214478" y="132325"/>
                  </a:cubicBezTo>
                  <a:cubicBezTo>
                    <a:pt x="215225" y="131586"/>
                    <a:pt x="215902" y="130786"/>
                    <a:pt x="216535" y="129969"/>
                  </a:cubicBezTo>
                  <a:cubicBezTo>
                    <a:pt x="217783" y="128316"/>
                    <a:pt x="218838" y="126602"/>
                    <a:pt x="219577" y="124703"/>
                  </a:cubicBezTo>
                  <a:cubicBezTo>
                    <a:pt x="220315" y="122804"/>
                    <a:pt x="220790" y="120826"/>
                    <a:pt x="221001" y="118795"/>
                  </a:cubicBezTo>
                  <a:cubicBezTo>
                    <a:pt x="221001" y="118795"/>
                    <a:pt x="221194" y="116975"/>
                    <a:pt x="221318" y="115147"/>
                  </a:cubicBezTo>
                  <a:cubicBezTo>
                    <a:pt x="221432" y="113301"/>
                    <a:pt x="221511" y="111481"/>
                    <a:pt x="221511" y="111481"/>
                  </a:cubicBezTo>
                  <a:cubicBezTo>
                    <a:pt x="221511" y="111481"/>
                    <a:pt x="219832" y="110777"/>
                    <a:pt x="218205" y="110048"/>
                  </a:cubicBezTo>
                  <a:cubicBezTo>
                    <a:pt x="216562" y="109301"/>
                    <a:pt x="214935" y="108492"/>
                    <a:pt x="214935" y="108492"/>
                  </a:cubicBezTo>
                  <a:cubicBezTo>
                    <a:pt x="213142" y="107613"/>
                    <a:pt x="211348" y="106944"/>
                    <a:pt x="209573" y="106487"/>
                  </a:cubicBezTo>
                  <a:cubicBezTo>
                    <a:pt x="207797" y="106021"/>
                    <a:pt x="205986" y="105670"/>
                    <a:pt x="204254" y="105573"/>
                  </a:cubicBezTo>
                  <a:cubicBezTo>
                    <a:pt x="203384" y="105520"/>
                    <a:pt x="202531" y="105538"/>
                    <a:pt x="201669" y="105573"/>
                  </a:cubicBezTo>
                  <a:cubicBezTo>
                    <a:pt x="200799" y="105591"/>
                    <a:pt x="199946" y="105661"/>
                    <a:pt x="199102" y="105793"/>
                  </a:cubicBezTo>
                  <a:cubicBezTo>
                    <a:pt x="198258" y="105925"/>
                    <a:pt x="197432" y="106109"/>
                    <a:pt x="196614" y="106356"/>
                  </a:cubicBezTo>
                  <a:cubicBezTo>
                    <a:pt x="195797" y="106610"/>
                    <a:pt x="194962" y="106830"/>
                    <a:pt x="194162" y="107155"/>
                  </a:cubicBezTo>
                  <a:cubicBezTo>
                    <a:pt x="190944" y="108492"/>
                    <a:pt x="188131" y="110391"/>
                    <a:pt x="185775" y="113028"/>
                  </a:cubicBezTo>
                  <a:cubicBezTo>
                    <a:pt x="183392" y="115542"/>
                    <a:pt x="181476" y="118839"/>
                    <a:pt x="180069" y="122487"/>
                  </a:cubicBezTo>
                  <a:cubicBezTo>
                    <a:pt x="180069" y="122487"/>
                    <a:pt x="179445" y="124166"/>
                    <a:pt x="178777" y="125854"/>
                  </a:cubicBezTo>
                  <a:cubicBezTo>
                    <a:pt x="178434" y="126698"/>
                    <a:pt x="178091" y="127551"/>
                    <a:pt x="177836" y="128184"/>
                  </a:cubicBezTo>
                  <a:cubicBezTo>
                    <a:pt x="177573" y="128808"/>
                    <a:pt x="177388" y="129230"/>
                    <a:pt x="177388" y="129230"/>
                  </a:cubicBezTo>
                  <a:close/>
                  <a:moveTo>
                    <a:pt x="125872" y="129424"/>
                  </a:moveTo>
                  <a:cubicBezTo>
                    <a:pt x="125872" y="129424"/>
                    <a:pt x="126610" y="131076"/>
                    <a:pt x="127402" y="132729"/>
                  </a:cubicBezTo>
                  <a:cubicBezTo>
                    <a:pt x="128184" y="134391"/>
                    <a:pt x="129019" y="136052"/>
                    <a:pt x="129019" y="136052"/>
                  </a:cubicBezTo>
                  <a:cubicBezTo>
                    <a:pt x="129933" y="137925"/>
                    <a:pt x="131111" y="139516"/>
                    <a:pt x="132492" y="141001"/>
                  </a:cubicBezTo>
                  <a:cubicBezTo>
                    <a:pt x="133872" y="142452"/>
                    <a:pt x="135463" y="143823"/>
                    <a:pt x="137230" y="144843"/>
                  </a:cubicBezTo>
                  <a:cubicBezTo>
                    <a:pt x="138997" y="145872"/>
                    <a:pt x="140940" y="146698"/>
                    <a:pt x="142997" y="147314"/>
                  </a:cubicBezTo>
                  <a:cubicBezTo>
                    <a:pt x="145054" y="147876"/>
                    <a:pt x="147234" y="148140"/>
                    <a:pt x="149467" y="148201"/>
                  </a:cubicBezTo>
                  <a:cubicBezTo>
                    <a:pt x="150021" y="148210"/>
                    <a:pt x="150575" y="148210"/>
                    <a:pt x="151129" y="148201"/>
                  </a:cubicBezTo>
                  <a:cubicBezTo>
                    <a:pt x="151683" y="148157"/>
                    <a:pt x="152228" y="148105"/>
                    <a:pt x="152764" y="148034"/>
                  </a:cubicBezTo>
                  <a:cubicBezTo>
                    <a:pt x="153845" y="147894"/>
                    <a:pt x="154909" y="147692"/>
                    <a:pt x="155946" y="147437"/>
                  </a:cubicBezTo>
                  <a:cubicBezTo>
                    <a:pt x="156984" y="147173"/>
                    <a:pt x="157986" y="146883"/>
                    <a:pt x="158962" y="146487"/>
                  </a:cubicBezTo>
                  <a:cubicBezTo>
                    <a:pt x="159929" y="146074"/>
                    <a:pt x="160869" y="145617"/>
                    <a:pt x="161766" y="145098"/>
                  </a:cubicBezTo>
                  <a:cubicBezTo>
                    <a:pt x="163551" y="144052"/>
                    <a:pt x="165186" y="142892"/>
                    <a:pt x="166593" y="141406"/>
                  </a:cubicBezTo>
                  <a:cubicBezTo>
                    <a:pt x="167999" y="139938"/>
                    <a:pt x="169204" y="138294"/>
                    <a:pt x="170179" y="136500"/>
                  </a:cubicBezTo>
                  <a:cubicBezTo>
                    <a:pt x="170179" y="136500"/>
                    <a:pt x="171058" y="134892"/>
                    <a:pt x="171876" y="133265"/>
                  </a:cubicBezTo>
                  <a:cubicBezTo>
                    <a:pt x="172702" y="131604"/>
                    <a:pt x="173467" y="129951"/>
                    <a:pt x="173467" y="129951"/>
                  </a:cubicBezTo>
                  <a:cubicBezTo>
                    <a:pt x="173467" y="129951"/>
                    <a:pt x="172193" y="128659"/>
                    <a:pt x="170962" y="127358"/>
                  </a:cubicBezTo>
                  <a:cubicBezTo>
                    <a:pt x="169722" y="126030"/>
                    <a:pt x="168535" y="124659"/>
                    <a:pt x="168535" y="124659"/>
                  </a:cubicBezTo>
                  <a:cubicBezTo>
                    <a:pt x="167217" y="123164"/>
                    <a:pt x="165819" y="121854"/>
                    <a:pt x="164351" y="120747"/>
                  </a:cubicBezTo>
                  <a:cubicBezTo>
                    <a:pt x="162891" y="119657"/>
                    <a:pt x="161353" y="118610"/>
                    <a:pt x="159788" y="117854"/>
                  </a:cubicBezTo>
                  <a:cubicBezTo>
                    <a:pt x="159006" y="117468"/>
                    <a:pt x="158206" y="117142"/>
                    <a:pt x="157397" y="116861"/>
                  </a:cubicBezTo>
                  <a:cubicBezTo>
                    <a:pt x="156588" y="116571"/>
                    <a:pt x="155771" y="116281"/>
                    <a:pt x="154935" y="116079"/>
                  </a:cubicBezTo>
                  <a:cubicBezTo>
                    <a:pt x="154109" y="115868"/>
                    <a:pt x="153265" y="115718"/>
                    <a:pt x="152412" y="115621"/>
                  </a:cubicBezTo>
                  <a:cubicBezTo>
                    <a:pt x="151990" y="115577"/>
                    <a:pt x="151560" y="115542"/>
                    <a:pt x="151129" y="115525"/>
                  </a:cubicBezTo>
                  <a:cubicBezTo>
                    <a:pt x="150698" y="115481"/>
                    <a:pt x="150267" y="115454"/>
                    <a:pt x="149828" y="115446"/>
                  </a:cubicBezTo>
                  <a:cubicBezTo>
                    <a:pt x="148078" y="115384"/>
                    <a:pt x="146373" y="115621"/>
                    <a:pt x="144703" y="115991"/>
                  </a:cubicBezTo>
                  <a:cubicBezTo>
                    <a:pt x="143032" y="116316"/>
                    <a:pt x="141406" y="116878"/>
                    <a:pt x="139815" y="117652"/>
                  </a:cubicBezTo>
                  <a:cubicBezTo>
                    <a:pt x="138223" y="118426"/>
                    <a:pt x="136685" y="119270"/>
                    <a:pt x="135199" y="120395"/>
                  </a:cubicBezTo>
                  <a:cubicBezTo>
                    <a:pt x="133714" y="121485"/>
                    <a:pt x="132272" y="122839"/>
                    <a:pt x="130936" y="124245"/>
                  </a:cubicBezTo>
                  <a:cubicBezTo>
                    <a:pt x="130936" y="124245"/>
                    <a:pt x="129722" y="125547"/>
                    <a:pt x="128456" y="126839"/>
                  </a:cubicBezTo>
                  <a:cubicBezTo>
                    <a:pt x="127199" y="128131"/>
                    <a:pt x="125881" y="129415"/>
                    <a:pt x="125881" y="129415"/>
                  </a:cubicBezTo>
                  <a:close/>
                  <a:moveTo>
                    <a:pt x="78241" y="109898"/>
                  </a:moveTo>
                  <a:cubicBezTo>
                    <a:pt x="78241" y="109898"/>
                    <a:pt x="78285" y="111701"/>
                    <a:pt x="78382" y="113538"/>
                  </a:cubicBezTo>
                  <a:cubicBezTo>
                    <a:pt x="78470" y="115366"/>
                    <a:pt x="78602" y="117221"/>
                    <a:pt x="78602" y="117221"/>
                  </a:cubicBezTo>
                  <a:cubicBezTo>
                    <a:pt x="78725" y="119296"/>
                    <a:pt x="79200" y="121230"/>
                    <a:pt x="79903" y="123129"/>
                  </a:cubicBezTo>
                  <a:cubicBezTo>
                    <a:pt x="80624" y="125002"/>
                    <a:pt x="81556" y="126883"/>
                    <a:pt x="82804" y="128492"/>
                  </a:cubicBezTo>
                  <a:cubicBezTo>
                    <a:pt x="84044" y="130127"/>
                    <a:pt x="85512" y="131648"/>
                    <a:pt x="87173" y="133002"/>
                  </a:cubicBezTo>
                  <a:cubicBezTo>
                    <a:pt x="88879" y="134276"/>
                    <a:pt x="90769" y="135401"/>
                    <a:pt x="92808" y="136316"/>
                  </a:cubicBezTo>
                  <a:cubicBezTo>
                    <a:pt x="94865" y="137195"/>
                    <a:pt x="97002" y="137740"/>
                    <a:pt x="99103" y="138083"/>
                  </a:cubicBezTo>
                  <a:cubicBezTo>
                    <a:pt x="100149" y="138267"/>
                    <a:pt x="101213" y="138329"/>
                    <a:pt x="102268" y="138329"/>
                  </a:cubicBezTo>
                  <a:cubicBezTo>
                    <a:pt x="103323" y="138329"/>
                    <a:pt x="104360" y="138267"/>
                    <a:pt x="105380" y="138144"/>
                  </a:cubicBezTo>
                  <a:cubicBezTo>
                    <a:pt x="106399" y="138021"/>
                    <a:pt x="107402" y="137837"/>
                    <a:pt x="108377" y="137582"/>
                  </a:cubicBezTo>
                  <a:cubicBezTo>
                    <a:pt x="109362" y="137300"/>
                    <a:pt x="110329" y="136958"/>
                    <a:pt x="111261" y="136553"/>
                  </a:cubicBezTo>
                  <a:cubicBezTo>
                    <a:pt x="113125" y="135744"/>
                    <a:pt x="114857" y="134707"/>
                    <a:pt x="116430" y="133432"/>
                  </a:cubicBezTo>
                  <a:cubicBezTo>
                    <a:pt x="116430" y="133432"/>
                    <a:pt x="116782" y="133133"/>
                    <a:pt x="117318" y="132694"/>
                  </a:cubicBezTo>
                  <a:cubicBezTo>
                    <a:pt x="117846" y="132237"/>
                    <a:pt x="118549" y="131639"/>
                    <a:pt x="119252" y="131032"/>
                  </a:cubicBezTo>
                  <a:cubicBezTo>
                    <a:pt x="120641" y="129819"/>
                    <a:pt x="121986" y="128597"/>
                    <a:pt x="121986" y="128597"/>
                  </a:cubicBezTo>
                  <a:cubicBezTo>
                    <a:pt x="121986" y="128597"/>
                    <a:pt x="121300" y="126900"/>
                    <a:pt x="120659" y="125221"/>
                  </a:cubicBezTo>
                  <a:cubicBezTo>
                    <a:pt x="120351" y="124386"/>
                    <a:pt x="120035" y="123542"/>
                    <a:pt x="119806" y="122918"/>
                  </a:cubicBezTo>
                  <a:cubicBezTo>
                    <a:pt x="119586" y="122285"/>
                    <a:pt x="119437" y="121863"/>
                    <a:pt x="119437" y="121863"/>
                  </a:cubicBezTo>
                  <a:cubicBezTo>
                    <a:pt x="118795" y="119964"/>
                    <a:pt x="118004" y="118206"/>
                    <a:pt x="117081" y="116606"/>
                  </a:cubicBezTo>
                  <a:cubicBezTo>
                    <a:pt x="116624" y="115806"/>
                    <a:pt x="116122" y="115050"/>
                    <a:pt x="115604" y="114338"/>
                  </a:cubicBezTo>
                  <a:cubicBezTo>
                    <a:pt x="115085" y="113599"/>
                    <a:pt x="114540" y="112879"/>
                    <a:pt x="113969" y="112219"/>
                  </a:cubicBezTo>
                  <a:cubicBezTo>
                    <a:pt x="113397" y="111560"/>
                    <a:pt x="112791" y="110936"/>
                    <a:pt x="112149" y="110364"/>
                  </a:cubicBezTo>
                  <a:cubicBezTo>
                    <a:pt x="111507" y="109802"/>
                    <a:pt x="110848" y="109274"/>
                    <a:pt x="110171" y="108738"/>
                  </a:cubicBezTo>
                  <a:cubicBezTo>
                    <a:pt x="108808" y="107692"/>
                    <a:pt x="107305" y="106892"/>
                    <a:pt x="105705" y="106206"/>
                  </a:cubicBezTo>
                  <a:cubicBezTo>
                    <a:pt x="104123" y="105485"/>
                    <a:pt x="102479" y="105002"/>
                    <a:pt x="100782" y="104747"/>
                  </a:cubicBezTo>
                  <a:cubicBezTo>
                    <a:pt x="99120" y="104413"/>
                    <a:pt x="97406" y="104290"/>
                    <a:pt x="95639" y="104386"/>
                  </a:cubicBezTo>
                  <a:cubicBezTo>
                    <a:pt x="93863" y="104501"/>
                    <a:pt x="92131" y="104676"/>
                    <a:pt x="90320" y="105142"/>
                  </a:cubicBezTo>
                  <a:cubicBezTo>
                    <a:pt x="88527" y="105582"/>
                    <a:pt x="86681" y="106268"/>
                    <a:pt x="84905" y="107059"/>
                  </a:cubicBezTo>
                  <a:cubicBezTo>
                    <a:pt x="84905" y="107059"/>
                    <a:pt x="83279" y="107797"/>
                    <a:pt x="81617" y="108501"/>
                  </a:cubicBezTo>
                  <a:cubicBezTo>
                    <a:pt x="79956" y="109213"/>
                    <a:pt x="78250" y="109898"/>
                    <a:pt x="78250" y="109898"/>
                  </a:cubicBezTo>
                  <a:close/>
                  <a:moveTo>
                    <a:pt x="41688" y="73626"/>
                  </a:moveTo>
                  <a:cubicBezTo>
                    <a:pt x="41688" y="73626"/>
                    <a:pt x="41529" y="74048"/>
                    <a:pt x="41292" y="74681"/>
                  </a:cubicBezTo>
                  <a:cubicBezTo>
                    <a:pt x="41064" y="75323"/>
                    <a:pt x="40756" y="76175"/>
                    <a:pt x="40439" y="77028"/>
                  </a:cubicBezTo>
                  <a:cubicBezTo>
                    <a:pt x="39833" y="78751"/>
                    <a:pt x="39253" y="80509"/>
                    <a:pt x="39253" y="80509"/>
                  </a:cubicBezTo>
                  <a:cubicBezTo>
                    <a:pt x="37916" y="84439"/>
                    <a:pt x="37890" y="88492"/>
                    <a:pt x="38813" y="92553"/>
                  </a:cubicBezTo>
                  <a:cubicBezTo>
                    <a:pt x="39340" y="94523"/>
                    <a:pt x="40132" y="96474"/>
                    <a:pt x="41160" y="98356"/>
                  </a:cubicBezTo>
                  <a:cubicBezTo>
                    <a:pt x="42180" y="100237"/>
                    <a:pt x="43569" y="101942"/>
                    <a:pt x="45090" y="103569"/>
                  </a:cubicBezTo>
                  <a:cubicBezTo>
                    <a:pt x="45477" y="103973"/>
                    <a:pt x="45872" y="104360"/>
                    <a:pt x="46277" y="104738"/>
                  </a:cubicBezTo>
                  <a:cubicBezTo>
                    <a:pt x="46690" y="105098"/>
                    <a:pt x="47121" y="105450"/>
                    <a:pt x="47551" y="105784"/>
                  </a:cubicBezTo>
                  <a:cubicBezTo>
                    <a:pt x="48422" y="106452"/>
                    <a:pt x="49310" y="107059"/>
                    <a:pt x="50224" y="107613"/>
                  </a:cubicBezTo>
                  <a:cubicBezTo>
                    <a:pt x="52026" y="108747"/>
                    <a:pt x="54004" y="109529"/>
                    <a:pt x="55991" y="110074"/>
                  </a:cubicBezTo>
                  <a:cubicBezTo>
                    <a:pt x="59921" y="111217"/>
                    <a:pt x="64132" y="111085"/>
                    <a:pt x="68000" y="109951"/>
                  </a:cubicBezTo>
                  <a:cubicBezTo>
                    <a:pt x="68000" y="109951"/>
                    <a:pt x="68439" y="109819"/>
                    <a:pt x="69099" y="109626"/>
                  </a:cubicBezTo>
                  <a:cubicBezTo>
                    <a:pt x="69758" y="109406"/>
                    <a:pt x="70637" y="109125"/>
                    <a:pt x="71516" y="108835"/>
                  </a:cubicBezTo>
                  <a:cubicBezTo>
                    <a:pt x="73266" y="108246"/>
                    <a:pt x="74980" y="107630"/>
                    <a:pt x="74980" y="107630"/>
                  </a:cubicBezTo>
                  <a:cubicBezTo>
                    <a:pt x="74980" y="107630"/>
                    <a:pt x="74997" y="105802"/>
                    <a:pt x="75050" y="104008"/>
                  </a:cubicBezTo>
                  <a:cubicBezTo>
                    <a:pt x="75085" y="103112"/>
                    <a:pt x="75120" y="102215"/>
                    <a:pt x="75147" y="101547"/>
                  </a:cubicBezTo>
                  <a:cubicBezTo>
                    <a:pt x="75191" y="100870"/>
                    <a:pt x="75217" y="100413"/>
                    <a:pt x="75217" y="100413"/>
                  </a:cubicBezTo>
                  <a:cubicBezTo>
                    <a:pt x="75499" y="96395"/>
                    <a:pt x="74936" y="92782"/>
                    <a:pt x="73855" y="89415"/>
                  </a:cubicBezTo>
                  <a:cubicBezTo>
                    <a:pt x="73292" y="87753"/>
                    <a:pt x="72527" y="86233"/>
                    <a:pt x="71674" y="84738"/>
                  </a:cubicBezTo>
                  <a:cubicBezTo>
                    <a:pt x="71235" y="84000"/>
                    <a:pt x="70751" y="83296"/>
                    <a:pt x="70215" y="82628"/>
                  </a:cubicBezTo>
                  <a:cubicBezTo>
                    <a:pt x="69951" y="82294"/>
                    <a:pt x="69670" y="81969"/>
                    <a:pt x="69380" y="81652"/>
                  </a:cubicBezTo>
                  <a:cubicBezTo>
                    <a:pt x="69107" y="81318"/>
                    <a:pt x="68817" y="80993"/>
                    <a:pt x="68518" y="80676"/>
                  </a:cubicBezTo>
                  <a:cubicBezTo>
                    <a:pt x="67332" y="79402"/>
                    <a:pt x="65934" y="78382"/>
                    <a:pt x="64527" y="77441"/>
                  </a:cubicBezTo>
                  <a:cubicBezTo>
                    <a:pt x="63112" y="76501"/>
                    <a:pt x="61556" y="75753"/>
                    <a:pt x="59877" y="75173"/>
                  </a:cubicBezTo>
                  <a:cubicBezTo>
                    <a:pt x="56668" y="73907"/>
                    <a:pt x="52861" y="73424"/>
                    <a:pt x="48949" y="73520"/>
                  </a:cubicBezTo>
                  <a:cubicBezTo>
                    <a:pt x="48949" y="73520"/>
                    <a:pt x="47165" y="73591"/>
                    <a:pt x="45345" y="73608"/>
                  </a:cubicBezTo>
                  <a:cubicBezTo>
                    <a:pt x="44431" y="73608"/>
                    <a:pt x="43516" y="73626"/>
                    <a:pt x="42831" y="73626"/>
                  </a:cubicBezTo>
                  <a:cubicBezTo>
                    <a:pt x="42145" y="73626"/>
                    <a:pt x="41688" y="73626"/>
                    <a:pt x="41688" y="73626"/>
                  </a:cubicBezTo>
                  <a:close/>
                  <a:moveTo>
                    <a:pt x="21837" y="26136"/>
                  </a:moveTo>
                  <a:cubicBezTo>
                    <a:pt x="21837" y="26136"/>
                    <a:pt x="21521" y="26470"/>
                    <a:pt x="21046" y="26962"/>
                  </a:cubicBezTo>
                  <a:cubicBezTo>
                    <a:pt x="20589" y="27464"/>
                    <a:pt x="19974" y="28132"/>
                    <a:pt x="19367" y="28800"/>
                  </a:cubicBezTo>
                  <a:cubicBezTo>
                    <a:pt x="18145" y="30154"/>
                    <a:pt x="16941" y="31551"/>
                    <a:pt x="16941" y="31551"/>
                  </a:cubicBezTo>
                  <a:cubicBezTo>
                    <a:pt x="15622" y="33099"/>
                    <a:pt x="14435" y="34831"/>
                    <a:pt x="13653" y="36659"/>
                  </a:cubicBezTo>
                  <a:cubicBezTo>
                    <a:pt x="12835" y="38496"/>
                    <a:pt x="12255" y="40457"/>
                    <a:pt x="11921" y="42505"/>
                  </a:cubicBezTo>
                  <a:cubicBezTo>
                    <a:pt x="11358" y="46567"/>
                    <a:pt x="11789" y="50962"/>
                    <a:pt x="13494" y="55103"/>
                  </a:cubicBezTo>
                  <a:cubicBezTo>
                    <a:pt x="13916" y="56140"/>
                    <a:pt x="14347" y="57160"/>
                    <a:pt x="14901" y="58110"/>
                  </a:cubicBezTo>
                  <a:cubicBezTo>
                    <a:pt x="15455" y="59059"/>
                    <a:pt x="16053" y="59965"/>
                    <a:pt x="16694" y="60817"/>
                  </a:cubicBezTo>
                  <a:cubicBezTo>
                    <a:pt x="17336" y="61679"/>
                    <a:pt x="18013" y="62488"/>
                    <a:pt x="18734" y="63244"/>
                  </a:cubicBezTo>
                  <a:cubicBezTo>
                    <a:pt x="19455" y="64000"/>
                    <a:pt x="20272" y="64668"/>
                    <a:pt x="21081" y="65301"/>
                  </a:cubicBezTo>
                  <a:cubicBezTo>
                    <a:pt x="22734" y="66549"/>
                    <a:pt x="24457" y="67604"/>
                    <a:pt x="26347" y="68342"/>
                  </a:cubicBezTo>
                  <a:cubicBezTo>
                    <a:pt x="28246" y="69081"/>
                    <a:pt x="30224" y="69556"/>
                    <a:pt x="32246" y="69758"/>
                  </a:cubicBezTo>
                  <a:cubicBezTo>
                    <a:pt x="32246" y="69758"/>
                    <a:pt x="34066" y="69951"/>
                    <a:pt x="35894" y="70083"/>
                  </a:cubicBezTo>
                  <a:cubicBezTo>
                    <a:pt x="37749" y="70206"/>
                    <a:pt x="39569" y="70285"/>
                    <a:pt x="39569" y="70285"/>
                  </a:cubicBezTo>
                  <a:cubicBezTo>
                    <a:pt x="39569" y="70285"/>
                    <a:pt x="40272" y="68606"/>
                    <a:pt x="41002" y="66980"/>
                  </a:cubicBezTo>
                  <a:cubicBezTo>
                    <a:pt x="41758" y="65327"/>
                    <a:pt x="42558" y="63701"/>
                    <a:pt x="42558" y="63701"/>
                  </a:cubicBezTo>
                  <a:cubicBezTo>
                    <a:pt x="43437" y="61916"/>
                    <a:pt x="44105" y="60114"/>
                    <a:pt x="44562" y="58347"/>
                  </a:cubicBezTo>
                  <a:cubicBezTo>
                    <a:pt x="45037" y="56571"/>
                    <a:pt x="45389" y="54769"/>
                    <a:pt x="45485" y="53028"/>
                  </a:cubicBezTo>
                  <a:cubicBezTo>
                    <a:pt x="45547" y="52158"/>
                    <a:pt x="45521" y="51305"/>
                    <a:pt x="45485" y="50444"/>
                  </a:cubicBezTo>
                  <a:cubicBezTo>
                    <a:pt x="45468" y="49573"/>
                    <a:pt x="45398" y="48721"/>
                    <a:pt x="45266" y="47877"/>
                  </a:cubicBezTo>
                  <a:cubicBezTo>
                    <a:pt x="45134" y="47033"/>
                    <a:pt x="44949" y="46206"/>
                    <a:pt x="44703" y="45380"/>
                  </a:cubicBezTo>
                  <a:cubicBezTo>
                    <a:pt x="44457" y="44562"/>
                    <a:pt x="44228" y="43727"/>
                    <a:pt x="43903" y="42918"/>
                  </a:cubicBezTo>
                  <a:cubicBezTo>
                    <a:pt x="42567" y="39710"/>
                    <a:pt x="40668" y="36888"/>
                    <a:pt x="38048" y="34532"/>
                  </a:cubicBezTo>
                  <a:cubicBezTo>
                    <a:pt x="36791" y="33336"/>
                    <a:pt x="35349" y="32264"/>
                    <a:pt x="33740" y="31314"/>
                  </a:cubicBezTo>
                  <a:cubicBezTo>
                    <a:pt x="32105" y="30373"/>
                    <a:pt x="30470" y="29512"/>
                    <a:pt x="28589" y="28826"/>
                  </a:cubicBezTo>
                  <a:cubicBezTo>
                    <a:pt x="28589" y="28826"/>
                    <a:pt x="26910" y="28202"/>
                    <a:pt x="25222" y="27534"/>
                  </a:cubicBezTo>
                  <a:cubicBezTo>
                    <a:pt x="24378" y="27191"/>
                    <a:pt x="23525" y="26848"/>
                    <a:pt x="22892" y="26593"/>
                  </a:cubicBezTo>
                  <a:cubicBezTo>
                    <a:pt x="22268" y="26321"/>
                    <a:pt x="21855" y="26145"/>
                    <a:pt x="21855" y="26145"/>
                  </a:cubicBezTo>
                  <a:close/>
                  <a:moveTo>
                    <a:pt x="14585" y="18919"/>
                  </a:moveTo>
                  <a:cubicBezTo>
                    <a:pt x="14585" y="18919"/>
                    <a:pt x="16193" y="19798"/>
                    <a:pt x="17820" y="20615"/>
                  </a:cubicBezTo>
                  <a:cubicBezTo>
                    <a:pt x="19481" y="21433"/>
                    <a:pt x="21134" y="22206"/>
                    <a:pt x="21134" y="22206"/>
                  </a:cubicBezTo>
                  <a:cubicBezTo>
                    <a:pt x="21134" y="22206"/>
                    <a:pt x="22426" y="20932"/>
                    <a:pt x="23727" y="19710"/>
                  </a:cubicBezTo>
                  <a:cubicBezTo>
                    <a:pt x="25072" y="18479"/>
                    <a:pt x="26435" y="17292"/>
                    <a:pt x="26435" y="17292"/>
                  </a:cubicBezTo>
                  <a:cubicBezTo>
                    <a:pt x="29231" y="14831"/>
                    <a:pt x="31323" y="12097"/>
                    <a:pt x="32923" y="9187"/>
                  </a:cubicBezTo>
                  <a:cubicBezTo>
                    <a:pt x="34391" y="6286"/>
                    <a:pt x="35437" y="3209"/>
                    <a:pt x="35569" y="0"/>
                  </a:cubicBezTo>
                  <a:lnTo>
                    <a:pt x="38505" y="0"/>
                  </a:lnTo>
                  <a:cubicBezTo>
                    <a:pt x="38444" y="1829"/>
                    <a:pt x="38127" y="3613"/>
                    <a:pt x="37591" y="5363"/>
                  </a:cubicBezTo>
                  <a:cubicBezTo>
                    <a:pt x="37099" y="7112"/>
                    <a:pt x="36475" y="8809"/>
                    <a:pt x="35578" y="10479"/>
                  </a:cubicBezTo>
                  <a:cubicBezTo>
                    <a:pt x="34655" y="12149"/>
                    <a:pt x="33714" y="13758"/>
                    <a:pt x="32483" y="15332"/>
                  </a:cubicBezTo>
                  <a:cubicBezTo>
                    <a:pt x="31288" y="16897"/>
                    <a:pt x="29811" y="18417"/>
                    <a:pt x="28299" y="19833"/>
                  </a:cubicBezTo>
                  <a:lnTo>
                    <a:pt x="26294" y="21714"/>
                  </a:lnTo>
                  <a:cubicBezTo>
                    <a:pt x="25292" y="22681"/>
                    <a:pt x="24299" y="23648"/>
                    <a:pt x="24299" y="23648"/>
                  </a:cubicBezTo>
                  <a:cubicBezTo>
                    <a:pt x="24299" y="23648"/>
                    <a:pt x="25565" y="24202"/>
                    <a:pt x="26839" y="24747"/>
                  </a:cubicBezTo>
                  <a:cubicBezTo>
                    <a:pt x="28088" y="25292"/>
                    <a:pt x="29406" y="25784"/>
                    <a:pt x="29406" y="25784"/>
                  </a:cubicBezTo>
                  <a:cubicBezTo>
                    <a:pt x="33653" y="27420"/>
                    <a:pt x="37143" y="29679"/>
                    <a:pt x="40070" y="32360"/>
                  </a:cubicBezTo>
                  <a:cubicBezTo>
                    <a:pt x="40800" y="33028"/>
                    <a:pt x="41415" y="33749"/>
                    <a:pt x="42083" y="34470"/>
                  </a:cubicBezTo>
                  <a:cubicBezTo>
                    <a:pt x="42734" y="35191"/>
                    <a:pt x="43340" y="35947"/>
                    <a:pt x="43877" y="36738"/>
                  </a:cubicBezTo>
                  <a:cubicBezTo>
                    <a:pt x="44431" y="37521"/>
                    <a:pt x="44879" y="38356"/>
                    <a:pt x="45354" y="39200"/>
                  </a:cubicBezTo>
                  <a:cubicBezTo>
                    <a:pt x="45828" y="40035"/>
                    <a:pt x="46250" y="40914"/>
                    <a:pt x="46611" y="41820"/>
                  </a:cubicBezTo>
                  <a:cubicBezTo>
                    <a:pt x="47288" y="43657"/>
                    <a:pt x="47868" y="45485"/>
                    <a:pt x="48149" y="47384"/>
                  </a:cubicBezTo>
                  <a:cubicBezTo>
                    <a:pt x="48395" y="49301"/>
                    <a:pt x="48554" y="51209"/>
                    <a:pt x="48431" y="53187"/>
                  </a:cubicBezTo>
                  <a:cubicBezTo>
                    <a:pt x="48378" y="54171"/>
                    <a:pt x="48228" y="55182"/>
                    <a:pt x="48079" y="56184"/>
                  </a:cubicBezTo>
                  <a:cubicBezTo>
                    <a:pt x="47938" y="57178"/>
                    <a:pt x="47736" y="58180"/>
                    <a:pt x="47472" y="59191"/>
                  </a:cubicBezTo>
                  <a:cubicBezTo>
                    <a:pt x="46971" y="61204"/>
                    <a:pt x="46154" y="63296"/>
                    <a:pt x="45248" y="65310"/>
                  </a:cubicBezTo>
                  <a:cubicBezTo>
                    <a:pt x="45248" y="65310"/>
                    <a:pt x="44685" y="66567"/>
                    <a:pt x="44123" y="67824"/>
                  </a:cubicBezTo>
                  <a:cubicBezTo>
                    <a:pt x="43578" y="69107"/>
                    <a:pt x="43024" y="70382"/>
                    <a:pt x="43024" y="70382"/>
                  </a:cubicBezTo>
                  <a:cubicBezTo>
                    <a:pt x="43024" y="70382"/>
                    <a:pt x="44404" y="70400"/>
                    <a:pt x="45784" y="70417"/>
                  </a:cubicBezTo>
                  <a:cubicBezTo>
                    <a:pt x="46461" y="70417"/>
                    <a:pt x="47165" y="70417"/>
                    <a:pt x="47692" y="70400"/>
                  </a:cubicBezTo>
                  <a:cubicBezTo>
                    <a:pt x="48211" y="70391"/>
                    <a:pt x="48562" y="70382"/>
                    <a:pt x="48562" y="70382"/>
                  </a:cubicBezTo>
                  <a:cubicBezTo>
                    <a:pt x="50831" y="70321"/>
                    <a:pt x="53002" y="70479"/>
                    <a:pt x="55041" y="70830"/>
                  </a:cubicBezTo>
                  <a:cubicBezTo>
                    <a:pt x="57090" y="71182"/>
                    <a:pt x="59112" y="71657"/>
                    <a:pt x="60932" y="72369"/>
                  </a:cubicBezTo>
                  <a:cubicBezTo>
                    <a:pt x="64633" y="73758"/>
                    <a:pt x="67877" y="75824"/>
                    <a:pt x="70611" y="78628"/>
                  </a:cubicBezTo>
                  <a:cubicBezTo>
                    <a:pt x="70953" y="78980"/>
                    <a:pt x="71270" y="79358"/>
                    <a:pt x="71586" y="79718"/>
                  </a:cubicBezTo>
                  <a:cubicBezTo>
                    <a:pt x="71912" y="80079"/>
                    <a:pt x="72228" y="80439"/>
                    <a:pt x="72527" y="80817"/>
                  </a:cubicBezTo>
                  <a:cubicBezTo>
                    <a:pt x="73125" y="81573"/>
                    <a:pt x="73670" y="82364"/>
                    <a:pt x="74162" y="83191"/>
                  </a:cubicBezTo>
                  <a:cubicBezTo>
                    <a:pt x="74637" y="84035"/>
                    <a:pt x="75120" y="84861"/>
                    <a:pt x="75542" y="85731"/>
                  </a:cubicBezTo>
                  <a:cubicBezTo>
                    <a:pt x="75964" y="86602"/>
                    <a:pt x="76325" y="87507"/>
                    <a:pt x="76641" y="88457"/>
                  </a:cubicBezTo>
                  <a:cubicBezTo>
                    <a:pt x="76800" y="88931"/>
                    <a:pt x="76940" y="89415"/>
                    <a:pt x="77081" y="89898"/>
                  </a:cubicBezTo>
                  <a:cubicBezTo>
                    <a:pt x="77230" y="90373"/>
                    <a:pt x="77362" y="90848"/>
                    <a:pt x="77485" y="91340"/>
                  </a:cubicBezTo>
                  <a:cubicBezTo>
                    <a:pt x="77731" y="92316"/>
                    <a:pt x="77916" y="93327"/>
                    <a:pt x="78066" y="94373"/>
                  </a:cubicBezTo>
                  <a:cubicBezTo>
                    <a:pt x="78206" y="95410"/>
                    <a:pt x="78294" y="96492"/>
                    <a:pt x="78338" y="97582"/>
                  </a:cubicBezTo>
                  <a:cubicBezTo>
                    <a:pt x="78400" y="98654"/>
                    <a:pt x="78408" y="99745"/>
                    <a:pt x="78356" y="100870"/>
                  </a:cubicBezTo>
                  <a:cubicBezTo>
                    <a:pt x="78356" y="100870"/>
                    <a:pt x="78312" y="102250"/>
                    <a:pt x="78268" y="103639"/>
                  </a:cubicBezTo>
                  <a:cubicBezTo>
                    <a:pt x="78241" y="105037"/>
                    <a:pt x="78224" y="106435"/>
                    <a:pt x="78224" y="106435"/>
                  </a:cubicBezTo>
                  <a:cubicBezTo>
                    <a:pt x="78224" y="106435"/>
                    <a:pt x="78549" y="106312"/>
                    <a:pt x="79033" y="106127"/>
                  </a:cubicBezTo>
                  <a:cubicBezTo>
                    <a:pt x="79507" y="105942"/>
                    <a:pt x="80158" y="105679"/>
                    <a:pt x="80808" y="105406"/>
                  </a:cubicBezTo>
                  <a:cubicBezTo>
                    <a:pt x="82083" y="104852"/>
                    <a:pt x="83367" y="104307"/>
                    <a:pt x="83367" y="104307"/>
                  </a:cubicBezTo>
                  <a:cubicBezTo>
                    <a:pt x="85433" y="103393"/>
                    <a:pt x="87481" y="102734"/>
                    <a:pt x="89512" y="102268"/>
                  </a:cubicBezTo>
                  <a:cubicBezTo>
                    <a:pt x="91569" y="101758"/>
                    <a:pt x="93582" y="101485"/>
                    <a:pt x="95542" y="101450"/>
                  </a:cubicBezTo>
                  <a:cubicBezTo>
                    <a:pt x="97512" y="101388"/>
                    <a:pt x="99472" y="101468"/>
                    <a:pt x="101336" y="101863"/>
                  </a:cubicBezTo>
                  <a:cubicBezTo>
                    <a:pt x="103217" y="102224"/>
                    <a:pt x="105090" y="102707"/>
                    <a:pt x="106865" y="103534"/>
                  </a:cubicBezTo>
                  <a:cubicBezTo>
                    <a:pt x="108668" y="104298"/>
                    <a:pt x="110355" y="105204"/>
                    <a:pt x="111885" y="106391"/>
                  </a:cubicBezTo>
                  <a:cubicBezTo>
                    <a:pt x="113441" y="107498"/>
                    <a:pt x="114883" y="108773"/>
                    <a:pt x="116184" y="110294"/>
                  </a:cubicBezTo>
                  <a:cubicBezTo>
                    <a:pt x="118821" y="113169"/>
                    <a:pt x="120958" y="116905"/>
                    <a:pt x="122522" y="121063"/>
                  </a:cubicBezTo>
                  <a:cubicBezTo>
                    <a:pt x="122522" y="121063"/>
                    <a:pt x="123006" y="122355"/>
                    <a:pt x="123498" y="123657"/>
                  </a:cubicBezTo>
                  <a:cubicBezTo>
                    <a:pt x="124008" y="124958"/>
                    <a:pt x="124527" y="126259"/>
                    <a:pt x="124527" y="126259"/>
                  </a:cubicBezTo>
                  <a:cubicBezTo>
                    <a:pt x="124527" y="126259"/>
                    <a:pt x="125529" y="125318"/>
                    <a:pt x="126514" y="124307"/>
                  </a:cubicBezTo>
                  <a:cubicBezTo>
                    <a:pt x="127481" y="123305"/>
                    <a:pt x="128456" y="122311"/>
                    <a:pt x="128456" y="122311"/>
                  </a:cubicBezTo>
                  <a:cubicBezTo>
                    <a:pt x="130013" y="120668"/>
                    <a:pt x="131648" y="119287"/>
                    <a:pt x="133344" y="118065"/>
                  </a:cubicBezTo>
                  <a:cubicBezTo>
                    <a:pt x="135050" y="116808"/>
                    <a:pt x="136799" y="115771"/>
                    <a:pt x="138593" y="114988"/>
                  </a:cubicBezTo>
                  <a:cubicBezTo>
                    <a:pt x="140386" y="114188"/>
                    <a:pt x="142232" y="113494"/>
                    <a:pt x="144105" y="113133"/>
                  </a:cubicBezTo>
                  <a:cubicBezTo>
                    <a:pt x="145045" y="112966"/>
                    <a:pt x="145995" y="112791"/>
                    <a:pt x="146953" y="112676"/>
                  </a:cubicBezTo>
                  <a:cubicBezTo>
                    <a:pt x="147911" y="112562"/>
                    <a:pt x="148887" y="112527"/>
                    <a:pt x="149872" y="112553"/>
                  </a:cubicBezTo>
                  <a:cubicBezTo>
                    <a:pt x="153801" y="112580"/>
                    <a:pt x="157546" y="113520"/>
                    <a:pt x="161098" y="115226"/>
                  </a:cubicBezTo>
                  <a:cubicBezTo>
                    <a:pt x="162883" y="116140"/>
                    <a:pt x="164606" y="117142"/>
                    <a:pt x="166276" y="118408"/>
                  </a:cubicBezTo>
                  <a:cubicBezTo>
                    <a:pt x="167946" y="119648"/>
                    <a:pt x="169564" y="121204"/>
                    <a:pt x="171076" y="122813"/>
                  </a:cubicBezTo>
                  <a:cubicBezTo>
                    <a:pt x="171076" y="122813"/>
                    <a:pt x="172017" y="123815"/>
                    <a:pt x="172957" y="124817"/>
                  </a:cubicBezTo>
                  <a:lnTo>
                    <a:pt x="174900" y="126813"/>
                  </a:lnTo>
                  <a:cubicBezTo>
                    <a:pt x="174900" y="126813"/>
                    <a:pt x="175454" y="125547"/>
                    <a:pt x="175999" y="124272"/>
                  </a:cubicBezTo>
                  <a:cubicBezTo>
                    <a:pt x="176544" y="123024"/>
                    <a:pt x="177036" y="121705"/>
                    <a:pt x="177036" y="121705"/>
                  </a:cubicBezTo>
                  <a:cubicBezTo>
                    <a:pt x="177845" y="119586"/>
                    <a:pt x="178821" y="117635"/>
                    <a:pt x="179929" y="115885"/>
                  </a:cubicBezTo>
                  <a:cubicBezTo>
                    <a:pt x="180483" y="115024"/>
                    <a:pt x="181072" y="114171"/>
                    <a:pt x="181678" y="113336"/>
                  </a:cubicBezTo>
                  <a:cubicBezTo>
                    <a:pt x="182285" y="112518"/>
                    <a:pt x="182927" y="111744"/>
                    <a:pt x="183603" y="111032"/>
                  </a:cubicBezTo>
                  <a:cubicBezTo>
                    <a:pt x="184966" y="109643"/>
                    <a:pt x="186408" y="108307"/>
                    <a:pt x="187981" y="107226"/>
                  </a:cubicBezTo>
                  <a:cubicBezTo>
                    <a:pt x="188764" y="106672"/>
                    <a:pt x="189608" y="106232"/>
                    <a:pt x="190443" y="105740"/>
                  </a:cubicBezTo>
                  <a:cubicBezTo>
                    <a:pt x="191278" y="105265"/>
                    <a:pt x="192157" y="104843"/>
                    <a:pt x="193072" y="104483"/>
                  </a:cubicBezTo>
                  <a:cubicBezTo>
                    <a:pt x="194909" y="103815"/>
                    <a:pt x="196729" y="103217"/>
                    <a:pt x="198636" y="102945"/>
                  </a:cubicBezTo>
                  <a:cubicBezTo>
                    <a:pt x="200553" y="102698"/>
                    <a:pt x="202452" y="102531"/>
                    <a:pt x="204430" y="102663"/>
                  </a:cubicBezTo>
                  <a:cubicBezTo>
                    <a:pt x="205414" y="102716"/>
                    <a:pt x="206434" y="102865"/>
                    <a:pt x="207419" y="103006"/>
                  </a:cubicBezTo>
                  <a:cubicBezTo>
                    <a:pt x="208412" y="103147"/>
                    <a:pt x="209414" y="103349"/>
                    <a:pt x="210425" y="103613"/>
                  </a:cubicBezTo>
                  <a:cubicBezTo>
                    <a:pt x="212438" y="104123"/>
                    <a:pt x="214531" y="104923"/>
                    <a:pt x="216544" y="105828"/>
                  </a:cubicBezTo>
                  <a:cubicBezTo>
                    <a:pt x="216544" y="105828"/>
                    <a:pt x="217801" y="106391"/>
                    <a:pt x="219058" y="106953"/>
                  </a:cubicBezTo>
                  <a:cubicBezTo>
                    <a:pt x="220342" y="107498"/>
                    <a:pt x="221625" y="108052"/>
                    <a:pt x="221625" y="108052"/>
                  </a:cubicBezTo>
                  <a:cubicBezTo>
                    <a:pt x="221625" y="108052"/>
                    <a:pt x="221643" y="106672"/>
                    <a:pt x="221660" y="105292"/>
                  </a:cubicBezTo>
                  <a:cubicBezTo>
                    <a:pt x="221660" y="104615"/>
                    <a:pt x="221652" y="103903"/>
                    <a:pt x="221643" y="103384"/>
                  </a:cubicBezTo>
                  <a:cubicBezTo>
                    <a:pt x="221634" y="102865"/>
                    <a:pt x="221625" y="102514"/>
                    <a:pt x="221625" y="102514"/>
                  </a:cubicBezTo>
                  <a:cubicBezTo>
                    <a:pt x="221564" y="100246"/>
                    <a:pt x="221713" y="98083"/>
                    <a:pt x="222074" y="96035"/>
                  </a:cubicBezTo>
                  <a:cubicBezTo>
                    <a:pt x="222416" y="93978"/>
                    <a:pt x="222900" y="91964"/>
                    <a:pt x="223612" y="90136"/>
                  </a:cubicBezTo>
                  <a:cubicBezTo>
                    <a:pt x="225001" y="86435"/>
                    <a:pt x="227058" y="83191"/>
                    <a:pt x="229863" y="80448"/>
                  </a:cubicBezTo>
                  <a:cubicBezTo>
                    <a:pt x="230592" y="79789"/>
                    <a:pt x="231304" y="79129"/>
                    <a:pt x="232052" y="78523"/>
                  </a:cubicBezTo>
                  <a:cubicBezTo>
                    <a:pt x="232808" y="77925"/>
                    <a:pt x="233599" y="77380"/>
                    <a:pt x="234425" y="76888"/>
                  </a:cubicBezTo>
                  <a:cubicBezTo>
                    <a:pt x="236087" y="75903"/>
                    <a:pt x="237775" y="75024"/>
                    <a:pt x="239682" y="74400"/>
                  </a:cubicBezTo>
                  <a:cubicBezTo>
                    <a:pt x="240640" y="74092"/>
                    <a:pt x="241581" y="73802"/>
                    <a:pt x="242557" y="73556"/>
                  </a:cubicBezTo>
                  <a:cubicBezTo>
                    <a:pt x="243533" y="73310"/>
                    <a:pt x="244544" y="73116"/>
                    <a:pt x="245590" y="72975"/>
                  </a:cubicBezTo>
                  <a:cubicBezTo>
                    <a:pt x="246627" y="72835"/>
                    <a:pt x="247709" y="72747"/>
                    <a:pt x="248790" y="72694"/>
                  </a:cubicBezTo>
                  <a:cubicBezTo>
                    <a:pt x="249862" y="72633"/>
                    <a:pt x="250953" y="72624"/>
                    <a:pt x="252078" y="72677"/>
                  </a:cubicBezTo>
                  <a:lnTo>
                    <a:pt x="254847" y="72764"/>
                  </a:lnTo>
                  <a:lnTo>
                    <a:pt x="257643" y="72808"/>
                  </a:lnTo>
                  <a:cubicBezTo>
                    <a:pt x="257643" y="72808"/>
                    <a:pt x="257159" y="71525"/>
                    <a:pt x="256605" y="70233"/>
                  </a:cubicBezTo>
                  <a:cubicBezTo>
                    <a:pt x="256051" y="68958"/>
                    <a:pt x="255506" y="67674"/>
                    <a:pt x="255506" y="67674"/>
                  </a:cubicBezTo>
                  <a:cubicBezTo>
                    <a:pt x="254583" y="65608"/>
                    <a:pt x="253942" y="63569"/>
                    <a:pt x="253458" y="61529"/>
                  </a:cubicBezTo>
                  <a:cubicBezTo>
                    <a:pt x="252948" y="59472"/>
                    <a:pt x="252676" y="57459"/>
                    <a:pt x="252640" y="55507"/>
                  </a:cubicBezTo>
                  <a:cubicBezTo>
                    <a:pt x="252561" y="53529"/>
                    <a:pt x="252658" y="51578"/>
                    <a:pt x="253045" y="49714"/>
                  </a:cubicBezTo>
                  <a:cubicBezTo>
                    <a:pt x="253396" y="47833"/>
                    <a:pt x="253880" y="45960"/>
                    <a:pt x="254715" y="44184"/>
                  </a:cubicBezTo>
                  <a:cubicBezTo>
                    <a:pt x="255462" y="42373"/>
                    <a:pt x="256385" y="40694"/>
                    <a:pt x="257563" y="39156"/>
                  </a:cubicBezTo>
                  <a:cubicBezTo>
                    <a:pt x="258654" y="37591"/>
                    <a:pt x="259946" y="36158"/>
                    <a:pt x="261458" y="34857"/>
                  </a:cubicBezTo>
                  <a:cubicBezTo>
                    <a:pt x="264333" y="32211"/>
                    <a:pt x="268060" y="30075"/>
                    <a:pt x="272218" y="28510"/>
                  </a:cubicBezTo>
                  <a:lnTo>
                    <a:pt x="274812" y="27534"/>
                  </a:lnTo>
                  <a:cubicBezTo>
                    <a:pt x="276113" y="27015"/>
                    <a:pt x="277414" y="26505"/>
                    <a:pt x="277414" y="26505"/>
                  </a:cubicBezTo>
                  <a:cubicBezTo>
                    <a:pt x="277414" y="26505"/>
                    <a:pt x="277177" y="26259"/>
                    <a:pt x="276816" y="25881"/>
                  </a:cubicBezTo>
                  <a:cubicBezTo>
                    <a:pt x="276447" y="25512"/>
                    <a:pt x="275946" y="25011"/>
                    <a:pt x="275454" y="24519"/>
                  </a:cubicBezTo>
                  <a:cubicBezTo>
                    <a:pt x="274451" y="23552"/>
                    <a:pt x="273458" y="22585"/>
                    <a:pt x="273458" y="22585"/>
                  </a:cubicBezTo>
                  <a:cubicBezTo>
                    <a:pt x="271814" y="21028"/>
                    <a:pt x="270443" y="19402"/>
                    <a:pt x="269203" y="17705"/>
                  </a:cubicBezTo>
                  <a:cubicBezTo>
                    <a:pt x="267946" y="16000"/>
                    <a:pt x="266909" y="14250"/>
                    <a:pt x="266126" y="12457"/>
                  </a:cubicBezTo>
                  <a:cubicBezTo>
                    <a:pt x="265309" y="10664"/>
                    <a:pt x="264623" y="8818"/>
                    <a:pt x="264262" y="6945"/>
                  </a:cubicBezTo>
                  <a:cubicBezTo>
                    <a:pt x="264095" y="6004"/>
                    <a:pt x="263911" y="5055"/>
                    <a:pt x="263796" y="4097"/>
                  </a:cubicBezTo>
                  <a:cubicBezTo>
                    <a:pt x="263691" y="3138"/>
                    <a:pt x="263647" y="2163"/>
                    <a:pt x="263673" y="1178"/>
                  </a:cubicBezTo>
                  <a:cubicBezTo>
                    <a:pt x="263682" y="800"/>
                    <a:pt x="263709" y="413"/>
                    <a:pt x="263735" y="26"/>
                  </a:cubicBezTo>
                  <a:lnTo>
                    <a:pt x="266662" y="26"/>
                  </a:lnTo>
                  <a:cubicBezTo>
                    <a:pt x="266618" y="413"/>
                    <a:pt x="266601" y="809"/>
                    <a:pt x="266592" y="1204"/>
                  </a:cubicBezTo>
                  <a:cubicBezTo>
                    <a:pt x="266539" y="2954"/>
                    <a:pt x="266759" y="4659"/>
                    <a:pt x="267146" y="6330"/>
                  </a:cubicBezTo>
                  <a:cubicBezTo>
                    <a:pt x="267471" y="7991"/>
                    <a:pt x="268034" y="9626"/>
                    <a:pt x="268807" y="11218"/>
                  </a:cubicBezTo>
                  <a:cubicBezTo>
                    <a:pt x="269599" y="12809"/>
                    <a:pt x="270425" y="14347"/>
                    <a:pt x="271559" y="15833"/>
                  </a:cubicBezTo>
                  <a:cubicBezTo>
                    <a:pt x="272649" y="17319"/>
                    <a:pt x="274012" y="18760"/>
                    <a:pt x="275418" y="20097"/>
                  </a:cubicBezTo>
                  <a:cubicBezTo>
                    <a:pt x="275418" y="20097"/>
                    <a:pt x="276719" y="21310"/>
                    <a:pt x="278012" y="22576"/>
                  </a:cubicBezTo>
                  <a:cubicBezTo>
                    <a:pt x="279304" y="23833"/>
                    <a:pt x="280588" y="25143"/>
                    <a:pt x="280588" y="25143"/>
                  </a:cubicBezTo>
                  <a:cubicBezTo>
                    <a:pt x="280588" y="25143"/>
                    <a:pt x="282240" y="24404"/>
                    <a:pt x="283893" y="23613"/>
                  </a:cubicBezTo>
                  <a:cubicBezTo>
                    <a:pt x="285555" y="22831"/>
                    <a:pt x="287216" y="21987"/>
                    <a:pt x="287216" y="21987"/>
                  </a:cubicBezTo>
                  <a:cubicBezTo>
                    <a:pt x="289089" y="21072"/>
                    <a:pt x="290671" y="19894"/>
                    <a:pt x="292157" y="18514"/>
                  </a:cubicBezTo>
                  <a:cubicBezTo>
                    <a:pt x="293607" y="17134"/>
                    <a:pt x="294979" y="15543"/>
                    <a:pt x="295990" y="13776"/>
                  </a:cubicBezTo>
                  <a:cubicBezTo>
                    <a:pt x="297018" y="12009"/>
                    <a:pt x="297845" y="10066"/>
                    <a:pt x="298460" y="8009"/>
                  </a:cubicBezTo>
                  <a:cubicBezTo>
                    <a:pt x="299014" y="5952"/>
                    <a:pt x="299278" y="3771"/>
                    <a:pt x="299339" y="1538"/>
                  </a:cubicBezTo>
                  <a:cubicBezTo>
                    <a:pt x="299348" y="1029"/>
                    <a:pt x="299357" y="527"/>
                    <a:pt x="299339" y="35"/>
                  </a:cubicBezTo>
                  <a:lnTo>
                    <a:pt x="302267" y="35"/>
                  </a:lnTo>
                  <a:cubicBezTo>
                    <a:pt x="302267" y="545"/>
                    <a:pt x="302267" y="1064"/>
                    <a:pt x="302267" y="1574"/>
                  </a:cubicBezTo>
                  <a:cubicBezTo>
                    <a:pt x="302240" y="2884"/>
                    <a:pt x="302135" y="4185"/>
                    <a:pt x="301968" y="5451"/>
                  </a:cubicBezTo>
                  <a:cubicBezTo>
                    <a:pt x="301801" y="6716"/>
                    <a:pt x="301581" y="7965"/>
                    <a:pt x="301212" y="9169"/>
                  </a:cubicBezTo>
                  <a:cubicBezTo>
                    <a:pt x="300491" y="11578"/>
                    <a:pt x="299594" y="13846"/>
                    <a:pt x="298346" y="15903"/>
                  </a:cubicBezTo>
                  <a:cubicBezTo>
                    <a:pt x="297071" y="17952"/>
                    <a:pt x="295585" y="19798"/>
                    <a:pt x="293906" y="21371"/>
                  </a:cubicBezTo>
                  <a:cubicBezTo>
                    <a:pt x="292201" y="22954"/>
                    <a:pt x="290223" y="24255"/>
                    <a:pt x="288139" y="25283"/>
                  </a:cubicBezTo>
                  <a:cubicBezTo>
                    <a:pt x="288139" y="25283"/>
                    <a:pt x="286856" y="25899"/>
                    <a:pt x="285572" y="26514"/>
                  </a:cubicBezTo>
                  <a:cubicBezTo>
                    <a:pt x="284930" y="26813"/>
                    <a:pt x="284297" y="27103"/>
                    <a:pt x="283814" y="27332"/>
                  </a:cubicBezTo>
                  <a:cubicBezTo>
                    <a:pt x="283322" y="27543"/>
                    <a:pt x="282996" y="27692"/>
                    <a:pt x="282996" y="27692"/>
                  </a:cubicBezTo>
                  <a:cubicBezTo>
                    <a:pt x="282996" y="27692"/>
                    <a:pt x="283937" y="28738"/>
                    <a:pt x="284878" y="29784"/>
                  </a:cubicBezTo>
                  <a:cubicBezTo>
                    <a:pt x="285810" y="30857"/>
                    <a:pt x="286750" y="31938"/>
                    <a:pt x="286750" y="31938"/>
                  </a:cubicBezTo>
                  <a:cubicBezTo>
                    <a:pt x="289845" y="35499"/>
                    <a:pt x="291664" y="39842"/>
                    <a:pt x="292350" y="44624"/>
                  </a:cubicBezTo>
                  <a:cubicBezTo>
                    <a:pt x="292614" y="46989"/>
                    <a:pt x="292614" y="49459"/>
                    <a:pt x="292289" y="51956"/>
                  </a:cubicBezTo>
                  <a:cubicBezTo>
                    <a:pt x="291875" y="54417"/>
                    <a:pt x="291207" y="56923"/>
                    <a:pt x="290196" y="59358"/>
                  </a:cubicBezTo>
                  <a:cubicBezTo>
                    <a:pt x="289106" y="61758"/>
                    <a:pt x="287840" y="64017"/>
                    <a:pt x="286293" y="65986"/>
                  </a:cubicBezTo>
                  <a:cubicBezTo>
                    <a:pt x="284702" y="67938"/>
                    <a:pt x="282979" y="69679"/>
                    <a:pt x="281053" y="71103"/>
                  </a:cubicBezTo>
                  <a:cubicBezTo>
                    <a:pt x="279093" y="72501"/>
                    <a:pt x="277010" y="73635"/>
                    <a:pt x="274847" y="74444"/>
                  </a:cubicBezTo>
                  <a:cubicBezTo>
                    <a:pt x="272658" y="75244"/>
                    <a:pt x="270337" y="75692"/>
                    <a:pt x="268025" y="75833"/>
                  </a:cubicBezTo>
                  <a:cubicBezTo>
                    <a:pt x="268025" y="75833"/>
                    <a:pt x="266610" y="75903"/>
                    <a:pt x="265194" y="75982"/>
                  </a:cubicBezTo>
                  <a:cubicBezTo>
                    <a:pt x="263796" y="76052"/>
                    <a:pt x="262355" y="76061"/>
                    <a:pt x="262355" y="76061"/>
                  </a:cubicBezTo>
                  <a:cubicBezTo>
                    <a:pt x="262355" y="76061"/>
                    <a:pt x="262821" y="77397"/>
                    <a:pt x="263287" y="78725"/>
                  </a:cubicBezTo>
                  <a:cubicBezTo>
                    <a:pt x="263735" y="80079"/>
                    <a:pt x="264183" y="81433"/>
                    <a:pt x="264183" y="81433"/>
                  </a:cubicBezTo>
                  <a:cubicBezTo>
                    <a:pt x="264544" y="82549"/>
                    <a:pt x="264825" y="83683"/>
                    <a:pt x="265036" y="84835"/>
                  </a:cubicBezTo>
                  <a:cubicBezTo>
                    <a:pt x="265229" y="85978"/>
                    <a:pt x="265317" y="87120"/>
                    <a:pt x="265335" y="88281"/>
                  </a:cubicBezTo>
                  <a:cubicBezTo>
                    <a:pt x="265352" y="89441"/>
                    <a:pt x="265291" y="90611"/>
                    <a:pt x="265159" y="91789"/>
                  </a:cubicBezTo>
                  <a:cubicBezTo>
                    <a:pt x="265027" y="92967"/>
                    <a:pt x="264816" y="94145"/>
                    <a:pt x="264473" y="95279"/>
                  </a:cubicBezTo>
                  <a:cubicBezTo>
                    <a:pt x="263805" y="97556"/>
                    <a:pt x="262909" y="99885"/>
                    <a:pt x="261607" y="102013"/>
                  </a:cubicBezTo>
                  <a:cubicBezTo>
                    <a:pt x="260957" y="103076"/>
                    <a:pt x="260236" y="104123"/>
                    <a:pt x="259445" y="105134"/>
                  </a:cubicBezTo>
                  <a:cubicBezTo>
                    <a:pt x="258662" y="106153"/>
                    <a:pt x="257810" y="107138"/>
                    <a:pt x="256843" y="108035"/>
                  </a:cubicBezTo>
                  <a:cubicBezTo>
                    <a:pt x="253080" y="111709"/>
                    <a:pt x="248570" y="114232"/>
                    <a:pt x="243920" y="115375"/>
                  </a:cubicBezTo>
                  <a:cubicBezTo>
                    <a:pt x="241572" y="115920"/>
                    <a:pt x="239252" y="116219"/>
                    <a:pt x="236922" y="116105"/>
                  </a:cubicBezTo>
                  <a:cubicBezTo>
                    <a:pt x="234575" y="115982"/>
                    <a:pt x="232289" y="115551"/>
                    <a:pt x="230091" y="114804"/>
                  </a:cubicBezTo>
                  <a:cubicBezTo>
                    <a:pt x="230091" y="114804"/>
                    <a:pt x="229757" y="114690"/>
                    <a:pt x="229256" y="114514"/>
                  </a:cubicBezTo>
                  <a:cubicBezTo>
                    <a:pt x="228755" y="114338"/>
                    <a:pt x="228096" y="114118"/>
                    <a:pt x="227419" y="113854"/>
                  </a:cubicBezTo>
                  <a:cubicBezTo>
                    <a:pt x="226082" y="113336"/>
                    <a:pt x="224755" y="112826"/>
                    <a:pt x="224755" y="112826"/>
                  </a:cubicBezTo>
                  <a:cubicBezTo>
                    <a:pt x="224755" y="112826"/>
                    <a:pt x="224685" y="114241"/>
                    <a:pt x="224605" y="115657"/>
                  </a:cubicBezTo>
                  <a:cubicBezTo>
                    <a:pt x="224509" y="117090"/>
                    <a:pt x="224412" y="118522"/>
                    <a:pt x="224412" y="118522"/>
                  </a:cubicBezTo>
                  <a:cubicBezTo>
                    <a:pt x="224254" y="120896"/>
                    <a:pt x="223691" y="123094"/>
                    <a:pt x="222856" y="125274"/>
                  </a:cubicBezTo>
                  <a:cubicBezTo>
                    <a:pt x="222434" y="126355"/>
                    <a:pt x="221933" y="127428"/>
                    <a:pt x="221361" y="128465"/>
                  </a:cubicBezTo>
                  <a:cubicBezTo>
                    <a:pt x="220790" y="129511"/>
                    <a:pt x="220113" y="130452"/>
                    <a:pt x="219383" y="131410"/>
                  </a:cubicBezTo>
                  <a:cubicBezTo>
                    <a:pt x="217907" y="133283"/>
                    <a:pt x="216192" y="135094"/>
                    <a:pt x="214162" y="136544"/>
                  </a:cubicBezTo>
                  <a:cubicBezTo>
                    <a:pt x="212148" y="138021"/>
                    <a:pt x="209924" y="139375"/>
                    <a:pt x="207454" y="140298"/>
                  </a:cubicBezTo>
                  <a:cubicBezTo>
                    <a:pt x="206232" y="140782"/>
                    <a:pt x="204992" y="141195"/>
                    <a:pt x="203753" y="141538"/>
                  </a:cubicBezTo>
                  <a:cubicBezTo>
                    <a:pt x="202522" y="141889"/>
                    <a:pt x="201247" y="142065"/>
                    <a:pt x="200008" y="142223"/>
                  </a:cubicBezTo>
                  <a:cubicBezTo>
                    <a:pt x="197511" y="142522"/>
                    <a:pt x="195067" y="142549"/>
                    <a:pt x="192676" y="142136"/>
                  </a:cubicBezTo>
                  <a:cubicBezTo>
                    <a:pt x="191489" y="141951"/>
                    <a:pt x="190329" y="141696"/>
                    <a:pt x="189203" y="141371"/>
                  </a:cubicBezTo>
                  <a:cubicBezTo>
                    <a:pt x="188078" y="141054"/>
                    <a:pt x="186988" y="140650"/>
                    <a:pt x="185924" y="140131"/>
                  </a:cubicBezTo>
                  <a:cubicBezTo>
                    <a:pt x="183806" y="139120"/>
                    <a:pt x="181863" y="137845"/>
                    <a:pt x="180122" y="136316"/>
                  </a:cubicBezTo>
                  <a:cubicBezTo>
                    <a:pt x="180122" y="136316"/>
                    <a:pt x="179058" y="135401"/>
                    <a:pt x="178003" y="134399"/>
                  </a:cubicBezTo>
                  <a:cubicBezTo>
                    <a:pt x="176966" y="133415"/>
                    <a:pt x="175938" y="132430"/>
                    <a:pt x="175938" y="132430"/>
                  </a:cubicBezTo>
                  <a:cubicBezTo>
                    <a:pt x="175938" y="132430"/>
                    <a:pt x="175331" y="133714"/>
                    <a:pt x="174716" y="134988"/>
                  </a:cubicBezTo>
                  <a:cubicBezTo>
                    <a:pt x="174083" y="136272"/>
                    <a:pt x="173441" y="137555"/>
                    <a:pt x="173441" y="137555"/>
                  </a:cubicBezTo>
                  <a:cubicBezTo>
                    <a:pt x="172386" y="139692"/>
                    <a:pt x="171015" y="141494"/>
                    <a:pt x="169406" y="143190"/>
                  </a:cubicBezTo>
                  <a:cubicBezTo>
                    <a:pt x="167788" y="144870"/>
                    <a:pt x="165924" y="146382"/>
                    <a:pt x="163841" y="147516"/>
                  </a:cubicBezTo>
                  <a:cubicBezTo>
                    <a:pt x="159691" y="149916"/>
                    <a:pt x="154698" y="151190"/>
                    <a:pt x="149432" y="151146"/>
                  </a:cubicBezTo>
                  <a:cubicBezTo>
                    <a:pt x="148122" y="151111"/>
                    <a:pt x="146821" y="151015"/>
                    <a:pt x="145555" y="150848"/>
                  </a:cubicBezTo>
                  <a:cubicBezTo>
                    <a:pt x="144289" y="150689"/>
                    <a:pt x="143041" y="150452"/>
                    <a:pt x="141837" y="150083"/>
                  </a:cubicBezTo>
                  <a:cubicBezTo>
                    <a:pt x="139428" y="149362"/>
                    <a:pt x="137160" y="148465"/>
                    <a:pt x="135103" y="147217"/>
                  </a:cubicBezTo>
                  <a:cubicBezTo>
                    <a:pt x="133054" y="145942"/>
                    <a:pt x="131217" y="144456"/>
                    <a:pt x="129634" y="142777"/>
                  </a:cubicBezTo>
                  <a:cubicBezTo>
                    <a:pt x="128061" y="141063"/>
                    <a:pt x="126751" y="139094"/>
                    <a:pt x="125731" y="137010"/>
                  </a:cubicBezTo>
                  <a:cubicBezTo>
                    <a:pt x="125731" y="137010"/>
                    <a:pt x="125116" y="135727"/>
                    <a:pt x="124500" y="134452"/>
                  </a:cubicBezTo>
                  <a:cubicBezTo>
                    <a:pt x="123894" y="133186"/>
                    <a:pt x="123331" y="131867"/>
                    <a:pt x="123331" y="131867"/>
                  </a:cubicBezTo>
                  <a:cubicBezTo>
                    <a:pt x="123331" y="131867"/>
                    <a:pt x="122285" y="132808"/>
                    <a:pt x="121230" y="133749"/>
                  </a:cubicBezTo>
                  <a:cubicBezTo>
                    <a:pt x="120158" y="134681"/>
                    <a:pt x="119076" y="135621"/>
                    <a:pt x="119076" y="135621"/>
                  </a:cubicBezTo>
                  <a:cubicBezTo>
                    <a:pt x="115516" y="138716"/>
                    <a:pt x="111164" y="140527"/>
                    <a:pt x="106382" y="141204"/>
                  </a:cubicBezTo>
                  <a:cubicBezTo>
                    <a:pt x="104017" y="141467"/>
                    <a:pt x="101538" y="141467"/>
                    <a:pt x="99050" y="141133"/>
                  </a:cubicBezTo>
                  <a:cubicBezTo>
                    <a:pt x="96589" y="140720"/>
                    <a:pt x="94074" y="140061"/>
                    <a:pt x="91648" y="139032"/>
                  </a:cubicBezTo>
                  <a:cubicBezTo>
                    <a:pt x="89248" y="137933"/>
                    <a:pt x="86989" y="136685"/>
                    <a:pt x="85028" y="135120"/>
                  </a:cubicBezTo>
                  <a:cubicBezTo>
                    <a:pt x="83076" y="133529"/>
                    <a:pt x="81336" y="131806"/>
                    <a:pt x="79912" y="129872"/>
                  </a:cubicBezTo>
                  <a:cubicBezTo>
                    <a:pt x="78514" y="127911"/>
                    <a:pt x="77389" y="125828"/>
                    <a:pt x="76571" y="123665"/>
                  </a:cubicBezTo>
                  <a:cubicBezTo>
                    <a:pt x="75780" y="121467"/>
                    <a:pt x="75331" y="119155"/>
                    <a:pt x="75191" y="116843"/>
                  </a:cubicBezTo>
                  <a:cubicBezTo>
                    <a:pt x="75191" y="116843"/>
                    <a:pt x="75120" y="115428"/>
                    <a:pt x="75050" y="114013"/>
                  </a:cubicBezTo>
                  <a:cubicBezTo>
                    <a:pt x="75015" y="113309"/>
                    <a:pt x="74997" y="112606"/>
                    <a:pt x="74989" y="112061"/>
                  </a:cubicBezTo>
                  <a:cubicBezTo>
                    <a:pt x="74989" y="111525"/>
                    <a:pt x="74980" y="111173"/>
                    <a:pt x="74980" y="111173"/>
                  </a:cubicBezTo>
                  <a:cubicBezTo>
                    <a:pt x="74980" y="111173"/>
                    <a:pt x="73644" y="111639"/>
                    <a:pt x="72316" y="112105"/>
                  </a:cubicBezTo>
                  <a:lnTo>
                    <a:pt x="69600" y="113002"/>
                  </a:lnTo>
                  <a:cubicBezTo>
                    <a:pt x="68483" y="113362"/>
                    <a:pt x="67349" y="113643"/>
                    <a:pt x="66197" y="113854"/>
                  </a:cubicBezTo>
                  <a:cubicBezTo>
                    <a:pt x="65063" y="114039"/>
                    <a:pt x="63912" y="114127"/>
                    <a:pt x="62751" y="114153"/>
                  </a:cubicBezTo>
                  <a:cubicBezTo>
                    <a:pt x="61591" y="114171"/>
                    <a:pt x="60422" y="114109"/>
                    <a:pt x="59244" y="113977"/>
                  </a:cubicBezTo>
                  <a:cubicBezTo>
                    <a:pt x="58655" y="113907"/>
                    <a:pt x="58066" y="113819"/>
                    <a:pt x="57477" y="113714"/>
                  </a:cubicBezTo>
                  <a:cubicBezTo>
                    <a:pt x="56896" y="113591"/>
                    <a:pt x="56325" y="113450"/>
                    <a:pt x="55754" y="113283"/>
                  </a:cubicBezTo>
                  <a:cubicBezTo>
                    <a:pt x="54611" y="112958"/>
                    <a:pt x="53468" y="112562"/>
                    <a:pt x="52334" y="112087"/>
                  </a:cubicBezTo>
                  <a:cubicBezTo>
                    <a:pt x="51200" y="111613"/>
                    <a:pt x="50074" y="111085"/>
                    <a:pt x="49020" y="110417"/>
                  </a:cubicBezTo>
                  <a:cubicBezTo>
                    <a:pt x="47956" y="109766"/>
                    <a:pt x="46910" y="109046"/>
                    <a:pt x="45899" y="108254"/>
                  </a:cubicBezTo>
                  <a:cubicBezTo>
                    <a:pt x="45389" y="107859"/>
                    <a:pt x="44888" y="107454"/>
                    <a:pt x="44395" y="107024"/>
                  </a:cubicBezTo>
                  <a:cubicBezTo>
                    <a:pt x="43912" y="106593"/>
                    <a:pt x="43455" y="106118"/>
                    <a:pt x="42998" y="105652"/>
                  </a:cubicBezTo>
                  <a:cubicBezTo>
                    <a:pt x="39323" y="101890"/>
                    <a:pt x="36809" y="97380"/>
                    <a:pt x="35666" y="92720"/>
                  </a:cubicBezTo>
                  <a:cubicBezTo>
                    <a:pt x="35121" y="90373"/>
                    <a:pt x="34822" y="88061"/>
                    <a:pt x="34936" y="85714"/>
                  </a:cubicBezTo>
                  <a:cubicBezTo>
                    <a:pt x="35059" y="83367"/>
                    <a:pt x="35490" y="81081"/>
                    <a:pt x="36246" y="78892"/>
                  </a:cubicBezTo>
                  <a:cubicBezTo>
                    <a:pt x="36246" y="78892"/>
                    <a:pt x="36360" y="78558"/>
                    <a:pt x="36536" y="78057"/>
                  </a:cubicBezTo>
                  <a:cubicBezTo>
                    <a:pt x="36712" y="77556"/>
                    <a:pt x="36940" y="76888"/>
                    <a:pt x="37204" y="76219"/>
                  </a:cubicBezTo>
                  <a:cubicBezTo>
                    <a:pt x="37723" y="74892"/>
                    <a:pt x="38233" y="73556"/>
                    <a:pt x="38233" y="73556"/>
                  </a:cubicBezTo>
                  <a:cubicBezTo>
                    <a:pt x="38233" y="73556"/>
                    <a:pt x="36817" y="73485"/>
                    <a:pt x="35402" y="73406"/>
                  </a:cubicBezTo>
                  <a:cubicBezTo>
                    <a:pt x="33969" y="73310"/>
                    <a:pt x="32536" y="73213"/>
                    <a:pt x="32536" y="73213"/>
                  </a:cubicBezTo>
                  <a:cubicBezTo>
                    <a:pt x="30162" y="73055"/>
                    <a:pt x="27973" y="72483"/>
                    <a:pt x="25784" y="71648"/>
                  </a:cubicBezTo>
                  <a:cubicBezTo>
                    <a:pt x="24703" y="71226"/>
                    <a:pt x="23631" y="70725"/>
                    <a:pt x="22593" y="70153"/>
                  </a:cubicBezTo>
                  <a:cubicBezTo>
                    <a:pt x="21565" y="69573"/>
                    <a:pt x="20606" y="68896"/>
                    <a:pt x="19657" y="68167"/>
                  </a:cubicBezTo>
                  <a:cubicBezTo>
                    <a:pt x="17776" y="66690"/>
                    <a:pt x="15974" y="64967"/>
                    <a:pt x="14532" y="62936"/>
                  </a:cubicBezTo>
                  <a:cubicBezTo>
                    <a:pt x="13046" y="60923"/>
                    <a:pt x="11710" y="58690"/>
                    <a:pt x="10778" y="56219"/>
                  </a:cubicBezTo>
                  <a:cubicBezTo>
                    <a:pt x="10294" y="54998"/>
                    <a:pt x="9881" y="53758"/>
                    <a:pt x="9538" y="52527"/>
                  </a:cubicBezTo>
                  <a:cubicBezTo>
                    <a:pt x="9196" y="51288"/>
                    <a:pt x="9020" y="50022"/>
                    <a:pt x="8861" y="48782"/>
                  </a:cubicBezTo>
                  <a:cubicBezTo>
                    <a:pt x="8712" y="47534"/>
                    <a:pt x="8642" y="46303"/>
                    <a:pt x="8633" y="45081"/>
                  </a:cubicBezTo>
                  <a:cubicBezTo>
                    <a:pt x="8624" y="43868"/>
                    <a:pt x="8782" y="42637"/>
                    <a:pt x="8958" y="41459"/>
                  </a:cubicBezTo>
                  <a:cubicBezTo>
                    <a:pt x="9635" y="36729"/>
                    <a:pt x="11736" y="32378"/>
                    <a:pt x="14796" y="28914"/>
                  </a:cubicBezTo>
                  <a:cubicBezTo>
                    <a:pt x="14796" y="28914"/>
                    <a:pt x="15719" y="27850"/>
                    <a:pt x="16721" y="26795"/>
                  </a:cubicBezTo>
                  <a:lnTo>
                    <a:pt x="18690" y="24730"/>
                  </a:lnTo>
                  <a:cubicBezTo>
                    <a:pt x="18690" y="24730"/>
                    <a:pt x="17407" y="24123"/>
                    <a:pt x="16132" y="23508"/>
                  </a:cubicBezTo>
                  <a:cubicBezTo>
                    <a:pt x="14848" y="22866"/>
                    <a:pt x="13565" y="22233"/>
                    <a:pt x="13565" y="22233"/>
                  </a:cubicBezTo>
                  <a:cubicBezTo>
                    <a:pt x="11560" y="21239"/>
                    <a:pt x="9855" y="19965"/>
                    <a:pt x="8237" y="18470"/>
                  </a:cubicBezTo>
                  <a:cubicBezTo>
                    <a:pt x="6655" y="16976"/>
                    <a:pt x="5152" y="15261"/>
                    <a:pt x="4035" y="13345"/>
                  </a:cubicBezTo>
                  <a:cubicBezTo>
                    <a:pt x="2892" y="11429"/>
                    <a:pt x="1899" y="9327"/>
                    <a:pt x="1222" y="7094"/>
                  </a:cubicBezTo>
                  <a:cubicBezTo>
                    <a:pt x="589" y="4862"/>
                    <a:pt x="167" y="2488"/>
                    <a:pt x="0" y="44"/>
                  </a:cubicBezTo>
                  <a:lnTo>
                    <a:pt x="2936" y="44"/>
                  </a:lnTo>
                  <a:cubicBezTo>
                    <a:pt x="3270" y="4149"/>
                    <a:pt x="4360" y="8009"/>
                    <a:pt x="6444" y="11261"/>
                  </a:cubicBezTo>
                  <a:cubicBezTo>
                    <a:pt x="8396" y="14523"/>
                    <a:pt x="11270" y="17160"/>
                    <a:pt x="14602" y="189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4C5BDEA3-C298-4AA1-2267-A09312D7C7D5}"/>
                </a:ext>
              </a:extLst>
            </p:cNvPr>
            <p:cNvSpPr/>
            <p:nvPr/>
          </p:nvSpPr>
          <p:spPr>
            <a:xfrm>
              <a:off x="7911858" y="3846178"/>
              <a:ext cx="302248" cy="151121"/>
            </a:xfrm>
            <a:custGeom>
              <a:avLst/>
              <a:gdLst>
                <a:gd name="connsiteX0" fmla="*/ 41169 w 302248"/>
                <a:gd name="connsiteY0" fmla="*/ 78366 h 151121"/>
                <a:gd name="connsiteX1" fmla="*/ 37529 w 302248"/>
                <a:gd name="connsiteY1" fmla="*/ 78506 h 151121"/>
                <a:gd name="connsiteX2" fmla="*/ 33837 w 302248"/>
                <a:gd name="connsiteY2" fmla="*/ 78726 h 151121"/>
                <a:gd name="connsiteX3" fmla="*/ 27930 w 302248"/>
                <a:gd name="connsiteY3" fmla="*/ 80036 h 151121"/>
                <a:gd name="connsiteX4" fmla="*/ 25152 w 302248"/>
                <a:gd name="connsiteY4" fmla="*/ 81293 h 151121"/>
                <a:gd name="connsiteX5" fmla="*/ 23815 w 302248"/>
                <a:gd name="connsiteY5" fmla="*/ 82058 h 151121"/>
                <a:gd name="connsiteX6" fmla="*/ 22567 w 302248"/>
                <a:gd name="connsiteY6" fmla="*/ 82946 h 151121"/>
                <a:gd name="connsiteX7" fmla="*/ 18066 w 302248"/>
                <a:gd name="connsiteY7" fmla="*/ 87324 h 151121"/>
                <a:gd name="connsiteX8" fmla="*/ 14752 w 302248"/>
                <a:gd name="connsiteY8" fmla="*/ 92959 h 151121"/>
                <a:gd name="connsiteX9" fmla="*/ 12985 w 302248"/>
                <a:gd name="connsiteY9" fmla="*/ 99262 h 151121"/>
                <a:gd name="connsiteX10" fmla="*/ 12747 w 302248"/>
                <a:gd name="connsiteY10" fmla="*/ 102427 h 151121"/>
                <a:gd name="connsiteX11" fmla="*/ 12932 w 302248"/>
                <a:gd name="connsiteY11" fmla="*/ 105539 h 151121"/>
                <a:gd name="connsiteX12" fmla="*/ 13494 w 302248"/>
                <a:gd name="connsiteY12" fmla="*/ 108537 h 151121"/>
                <a:gd name="connsiteX13" fmla="*/ 14523 w 302248"/>
                <a:gd name="connsiteY13" fmla="*/ 111420 h 151121"/>
                <a:gd name="connsiteX14" fmla="*/ 17644 w 302248"/>
                <a:gd name="connsiteY14" fmla="*/ 116581 h 151121"/>
                <a:gd name="connsiteX15" fmla="*/ 18391 w 302248"/>
                <a:gd name="connsiteY15" fmla="*/ 117469 h 151121"/>
                <a:gd name="connsiteX16" fmla="*/ 20053 w 302248"/>
                <a:gd name="connsiteY16" fmla="*/ 119403 h 151121"/>
                <a:gd name="connsiteX17" fmla="*/ 22488 w 302248"/>
                <a:gd name="connsiteY17" fmla="*/ 122128 h 151121"/>
                <a:gd name="connsiteX18" fmla="*/ 25864 w 302248"/>
                <a:gd name="connsiteY18" fmla="*/ 120800 h 151121"/>
                <a:gd name="connsiteX19" fmla="*/ 28176 w 302248"/>
                <a:gd name="connsiteY19" fmla="*/ 119939 h 151121"/>
                <a:gd name="connsiteX20" fmla="*/ 29222 w 302248"/>
                <a:gd name="connsiteY20" fmla="*/ 119561 h 151121"/>
                <a:gd name="connsiteX21" fmla="*/ 34479 w 302248"/>
                <a:gd name="connsiteY21" fmla="*/ 117205 h 151121"/>
                <a:gd name="connsiteX22" fmla="*/ 36747 w 302248"/>
                <a:gd name="connsiteY22" fmla="*/ 115719 h 151121"/>
                <a:gd name="connsiteX23" fmla="*/ 38857 w 302248"/>
                <a:gd name="connsiteY23" fmla="*/ 114084 h 151121"/>
                <a:gd name="connsiteX24" fmla="*/ 40712 w 302248"/>
                <a:gd name="connsiteY24" fmla="*/ 112264 h 151121"/>
                <a:gd name="connsiteX25" fmla="*/ 42329 w 302248"/>
                <a:gd name="connsiteY25" fmla="*/ 110277 h 151121"/>
                <a:gd name="connsiteX26" fmla="*/ 44861 w 302248"/>
                <a:gd name="connsiteY26" fmla="*/ 105812 h 151121"/>
                <a:gd name="connsiteX27" fmla="*/ 46321 w 302248"/>
                <a:gd name="connsiteY27" fmla="*/ 100888 h 151121"/>
                <a:gd name="connsiteX28" fmla="*/ 46672 w 302248"/>
                <a:gd name="connsiteY28" fmla="*/ 95746 h 151121"/>
                <a:gd name="connsiteX29" fmla="*/ 46558 w 302248"/>
                <a:gd name="connsiteY29" fmla="*/ 94418 h 151121"/>
                <a:gd name="connsiteX30" fmla="*/ 46417 w 302248"/>
                <a:gd name="connsiteY30" fmla="*/ 93100 h 151121"/>
                <a:gd name="connsiteX31" fmla="*/ 45899 w 302248"/>
                <a:gd name="connsiteY31" fmla="*/ 90427 h 151121"/>
                <a:gd name="connsiteX32" fmla="*/ 43982 w 302248"/>
                <a:gd name="connsiteY32" fmla="*/ 85003 h 151121"/>
                <a:gd name="connsiteX33" fmla="*/ 42540 w 302248"/>
                <a:gd name="connsiteY33" fmla="*/ 81715 h 151121"/>
                <a:gd name="connsiteX34" fmla="*/ 41143 w 302248"/>
                <a:gd name="connsiteY34" fmla="*/ 78348 h 151121"/>
                <a:gd name="connsiteX35" fmla="*/ 77397 w 302248"/>
                <a:gd name="connsiteY35" fmla="*/ 41785 h 151121"/>
                <a:gd name="connsiteX36" fmla="*/ 73995 w 302248"/>
                <a:gd name="connsiteY36" fmla="*/ 40537 h 151121"/>
                <a:gd name="connsiteX37" fmla="*/ 70514 w 302248"/>
                <a:gd name="connsiteY37" fmla="*/ 39350 h 151121"/>
                <a:gd name="connsiteX38" fmla="*/ 58470 w 302248"/>
                <a:gd name="connsiteY38" fmla="*/ 38920 h 151121"/>
                <a:gd name="connsiteX39" fmla="*/ 52668 w 302248"/>
                <a:gd name="connsiteY39" fmla="*/ 41267 h 151121"/>
                <a:gd name="connsiteX40" fmla="*/ 47463 w 302248"/>
                <a:gd name="connsiteY40" fmla="*/ 45205 h 151121"/>
                <a:gd name="connsiteX41" fmla="*/ 46294 w 302248"/>
                <a:gd name="connsiteY41" fmla="*/ 46392 h 151121"/>
                <a:gd name="connsiteX42" fmla="*/ 45248 w 302248"/>
                <a:gd name="connsiteY42" fmla="*/ 47676 h 151121"/>
                <a:gd name="connsiteX43" fmla="*/ 43420 w 302248"/>
                <a:gd name="connsiteY43" fmla="*/ 50348 h 151121"/>
                <a:gd name="connsiteX44" fmla="*/ 40967 w 302248"/>
                <a:gd name="connsiteY44" fmla="*/ 56115 h 151121"/>
                <a:gd name="connsiteX45" fmla="*/ 41099 w 302248"/>
                <a:gd name="connsiteY45" fmla="*/ 68124 h 151121"/>
                <a:gd name="connsiteX46" fmla="*/ 41424 w 302248"/>
                <a:gd name="connsiteY46" fmla="*/ 69214 h 151121"/>
                <a:gd name="connsiteX47" fmla="*/ 42224 w 302248"/>
                <a:gd name="connsiteY47" fmla="*/ 71640 h 151121"/>
                <a:gd name="connsiteX48" fmla="*/ 43428 w 302248"/>
                <a:gd name="connsiteY48" fmla="*/ 75095 h 151121"/>
                <a:gd name="connsiteX49" fmla="*/ 47050 w 302248"/>
                <a:gd name="connsiteY49" fmla="*/ 75166 h 151121"/>
                <a:gd name="connsiteX50" fmla="*/ 49512 w 302248"/>
                <a:gd name="connsiteY50" fmla="*/ 75253 h 151121"/>
                <a:gd name="connsiteX51" fmla="*/ 50646 w 302248"/>
                <a:gd name="connsiteY51" fmla="*/ 75324 h 151121"/>
                <a:gd name="connsiteX52" fmla="*/ 61644 w 302248"/>
                <a:gd name="connsiteY52" fmla="*/ 73952 h 151121"/>
                <a:gd name="connsiteX53" fmla="*/ 66321 w 302248"/>
                <a:gd name="connsiteY53" fmla="*/ 71772 h 151121"/>
                <a:gd name="connsiteX54" fmla="*/ 68430 w 302248"/>
                <a:gd name="connsiteY54" fmla="*/ 70313 h 151121"/>
                <a:gd name="connsiteX55" fmla="*/ 69406 w 302248"/>
                <a:gd name="connsiteY55" fmla="*/ 69478 h 151121"/>
                <a:gd name="connsiteX56" fmla="*/ 70382 w 302248"/>
                <a:gd name="connsiteY56" fmla="*/ 68607 h 151121"/>
                <a:gd name="connsiteX57" fmla="*/ 73617 w 302248"/>
                <a:gd name="connsiteY57" fmla="*/ 64607 h 151121"/>
                <a:gd name="connsiteX58" fmla="*/ 75885 w 302248"/>
                <a:gd name="connsiteY58" fmla="*/ 59957 h 151121"/>
                <a:gd name="connsiteX59" fmla="*/ 77529 w 302248"/>
                <a:gd name="connsiteY59" fmla="*/ 49029 h 151121"/>
                <a:gd name="connsiteX60" fmla="*/ 77433 w 302248"/>
                <a:gd name="connsiteY60" fmla="*/ 45425 h 151121"/>
                <a:gd name="connsiteX61" fmla="*/ 77415 w 302248"/>
                <a:gd name="connsiteY61" fmla="*/ 41768 h 151121"/>
                <a:gd name="connsiteX62" fmla="*/ 124878 w 302248"/>
                <a:gd name="connsiteY62" fmla="*/ 21882 h 151121"/>
                <a:gd name="connsiteX63" fmla="*/ 124052 w 302248"/>
                <a:gd name="connsiteY63" fmla="*/ 21100 h 151121"/>
                <a:gd name="connsiteX64" fmla="*/ 122215 w 302248"/>
                <a:gd name="connsiteY64" fmla="*/ 19421 h 151121"/>
                <a:gd name="connsiteX65" fmla="*/ 119463 w 302248"/>
                <a:gd name="connsiteY65" fmla="*/ 16994 h 151121"/>
                <a:gd name="connsiteX66" fmla="*/ 108501 w 302248"/>
                <a:gd name="connsiteY66" fmla="*/ 11983 h 151121"/>
                <a:gd name="connsiteX67" fmla="*/ 95894 w 302248"/>
                <a:gd name="connsiteY67" fmla="*/ 13575 h 151121"/>
                <a:gd name="connsiteX68" fmla="*/ 92896 w 302248"/>
                <a:gd name="connsiteY68" fmla="*/ 14981 h 151121"/>
                <a:gd name="connsiteX69" fmla="*/ 90189 w 302248"/>
                <a:gd name="connsiteY69" fmla="*/ 16775 h 151121"/>
                <a:gd name="connsiteX70" fmla="*/ 87762 w 302248"/>
                <a:gd name="connsiteY70" fmla="*/ 18805 h 151121"/>
                <a:gd name="connsiteX71" fmla="*/ 85705 w 302248"/>
                <a:gd name="connsiteY71" fmla="*/ 21161 h 151121"/>
                <a:gd name="connsiteX72" fmla="*/ 82663 w 302248"/>
                <a:gd name="connsiteY72" fmla="*/ 26427 h 151121"/>
                <a:gd name="connsiteX73" fmla="*/ 81239 w 302248"/>
                <a:gd name="connsiteY73" fmla="*/ 32335 h 151121"/>
                <a:gd name="connsiteX74" fmla="*/ 80923 w 302248"/>
                <a:gd name="connsiteY74" fmla="*/ 35983 h 151121"/>
                <a:gd name="connsiteX75" fmla="*/ 80729 w 302248"/>
                <a:gd name="connsiteY75" fmla="*/ 39649 h 151121"/>
                <a:gd name="connsiteX76" fmla="*/ 84035 w 302248"/>
                <a:gd name="connsiteY76" fmla="*/ 41082 h 151121"/>
                <a:gd name="connsiteX77" fmla="*/ 87305 w 302248"/>
                <a:gd name="connsiteY77" fmla="*/ 42638 h 151121"/>
                <a:gd name="connsiteX78" fmla="*/ 92668 w 302248"/>
                <a:gd name="connsiteY78" fmla="*/ 44643 h 151121"/>
                <a:gd name="connsiteX79" fmla="*/ 97986 w 302248"/>
                <a:gd name="connsiteY79" fmla="*/ 45557 h 151121"/>
                <a:gd name="connsiteX80" fmla="*/ 100571 w 302248"/>
                <a:gd name="connsiteY80" fmla="*/ 45557 h 151121"/>
                <a:gd name="connsiteX81" fmla="*/ 103138 w 302248"/>
                <a:gd name="connsiteY81" fmla="*/ 45337 h 151121"/>
                <a:gd name="connsiteX82" fmla="*/ 105626 w 302248"/>
                <a:gd name="connsiteY82" fmla="*/ 44774 h 151121"/>
                <a:gd name="connsiteX83" fmla="*/ 108079 w 302248"/>
                <a:gd name="connsiteY83" fmla="*/ 43974 h 151121"/>
                <a:gd name="connsiteX84" fmla="*/ 116465 w 302248"/>
                <a:gd name="connsiteY84" fmla="*/ 38102 h 151121"/>
                <a:gd name="connsiteX85" fmla="*/ 122171 w 302248"/>
                <a:gd name="connsiteY85" fmla="*/ 28634 h 151121"/>
                <a:gd name="connsiteX86" fmla="*/ 123463 w 302248"/>
                <a:gd name="connsiteY86" fmla="*/ 25267 h 151121"/>
                <a:gd name="connsiteX87" fmla="*/ 124404 w 302248"/>
                <a:gd name="connsiteY87" fmla="*/ 22937 h 151121"/>
                <a:gd name="connsiteX88" fmla="*/ 124852 w 302248"/>
                <a:gd name="connsiteY88" fmla="*/ 21891 h 151121"/>
                <a:gd name="connsiteX89" fmla="*/ 176377 w 302248"/>
                <a:gd name="connsiteY89" fmla="*/ 21698 h 151121"/>
                <a:gd name="connsiteX90" fmla="*/ 174847 w 302248"/>
                <a:gd name="connsiteY90" fmla="*/ 18392 h 151121"/>
                <a:gd name="connsiteX91" fmla="*/ 173230 w 302248"/>
                <a:gd name="connsiteY91" fmla="*/ 15069 h 151121"/>
                <a:gd name="connsiteX92" fmla="*/ 169757 w 302248"/>
                <a:gd name="connsiteY92" fmla="*/ 10120 h 151121"/>
                <a:gd name="connsiteX93" fmla="*/ 165019 w 302248"/>
                <a:gd name="connsiteY93" fmla="*/ 6278 h 151121"/>
                <a:gd name="connsiteX94" fmla="*/ 159252 w 302248"/>
                <a:gd name="connsiteY94" fmla="*/ 3808 h 151121"/>
                <a:gd name="connsiteX95" fmla="*/ 152782 w 302248"/>
                <a:gd name="connsiteY95" fmla="*/ 2920 h 151121"/>
                <a:gd name="connsiteX96" fmla="*/ 151120 w 302248"/>
                <a:gd name="connsiteY96" fmla="*/ 2920 h 151121"/>
                <a:gd name="connsiteX97" fmla="*/ 149485 w 302248"/>
                <a:gd name="connsiteY97" fmla="*/ 3087 h 151121"/>
                <a:gd name="connsiteX98" fmla="*/ 146303 w 302248"/>
                <a:gd name="connsiteY98" fmla="*/ 3685 h 151121"/>
                <a:gd name="connsiteX99" fmla="*/ 143287 w 302248"/>
                <a:gd name="connsiteY99" fmla="*/ 4634 h 151121"/>
                <a:gd name="connsiteX100" fmla="*/ 140483 w 302248"/>
                <a:gd name="connsiteY100" fmla="*/ 6023 h 151121"/>
                <a:gd name="connsiteX101" fmla="*/ 135656 w 302248"/>
                <a:gd name="connsiteY101" fmla="*/ 9715 h 151121"/>
                <a:gd name="connsiteX102" fmla="*/ 132070 w 302248"/>
                <a:gd name="connsiteY102" fmla="*/ 14621 h 151121"/>
                <a:gd name="connsiteX103" fmla="*/ 130373 w 302248"/>
                <a:gd name="connsiteY103" fmla="*/ 17856 h 151121"/>
                <a:gd name="connsiteX104" fmla="*/ 128782 w 302248"/>
                <a:gd name="connsiteY104" fmla="*/ 21170 h 151121"/>
                <a:gd name="connsiteX105" fmla="*/ 131287 w 302248"/>
                <a:gd name="connsiteY105" fmla="*/ 23764 h 151121"/>
                <a:gd name="connsiteX106" fmla="*/ 133714 w 302248"/>
                <a:gd name="connsiteY106" fmla="*/ 26463 h 151121"/>
                <a:gd name="connsiteX107" fmla="*/ 137898 w 302248"/>
                <a:gd name="connsiteY107" fmla="*/ 30375 h 151121"/>
                <a:gd name="connsiteX108" fmla="*/ 142461 w 302248"/>
                <a:gd name="connsiteY108" fmla="*/ 33267 h 151121"/>
                <a:gd name="connsiteX109" fmla="*/ 144852 w 302248"/>
                <a:gd name="connsiteY109" fmla="*/ 34260 h 151121"/>
                <a:gd name="connsiteX110" fmla="*/ 147314 w 302248"/>
                <a:gd name="connsiteY110" fmla="*/ 35043 h 151121"/>
                <a:gd name="connsiteX111" fmla="*/ 149837 w 302248"/>
                <a:gd name="connsiteY111" fmla="*/ 35500 h 151121"/>
                <a:gd name="connsiteX112" fmla="*/ 151120 w 302248"/>
                <a:gd name="connsiteY112" fmla="*/ 35597 h 151121"/>
                <a:gd name="connsiteX113" fmla="*/ 152421 w 302248"/>
                <a:gd name="connsiteY113" fmla="*/ 35676 h 151121"/>
                <a:gd name="connsiteX114" fmla="*/ 157546 w 302248"/>
                <a:gd name="connsiteY114" fmla="*/ 35131 h 151121"/>
                <a:gd name="connsiteX115" fmla="*/ 162434 w 302248"/>
                <a:gd name="connsiteY115" fmla="*/ 33469 h 151121"/>
                <a:gd name="connsiteX116" fmla="*/ 167050 w 302248"/>
                <a:gd name="connsiteY116" fmla="*/ 30726 h 151121"/>
                <a:gd name="connsiteX117" fmla="*/ 171313 w 302248"/>
                <a:gd name="connsiteY117" fmla="*/ 26876 h 151121"/>
                <a:gd name="connsiteX118" fmla="*/ 173793 w 302248"/>
                <a:gd name="connsiteY118" fmla="*/ 24282 h 151121"/>
                <a:gd name="connsiteX119" fmla="*/ 176368 w 302248"/>
                <a:gd name="connsiteY119" fmla="*/ 21706 h 151121"/>
                <a:gd name="connsiteX120" fmla="*/ 224008 w 302248"/>
                <a:gd name="connsiteY120" fmla="*/ 41232 h 151121"/>
                <a:gd name="connsiteX121" fmla="*/ 223867 w 302248"/>
                <a:gd name="connsiteY121" fmla="*/ 37592 h 151121"/>
                <a:gd name="connsiteX122" fmla="*/ 223647 w 302248"/>
                <a:gd name="connsiteY122" fmla="*/ 33909 h 151121"/>
                <a:gd name="connsiteX123" fmla="*/ 222346 w 302248"/>
                <a:gd name="connsiteY123" fmla="*/ 28001 h 151121"/>
                <a:gd name="connsiteX124" fmla="*/ 219445 w 302248"/>
                <a:gd name="connsiteY124" fmla="*/ 22638 h 151121"/>
                <a:gd name="connsiteX125" fmla="*/ 215076 w 302248"/>
                <a:gd name="connsiteY125" fmla="*/ 18128 h 151121"/>
                <a:gd name="connsiteX126" fmla="*/ 209441 w 302248"/>
                <a:gd name="connsiteY126" fmla="*/ 14814 h 151121"/>
                <a:gd name="connsiteX127" fmla="*/ 203146 w 302248"/>
                <a:gd name="connsiteY127" fmla="*/ 13047 h 151121"/>
                <a:gd name="connsiteX128" fmla="*/ 199981 w 302248"/>
                <a:gd name="connsiteY128" fmla="*/ 12801 h 151121"/>
                <a:gd name="connsiteX129" fmla="*/ 196869 w 302248"/>
                <a:gd name="connsiteY129" fmla="*/ 12986 h 151121"/>
                <a:gd name="connsiteX130" fmla="*/ 193872 w 302248"/>
                <a:gd name="connsiteY130" fmla="*/ 13548 h 151121"/>
                <a:gd name="connsiteX131" fmla="*/ 190988 w 302248"/>
                <a:gd name="connsiteY131" fmla="*/ 14577 h 151121"/>
                <a:gd name="connsiteX132" fmla="*/ 185819 w 302248"/>
                <a:gd name="connsiteY132" fmla="*/ 17698 h 151121"/>
                <a:gd name="connsiteX133" fmla="*/ 184931 w 302248"/>
                <a:gd name="connsiteY133" fmla="*/ 18436 h 151121"/>
                <a:gd name="connsiteX134" fmla="*/ 182997 w 302248"/>
                <a:gd name="connsiteY134" fmla="*/ 20098 h 151121"/>
                <a:gd name="connsiteX135" fmla="*/ 180263 w 302248"/>
                <a:gd name="connsiteY135" fmla="*/ 22533 h 151121"/>
                <a:gd name="connsiteX136" fmla="*/ 181590 w 302248"/>
                <a:gd name="connsiteY136" fmla="*/ 25909 h 151121"/>
                <a:gd name="connsiteX137" fmla="*/ 182443 w 302248"/>
                <a:gd name="connsiteY137" fmla="*/ 28212 h 151121"/>
                <a:gd name="connsiteX138" fmla="*/ 182812 w 302248"/>
                <a:gd name="connsiteY138" fmla="*/ 29267 h 151121"/>
                <a:gd name="connsiteX139" fmla="*/ 185168 w 302248"/>
                <a:gd name="connsiteY139" fmla="*/ 34524 h 151121"/>
                <a:gd name="connsiteX140" fmla="*/ 186645 w 302248"/>
                <a:gd name="connsiteY140" fmla="*/ 36792 h 151121"/>
                <a:gd name="connsiteX141" fmla="*/ 188280 w 302248"/>
                <a:gd name="connsiteY141" fmla="*/ 38911 h 151121"/>
                <a:gd name="connsiteX142" fmla="*/ 190100 w 302248"/>
                <a:gd name="connsiteY142" fmla="*/ 40766 h 151121"/>
                <a:gd name="connsiteX143" fmla="*/ 192078 w 302248"/>
                <a:gd name="connsiteY143" fmla="*/ 42392 h 151121"/>
                <a:gd name="connsiteX144" fmla="*/ 196544 w 302248"/>
                <a:gd name="connsiteY144" fmla="*/ 44924 h 151121"/>
                <a:gd name="connsiteX145" fmla="*/ 201467 w 302248"/>
                <a:gd name="connsiteY145" fmla="*/ 46383 h 151121"/>
                <a:gd name="connsiteX146" fmla="*/ 206610 w 302248"/>
                <a:gd name="connsiteY146" fmla="*/ 46744 h 151121"/>
                <a:gd name="connsiteX147" fmla="*/ 211929 w 302248"/>
                <a:gd name="connsiteY147" fmla="*/ 45988 h 151121"/>
                <a:gd name="connsiteX148" fmla="*/ 217344 w 302248"/>
                <a:gd name="connsiteY148" fmla="*/ 44071 h 151121"/>
                <a:gd name="connsiteX149" fmla="*/ 220632 w 302248"/>
                <a:gd name="connsiteY149" fmla="*/ 42629 h 151121"/>
                <a:gd name="connsiteX150" fmla="*/ 223999 w 302248"/>
                <a:gd name="connsiteY150" fmla="*/ 41232 h 151121"/>
                <a:gd name="connsiteX151" fmla="*/ 260552 w 302248"/>
                <a:gd name="connsiteY151" fmla="*/ 77504 h 151121"/>
                <a:gd name="connsiteX152" fmla="*/ 260948 w 302248"/>
                <a:gd name="connsiteY152" fmla="*/ 76449 h 151121"/>
                <a:gd name="connsiteX153" fmla="*/ 261801 w 302248"/>
                <a:gd name="connsiteY153" fmla="*/ 74102 h 151121"/>
                <a:gd name="connsiteX154" fmla="*/ 262988 w 302248"/>
                <a:gd name="connsiteY154" fmla="*/ 70621 h 151121"/>
                <a:gd name="connsiteX155" fmla="*/ 263427 w 302248"/>
                <a:gd name="connsiteY155" fmla="*/ 58577 h 151121"/>
                <a:gd name="connsiteX156" fmla="*/ 261080 w 302248"/>
                <a:gd name="connsiteY156" fmla="*/ 52774 h 151121"/>
                <a:gd name="connsiteX157" fmla="*/ 257150 w 302248"/>
                <a:gd name="connsiteY157" fmla="*/ 47561 h 151121"/>
                <a:gd name="connsiteX158" fmla="*/ 255964 w 302248"/>
                <a:gd name="connsiteY158" fmla="*/ 46392 h 151121"/>
                <a:gd name="connsiteX159" fmla="*/ 254689 w 302248"/>
                <a:gd name="connsiteY159" fmla="*/ 45346 h 151121"/>
                <a:gd name="connsiteX160" fmla="*/ 252016 w 302248"/>
                <a:gd name="connsiteY160" fmla="*/ 43517 h 151121"/>
                <a:gd name="connsiteX161" fmla="*/ 246249 w 302248"/>
                <a:gd name="connsiteY161" fmla="*/ 41056 h 151121"/>
                <a:gd name="connsiteX162" fmla="*/ 234241 w 302248"/>
                <a:gd name="connsiteY162" fmla="*/ 41179 h 151121"/>
                <a:gd name="connsiteX163" fmla="*/ 233142 w 302248"/>
                <a:gd name="connsiteY163" fmla="*/ 41504 h 151121"/>
                <a:gd name="connsiteX164" fmla="*/ 230724 w 302248"/>
                <a:gd name="connsiteY164" fmla="*/ 42295 h 151121"/>
                <a:gd name="connsiteX165" fmla="*/ 227260 w 302248"/>
                <a:gd name="connsiteY165" fmla="*/ 43500 h 151121"/>
                <a:gd name="connsiteX166" fmla="*/ 227190 w 302248"/>
                <a:gd name="connsiteY166" fmla="*/ 47122 h 151121"/>
                <a:gd name="connsiteX167" fmla="*/ 227093 w 302248"/>
                <a:gd name="connsiteY167" fmla="*/ 49583 h 151121"/>
                <a:gd name="connsiteX168" fmla="*/ 227023 w 302248"/>
                <a:gd name="connsiteY168" fmla="*/ 50717 h 151121"/>
                <a:gd name="connsiteX169" fmla="*/ 228386 w 302248"/>
                <a:gd name="connsiteY169" fmla="*/ 61715 h 151121"/>
                <a:gd name="connsiteX170" fmla="*/ 230566 w 302248"/>
                <a:gd name="connsiteY170" fmla="*/ 66392 h 151121"/>
                <a:gd name="connsiteX171" fmla="*/ 232025 w 302248"/>
                <a:gd name="connsiteY171" fmla="*/ 68502 h 151121"/>
                <a:gd name="connsiteX172" fmla="*/ 232860 w 302248"/>
                <a:gd name="connsiteY172" fmla="*/ 69478 h 151121"/>
                <a:gd name="connsiteX173" fmla="*/ 233722 w 302248"/>
                <a:gd name="connsiteY173" fmla="*/ 70453 h 151121"/>
                <a:gd name="connsiteX174" fmla="*/ 237713 w 302248"/>
                <a:gd name="connsiteY174" fmla="*/ 73689 h 151121"/>
                <a:gd name="connsiteX175" fmla="*/ 242364 w 302248"/>
                <a:gd name="connsiteY175" fmla="*/ 75957 h 151121"/>
                <a:gd name="connsiteX176" fmla="*/ 253291 w 302248"/>
                <a:gd name="connsiteY176" fmla="*/ 77609 h 151121"/>
                <a:gd name="connsiteX177" fmla="*/ 256895 w 302248"/>
                <a:gd name="connsiteY177" fmla="*/ 77522 h 151121"/>
                <a:gd name="connsiteX178" fmla="*/ 259410 w 302248"/>
                <a:gd name="connsiteY178" fmla="*/ 77504 h 151121"/>
                <a:gd name="connsiteX179" fmla="*/ 260552 w 302248"/>
                <a:gd name="connsiteY179" fmla="*/ 77504 h 151121"/>
                <a:gd name="connsiteX180" fmla="*/ 280412 w 302248"/>
                <a:gd name="connsiteY180" fmla="*/ 124994 h 151121"/>
                <a:gd name="connsiteX181" fmla="*/ 281203 w 302248"/>
                <a:gd name="connsiteY181" fmla="*/ 124167 h 151121"/>
                <a:gd name="connsiteX182" fmla="*/ 282882 w 302248"/>
                <a:gd name="connsiteY182" fmla="*/ 122330 h 151121"/>
                <a:gd name="connsiteX183" fmla="*/ 285308 w 302248"/>
                <a:gd name="connsiteY183" fmla="*/ 119579 h 151121"/>
                <a:gd name="connsiteX184" fmla="*/ 288596 w 302248"/>
                <a:gd name="connsiteY184" fmla="*/ 114471 h 151121"/>
                <a:gd name="connsiteX185" fmla="*/ 290328 w 302248"/>
                <a:gd name="connsiteY185" fmla="*/ 108625 h 151121"/>
                <a:gd name="connsiteX186" fmla="*/ 288755 w 302248"/>
                <a:gd name="connsiteY186" fmla="*/ 96027 h 151121"/>
                <a:gd name="connsiteX187" fmla="*/ 287348 w 302248"/>
                <a:gd name="connsiteY187" fmla="*/ 93020 h 151121"/>
                <a:gd name="connsiteX188" fmla="*/ 285555 w 302248"/>
                <a:gd name="connsiteY188" fmla="*/ 90313 h 151121"/>
                <a:gd name="connsiteX189" fmla="*/ 283515 w 302248"/>
                <a:gd name="connsiteY189" fmla="*/ 87886 h 151121"/>
                <a:gd name="connsiteX190" fmla="*/ 281168 w 302248"/>
                <a:gd name="connsiteY190" fmla="*/ 85829 h 151121"/>
                <a:gd name="connsiteX191" fmla="*/ 275902 w 302248"/>
                <a:gd name="connsiteY191" fmla="*/ 82787 h 151121"/>
                <a:gd name="connsiteX192" fmla="*/ 270003 w 302248"/>
                <a:gd name="connsiteY192" fmla="*/ 81372 h 151121"/>
                <a:gd name="connsiteX193" fmla="*/ 266355 w 302248"/>
                <a:gd name="connsiteY193" fmla="*/ 81047 h 151121"/>
                <a:gd name="connsiteX194" fmla="*/ 262680 w 302248"/>
                <a:gd name="connsiteY194" fmla="*/ 80845 h 151121"/>
                <a:gd name="connsiteX195" fmla="*/ 261247 w 302248"/>
                <a:gd name="connsiteY195" fmla="*/ 84150 h 151121"/>
                <a:gd name="connsiteX196" fmla="*/ 259691 w 302248"/>
                <a:gd name="connsiteY196" fmla="*/ 87429 h 151121"/>
                <a:gd name="connsiteX197" fmla="*/ 257687 w 302248"/>
                <a:gd name="connsiteY197" fmla="*/ 92783 h 151121"/>
                <a:gd name="connsiteX198" fmla="*/ 256764 w 302248"/>
                <a:gd name="connsiteY198" fmla="*/ 98102 h 151121"/>
                <a:gd name="connsiteX199" fmla="*/ 256764 w 302248"/>
                <a:gd name="connsiteY199" fmla="*/ 100686 h 151121"/>
                <a:gd name="connsiteX200" fmla="*/ 256983 w 302248"/>
                <a:gd name="connsiteY200" fmla="*/ 103253 h 151121"/>
                <a:gd name="connsiteX201" fmla="*/ 257546 w 302248"/>
                <a:gd name="connsiteY201" fmla="*/ 105750 h 151121"/>
                <a:gd name="connsiteX202" fmla="*/ 258346 w 302248"/>
                <a:gd name="connsiteY202" fmla="*/ 108212 h 151121"/>
                <a:gd name="connsiteX203" fmla="*/ 264201 w 302248"/>
                <a:gd name="connsiteY203" fmla="*/ 116598 h 151121"/>
                <a:gd name="connsiteX204" fmla="*/ 268508 w 302248"/>
                <a:gd name="connsiteY204" fmla="*/ 119816 h 151121"/>
                <a:gd name="connsiteX205" fmla="*/ 273660 w 302248"/>
                <a:gd name="connsiteY205" fmla="*/ 122304 h 151121"/>
                <a:gd name="connsiteX206" fmla="*/ 277027 w 302248"/>
                <a:gd name="connsiteY206" fmla="*/ 123596 h 151121"/>
                <a:gd name="connsiteX207" fmla="*/ 279357 w 302248"/>
                <a:gd name="connsiteY207" fmla="*/ 124537 h 151121"/>
                <a:gd name="connsiteX208" fmla="*/ 280394 w 302248"/>
                <a:gd name="connsiteY208" fmla="*/ 124985 h 151121"/>
                <a:gd name="connsiteX209" fmla="*/ 287664 w 302248"/>
                <a:gd name="connsiteY209" fmla="*/ 132203 h 151121"/>
                <a:gd name="connsiteX210" fmla="*/ 284429 w 302248"/>
                <a:gd name="connsiteY210" fmla="*/ 130506 h 151121"/>
                <a:gd name="connsiteX211" fmla="*/ 281115 w 302248"/>
                <a:gd name="connsiteY211" fmla="*/ 128915 h 151121"/>
                <a:gd name="connsiteX212" fmla="*/ 278522 w 302248"/>
                <a:gd name="connsiteY212" fmla="*/ 131411 h 151121"/>
                <a:gd name="connsiteX213" fmla="*/ 275814 w 302248"/>
                <a:gd name="connsiteY213" fmla="*/ 133829 h 151121"/>
                <a:gd name="connsiteX214" fmla="*/ 269326 w 302248"/>
                <a:gd name="connsiteY214" fmla="*/ 141934 h 151121"/>
                <a:gd name="connsiteX215" fmla="*/ 266680 w 302248"/>
                <a:gd name="connsiteY215" fmla="*/ 151121 h 151121"/>
                <a:gd name="connsiteX216" fmla="*/ 263744 w 302248"/>
                <a:gd name="connsiteY216" fmla="*/ 151121 h 151121"/>
                <a:gd name="connsiteX217" fmla="*/ 264658 w 302248"/>
                <a:gd name="connsiteY217" fmla="*/ 145759 h 151121"/>
                <a:gd name="connsiteX218" fmla="*/ 266671 w 302248"/>
                <a:gd name="connsiteY218" fmla="*/ 140642 h 151121"/>
                <a:gd name="connsiteX219" fmla="*/ 269766 w 302248"/>
                <a:gd name="connsiteY219" fmla="*/ 135789 h 151121"/>
                <a:gd name="connsiteX220" fmla="*/ 273950 w 302248"/>
                <a:gd name="connsiteY220" fmla="*/ 131288 h 151121"/>
                <a:gd name="connsiteX221" fmla="*/ 275955 w 302248"/>
                <a:gd name="connsiteY221" fmla="*/ 129407 h 151121"/>
                <a:gd name="connsiteX222" fmla="*/ 277950 w 302248"/>
                <a:gd name="connsiteY222" fmla="*/ 127473 h 151121"/>
                <a:gd name="connsiteX223" fmla="*/ 275410 w 302248"/>
                <a:gd name="connsiteY223" fmla="*/ 126374 h 151121"/>
                <a:gd name="connsiteX224" fmla="*/ 272843 w 302248"/>
                <a:gd name="connsiteY224" fmla="*/ 125337 h 151121"/>
                <a:gd name="connsiteX225" fmla="*/ 262179 w 302248"/>
                <a:gd name="connsiteY225" fmla="*/ 118761 h 151121"/>
                <a:gd name="connsiteX226" fmla="*/ 260166 w 302248"/>
                <a:gd name="connsiteY226" fmla="*/ 116651 h 151121"/>
                <a:gd name="connsiteX227" fmla="*/ 258372 w 302248"/>
                <a:gd name="connsiteY227" fmla="*/ 114383 h 151121"/>
                <a:gd name="connsiteX228" fmla="*/ 256895 w 302248"/>
                <a:gd name="connsiteY228" fmla="*/ 111921 h 151121"/>
                <a:gd name="connsiteX229" fmla="*/ 255638 w 302248"/>
                <a:gd name="connsiteY229" fmla="*/ 109302 h 151121"/>
                <a:gd name="connsiteX230" fmla="*/ 254100 w 302248"/>
                <a:gd name="connsiteY230" fmla="*/ 103737 h 151121"/>
                <a:gd name="connsiteX231" fmla="*/ 253818 w 302248"/>
                <a:gd name="connsiteY231" fmla="*/ 97935 h 151121"/>
                <a:gd name="connsiteX232" fmla="*/ 254170 w 302248"/>
                <a:gd name="connsiteY232" fmla="*/ 94937 h 151121"/>
                <a:gd name="connsiteX233" fmla="*/ 254777 w 302248"/>
                <a:gd name="connsiteY233" fmla="*/ 91930 h 151121"/>
                <a:gd name="connsiteX234" fmla="*/ 257001 w 302248"/>
                <a:gd name="connsiteY234" fmla="*/ 85812 h 151121"/>
                <a:gd name="connsiteX235" fmla="*/ 258126 w 302248"/>
                <a:gd name="connsiteY235" fmla="*/ 83297 h 151121"/>
                <a:gd name="connsiteX236" fmla="*/ 259225 w 302248"/>
                <a:gd name="connsiteY236" fmla="*/ 80739 h 151121"/>
                <a:gd name="connsiteX237" fmla="*/ 256465 w 302248"/>
                <a:gd name="connsiteY237" fmla="*/ 80704 h 151121"/>
                <a:gd name="connsiteX238" fmla="*/ 254557 w 302248"/>
                <a:gd name="connsiteY238" fmla="*/ 80722 h 151121"/>
                <a:gd name="connsiteX239" fmla="*/ 253687 w 302248"/>
                <a:gd name="connsiteY239" fmla="*/ 80739 h 151121"/>
                <a:gd name="connsiteX240" fmla="*/ 247208 w 302248"/>
                <a:gd name="connsiteY240" fmla="*/ 80291 h 151121"/>
                <a:gd name="connsiteX241" fmla="*/ 241317 w 302248"/>
                <a:gd name="connsiteY241" fmla="*/ 78752 h 151121"/>
                <a:gd name="connsiteX242" fmla="*/ 231638 w 302248"/>
                <a:gd name="connsiteY242" fmla="*/ 72493 h 151121"/>
                <a:gd name="connsiteX243" fmla="*/ 230663 w 302248"/>
                <a:gd name="connsiteY243" fmla="*/ 71403 h 151121"/>
                <a:gd name="connsiteX244" fmla="*/ 229722 w 302248"/>
                <a:gd name="connsiteY244" fmla="*/ 70304 h 151121"/>
                <a:gd name="connsiteX245" fmla="*/ 228087 w 302248"/>
                <a:gd name="connsiteY245" fmla="*/ 67930 h 151121"/>
                <a:gd name="connsiteX246" fmla="*/ 226707 w 302248"/>
                <a:gd name="connsiteY246" fmla="*/ 65390 h 151121"/>
                <a:gd name="connsiteX247" fmla="*/ 225608 w 302248"/>
                <a:gd name="connsiteY247" fmla="*/ 62665 h 151121"/>
                <a:gd name="connsiteX248" fmla="*/ 225168 w 302248"/>
                <a:gd name="connsiteY248" fmla="*/ 61223 h 151121"/>
                <a:gd name="connsiteX249" fmla="*/ 224764 w 302248"/>
                <a:gd name="connsiteY249" fmla="*/ 59781 h 151121"/>
                <a:gd name="connsiteX250" fmla="*/ 224183 w 302248"/>
                <a:gd name="connsiteY250" fmla="*/ 56748 h 151121"/>
                <a:gd name="connsiteX251" fmla="*/ 223911 w 302248"/>
                <a:gd name="connsiteY251" fmla="*/ 53539 h 151121"/>
                <a:gd name="connsiteX252" fmla="*/ 223893 w 302248"/>
                <a:gd name="connsiteY252" fmla="*/ 50251 h 151121"/>
                <a:gd name="connsiteX253" fmla="*/ 223981 w 302248"/>
                <a:gd name="connsiteY253" fmla="*/ 47482 h 151121"/>
                <a:gd name="connsiteX254" fmla="*/ 224025 w 302248"/>
                <a:gd name="connsiteY254" fmla="*/ 44687 h 151121"/>
                <a:gd name="connsiteX255" fmla="*/ 223216 w 302248"/>
                <a:gd name="connsiteY255" fmla="*/ 44994 h 151121"/>
                <a:gd name="connsiteX256" fmla="*/ 221441 w 302248"/>
                <a:gd name="connsiteY256" fmla="*/ 45715 h 151121"/>
                <a:gd name="connsiteX257" fmla="*/ 218882 w 302248"/>
                <a:gd name="connsiteY257" fmla="*/ 46814 h 151121"/>
                <a:gd name="connsiteX258" fmla="*/ 212737 w 302248"/>
                <a:gd name="connsiteY258" fmla="*/ 48854 h 151121"/>
                <a:gd name="connsiteX259" fmla="*/ 206707 w 302248"/>
                <a:gd name="connsiteY259" fmla="*/ 49671 h 151121"/>
                <a:gd name="connsiteX260" fmla="*/ 200913 w 302248"/>
                <a:gd name="connsiteY260" fmla="*/ 49258 h 151121"/>
                <a:gd name="connsiteX261" fmla="*/ 195384 w 302248"/>
                <a:gd name="connsiteY261" fmla="*/ 47588 h 151121"/>
                <a:gd name="connsiteX262" fmla="*/ 190364 w 302248"/>
                <a:gd name="connsiteY262" fmla="*/ 44731 h 151121"/>
                <a:gd name="connsiteX263" fmla="*/ 186065 w 302248"/>
                <a:gd name="connsiteY263" fmla="*/ 40827 h 151121"/>
                <a:gd name="connsiteX264" fmla="*/ 179727 w 302248"/>
                <a:gd name="connsiteY264" fmla="*/ 30058 h 151121"/>
                <a:gd name="connsiteX265" fmla="*/ 178751 w 302248"/>
                <a:gd name="connsiteY265" fmla="*/ 27465 h 151121"/>
                <a:gd name="connsiteX266" fmla="*/ 177722 w 302248"/>
                <a:gd name="connsiteY266" fmla="*/ 24863 h 151121"/>
                <a:gd name="connsiteX267" fmla="*/ 175735 w 302248"/>
                <a:gd name="connsiteY267" fmla="*/ 26814 h 151121"/>
                <a:gd name="connsiteX268" fmla="*/ 173793 w 302248"/>
                <a:gd name="connsiteY268" fmla="*/ 28810 h 151121"/>
                <a:gd name="connsiteX269" fmla="*/ 168905 w 302248"/>
                <a:gd name="connsiteY269" fmla="*/ 33056 h 151121"/>
                <a:gd name="connsiteX270" fmla="*/ 163656 w 302248"/>
                <a:gd name="connsiteY270" fmla="*/ 36133 h 151121"/>
                <a:gd name="connsiteX271" fmla="*/ 158144 w 302248"/>
                <a:gd name="connsiteY271" fmla="*/ 37988 h 151121"/>
                <a:gd name="connsiteX272" fmla="*/ 155296 w 302248"/>
                <a:gd name="connsiteY272" fmla="*/ 38445 h 151121"/>
                <a:gd name="connsiteX273" fmla="*/ 152377 w 302248"/>
                <a:gd name="connsiteY273" fmla="*/ 38568 h 151121"/>
                <a:gd name="connsiteX274" fmla="*/ 141151 w 302248"/>
                <a:gd name="connsiteY274" fmla="*/ 35895 h 151121"/>
                <a:gd name="connsiteX275" fmla="*/ 135973 w 302248"/>
                <a:gd name="connsiteY275" fmla="*/ 32713 h 151121"/>
                <a:gd name="connsiteX276" fmla="*/ 131173 w 302248"/>
                <a:gd name="connsiteY276" fmla="*/ 28309 h 151121"/>
                <a:gd name="connsiteX277" fmla="*/ 129292 w 302248"/>
                <a:gd name="connsiteY277" fmla="*/ 26304 h 151121"/>
                <a:gd name="connsiteX278" fmla="*/ 127349 w 302248"/>
                <a:gd name="connsiteY278" fmla="*/ 24309 h 151121"/>
                <a:gd name="connsiteX279" fmla="*/ 126250 w 302248"/>
                <a:gd name="connsiteY279" fmla="*/ 26849 h 151121"/>
                <a:gd name="connsiteX280" fmla="*/ 125213 w 302248"/>
                <a:gd name="connsiteY280" fmla="*/ 29416 h 151121"/>
                <a:gd name="connsiteX281" fmla="*/ 122320 w 302248"/>
                <a:gd name="connsiteY281" fmla="*/ 35236 h 151121"/>
                <a:gd name="connsiteX282" fmla="*/ 120571 w 302248"/>
                <a:gd name="connsiteY282" fmla="*/ 37786 h 151121"/>
                <a:gd name="connsiteX283" fmla="*/ 118646 w 302248"/>
                <a:gd name="connsiteY283" fmla="*/ 40089 h 151121"/>
                <a:gd name="connsiteX284" fmla="*/ 114268 w 302248"/>
                <a:gd name="connsiteY284" fmla="*/ 43895 h 151121"/>
                <a:gd name="connsiteX285" fmla="*/ 111806 w 302248"/>
                <a:gd name="connsiteY285" fmla="*/ 45381 h 151121"/>
                <a:gd name="connsiteX286" fmla="*/ 109177 w 302248"/>
                <a:gd name="connsiteY286" fmla="*/ 46638 h 151121"/>
                <a:gd name="connsiteX287" fmla="*/ 103613 w 302248"/>
                <a:gd name="connsiteY287" fmla="*/ 48177 h 151121"/>
                <a:gd name="connsiteX288" fmla="*/ 97819 w 302248"/>
                <a:gd name="connsiteY288" fmla="*/ 48458 h 151121"/>
                <a:gd name="connsiteX289" fmla="*/ 94830 w 302248"/>
                <a:gd name="connsiteY289" fmla="*/ 48115 h 151121"/>
                <a:gd name="connsiteX290" fmla="*/ 91824 w 302248"/>
                <a:gd name="connsiteY290" fmla="*/ 47509 h 151121"/>
                <a:gd name="connsiteX291" fmla="*/ 85705 w 302248"/>
                <a:gd name="connsiteY291" fmla="*/ 45293 h 151121"/>
                <a:gd name="connsiteX292" fmla="*/ 83191 w 302248"/>
                <a:gd name="connsiteY292" fmla="*/ 44168 h 151121"/>
                <a:gd name="connsiteX293" fmla="*/ 80624 w 302248"/>
                <a:gd name="connsiteY293" fmla="*/ 43069 h 151121"/>
                <a:gd name="connsiteX294" fmla="*/ 80589 w 302248"/>
                <a:gd name="connsiteY294" fmla="*/ 45829 h 151121"/>
                <a:gd name="connsiteX295" fmla="*/ 80606 w 302248"/>
                <a:gd name="connsiteY295" fmla="*/ 47737 h 151121"/>
                <a:gd name="connsiteX296" fmla="*/ 80624 w 302248"/>
                <a:gd name="connsiteY296" fmla="*/ 48607 h 151121"/>
                <a:gd name="connsiteX297" fmla="*/ 80175 w 302248"/>
                <a:gd name="connsiteY297" fmla="*/ 55087 h 151121"/>
                <a:gd name="connsiteX298" fmla="*/ 78637 w 302248"/>
                <a:gd name="connsiteY298" fmla="*/ 60985 h 151121"/>
                <a:gd name="connsiteX299" fmla="*/ 72386 w 302248"/>
                <a:gd name="connsiteY299" fmla="*/ 70673 h 151121"/>
                <a:gd name="connsiteX300" fmla="*/ 70197 w 302248"/>
                <a:gd name="connsiteY300" fmla="*/ 72599 h 151121"/>
                <a:gd name="connsiteX301" fmla="*/ 67824 w 302248"/>
                <a:gd name="connsiteY301" fmla="*/ 74234 h 151121"/>
                <a:gd name="connsiteX302" fmla="*/ 62567 w 302248"/>
                <a:gd name="connsiteY302" fmla="*/ 76722 h 151121"/>
                <a:gd name="connsiteX303" fmla="*/ 59692 w 302248"/>
                <a:gd name="connsiteY303" fmla="*/ 77566 h 151121"/>
                <a:gd name="connsiteX304" fmla="*/ 56659 w 302248"/>
                <a:gd name="connsiteY304" fmla="*/ 78146 h 151121"/>
                <a:gd name="connsiteX305" fmla="*/ 53459 w 302248"/>
                <a:gd name="connsiteY305" fmla="*/ 78427 h 151121"/>
                <a:gd name="connsiteX306" fmla="*/ 50171 w 302248"/>
                <a:gd name="connsiteY306" fmla="*/ 78445 h 151121"/>
                <a:gd name="connsiteX307" fmla="*/ 47402 w 302248"/>
                <a:gd name="connsiteY307" fmla="*/ 78357 h 151121"/>
                <a:gd name="connsiteX308" fmla="*/ 44606 w 302248"/>
                <a:gd name="connsiteY308" fmla="*/ 78313 h 151121"/>
                <a:gd name="connsiteX309" fmla="*/ 45644 w 302248"/>
                <a:gd name="connsiteY309" fmla="*/ 80889 h 151121"/>
                <a:gd name="connsiteX310" fmla="*/ 46743 w 302248"/>
                <a:gd name="connsiteY310" fmla="*/ 83447 h 151121"/>
                <a:gd name="connsiteX311" fmla="*/ 48791 w 302248"/>
                <a:gd name="connsiteY311" fmla="*/ 89592 h 151121"/>
                <a:gd name="connsiteX312" fmla="*/ 49609 w 302248"/>
                <a:gd name="connsiteY312" fmla="*/ 95614 h 151121"/>
                <a:gd name="connsiteX313" fmla="*/ 49204 w 302248"/>
                <a:gd name="connsiteY313" fmla="*/ 101407 h 151121"/>
                <a:gd name="connsiteX314" fmla="*/ 47534 w 302248"/>
                <a:gd name="connsiteY314" fmla="*/ 106937 h 151121"/>
                <a:gd name="connsiteX315" fmla="*/ 44685 w 302248"/>
                <a:gd name="connsiteY315" fmla="*/ 111965 h 151121"/>
                <a:gd name="connsiteX316" fmla="*/ 40791 w 302248"/>
                <a:gd name="connsiteY316" fmla="*/ 116264 h 151121"/>
                <a:gd name="connsiteX317" fmla="*/ 30031 w 302248"/>
                <a:gd name="connsiteY317" fmla="*/ 122611 h 151121"/>
                <a:gd name="connsiteX318" fmla="*/ 27437 w 302248"/>
                <a:gd name="connsiteY318" fmla="*/ 123587 h 151121"/>
                <a:gd name="connsiteX319" fmla="*/ 24835 w 302248"/>
                <a:gd name="connsiteY319" fmla="*/ 124616 h 151121"/>
                <a:gd name="connsiteX320" fmla="*/ 25433 w 302248"/>
                <a:gd name="connsiteY320" fmla="*/ 125240 h 151121"/>
                <a:gd name="connsiteX321" fmla="*/ 26795 w 302248"/>
                <a:gd name="connsiteY321" fmla="*/ 126603 h 151121"/>
                <a:gd name="connsiteX322" fmla="*/ 28791 w 302248"/>
                <a:gd name="connsiteY322" fmla="*/ 128537 h 151121"/>
                <a:gd name="connsiteX323" fmla="*/ 33046 w 302248"/>
                <a:gd name="connsiteY323" fmla="*/ 133416 h 151121"/>
                <a:gd name="connsiteX324" fmla="*/ 36123 w 302248"/>
                <a:gd name="connsiteY324" fmla="*/ 138664 h 151121"/>
                <a:gd name="connsiteX325" fmla="*/ 37987 w 302248"/>
                <a:gd name="connsiteY325" fmla="*/ 144176 h 151121"/>
                <a:gd name="connsiteX326" fmla="*/ 38453 w 302248"/>
                <a:gd name="connsiteY326" fmla="*/ 147025 h 151121"/>
                <a:gd name="connsiteX327" fmla="*/ 38576 w 302248"/>
                <a:gd name="connsiteY327" fmla="*/ 149943 h 151121"/>
                <a:gd name="connsiteX328" fmla="*/ 38514 w 302248"/>
                <a:gd name="connsiteY328" fmla="*/ 151095 h 151121"/>
                <a:gd name="connsiteX329" fmla="*/ 35587 w 302248"/>
                <a:gd name="connsiteY329" fmla="*/ 151095 h 151121"/>
                <a:gd name="connsiteX330" fmla="*/ 35657 w 302248"/>
                <a:gd name="connsiteY330" fmla="*/ 149917 h 151121"/>
                <a:gd name="connsiteX331" fmla="*/ 35103 w 302248"/>
                <a:gd name="connsiteY331" fmla="*/ 144792 h 151121"/>
                <a:gd name="connsiteX332" fmla="*/ 33442 w 302248"/>
                <a:gd name="connsiteY332" fmla="*/ 139904 h 151121"/>
                <a:gd name="connsiteX333" fmla="*/ 30690 w 302248"/>
                <a:gd name="connsiteY333" fmla="*/ 135288 h 151121"/>
                <a:gd name="connsiteX334" fmla="*/ 26831 w 302248"/>
                <a:gd name="connsiteY334" fmla="*/ 131025 h 151121"/>
                <a:gd name="connsiteX335" fmla="*/ 24237 w 302248"/>
                <a:gd name="connsiteY335" fmla="*/ 128545 h 151121"/>
                <a:gd name="connsiteX336" fmla="*/ 21661 w 302248"/>
                <a:gd name="connsiteY336" fmla="*/ 125978 h 151121"/>
                <a:gd name="connsiteX337" fmla="*/ 18356 w 302248"/>
                <a:gd name="connsiteY337" fmla="*/ 127508 h 151121"/>
                <a:gd name="connsiteX338" fmla="*/ 15033 w 302248"/>
                <a:gd name="connsiteY338" fmla="*/ 129134 h 151121"/>
                <a:gd name="connsiteX339" fmla="*/ 10092 w 302248"/>
                <a:gd name="connsiteY339" fmla="*/ 132607 h 151121"/>
                <a:gd name="connsiteX340" fmla="*/ 6259 w 302248"/>
                <a:gd name="connsiteY340" fmla="*/ 137345 h 151121"/>
                <a:gd name="connsiteX341" fmla="*/ 3789 w 302248"/>
                <a:gd name="connsiteY341" fmla="*/ 143112 h 151121"/>
                <a:gd name="connsiteX342" fmla="*/ 2910 w 302248"/>
                <a:gd name="connsiteY342" fmla="*/ 149583 h 151121"/>
                <a:gd name="connsiteX343" fmla="*/ 2910 w 302248"/>
                <a:gd name="connsiteY343" fmla="*/ 151086 h 151121"/>
                <a:gd name="connsiteX344" fmla="*/ 0 w 302248"/>
                <a:gd name="connsiteY344" fmla="*/ 151086 h 151121"/>
                <a:gd name="connsiteX345" fmla="*/ 0 w 302248"/>
                <a:gd name="connsiteY345" fmla="*/ 149548 h 151121"/>
                <a:gd name="connsiteX346" fmla="*/ 299 w 302248"/>
                <a:gd name="connsiteY346" fmla="*/ 145671 h 151121"/>
                <a:gd name="connsiteX347" fmla="*/ 1055 w 302248"/>
                <a:gd name="connsiteY347" fmla="*/ 141952 h 151121"/>
                <a:gd name="connsiteX348" fmla="*/ 3921 w 302248"/>
                <a:gd name="connsiteY348" fmla="*/ 135218 h 151121"/>
                <a:gd name="connsiteX349" fmla="*/ 8360 w 302248"/>
                <a:gd name="connsiteY349" fmla="*/ 129750 h 151121"/>
                <a:gd name="connsiteX350" fmla="*/ 14127 w 302248"/>
                <a:gd name="connsiteY350" fmla="*/ 125838 h 151121"/>
                <a:gd name="connsiteX351" fmla="*/ 16694 w 302248"/>
                <a:gd name="connsiteY351" fmla="*/ 124607 h 151121"/>
                <a:gd name="connsiteX352" fmla="*/ 18453 w 302248"/>
                <a:gd name="connsiteY352" fmla="*/ 123789 h 151121"/>
                <a:gd name="connsiteX353" fmla="*/ 19270 w 302248"/>
                <a:gd name="connsiteY353" fmla="*/ 123429 h 151121"/>
                <a:gd name="connsiteX354" fmla="*/ 17389 w 302248"/>
                <a:gd name="connsiteY354" fmla="*/ 121337 h 151121"/>
                <a:gd name="connsiteX355" fmla="*/ 15516 w 302248"/>
                <a:gd name="connsiteY355" fmla="*/ 119183 h 151121"/>
                <a:gd name="connsiteX356" fmla="*/ 9916 w 302248"/>
                <a:gd name="connsiteY356" fmla="*/ 106497 h 151121"/>
                <a:gd name="connsiteX357" fmla="*/ 9978 w 302248"/>
                <a:gd name="connsiteY357" fmla="*/ 99165 h 151121"/>
                <a:gd name="connsiteX358" fmla="*/ 12070 w 302248"/>
                <a:gd name="connsiteY358" fmla="*/ 91763 h 151121"/>
                <a:gd name="connsiteX359" fmla="*/ 15974 w 302248"/>
                <a:gd name="connsiteY359" fmla="*/ 85135 h 151121"/>
                <a:gd name="connsiteX360" fmla="*/ 21213 w 302248"/>
                <a:gd name="connsiteY360" fmla="*/ 80018 h 151121"/>
                <a:gd name="connsiteX361" fmla="*/ 27420 w 302248"/>
                <a:gd name="connsiteY361" fmla="*/ 76678 h 151121"/>
                <a:gd name="connsiteX362" fmla="*/ 34242 w 302248"/>
                <a:gd name="connsiteY362" fmla="*/ 75289 h 151121"/>
                <a:gd name="connsiteX363" fmla="*/ 37072 w 302248"/>
                <a:gd name="connsiteY363" fmla="*/ 75139 h 151121"/>
                <a:gd name="connsiteX364" fmla="*/ 39912 w 302248"/>
                <a:gd name="connsiteY364" fmla="*/ 75060 h 151121"/>
                <a:gd name="connsiteX365" fmla="*/ 38980 w 302248"/>
                <a:gd name="connsiteY365" fmla="*/ 72396 h 151121"/>
                <a:gd name="connsiteX366" fmla="*/ 38083 w 302248"/>
                <a:gd name="connsiteY366" fmla="*/ 69689 h 151121"/>
                <a:gd name="connsiteX367" fmla="*/ 37231 w 302248"/>
                <a:gd name="connsiteY367" fmla="*/ 66286 h 151121"/>
                <a:gd name="connsiteX368" fmla="*/ 36932 w 302248"/>
                <a:gd name="connsiteY368" fmla="*/ 62840 h 151121"/>
                <a:gd name="connsiteX369" fmla="*/ 37107 w 302248"/>
                <a:gd name="connsiteY369" fmla="*/ 59333 h 151121"/>
                <a:gd name="connsiteX370" fmla="*/ 37793 w 302248"/>
                <a:gd name="connsiteY370" fmla="*/ 55843 h 151121"/>
                <a:gd name="connsiteX371" fmla="*/ 40659 w 302248"/>
                <a:gd name="connsiteY371" fmla="*/ 49109 h 151121"/>
                <a:gd name="connsiteX372" fmla="*/ 42822 w 302248"/>
                <a:gd name="connsiteY372" fmla="*/ 45988 h 151121"/>
                <a:gd name="connsiteX373" fmla="*/ 45424 w 302248"/>
                <a:gd name="connsiteY373" fmla="*/ 43087 h 151121"/>
                <a:gd name="connsiteX374" fmla="*/ 58347 w 302248"/>
                <a:gd name="connsiteY374" fmla="*/ 35746 h 151121"/>
                <a:gd name="connsiteX375" fmla="*/ 65345 w 302248"/>
                <a:gd name="connsiteY375" fmla="*/ 35016 h 151121"/>
                <a:gd name="connsiteX376" fmla="*/ 72175 w 302248"/>
                <a:gd name="connsiteY376" fmla="*/ 36317 h 151121"/>
                <a:gd name="connsiteX377" fmla="*/ 73011 w 302248"/>
                <a:gd name="connsiteY377" fmla="*/ 36608 h 151121"/>
                <a:gd name="connsiteX378" fmla="*/ 74848 w 302248"/>
                <a:gd name="connsiteY378" fmla="*/ 37267 h 151121"/>
                <a:gd name="connsiteX379" fmla="*/ 77512 w 302248"/>
                <a:gd name="connsiteY379" fmla="*/ 38295 h 151121"/>
                <a:gd name="connsiteX380" fmla="*/ 77661 w 302248"/>
                <a:gd name="connsiteY380" fmla="*/ 35465 h 151121"/>
                <a:gd name="connsiteX381" fmla="*/ 77855 w 302248"/>
                <a:gd name="connsiteY381" fmla="*/ 32599 h 151121"/>
                <a:gd name="connsiteX382" fmla="*/ 79411 w 302248"/>
                <a:gd name="connsiteY382" fmla="*/ 25847 h 151121"/>
                <a:gd name="connsiteX383" fmla="*/ 80905 w 302248"/>
                <a:gd name="connsiteY383" fmla="*/ 22656 h 151121"/>
                <a:gd name="connsiteX384" fmla="*/ 82883 w 302248"/>
                <a:gd name="connsiteY384" fmla="*/ 19711 h 151121"/>
                <a:gd name="connsiteX385" fmla="*/ 88105 w 302248"/>
                <a:gd name="connsiteY385" fmla="*/ 14577 h 151121"/>
                <a:gd name="connsiteX386" fmla="*/ 94813 w 302248"/>
                <a:gd name="connsiteY386" fmla="*/ 10823 h 151121"/>
                <a:gd name="connsiteX387" fmla="*/ 98514 w 302248"/>
                <a:gd name="connsiteY387" fmla="*/ 9583 h 151121"/>
                <a:gd name="connsiteX388" fmla="*/ 102259 w 302248"/>
                <a:gd name="connsiteY388" fmla="*/ 8898 h 151121"/>
                <a:gd name="connsiteX389" fmla="*/ 109591 w 302248"/>
                <a:gd name="connsiteY389" fmla="*/ 8986 h 151121"/>
                <a:gd name="connsiteX390" fmla="*/ 113063 w 302248"/>
                <a:gd name="connsiteY390" fmla="*/ 9751 h 151121"/>
                <a:gd name="connsiteX391" fmla="*/ 116342 w 302248"/>
                <a:gd name="connsiteY391" fmla="*/ 10990 h 151121"/>
                <a:gd name="connsiteX392" fmla="*/ 122144 w 302248"/>
                <a:gd name="connsiteY392" fmla="*/ 14805 h 151121"/>
                <a:gd name="connsiteX393" fmla="*/ 124263 w 302248"/>
                <a:gd name="connsiteY393" fmla="*/ 16722 h 151121"/>
                <a:gd name="connsiteX394" fmla="*/ 126329 w 302248"/>
                <a:gd name="connsiteY394" fmla="*/ 18691 h 151121"/>
                <a:gd name="connsiteX395" fmla="*/ 127551 w 302248"/>
                <a:gd name="connsiteY395" fmla="*/ 16133 h 151121"/>
                <a:gd name="connsiteX396" fmla="*/ 128826 w 302248"/>
                <a:gd name="connsiteY396" fmla="*/ 13566 h 151121"/>
                <a:gd name="connsiteX397" fmla="*/ 132861 w 302248"/>
                <a:gd name="connsiteY397" fmla="*/ 7931 h 151121"/>
                <a:gd name="connsiteX398" fmla="*/ 138426 w 302248"/>
                <a:gd name="connsiteY398" fmla="*/ 3605 h 151121"/>
                <a:gd name="connsiteX399" fmla="*/ 152817 w 302248"/>
                <a:gd name="connsiteY399" fmla="*/ 1 h 151121"/>
                <a:gd name="connsiteX400" fmla="*/ 156694 w 302248"/>
                <a:gd name="connsiteY400" fmla="*/ 300 h 151121"/>
                <a:gd name="connsiteX401" fmla="*/ 160412 w 302248"/>
                <a:gd name="connsiteY401" fmla="*/ 1065 h 151121"/>
                <a:gd name="connsiteX402" fmla="*/ 167146 w 302248"/>
                <a:gd name="connsiteY402" fmla="*/ 3931 h 151121"/>
                <a:gd name="connsiteX403" fmla="*/ 172614 w 302248"/>
                <a:gd name="connsiteY403" fmla="*/ 8370 h 151121"/>
                <a:gd name="connsiteX404" fmla="*/ 176518 w 302248"/>
                <a:gd name="connsiteY404" fmla="*/ 14137 h 151121"/>
                <a:gd name="connsiteX405" fmla="*/ 177749 w 302248"/>
                <a:gd name="connsiteY405" fmla="*/ 16696 h 151121"/>
                <a:gd name="connsiteX406" fmla="*/ 178918 w 302248"/>
                <a:gd name="connsiteY406" fmla="*/ 19280 h 151121"/>
                <a:gd name="connsiteX407" fmla="*/ 181019 w 302248"/>
                <a:gd name="connsiteY407" fmla="*/ 17399 h 151121"/>
                <a:gd name="connsiteX408" fmla="*/ 183173 w 302248"/>
                <a:gd name="connsiteY408" fmla="*/ 15526 h 151121"/>
                <a:gd name="connsiteX409" fmla="*/ 195867 w 302248"/>
                <a:gd name="connsiteY409" fmla="*/ 9944 h 151121"/>
                <a:gd name="connsiteX410" fmla="*/ 203199 w 302248"/>
                <a:gd name="connsiteY410" fmla="*/ 10014 h 151121"/>
                <a:gd name="connsiteX411" fmla="*/ 210601 w 302248"/>
                <a:gd name="connsiteY411" fmla="*/ 12115 h 151121"/>
                <a:gd name="connsiteX412" fmla="*/ 217221 w 302248"/>
                <a:gd name="connsiteY412" fmla="*/ 16027 h 151121"/>
                <a:gd name="connsiteX413" fmla="*/ 222337 w 302248"/>
                <a:gd name="connsiteY413" fmla="*/ 21276 h 151121"/>
                <a:gd name="connsiteX414" fmla="*/ 225678 w 302248"/>
                <a:gd name="connsiteY414" fmla="*/ 27482 h 151121"/>
                <a:gd name="connsiteX415" fmla="*/ 227058 w 302248"/>
                <a:gd name="connsiteY415" fmla="*/ 34304 h 151121"/>
                <a:gd name="connsiteX416" fmla="*/ 227199 w 302248"/>
                <a:gd name="connsiteY416" fmla="*/ 37135 h 151121"/>
                <a:gd name="connsiteX417" fmla="*/ 227260 w 302248"/>
                <a:gd name="connsiteY417" fmla="*/ 39087 h 151121"/>
                <a:gd name="connsiteX418" fmla="*/ 227269 w 302248"/>
                <a:gd name="connsiteY418" fmla="*/ 39975 h 151121"/>
                <a:gd name="connsiteX419" fmla="*/ 229933 w 302248"/>
                <a:gd name="connsiteY419" fmla="*/ 39043 h 151121"/>
                <a:gd name="connsiteX420" fmla="*/ 232649 w 302248"/>
                <a:gd name="connsiteY420" fmla="*/ 38146 h 151121"/>
                <a:gd name="connsiteX421" fmla="*/ 236052 w 302248"/>
                <a:gd name="connsiteY421" fmla="*/ 37293 h 151121"/>
                <a:gd name="connsiteX422" fmla="*/ 239498 w 302248"/>
                <a:gd name="connsiteY422" fmla="*/ 36994 h 151121"/>
                <a:gd name="connsiteX423" fmla="*/ 243005 w 302248"/>
                <a:gd name="connsiteY423" fmla="*/ 37170 h 151121"/>
                <a:gd name="connsiteX424" fmla="*/ 244772 w 302248"/>
                <a:gd name="connsiteY424" fmla="*/ 37434 h 151121"/>
                <a:gd name="connsiteX425" fmla="*/ 246495 w 302248"/>
                <a:gd name="connsiteY425" fmla="*/ 37865 h 151121"/>
                <a:gd name="connsiteX426" fmla="*/ 249915 w 302248"/>
                <a:gd name="connsiteY426" fmla="*/ 39060 h 151121"/>
                <a:gd name="connsiteX427" fmla="*/ 253229 w 302248"/>
                <a:gd name="connsiteY427" fmla="*/ 40731 h 151121"/>
                <a:gd name="connsiteX428" fmla="*/ 256350 w 302248"/>
                <a:gd name="connsiteY428" fmla="*/ 42893 h 151121"/>
                <a:gd name="connsiteX429" fmla="*/ 257854 w 302248"/>
                <a:gd name="connsiteY429" fmla="*/ 44124 h 151121"/>
                <a:gd name="connsiteX430" fmla="*/ 259251 w 302248"/>
                <a:gd name="connsiteY430" fmla="*/ 45495 h 151121"/>
                <a:gd name="connsiteX431" fmla="*/ 266583 w 302248"/>
                <a:gd name="connsiteY431" fmla="*/ 58427 h 151121"/>
                <a:gd name="connsiteX432" fmla="*/ 267313 w 302248"/>
                <a:gd name="connsiteY432" fmla="*/ 65434 h 151121"/>
                <a:gd name="connsiteX433" fmla="*/ 266003 w 302248"/>
                <a:gd name="connsiteY433" fmla="*/ 72256 h 151121"/>
                <a:gd name="connsiteX434" fmla="*/ 265713 w 302248"/>
                <a:gd name="connsiteY434" fmla="*/ 73091 h 151121"/>
                <a:gd name="connsiteX435" fmla="*/ 265045 w 302248"/>
                <a:gd name="connsiteY435" fmla="*/ 74928 h 151121"/>
                <a:gd name="connsiteX436" fmla="*/ 264016 w 302248"/>
                <a:gd name="connsiteY436" fmla="*/ 77592 h 151121"/>
                <a:gd name="connsiteX437" fmla="*/ 266847 w 302248"/>
                <a:gd name="connsiteY437" fmla="*/ 77741 h 151121"/>
                <a:gd name="connsiteX438" fmla="*/ 269713 w 302248"/>
                <a:gd name="connsiteY438" fmla="*/ 77935 h 151121"/>
                <a:gd name="connsiteX439" fmla="*/ 276465 w 302248"/>
                <a:gd name="connsiteY439" fmla="*/ 79500 h 151121"/>
                <a:gd name="connsiteX440" fmla="*/ 279656 w 302248"/>
                <a:gd name="connsiteY440" fmla="*/ 80994 h 151121"/>
                <a:gd name="connsiteX441" fmla="*/ 282592 w 302248"/>
                <a:gd name="connsiteY441" fmla="*/ 82981 h 151121"/>
                <a:gd name="connsiteX442" fmla="*/ 287717 w 302248"/>
                <a:gd name="connsiteY442" fmla="*/ 88212 h 151121"/>
                <a:gd name="connsiteX443" fmla="*/ 291471 w 302248"/>
                <a:gd name="connsiteY443" fmla="*/ 94928 h 151121"/>
                <a:gd name="connsiteX444" fmla="*/ 292711 w 302248"/>
                <a:gd name="connsiteY444" fmla="*/ 98620 h 151121"/>
                <a:gd name="connsiteX445" fmla="*/ 293388 w 302248"/>
                <a:gd name="connsiteY445" fmla="*/ 102365 h 151121"/>
                <a:gd name="connsiteX446" fmla="*/ 293616 w 302248"/>
                <a:gd name="connsiteY446" fmla="*/ 106066 h 151121"/>
                <a:gd name="connsiteX447" fmla="*/ 293291 w 302248"/>
                <a:gd name="connsiteY447" fmla="*/ 109688 h 151121"/>
                <a:gd name="connsiteX448" fmla="*/ 287453 w 302248"/>
                <a:gd name="connsiteY448" fmla="*/ 122233 h 151121"/>
                <a:gd name="connsiteX449" fmla="*/ 285528 w 302248"/>
                <a:gd name="connsiteY449" fmla="*/ 124352 h 151121"/>
                <a:gd name="connsiteX450" fmla="*/ 283559 w 302248"/>
                <a:gd name="connsiteY450" fmla="*/ 126418 h 151121"/>
                <a:gd name="connsiteX451" fmla="*/ 286117 w 302248"/>
                <a:gd name="connsiteY451" fmla="*/ 127640 h 151121"/>
                <a:gd name="connsiteX452" fmla="*/ 288684 w 302248"/>
                <a:gd name="connsiteY452" fmla="*/ 128915 h 151121"/>
                <a:gd name="connsiteX453" fmla="*/ 294012 w 302248"/>
                <a:gd name="connsiteY453" fmla="*/ 132677 h 151121"/>
                <a:gd name="connsiteX454" fmla="*/ 298214 w 302248"/>
                <a:gd name="connsiteY454" fmla="*/ 137803 h 151121"/>
                <a:gd name="connsiteX455" fmla="*/ 301027 w 302248"/>
                <a:gd name="connsiteY455" fmla="*/ 144053 h 151121"/>
                <a:gd name="connsiteX456" fmla="*/ 302249 w 302248"/>
                <a:gd name="connsiteY456" fmla="*/ 151104 h 151121"/>
                <a:gd name="connsiteX457" fmla="*/ 299313 w 302248"/>
                <a:gd name="connsiteY457" fmla="*/ 151104 h 151121"/>
                <a:gd name="connsiteX458" fmla="*/ 295805 w 302248"/>
                <a:gd name="connsiteY458" fmla="*/ 139886 h 151121"/>
                <a:gd name="connsiteX459" fmla="*/ 287647 w 302248"/>
                <a:gd name="connsiteY459" fmla="*/ 132176 h 15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</a:cxnLst>
              <a:rect l="l" t="t" r="r" b="b"/>
              <a:pathLst>
                <a:path w="302248" h="151121">
                  <a:moveTo>
                    <a:pt x="41169" y="78366"/>
                  </a:moveTo>
                  <a:cubicBezTo>
                    <a:pt x="41169" y="78366"/>
                    <a:pt x="39367" y="78418"/>
                    <a:pt x="37529" y="78506"/>
                  </a:cubicBezTo>
                  <a:cubicBezTo>
                    <a:pt x="35701" y="78594"/>
                    <a:pt x="33837" y="78726"/>
                    <a:pt x="33837" y="78726"/>
                  </a:cubicBezTo>
                  <a:cubicBezTo>
                    <a:pt x="31762" y="78858"/>
                    <a:pt x="29837" y="79333"/>
                    <a:pt x="27930" y="80036"/>
                  </a:cubicBezTo>
                  <a:cubicBezTo>
                    <a:pt x="26980" y="80387"/>
                    <a:pt x="26057" y="80809"/>
                    <a:pt x="25152" y="81293"/>
                  </a:cubicBezTo>
                  <a:cubicBezTo>
                    <a:pt x="24703" y="81530"/>
                    <a:pt x="24255" y="81785"/>
                    <a:pt x="23815" y="82058"/>
                  </a:cubicBezTo>
                  <a:cubicBezTo>
                    <a:pt x="23393" y="82339"/>
                    <a:pt x="22980" y="82629"/>
                    <a:pt x="22567" y="82946"/>
                  </a:cubicBezTo>
                  <a:cubicBezTo>
                    <a:pt x="20941" y="84185"/>
                    <a:pt x="19411" y="85653"/>
                    <a:pt x="18066" y="87324"/>
                  </a:cubicBezTo>
                  <a:cubicBezTo>
                    <a:pt x="16791" y="89029"/>
                    <a:pt x="15666" y="90919"/>
                    <a:pt x="14752" y="92959"/>
                  </a:cubicBezTo>
                  <a:cubicBezTo>
                    <a:pt x="13881" y="95016"/>
                    <a:pt x="13327" y="97161"/>
                    <a:pt x="12985" y="99262"/>
                  </a:cubicBezTo>
                  <a:cubicBezTo>
                    <a:pt x="12800" y="100308"/>
                    <a:pt x="12747" y="101381"/>
                    <a:pt x="12747" y="102427"/>
                  </a:cubicBezTo>
                  <a:cubicBezTo>
                    <a:pt x="12747" y="103482"/>
                    <a:pt x="12809" y="104519"/>
                    <a:pt x="12932" y="105539"/>
                  </a:cubicBezTo>
                  <a:cubicBezTo>
                    <a:pt x="13064" y="106559"/>
                    <a:pt x="13231" y="107561"/>
                    <a:pt x="13494" y="108537"/>
                  </a:cubicBezTo>
                  <a:cubicBezTo>
                    <a:pt x="13776" y="109521"/>
                    <a:pt x="14119" y="110488"/>
                    <a:pt x="14523" y="111420"/>
                  </a:cubicBezTo>
                  <a:cubicBezTo>
                    <a:pt x="15332" y="113284"/>
                    <a:pt x="16369" y="115016"/>
                    <a:pt x="17644" y="116581"/>
                  </a:cubicBezTo>
                  <a:cubicBezTo>
                    <a:pt x="17644" y="116581"/>
                    <a:pt x="17943" y="116932"/>
                    <a:pt x="18391" y="117469"/>
                  </a:cubicBezTo>
                  <a:cubicBezTo>
                    <a:pt x="18848" y="117996"/>
                    <a:pt x="19446" y="118699"/>
                    <a:pt x="20053" y="119403"/>
                  </a:cubicBezTo>
                  <a:cubicBezTo>
                    <a:pt x="21266" y="120792"/>
                    <a:pt x="22488" y="122128"/>
                    <a:pt x="22488" y="122128"/>
                  </a:cubicBezTo>
                  <a:cubicBezTo>
                    <a:pt x="22488" y="122128"/>
                    <a:pt x="24184" y="121442"/>
                    <a:pt x="25864" y="120800"/>
                  </a:cubicBezTo>
                  <a:cubicBezTo>
                    <a:pt x="26699" y="120484"/>
                    <a:pt x="27543" y="120176"/>
                    <a:pt x="28176" y="119939"/>
                  </a:cubicBezTo>
                  <a:cubicBezTo>
                    <a:pt x="28809" y="119710"/>
                    <a:pt x="29222" y="119561"/>
                    <a:pt x="29222" y="119561"/>
                  </a:cubicBezTo>
                  <a:cubicBezTo>
                    <a:pt x="31121" y="118919"/>
                    <a:pt x="32879" y="118128"/>
                    <a:pt x="34479" y="117205"/>
                  </a:cubicBezTo>
                  <a:cubicBezTo>
                    <a:pt x="35279" y="116739"/>
                    <a:pt x="36035" y="116247"/>
                    <a:pt x="36747" y="115719"/>
                  </a:cubicBezTo>
                  <a:cubicBezTo>
                    <a:pt x="37477" y="115200"/>
                    <a:pt x="38198" y="114655"/>
                    <a:pt x="38857" y="114084"/>
                  </a:cubicBezTo>
                  <a:cubicBezTo>
                    <a:pt x="39525" y="113504"/>
                    <a:pt x="40140" y="112906"/>
                    <a:pt x="40712" y="112264"/>
                  </a:cubicBezTo>
                  <a:cubicBezTo>
                    <a:pt x="41283" y="111622"/>
                    <a:pt x="41793" y="110954"/>
                    <a:pt x="42329" y="110277"/>
                  </a:cubicBezTo>
                  <a:cubicBezTo>
                    <a:pt x="43376" y="108915"/>
                    <a:pt x="44184" y="107412"/>
                    <a:pt x="44861" y="105812"/>
                  </a:cubicBezTo>
                  <a:cubicBezTo>
                    <a:pt x="45582" y="104229"/>
                    <a:pt x="46066" y="102585"/>
                    <a:pt x="46321" y="100888"/>
                  </a:cubicBezTo>
                  <a:cubicBezTo>
                    <a:pt x="46646" y="99227"/>
                    <a:pt x="46769" y="97513"/>
                    <a:pt x="46672" y="95746"/>
                  </a:cubicBezTo>
                  <a:cubicBezTo>
                    <a:pt x="46646" y="95306"/>
                    <a:pt x="46611" y="94858"/>
                    <a:pt x="46558" y="94418"/>
                  </a:cubicBezTo>
                  <a:cubicBezTo>
                    <a:pt x="46523" y="93979"/>
                    <a:pt x="46479" y="93539"/>
                    <a:pt x="46417" y="93100"/>
                  </a:cubicBezTo>
                  <a:cubicBezTo>
                    <a:pt x="46294" y="92220"/>
                    <a:pt x="46127" y="91324"/>
                    <a:pt x="45899" y="90427"/>
                  </a:cubicBezTo>
                  <a:cubicBezTo>
                    <a:pt x="45459" y="88634"/>
                    <a:pt x="44765" y="86787"/>
                    <a:pt x="43982" y="85003"/>
                  </a:cubicBezTo>
                  <a:cubicBezTo>
                    <a:pt x="43982" y="85003"/>
                    <a:pt x="43244" y="83385"/>
                    <a:pt x="42540" y="81715"/>
                  </a:cubicBezTo>
                  <a:cubicBezTo>
                    <a:pt x="41828" y="80053"/>
                    <a:pt x="41143" y="78348"/>
                    <a:pt x="41143" y="78348"/>
                  </a:cubicBezTo>
                  <a:close/>
                  <a:moveTo>
                    <a:pt x="77397" y="41785"/>
                  </a:moveTo>
                  <a:cubicBezTo>
                    <a:pt x="77397" y="41785"/>
                    <a:pt x="75718" y="41153"/>
                    <a:pt x="73995" y="40537"/>
                  </a:cubicBezTo>
                  <a:cubicBezTo>
                    <a:pt x="72281" y="39931"/>
                    <a:pt x="70514" y="39350"/>
                    <a:pt x="70514" y="39350"/>
                  </a:cubicBezTo>
                  <a:cubicBezTo>
                    <a:pt x="66584" y="38023"/>
                    <a:pt x="62532" y="37997"/>
                    <a:pt x="58470" y="38920"/>
                  </a:cubicBezTo>
                  <a:cubicBezTo>
                    <a:pt x="56501" y="39447"/>
                    <a:pt x="54540" y="40238"/>
                    <a:pt x="52668" y="41267"/>
                  </a:cubicBezTo>
                  <a:cubicBezTo>
                    <a:pt x="50795" y="42295"/>
                    <a:pt x="49090" y="43676"/>
                    <a:pt x="47463" y="45205"/>
                  </a:cubicBezTo>
                  <a:cubicBezTo>
                    <a:pt x="47059" y="45592"/>
                    <a:pt x="46663" y="45988"/>
                    <a:pt x="46294" y="46392"/>
                  </a:cubicBezTo>
                  <a:cubicBezTo>
                    <a:pt x="45934" y="46814"/>
                    <a:pt x="45582" y="47236"/>
                    <a:pt x="45248" y="47676"/>
                  </a:cubicBezTo>
                  <a:cubicBezTo>
                    <a:pt x="44580" y="48546"/>
                    <a:pt x="43973" y="49434"/>
                    <a:pt x="43420" y="50348"/>
                  </a:cubicBezTo>
                  <a:cubicBezTo>
                    <a:pt x="42285" y="52150"/>
                    <a:pt x="41512" y="54137"/>
                    <a:pt x="40967" y="56115"/>
                  </a:cubicBezTo>
                  <a:cubicBezTo>
                    <a:pt x="39824" y="60045"/>
                    <a:pt x="39973" y="64265"/>
                    <a:pt x="41099" y="68124"/>
                  </a:cubicBezTo>
                  <a:cubicBezTo>
                    <a:pt x="41099" y="68124"/>
                    <a:pt x="41231" y="68563"/>
                    <a:pt x="41424" y="69214"/>
                  </a:cubicBezTo>
                  <a:cubicBezTo>
                    <a:pt x="41644" y="69873"/>
                    <a:pt x="41934" y="70752"/>
                    <a:pt x="42224" y="71640"/>
                  </a:cubicBezTo>
                  <a:cubicBezTo>
                    <a:pt x="42813" y="73390"/>
                    <a:pt x="43428" y="75095"/>
                    <a:pt x="43428" y="75095"/>
                  </a:cubicBezTo>
                  <a:cubicBezTo>
                    <a:pt x="43428" y="75095"/>
                    <a:pt x="45257" y="75113"/>
                    <a:pt x="47050" y="75166"/>
                  </a:cubicBezTo>
                  <a:cubicBezTo>
                    <a:pt x="47947" y="75201"/>
                    <a:pt x="48835" y="75236"/>
                    <a:pt x="49512" y="75253"/>
                  </a:cubicBezTo>
                  <a:cubicBezTo>
                    <a:pt x="50189" y="75297"/>
                    <a:pt x="50646" y="75324"/>
                    <a:pt x="50646" y="75324"/>
                  </a:cubicBezTo>
                  <a:cubicBezTo>
                    <a:pt x="54663" y="75605"/>
                    <a:pt x="58277" y="75034"/>
                    <a:pt x="61644" y="73952"/>
                  </a:cubicBezTo>
                  <a:cubicBezTo>
                    <a:pt x="63314" y="73390"/>
                    <a:pt x="64826" y="72625"/>
                    <a:pt x="66321" y="71772"/>
                  </a:cubicBezTo>
                  <a:cubicBezTo>
                    <a:pt x="67059" y="71333"/>
                    <a:pt x="67762" y="70849"/>
                    <a:pt x="68430" y="70313"/>
                  </a:cubicBezTo>
                  <a:cubicBezTo>
                    <a:pt x="68764" y="70049"/>
                    <a:pt x="69090" y="69768"/>
                    <a:pt x="69406" y="69478"/>
                  </a:cubicBezTo>
                  <a:cubicBezTo>
                    <a:pt x="69732" y="69196"/>
                    <a:pt x="70066" y="68915"/>
                    <a:pt x="70382" y="68607"/>
                  </a:cubicBezTo>
                  <a:cubicBezTo>
                    <a:pt x="71657" y="67421"/>
                    <a:pt x="72685" y="66032"/>
                    <a:pt x="73617" y="64607"/>
                  </a:cubicBezTo>
                  <a:cubicBezTo>
                    <a:pt x="74558" y="63192"/>
                    <a:pt x="75305" y="61636"/>
                    <a:pt x="75885" y="59957"/>
                  </a:cubicBezTo>
                  <a:cubicBezTo>
                    <a:pt x="77142" y="56739"/>
                    <a:pt x="77626" y="52933"/>
                    <a:pt x="77529" y="49029"/>
                  </a:cubicBezTo>
                  <a:cubicBezTo>
                    <a:pt x="77529" y="49029"/>
                    <a:pt x="77459" y="47245"/>
                    <a:pt x="77433" y="45425"/>
                  </a:cubicBezTo>
                  <a:cubicBezTo>
                    <a:pt x="77397" y="43614"/>
                    <a:pt x="77415" y="41768"/>
                    <a:pt x="77415" y="41768"/>
                  </a:cubicBezTo>
                  <a:close/>
                  <a:moveTo>
                    <a:pt x="124878" y="21882"/>
                  </a:moveTo>
                  <a:cubicBezTo>
                    <a:pt x="124878" y="21882"/>
                    <a:pt x="124544" y="21566"/>
                    <a:pt x="124052" y="21100"/>
                  </a:cubicBezTo>
                  <a:cubicBezTo>
                    <a:pt x="123551" y="20643"/>
                    <a:pt x="122883" y="20027"/>
                    <a:pt x="122215" y="19421"/>
                  </a:cubicBezTo>
                  <a:cubicBezTo>
                    <a:pt x="120861" y="18199"/>
                    <a:pt x="119463" y="16994"/>
                    <a:pt x="119463" y="16994"/>
                  </a:cubicBezTo>
                  <a:cubicBezTo>
                    <a:pt x="116351" y="14260"/>
                    <a:pt x="112606" y="12652"/>
                    <a:pt x="108501" y="11983"/>
                  </a:cubicBezTo>
                  <a:cubicBezTo>
                    <a:pt x="104439" y="11430"/>
                    <a:pt x="100035" y="11860"/>
                    <a:pt x="95894" y="13575"/>
                  </a:cubicBezTo>
                  <a:cubicBezTo>
                    <a:pt x="94857" y="13997"/>
                    <a:pt x="93837" y="14419"/>
                    <a:pt x="92896" y="14981"/>
                  </a:cubicBezTo>
                  <a:cubicBezTo>
                    <a:pt x="91956" y="15535"/>
                    <a:pt x="91050" y="16133"/>
                    <a:pt x="90189" y="16775"/>
                  </a:cubicBezTo>
                  <a:cubicBezTo>
                    <a:pt x="89336" y="17416"/>
                    <a:pt x="88527" y="18093"/>
                    <a:pt x="87762" y="18805"/>
                  </a:cubicBezTo>
                  <a:cubicBezTo>
                    <a:pt x="87015" y="19544"/>
                    <a:pt x="86338" y="20344"/>
                    <a:pt x="85705" y="21161"/>
                  </a:cubicBezTo>
                  <a:cubicBezTo>
                    <a:pt x="84457" y="22814"/>
                    <a:pt x="83402" y="24528"/>
                    <a:pt x="82663" y="26427"/>
                  </a:cubicBezTo>
                  <a:cubicBezTo>
                    <a:pt x="81925" y="28326"/>
                    <a:pt x="81450" y="30304"/>
                    <a:pt x="81239" y="32335"/>
                  </a:cubicBezTo>
                  <a:cubicBezTo>
                    <a:pt x="81239" y="32335"/>
                    <a:pt x="81046" y="34155"/>
                    <a:pt x="80923" y="35983"/>
                  </a:cubicBezTo>
                  <a:cubicBezTo>
                    <a:pt x="80808" y="37829"/>
                    <a:pt x="80729" y="39649"/>
                    <a:pt x="80729" y="39649"/>
                  </a:cubicBezTo>
                  <a:cubicBezTo>
                    <a:pt x="80729" y="39649"/>
                    <a:pt x="82408" y="40353"/>
                    <a:pt x="84035" y="41082"/>
                  </a:cubicBezTo>
                  <a:cubicBezTo>
                    <a:pt x="85679" y="41829"/>
                    <a:pt x="87305" y="42638"/>
                    <a:pt x="87305" y="42638"/>
                  </a:cubicBezTo>
                  <a:cubicBezTo>
                    <a:pt x="89098" y="43517"/>
                    <a:pt x="90892" y="44185"/>
                    <a:pt x="92668" y="44643"/>
                  </a:cubicBezTo>
                  <a:cubicBezTo>
                    <a:pt x="94443" y="45109"/>
                    <a:pt x="96254" y="45460"/>
                    <a:pt x="97986" y="45557"/>
                  </a:cubicBezTo>
                  <a:cubicBezTo>
                    <a:pt x="98857" y="45610"/>
                    <a:pt x="99718" y="45592"/>
                    <a:pt x="100571" y="45557"/>
                  </a:cubicBezTo>
                  <a:cubicBezTo>
                    <a:pt x="101441" y="45539"/>
                    <a:pt x="102294" y="45469"/>
                    <a:pt x="103138" y="45337"/>
                  </a:cubicBezTo>
                  <a:cubicBezTo>
                    <a:pt x="103982" y="45205"/>
                    <a:pt x="104808" y="45021"/>
                    <a:pt x="105626" y="44774"/>
                  </a:cubicBezTo>
                  <a:cubicBezTo>
                    <a:pt x="106443" y="44520"/>
                    <a:pt x="107279" y="44300"/>
                    <a:pt x="108079" y="43974"/>
                  </a:cubicBezTo>
                  <a:cubicBezTo>
                    <a:pt x="111296" y="42638"/>
                    <a:pt x="114109" y="40739"/>
                    <a:pt x="116465" y="38102"/>
                  </a:cubicBezTo>
                  <a:cubicBezTo>
                    <a:pt x="118848" y="35588"/>
                    <a:pt x="120764" y="32291"/>
                    <a:pt x="122171" y="28634"/>
                  </a:cubicBezTo>
                  <a:cubicBezTo>
                    <a:pt x="122171" y="28634"/>
                    <a:pt x="122795" y="26955"/>
                    <a:pt x="123463" y="25267"/>
                  </a:cubicBezTo>
                  <a:cubicBezTo>
                    <a:pt x="123806" y="24423"/>
                    <a:pt x="124149" y="23570"/>
                    <a:pt x="124404" y="22937"/>
                  </a:cubicBezTo>
                  <a:cubicBezTo>
                    <a:pt x="124667" y="22313"/>
                    <a:pt x="124852" y="21891"/>
                    <a:pt x="124852" y="21891"/>
                  </a:cubicBezTo>
                  <a:close/>
                  <a:moveTo>
                    <a:pt x="176377" y="21698"/>
                  </a:moveTo>
                  <a:cubicBezTo>
                    <a:pt x="176377" y="21698"/>
                    <a:pt x="175639" y="20045"/>
                    <a:pt x="174847" y="18392"/>
                  </a:cubicBezTo>
                  <a:cubicBezTo>
                    <a:pt x="174065" y="16731"/>
                    <a:pt x="173230" y="15069"/>
                    <a:pt x="173230" y="15069"/>
                  </a:cubicBezTo>
                  <a:cubicBezTo>
                    <a:pt x="172316" y="13197"/>
                    <a:pt x="171138" y="11605"/>
                    <a:pt x="169757" y="10120"/>
                  </a:cubicBezTo>
                  <a:cubicBezTo>
                    <a:pt x="168377" y="8669"/>
                    <a:pt x="166786" y="7298"/>
                    <a:pt x="165019" y="6278"/>
                  </a:cubicBezTo>
                  <a:cubicBezTo>
                    <a:pt x="163252" y="5249"/>
                    <a:pt x="161309" y="4423"/>
                    <a:pt x="159252" y="3808"/>
                  </a:cubicBezTo>
                  <a:cubicBezTo>
                    <a:pt x="157195" y="3245"/>
                    <a:pt x="155015" y="2981"/>
                    <a:pt x="152782" y="2920"/>
                  </a:cubicBezTo>
                  <a:cubicBezTo>
                    <a:pt x="152228" y="2911"/>
                    <a:pt x="151674" y="2911"/>
                    <a:pt x="151120" y="2920"/>
                  </a:cubicBezTo>
                  <a:cubicBezTo>
                    <a:pt x="150566" y="2964"/>
                    <a:pt x="150021" y="3016"/>
                    <a:pt x="149485" y="3087"/>
                  </a:cubicBezTo>
                  <a:cubicBezTo>
                    <a:pt x="148404" y="3227"/>
                    <a:pt x="147340" y="3430"/>
                    <a:pt x="146303" y="3685"/>
                  </a:cubicBezTo>
                  <a:cubicBezTo>
                    <a:pt x="145265" y="3948"/>
                    <a:pt x="144263" y="4238"/>
                    <a:pt x="143287" y="4634"/>
                  </a:cubicBezTo>
                  <a:cubicBezTo>
                    <a:pt x="142320" y="5047"/>
                    <a:pt x="141379" y="5504"/>
                    <a:pt x="140483" y="6023"/>
                  </a:cubicBezTo>
                  <a:cubicBezTo>
                    <a:pt x="138698" y="7069"/>
                    <a:pt x="137063" y="8230"/>
                    <a:pt x="135656" y="9715"/>
                  </a:cubicBezTo>
                  <a:cubicBezTo>
                    <a:pt x="134250" y="11183"/>
                    <a:pt x="133045" y="12827"/>
                    <a:pt x="132070" y="14621"/>
                  </a:cubicBezTo>
                  <a:cubicBezTo>
                    <a:pt x="132070" y="14621"/>
                    <a:pt x="131191" y="16230"/>
                    <a:pt x="130373" y="17856"/>
                  </a:cubicBezTo>
                  <a:cubicBezTo>
                    <a:pt x="129547" y="19517"/>
                    <a:pt x="128782" y="21170"/>
                    <a:pt x="128782" y="21170"/>
                  </a:cubicBezTo>
                  <a:cubicBezTo>
                    <a:pt x="128782" y="21170"/>
                    <a:pt x="130056" y="22463"/>
                    <a:pt x="131287" y="23764"/>
                  </a:cubicBezTo>
                  <a:cubicBezTo>
                    <a:pt x="132527" y="25091"/>
                    <a:pt x="133714" y="26463"/>
                    <a:pt x="133714" y="26463"/>
                  </a:cubicBezTo>
                  <a:cubicBezTo>
                    <a:pt x="135032" y="27957"/>
                    <a:pt x="136430" y="29267"/>
                    <a:pt x="137898" y="30375"/>
                  </a:cubicBezTo>
                  <a:cubicBezTo>
                    <a:pt x="139358" y="31465"/>
                    <a:pt x="140896" y="32511"/>
                    <a:pt x="142461" y="33267"/>
                  </a:cubicBezTo>
                  <a:cubicBezTo>
                    <a:pt x="143243" y="33654"/>
                    <a:pt x="144043" y="33979"/>
                    <a:pt x="144852" y="34260"/>
                  </a:cubicBezTo>
                  <a:cubicBezTo>
                    <a:pt x="145661" y="34550"/>
                    <a:pt x="146478" y="34840"/>
                    <a:pt x="147314" y="35043"/>
                  </a:cubicBezTo>
                  <a:cubicBezTo>
                    <a:pt x="148140" y="35254"/>
                    <a:pt x="148984" y="35403"/>
                    <a:pt x="149837" y="35500"/>
                  </a:cubicBezTo>
                  <a:cubicBezTo>
                    <a:pt x="150259" y="35544"/>
                    <a:pt x="150689" y="35579"/>
                    <a:pt x="151120" y="35597"/>
                  </a:cubicBezTo>
                  <a:cubicBezTo>
                    <a:pt x="151551" y="35640"/>
                    <a:pt x="151982" y="35667"/>
                    <a:pt x="152421" y="35676"/>
                  </a:cubicBezTo>
                  <a:cubicBezTo>
                    <a:pt x="154171" y="35737"/>
                    <a:pt x="155876" y="35500"/>
                    <a:pt x="157546" y="35131"/>
                  </a:cubicBezTo>
                  <a:cubicBezTo>
                    <a:pt x="159217" y="34805"/>
                    <a:pt x="160843" y="34243"/>
                    <a:pt x="162434" y="33469"/>
                  </a:cubicBezTo>
                  <a:cubicBezTo>
                    <a:pt x="164026" y="32695"/>
                    <a:pt x="165564" y="31851"/>
                    <a:pt x="167050" y="30726"/>
                  </a:cubicBezTo>
                  <a:cubicBezTo>
                    <a:pt x="168535" y="29636"/>
                    <a:pt x="169977" y="28282"/>
                    <a:pt x="171313" y="26876"/>
                  </a:cubicBezTo>
                  <a:cubicBezTo>
                    <a:pt x="171313" y="26876"/>
                    <a:pt x="172527" y="25575"/>
                    <a:pt x="173793" y="24282"/>
                  </a:cubicBezTo>
                  <a:cubicBezTo>
                    <a:pt x="175050" y="22990"/>
                    <a:pt x="176368" y="21706"/>
                    <a:pt x="176368" y="21706"/>
                  </a:cubicBezTo>
                  <a:close/>
                  <a:moveTo>
                    <a:pt x="224008" y="41232"/>
                  </a:moveTo>
                  <a:cubicBezTo>
                    <a:pt x="224008" y="41232"/>
                    <a:pt x="223964" y="39429"/>
                    <a:pt x="223867" y="37592"/>
                  </a:cubicBezTo>
                  <a:cubicBezTo>
                    <a:pt x="223779" y="35764"/>
                    <a:pt x="223647" y="33909"/>
                    <a:pt x="223647" y="33909"/>
                  </a:cubicBezTo>
                  <a:cubicBezTo>
                    <a:pt x="223524" y="31834"/>
                    <a:pt x="223049" y="29900"/>
                    <a:pt x="222346" y="28001"/>
                  </a:cubicBezTo>
                  <a:cubicBezTo>
                    <a:pt x="221625" y="26128"/>
                    <a:pt x="220693" y="24247"/>
                    <a:pt x="219445" y="22638"/>
                  </a:cubicBezTo>
                  <a:cubicBezTo>
                    <a:pt x="218205" y="21003"/>
                    <a:pt x="216737" y="19482"/>
                    <a:pt x="215076" y="18128"/>
                  </a:cubicBezTo>
                  <a:cubicBezTo>
                    <a:pt x="213370" y="16854"/>
                    <a:pt x="211480" y="15728"/>
                    <a:pt x="209441" y="14814"/>
                  </a:cubicBezTo>
                  <a:cubicBezTo>
                    <a:pt x="207384" y="13935"/>
                    <a:pt x="205247" y="13390"/>
                    <a:pt x="203146" y="13047"/>
                  </a:cubicBezTo>
                  <a:cubicBezTo>
                    <a:pt x="202100" y="12863"/>
                    <a:pt x="201036" y="12801"/>
                    <a:pt x="199981" y="12801"/>
                  </a:cubicBezTo>
                  <a:cubicBezTo>
                    <a:pt x="198926" y="12801"/>
                    <a:pt x="197889" y="12863"/>
                    <a:pt x="196869" y="12986"/>
                  </a:cubicBezTo>
                  <a:cubicBezTo>
                    <a:pt x="195850" y="13109"/>
                    <a:pt x="194847" y="13293"/>
                    <a:pt x="193872" y="13548"/>
                  </a:cubicBezTo>
                  <a:cubicBezTo>
                    <a:pt x="192887" y="13830"/>
                    <a:pt x="191920" y="14172"/>
                    <a:pt x="190988" y="14577"/>
                  </a:cubicBezTo>
                  <a:cubicBezTo>
                    <a:pt x="189124" y="15386"/>
                    <a:pt x="187392" y="16423"/>
                    <a:pt x="185819" y="17698"/>
                  </a:cubicBezTo>
                  <a:cubicBezTo>
                    <a:pt x="185819" y="17698"/>
                    <a:pt x="185467" y="17997"/>
                    <a:pt x="184931" y="18436"/>
                  </a:cubicBezTo>
                  <a:cubicBezTo>
                    <a:pt x="184403" y="18893"/>
                    <a:pt x="183700" y="19491"/>
                    <a:pt x="182997" y="20098"/>
                  </a:cubicBezTo>
                  <a:cubicBezTo>
                    <a:pt x="181608" y="21311"/>
                    <a:pt x="180263" y="22533"/>
                    <a:pt x="180263" y="22533"/>
                  </a:cubicBezTo>
                  <a:cubicBezTo>
                    <a:pt x="180263" y="22533"/>
                    <a:pt x="180949" y="24230"/>
                    <a:pt x="181590" y="25909"/>
                  </a:cubicBezTo>
                  <a:cubicBezTo>
                    <a:pt x="181898" y="26744"/>
                    <a:pt x="182214" y="27588"/>
                    <a:pt x="182443" y="28212"/>
                  </a:cubicBezTo>
                  <a:cubicBezTo>
                    <a:pt x="182663" y="28845"/>
                    <a:pt x="182812" y="29267"/>
                    <a:pt x="182812" y="29267"/>
                  </a:cubicBezTo>
                  <a:cubicBezTo>
                    <a:pt x="183454" y="31166"/>
                    <a:pt x="184245" y="32924"/>
                    <a:pt x="185168" y="34524"/>
                  </a:cubicBezTo>
                  <a:cubicBezTo>
                    <a:pt x="185625" y="35324"/>
                    <a:pt x="186127" y="36080"/>
                    <a:pt x="186645" y="36792"/>
                  </a:cubicBezTo>
                  <a:cubicBezTo>
                    <a:pt x="187164" y="37531"/>
                    <a:pt x="187709" y="38251"/>
                    <a:pt x="188280" y="38911"/>
                  </a:cubicBezTo>
                  <a:cubicBezTo>
                    <a:pt x="188852" y="39570"/>
                    <a:pt x="189458" y="40194"/>
                    <a:pt x="190100" y="40766"/>
                  </a:cubicBezTo>
                  <a:cubicBezTo>
                    <a:pt x="190742" y="41328"/>
                    <a:pt x="191401" y="41856"/>
                    <a:pt x="192078" y="42392"/>
                  </a:cubicBezTo>
                  <a:cubicBezTo>
                    <a:pt x="193441" y="43438"/>
                    <a:pt x="194944" y="44238"/>
                    <a:pt x="196544" y="44924"/>
                  </a:cubicBezTo>
                  <a:cubicBezTo>
                    <a:pt x="198126" y="45645"/>
                    <a:pt x="199770" y="46128"/>
                    <a:pt x="201467" y="46383"/>
                  </a:cubicBezTo>
                  <a:cubicBezTo>
                    <a:pt x="203129" y="46717"/>
                    <a:pt x="204843" y="46840"/>
                    <a:pt x="206610" y="46744"/>
                  </a:cubicBezTo>
                  <a:cubicBezTo>
                    <a:pt x="208386" y="46629"/>
                    <a:pt x="210118" y="46454"/>
                    <a:pt x="211929" y="45988"/>
                  </a:cubicBezTo>
                  <a:cubicBezTo>
                    <a:pt x="213722" y="45548"/>
                    <a:pt x="215568" y="44862"/>
                    <a:pt x="217344" y="44071"/>
                  </a:cubicBezTo>
                  <a:cubicBezTo>
                    <a:pt x="217344" y="44071"/>
                    <a:pt x="218970" y="43333"/>
                    <a:pt x="220632" y="42629"/>
                  </a:cubicBezTo>
                  <a:cubicBezTo>
                    <a:pt x="222293" y="41917"/>
                    <a:pt x="223999" y="41232"/>
                    <a:pt x="223999" y="41232"/>
                  </a:cubicBezTo>
                  <a:close/>
                  <a:moveTo>
                    <a:pt x="260552" y="77504"/>
                  </a:moveTo>
                  <a:cubicBezTo>
                    <a:pt x="260552" y="77504"/>
                    <a:pt x="260711" y="77082"/>
                    <a:pt x="260948" y="76449"/>
                  </a:cubicBezTo>
                  <a:cubicBezTo>
                    <a:pt x="261177" y="75807"/>
                    <a:pt x="261484" y="74955"/>
                    <a:pt x="261801" y="74102"/>
                  </a:cubicBezTo>
                  <a:cubicBezTo>
                    <a:pt x="262407" y="72379"/>
                    <a:pt x="262988" y="70621"/>
                    <a:pt x="262988" y="70621"/>
                  </a:cubicBezTo>
                  <a:cubicBezTo>
                    <a:pt x="264324" y="66691"/>
                    <a:pt x="264350" y="62638"/>
                    <a:pt x="263427" y="58577"/>
                  </a:cubicBezTo>
                  <a:cubicBezTo>
                    <a:pt x="262900" y="56607"/>
                    <a:pt x="262109" y="54656"/>
                    <a:pt x="261080" y="52774"/>
                  </a:cubicBezTo>
                  <a:cubicBezTo>
                    <a:pt x="260060" y="50893"/>
                    <a:pt x="258671" y="49188"/>
                    <a:pt x="257150" y="47561"/>
                  </a:cubicBezTo>
                  <a:cubicBezTo>
                    <a:pt x="256764" y="47157"/>
                    <a:pt x="256368" y="46770"/>
                    <a:pt x="255964" y="46392"/>
                  </a:cubicBezTo>
                  <a:cubicBezTo>
                    <a:pt x="255550" y="46032"/>
                    <a:pt x="255120" y="45680"/>
                    <a:pt x="254689" y="45346"/>
                  </a:cubicBezTo>
                  <a:cubicBezTo>
                    <a:pt x="253818" y="44678"/>
                    <a:pt x="252931" y="44071"/>
                    <a:pt x="252016" y="43517"/>
                  </a:cubicBezTo>
                  <a:cubicBezTo>
                    <a:pt x="250214" y="42383"/>
                    <a:pt x="248236" y="41601"/>
                    <a:pt x="246249" y="41056"/>
                  </a:cubicBezTo>
                  <a:cubicBezTo>
                    <a:pt x="242320" y="39913"/>
                    <a:pt x="238109" y="40045"/>
                    <a:pt x="234241" y="41179"/>
                  </a:cubicBezTo>
                  <a:cubicBezTo>
                    <a:pt x="234241" y="41179"/>
                    <a:pt x="233801" y="41311"/>
                    <a:pt x="233142" y="41504"/>
                  </a:cubicBezTo>
                  <a:cubicBezTo>
                    <a:pt x="232482" y="41724"/>
                    <a:pt x="231603" y="42005"/>
                    <a:pt x="230724" y="42295"/>
                  </a:cubicBezTo>
                  <a:cubicBezTo>
                    <a:pt x="228975" y="42884"/>
                    <a:pt x="227260" y="43500"/>
                    <a:pt x="227260" y="43500"/>
                  </a:cubicBezTo>
                  <a:cubicBezTo>
                    <a:pt x="227260" y="43500"/>
                    <a:pt x="227243" y="45328"/>
                    <a:pt x="227190" y="47122"/>
                  </a:cubicBezTo>
                  <a:cubicBezTo>
                    <a:pt x="227155" y="48018"/>
                    <a:pt x="227120" y="48915"/>
                    <a:pt x="227093" y="49583"/>
                  </a:cubicBezTo>
                  <a:cubicBezTo>
                    <a:pt x="227049" y="50260"/>
                    <a:pt x="227023" y="50717"/>
                    <a:pt x="227023" y="50717"/>
                  </a:cubicBezTo>
                  <a:cubicBezTo>
                    <a:pt x="226742" y="54735"/>
                    <a:pt x="227304" y="58348"/>
                    <a:pt x="228386" y="61715"/>
                  </a:cubicBezTo>
                  <a:cubicBezTo>
                    <a:pt x="228948" y="63377"/>
                    <a:pt x="229713" y="64897"/>
                    <a:pt x="230566" y="66392"/>
                  </a:cubicBezTo>
                  <a:cubicBezTo>
                    <a:pt x="231005" y="67130"/>
                    <a:pt x="231489" y="67834"/>
                    <a:pt x="232025" y="68502"/>
                  </a:cubicBezTo>
                  <a:cubicBezTo>
                    <a:pt x="232289" y="68836"/>
                    <a:pt x="232570" y="69161"/>
                    <a:pt x="232860" y="69478"/>
                  </a:cubicBezTo>
                  <a:cubicBezTo>
                    <a:pt x="233133" y="69812"/>
                    <a:pt x="233423" y="70137"/>
                    <a:pt x="233722" y="70453"/>
                  </a:cubicBezTo>
                  <a:cubicBezTo>
                    <a:pt x="234909" y="71728"/>
                    <a:pt x="236306" y="72748"/>
                    <a:pt x="237713" y="73689"/>
                  </a:cubicBezTo>
                  <a:cubicBezTo>
                    <a:pt x="239128" y="74629"/>
                    <a:pt x="240684" y="75377"/>
                    <a:pt x="242364" y="75957"/>
                  </a:cubicBezTo>
                  <a:cubicBezTo>
                    <a:pt x="245572" y="77223"/>
                    <a:pt x="249379" y="77706"/>
                    <a:pt x="253291" y="77609"/>
                  </a:cubicBezTo>
                  <a:cubicBezTo>
                    <a:pt x="253291" y="77609"/>
                    <a:pt x="255076" y="77539"/>
                    <a:pt x="256895" y="77522"/>
                  </a:cubicBezTo>
                  <a:cubicBezTo>
                    <a:pt x="257810" y="77522"/>
                    <a:pt x="258724" y="77504"/>
                    <a:pt x="259410" y="77504"/>
                  </a:cubicBezTo>
                  <a:cubicBezTo>
                    <a:pt x="260095" y="77504"/>
                    <a:pt x="260552" y="77504"/>
                    <a:pt x="260552" y="77504"/>
                  </a:cubicBezTo>
                  <a:close/>
                  <a:moveTo>
                    <a:pt x="280412" y="124994"/>
                  </a:moveTo>
                  <a:cubicBezTo>
                    <a:pt x="280412" y="124994"/>
                    <a:pt x="280728" y="124660"/>
                    <a:pt x="281203" y="124167"/>
                  </a:cubicBezTo>
                  <a:cubicBezTo>
                    <a:pt x="281660" y="123666"/>
                    <a:pt x="282275" y="122998"/>
                    <a:pt x="282882" y="122330"/>
                  </a:cubicBezTo>
                  <a:cubicBezTo>
                    <a:pt x="284104" y="120976"/>
                    <a:pt x="285308" y="119579"/>
                    <a:pt x="285308" y="119579"/>
                  </a:cubicBezTo>
                  <a:cubicBezTo>
                    <a:pt x="286627" y="118031"/>
                    <a:pt x="287814" y="116299"/>
                    <a:pt x="288596" y="114471"/>
                  </a:cubicBezTo>
                  <a:cubicBezTo>
                    <a:pt x="289414" y="112633"/>
                    <a:pt x="289994" y="110673"/>
                    <a:pt x="290328" y="108625"/>
                  </a:cubicBezTo>
                  <a:cubicBezTo>
                    <a:pt x="290891" y="104563"/>
                    <a:pt x="290460" y="100168"/>
                    <a:pt x="288755" y="96027"/>
                  </a:cubicBezTo>
                  <a:cubicBezTo>
                    <a:pt x="288333" y="94990"/>
                    <a:pt x="287902" y="93970"/>
                    <a:pt x="287348" y="93020"/>
                  </a:cubicBezTo>
                  <a:cubicBezTo>
                    <a:pt x="286794" y="92071"/>
                    <a:pt x="286196" y="91165"/>
                    <a:pt x="285555" y="90313"/>
                  </a:cubicBezTo>
                  <a:cubicBezTo>
                    <a:pt x="284913" y="89451"/>
                    <a:pt x="284236" y="88642"/>
                    <a:pt x="283515" y="87886"/>
                  </a:cubicBezTo>
                  <a:cubicBezTo>
                    <a:pt x="282794" y="87130"/>
                    <a:pt x="281977" y="86462"/>
                    <a:pt x="281168" y="85829"/>
                  </a:cubicBezTo>
                  <a:cubicBezTo>
                    <a:pt x="279515" y="84581"/>
                    <a:pt x="277792" y="83526"/>
                    <a:pt x="275902" y="82787"/>
                  </a:cubicBezTo>
                  <a:cubicBezTo>
                    <a:pt x="274003" y="82049"/>
                    <a:pt x="272025" y="81574"/>
                    <a:pt x="270003" y="81372"/>
                  </a:cubicBezTo>
                  <a:cubicBezTo>
                    <a:pt x="270003" y="81372"/>
                    <a:pt x="268183" y="81179"/>
                    <a:pt x="266355" y="81047"/>
                  </a:cubicBezTo>
                  <a:cubicBezTo>
                    <a:pt x="264500" y="80924"/>
                    <a:pt x="262680" y="80845"/>
                    <a:pt x="262680" y="80845"/>
                  </a:cubicBezTo>
                  <a:cubicBezTo>
                    <a:pt x="262680" y="80845"/>
                    <a:pt x="261977" y="82524"/>
                    <a:pt x="261247" y="84150"/>
                  </a:cubicBezTo>
                  <a:cubicBezTo>
                    <a:pt x="260491" y="85803"/>
                    <a:pt x="259691" y="87429"/>
                    <a:pt x="259691" y="87429"/>
                  </a:cubicBezTo>
                  <a:cubicBezTo>
                    <a:pt x="258812" y="89214"/>
                    <a:pt x="258144" y="91016"/>
                    <a:pt x="257687" y="92783"/>
                  </a:cubicBezTo>
                  <a:cubicBezTo>
                    <a:pt x="257212" y="94559"/>
                    <a:pt x="256860" y="96361"/>
                    <a:pt x="256764" y="98102"/>
                  </a:cubicBezTo>
                  <a:cubicBezTo>
                    <a:pt x="256702" y="98972"/>
                    <a:pt x="256728" y="99825"/>
                    <a:pt x="256764" y="100686"/>
                  </a:cubicBezTo>
                  <a:cubicBezTo>
                    <a:pt x="256781" y="101557"/>
                    <a:pt x="256851" y="102409"/>
                    <a:pt x="256983" y="103253"/>
                  </a:cubicBezTo>
                  <a:cubicBezTo>
                    <a:pt x="257115" y="104097"/>
                    <a:pt x="257300" y="104924"/>
                    <a:pt x="257546" y="105750"/>
                  </a:cubicBezTo>
                  <a:cubicBezTo>
                    <a:pt x="257792" y="106568"/>
                    <a:pt x="258021" y="107403"/>
                    <a:pt x="258346" y="108212"/>
                  </a:cubicBezTo>
                  <a:cubicBezTo>
                    <a:pt x="259682" y="111420"/>
                    <a:pt x="261581" y="114242"/>
                    <a:pt x="264201" y="116598"/>
                  </a:cubicBezTo>
                  <a:cubicBezTo>
                    <a:pt x="265458" y="117794"/>
                    <a:pt x="266900" y="118866"/>
                    <a:pt x="268508" y="119816"/>
                  </a:cubicBezTo>
                  <a:cubicBezTo>
                    <a:pt x="270144" y="120757"/>
                    <a:pt x="271779" y="121618"/>
                    <a:pt x="273660" y="122304"/>
                  </a:cubicBezTo>
                  <a:cubicBezTo>
                    <a:pt x="273660" y="122304"/>
                    <a:pt x="275339" y="122928"/>
                    <a:pt x="277027" y="123596"/>
                  </a:cubicBezTo>
                  <a:cubicBezTo>
                    <a:pt x="277871" y="123939"/>
                    <a:pt x="278724" y="124282"/>
                    <a:pt x="279357" y="124537"/>
                  </a:cubicBezTo>
                  <a:cubicBezTo>
                    <a:pt x="279981" y="124809"/>
                    <a:pt x="280394" y="124985"/>
                    <a:pt x="280394" y="124985"/>
                  </a:cubicBezTo>
                  <a:close/>
                  <a:moveTo>
                    <a:pt x="287664" y="132203"/>
                  </a:moveTo>
                  <a:cubicBezTo>
                    <a:pt x="287664" y="132203"/>
                    <a:pt x="286056" y="131324"/>
                    <a:pt x="284429" y="130506"/>
                  </a:cubicBezTo>
                  <a:cubicBezTo>
                    <a:pt x="282768" y="129688"/>
                    <a:pt x="281115" y="128915"/>
                    <a:pt x="281115" y="128915"/>
                  </a:cubicBezTo>
                  <a:cubicBezTo>
                    <a:pt x="281115" y="128915"/>
                    <a:pt x="279823" y="130189"/>
                    <a:pt x="278522" y="131411"/>
                  </a:cubicBezTo>
                  <a:cubicBezTo>
                    <a:pt x="277177" y="132642"/>
                    <a:pt x="275814" y="133829"/>
                    <a:pt x="275814" y="133829"/>
                  </a:cubicBezTo>
                  <a:cubicBezTo>
                    <a:pt x="273018" y="136291"/>
                    <a:pt x="270926" y="139025"/>
                    <a:pt x="269326" y="141934"/>
                  </a:cubicBezTo>
                  <a:cubicBezTo>
                    <a:pt x="267858" y="144836"/>
                    <a:pt x="266812" y="147912"/>
                    <a:pt x="266680" y="151121"/>
                  </a:cubicBezTo>
                  <a:lnTo>
                    <a:pt x="263744" y="151121"/>
                  </a:lnTo>
                  <a:cubicBezTo>
                    <a:pt x="263805" y="149293"/>
                    <a:pt x="264122" y="147508"/>
                    <a:pt x="264658" y="145759"/>
                  </a:cubicBezTo>
                  <a:cubicBezTo>
                    <a:pt x="265150" y="144009"/>
                    <a:pt x="265774" y="142312"/>
                    <a:pt x="266671" y="140642"/>
                  </a:cubicBezTo>
                  <a:cubicBezTo>
                    <a:pt x="267594" y="138972"/>
                    <a:pt x="268535" y="137363"/>
                    <a:pt x="269766" y="135789"/>
                  </a:cubicBezTo>
                  <a:cubicBezTo>
                    <a:pt x="270961" y="134225"/>
                    <a:pt x="272438" y="132704"/>
                    <a:pt x="273950" y="131288"/>
                  </a:cubicBezTo>
                  <a:lnTo>
                    <a:pt x="275955" y="129407"/>
                  </a:lnTo>
                  <a:cubicBezTo>
                    <a:pt x="276957" y="128440"/>
                    <a:pt x="277950" y="127473"/>
                    <a:pt x="277950" y="127473"/>
                  </a:cubicBezTo>
                  <a:cubicBezTo>
                    <a:pt x="277950" y="127473"/>
                    <a:pt x="276684" y="126919"/>
                    <a:pt x="275410" y="126374"/>
                  </a:cubicBezTo>
                  <a:cubicBezTo>
                    <a:pt x="274161" y="125829"/>
                    <a:pt x="272843" y="125337"/>
                    <a:pt x="272843" y="125337"/>
                  </a:cubicBezTo>
                  <a:cubicBezTo>
                    <a:pt x="268596" y="123702"/>
                    <a:pt x="265106" y="121442"/>
                    <a:pt x="262179" y="118761"/>
                  </a:cubicBezTo>
                  <a:cubicBezTo>
                    <a:pt x="261449" y="118093"/>
                    <a:pt x="260834" y="117372"/>
                    <a:pt x="260166" y="116651"/>
                  </a:cubicBezTo>
                  <a:cubicBezTo>
                    <a:pt x="259515" y="115930"/>
                    <a:pt x="258909" y="115174"/>
                    <a:pt x="258372" y="114383"/>
                  </a:cubicBezTo>
                  <a:cubicBezTo>
                    <a:pt x="257818" y="113601"/>
                    <a:pt x="257370" y="112765"/>
                    <a:pt x="256895" y="111921"/>
                  </a:cubicBezTo>
                  <a:cubicBezTo>
                    <a:pt x="256421" y="111086"/>
                    <a:pt x="255999" y="110207"/>
                    <a:pt x="255638" y="109302"/>
                  </a:cubicBezTo>
                  <a:cubicBezTo>
                    <a:pt x="254961" y="107464"/>
                    <a:pt x="254381" y="105636"/>
                    <a:pt x="254100" y="103737"/>
                  </a:cubicBezTo>
                  <a:cubicBezTo>
                    <a:pt x="253854" y="101820"/>
                    <a:pt x="253695" y="99913"/>
                    <a:pt x="253818" y="97935"/>
                  </a:cubicBezTo>
                  <a:cubicBezTo>
                    <a:pt x="253871" y="96950"/>
                    <a:pt x="254021" y="95939"/>
                    <a:pt x="254170" y="94937"/>
                  </a:cubicBezTo>
                  <a:cubicBezTo>
                    <a:pt x="254311" y="93943"/>
                    <a:pt x="254513" y="92941"/>
                    <a:pt x="254777" y="91930"/>
                  </a:cubicBezTo>
                  <a:cubicBezTo>
                    <a:pt x="255278" y="89917"/>
                    <a:pt x="256095" y="87825"/>
                    <a:pt x="257001" y="85812"/>
                  </a:cubicBezTo>
                  <a:cubicBezTo>
                    <a:pt x="257001" y="85812"/>
                    <a:pt x="257564" y="84555"/>
                    <a:pt x="258126" y="83297"/>
                  </a:cubicBezTo>
                  <a:cubicBezTo>
                    <a:pt x="258671" y="82014"/>
                    <a:pt x="259225" y="80739"/>
                    <a:pt x="259225" y="80739"/>
                  </a:cubicBezTo>
                  <a:cubicBezTo>
                    <a:pt x="259225" y="80739"/>
                    <a:pt x="257845" y="80722"/>
                    <a:pt x="256465" y="80704"/>
                  </a:cubicBezTo>
                  <a:cubicBezTo>
                    <a:pt x="255788" y="80704"/>
                    <a:pt x="255084" y="80704"/>
                    <a:pt x="254557" y="80722"/>
                  </a:cubicBezTo>
                  <a:cubicBezTo>
                    <a:pt x="254038" y="80730"/>
                    <a:pt x="253687" y="80739"/>
                    <a:pt x="253687" y="80739"/>
                  </a:cubicBezTo>
                  <a:cubicBezTo>
                    <a:pt x="251418" y="80801"/>
                    <a:pt x="249247" y="80642"/>
                    <a:pt x="247208" y="80291"/>
                  </a:cubicBezTo>
                  <a:cubicBezTo>
                    <a:pt x="245159" y="79939"/>
                    <a:pt x="243137" y="79464"/>
                    <a:pt x="241317" y="78752"/>
                  </a:cubicBezTo>
                  <a:cubicBezTo>
                    <a:pt x="237616" y="77363"/>
                    <a:pt x="234372" y="75297"/>
                    <a:pt x="231638" y="72493"/>
                  </a:cubicBezTo>
                  <a:cubicBezTo>
                    <a:pt x="231296" y="72141"/>
                    <a:pt x="230979" y="71763"/>
                    <a:pt x="230663" y="71403"/>
                  </a:cubicBezTo>
                  <a:cubicBezTo>
                    <a:pt x="230337" y="71042"/>
                    <a:pt x="230021" y="70682"/>
                    <a:pt x="229722" y="70304"/>
                  </a:cubicBezTo>
                  <a:cubicBezTo>
                    <a:pt x="229124" y="69548"/>
                    <a:pt x="228579" y="68757"/>
                    <a:pt x="228087" y="67930"/>
                  </a:cubicBezTo>
                  <a:cubicBezTo>
                    <a:pt x="227612" y="67086"/>
                    <a:pt x="227128" y="66260"/>
                    <a:pt x="226707" y="65390"/>
                  </a:cubicBezTo>
                  <a:cubicBezTo>
                    <a:pt x="226285" y="64519"/>
                    <a:pt x="225924" y="63614"/>
                    <a:pt x="225608" y="62665"/>
                  </a:cubicBezTo>
                  <a:cubicBezTo>
                    <a:pt x="225449" y="62190"/>
                    <a:pt x="225309" y="61706"/>
                    <a:pt x="225168" y="61223"/>
                  </a:cubicBezTo>
                  <a:cubicBezTo>
                    <a:pt x="225019" y="60748"/>
                    <a:pt x="224887" y="60273"/>
                    <a:pt x="224764" y="59781"/>
                  </a:cubicBezTo>
                  <a:cubicBezTo>
                    <a:pt x="224518" y="58805"/>
                    <a:pt x="224333" y="57794"/>
                    <a:pt x="224183" y="56748"/>
                  </a:cubicBezTo>
                  <a:cubicBezTo>
                    <a:pt x="224043" y="55711"/>
                    <a:pt x="223955" y="54629"/>
                    <a:pt x="223911" y="53539"/>
                  </a:cubicBezTo>
                  <a:cubicBezTo>
                    <a:pt x="223849" y="52467"/>
                    <a:pt x="223841" y="51377"/>
                    <a:pt x="223893" y="50251"/>
                  </a:cubicBezTo>
                  <a:cubicBezTo>
                    <a:pt x="223893" y="50251"/>
                    <a:pt x="223937" y="48871"/>
                    <a:pt x="223981" y="47482"/>
                  </a:cubicBezTo>
                  <a:cubicBezTo>
                    <a:pt x="224008" y="46084"/>
                    <a:pt x="224025" y="44687"/>
                    <a:pt x="224025" y="44687"/>
                  </a:cubicBezTo>
                  <a:cubicBezTo>
                    <a:pt x="224025" y="44687"/>
                    <a:pt x="223700" y="44810"/>
                    <a:pt x="223216" y="44994"/>
                  </a:cubicBezTo>
                  <a:cubicBezTo>
                    <a:pt x="222742" y="45179"/>
                    <a:pt x="222091" y="45443"/>
                    <a:pt x="221441" y="45715"/>
                  </a:cubicBezTo>
                  <a:cubicBezTo>
                    <a:pt x="220166" y="46269"/>
                    <a:pt x="218882" y="46814"/>
                    <a:pt x="218882" y="46814"/>
                  </a:cubicBezTo>
                  <a:cubicBezTo>
                    <a:pt x="216816" y="47728"/>
                    <a:pt x="214768" y="48388"/>
                    <a:pt x="212737" y="48854"/>
                  </a:cubicBezTo>
                  <a:cubicBezTo>
                    <a:pt x="210680" y="49363"/>
                    <a:pt x="208667" y="49636"/>
                    <a:pt x="206707" y="49671"/>
                  </a:cubicBezTo>
                  <a:cubicBezTo>
                    <a:pt x="204737" y="49733"/>
                    <a:pt x="202777" y="49654"/>
                    <a:pt x="200913" y="49258"/>
                  </a:cubicBezTo>
                  <a:cubicBezTo>
                    <a:pt x="199032" y="48898"/>
                    <a:pt x="197159" y="48414"/>
                    <a:pt x="195384" y="47588"/>
                  </a:cubicBezTo>
                  <a:cubicBezTo>
                    <a:pt x="193581" y="46823"/>
                    <a:pt x="191894" y="45917"/>
                    <a:pt x="190364" y="44731"/>
                  </a:cubicBezTo>
                  <a:cubicBezTo>
                    <a:pt x="188808" y="43632"/>
                    <a:pt x="187366" y="42348"/>
                    <a:pt x="186065" y="40827"/>
                  </a:cubicBezTo>
                  <a:cubicBezTo>
                    <a:pt x="183428" y="37953"/>
                    <a:pt x="181291" y="34216"/>
                    <a:pt x="179727" y="30058"/>
                  </a:cubicBezTo>
                  <a:cubicBezTo>
                    <a:pt x="179727" y="30058"/>
                    <a:pt x="179243" y="28766"/>
                    <a:pt x="178751" y="27465"/>
                  </a:cubicBezTo>
                  <a:cubicBezTo>
                    <a:pt x="178241" y="26164"/>
                    <a:pt x="177722" y="24863"/>
                    <a:pt x="177722" y="24863"/>
                  </a:cubicBezTo>
                  <a:cubicBezTo>
                    <a:pt x="177722" y="24863"/>
                    <a:pt x="176720" y="25803"/>
                    <a:pt x="175735" y="26814"/>
                  </a:cubicBezTo>
                  <a:cubicBezTo>
                    <a:pt x="174768" y="27816"/>
                    <a:pt x="173793" y="28810"/>
                    <a:pt x="173793" y="28810"/>
                  </a:cubicBezTo>
                  <a:cubicBezTo>
                    <a:pt x="172236" y="30454"/>
                    <a:pt x="170601" y="31834"/>
                    <a:pt x="168905" y="33056"/>
                  </a:cubicBezTo>
                  <a:cubicBezTo>
                    <a:pt x="167199" y="34313"/>
                    <a:pt x="165450" y="35350"/>
                    <a:pt x="163656" y="36133"/>
                  </a:cubicBezTo>
                  <a:cubicBezTo>
                    <a:pt x="161863" y="36933"/>
                    <a:pt x="160017" y="37627"/>
                    <a:pt x="158144" y="37988"/>
                  </a:cubicBezTo>
                  <a:cubicBezTo>
                    <a:pt x="157204" y="38155"/>
                    <a:pt x="156254" y="38331"/>
                    <a:pt x="155296" y="38445"/>
                  </a:cubicBezTo>
                  <a:cubicBezTo>
                    <a:pt x="154338" y="38559"/>
                    <a:pt x="153362" y="38594"/>
                    <a:pt x="152377" y="38568"/>
                  </a:cubicBezTo>
                  <a:cubicBezTo>
                    <a:pt x="148448" y="38542"/>
                    <a:pt x="144703" y="37601"/>
                    <a:pt x="141151" y="35895"/>
                  </a:cubicBezTo>
                  <a:cubicBezTo>
                    <a:pt x="139366" y="34981"/>
                    <a:pt x="137643" y="33979"/>
                    <a:pt x="135973" y="32713"/>
                  </a:cubicBezTo>
                  <a:cubicBezTo>
                    <a:pt x="134303" y="31473"/>
                    <a:pt x="132685" y="29917"/>
                    <a:pt x="131173" y="28309"/>
                  </a:cubicBezTo>
                  <a:cubicBezTo>
                    <a:pt x="131173" y="28309"/>
                    <a:pt x="130232" y="27306"/>
                    <a:pt x="129292" y="26304"/>
                  </a:cubicBezTo>
                  <a:cubicBezTo>
                    <a:pt x="128325" y="25302"/>
                    <a:pt x="127349" y="24309"/>
                    <a:pt x="127349" y="24309"/>
                  </a:cubicBezTo>
                  <a:cubicBezTo>
                    <a:pt x="127349" y="24309"/>
                    <a:pt x="126795" y="25575"/>
                    <a:pt x="126250" y="26849"/>
                  </a:cubicBezTo>
                  <a:cubicBezTo>
                    <a:pt x="125705" y="28098"/>
                    <a:pt x="125213" y="29416"/>
                    <a:pt x="125213" y="29416"/>
                  </a:cubicBezTo>
                  <a:cubicBezTo>
                    <a:pt x="124404" y="31535"/>
                    <a:pt x="123428" y="33487"/>
                    <a:pt x="122320" y="35236"/>
                  </a:cubicBezTo>
                  <a:cubicBezTo>
                    <a:pt x="121766" y="36098"/>
                    <a:pt x="121177" y="36950"/>
                    <a:pt x="120571" y="37786"/>
                  </a:cubicBezTo>
                  <a:cubicBezTo>
                    <a:pt x="119964" y="38603"/>
                    <a:pt x="119322" y="39377"/>
                    <a:pt x="118646" y="40089"/>
                  </a:cubicBezTo>
                  <a:cubicBezTo>
                    <a:pt x="117283" y="41478"/>
                    <a:pt x="115841" y="42814"/>
                    <a:pt x="114268" y="43895"/>
                  </a:cubicBezTo>
                  <a:cubicBezTo>
                    <a:pt x="113485" y="44449"/>
                    <a:pt x="112641" y="44889"/>
                    <a:pt x="111806" y="45381"/>
                  </a:cubicBezTo>
                  <a:cubicBezTo>
                    <a:pt x="110971" y="45856"/>
                    <a:pt x="110092" y="46278"/>
                    <a:pt x="109177" y="46638"/>
                  </a:cubicBezTo>
                  <a:cubicBezTo>
                    <a:pt x="107340" y="47306"/>
                    <a:pt x="105520" y="47904"/>
                    <a:pt x="103613" y="48177"/>
                  </a:cubicBezTo>
                  <a:cubicBezTo>
                    <a:pt x="101696" y="48423"/>
                    <a:pt x="99797" y="48590"/>
                    <a:pt x="97819" y="48458"/>
                  </a:cubicBezTo>
                  <a:cubicBezTo>
                    <a:pt x="96835" y="48405"/>
                    <a:pt x="95815" y="48256"/>
                    <a:pt x="94830" y="48115"/>
                  </a:cubicBezTo>
                  <a:cubicBezTo>
                    <a:pt x="93837" y="47974"/>
                    <a:pt x="92835" y="47772"/>
                    <a:pt x="91824" y="47509"/>
                  </a:cubicBezTo>
                  <a:cubicBezTo>
                    <a:pt x="89811" y="46999"/>
                    <a:pt x="87718" y="46199"/>
                    <a:pt x="85705" y="45293"/>
                  </a:cubicBezTo>
                  <a:cubicBezTo>
                    <a:pt x="85705" y="45293"/>
                    <a:pt x="84448" y="44731"/>
                    <a:pt x="83191" y="44168"/>
                  </a:cubicBezTo>
                  <a:cubicBezTo>
                    <a:pt x="81907" y="43623"/>
                    <a:pt x="80624" y="43069"/>
                    <a:pt x="80624" y="43069"/>
                  </a:cubicBezTo>
                  <a:cubicBezTo>
                    <a:pt x="80624" y="43069"/>
                    <a:pt x="80606" y="44449"/>
                    <a:pt x="80589" y="45829"/>
                  </a:cubicBezTo>
                  <a:cubicBezTo>
                    <a:pt x="80589" y="46506"/>
                    <a:pt x="80597" y="47218"/>
                    <a:pt x="80606" y="47737"/>
                  </a:cubicBezTo>
                  <a:cubicBezTo>
                    <a:pt x="80615" y="48256"/>
                    <a:pt x="80624" y="48607"/>
                    <a:pt x="80624" y="48607"/>
                  </a:cubicBezTo>
                  <a:cubicBezTo>
                    <a:pt x="80685" y="50876"/>
                    <a:pt x="80536" y="53038"/>
                    <a:pt x="80175" y="55087"/>
                  </a:cubicBezTo>
                  <a:cubicBezTo>
                    <a:pt x="79833" y="57144"/>
                    <a:pt x="79349" y="59157"/>
                    <a:pt x="78637" y="60985"/>
                  </a:cubicBezTo>
                  <a:cubicBezTo>
                    <a:pt x="77248" y="64686"/>
                    <a:pt x="75191" y="67930"/>
                    <a:pt x="72386" y="70673"/>
                  </a:cubicBezTo>
                  <a:cubicBezTo>
                    <a:pt x="71657" y="71333"/>
                    <a:pt x="70945" y="71992"/>
                    <a:pt x="70197" y="72599"/>
                  </a:cubicBezTo>
                  <a:cubicBezTo>
                    <a:pt x="69441" y="73196"/>
                    <a:pt x="68650" y="73741"/>
                    <a:pt x="67824" y="74234"/>
                  </a:cubicBezTo>
                  <a:cubicBezTo>
                    <a:pt x="66162" y="75218"/>
                    <a:pt x="64474" y="76097"/>
                    <a:pt x="62567" y="76722"/>
                  </a:cubicBezTo>
                  <a:cubicBezTo>
                    <a:pt x="61608" y="77029"/>
                    <a:pt x="60668" y="77319"/>
                    <a:pt x="59692" y="77566"/>
                  </a:cubicBezTo>
                  <a:cubicBezTo>
                    <a:pt x="58716" y="77812"/>
                    <a:pt x="57705" y="78005"/>
                    <a:pt x="56659" y="78146"/>
                  </a:cubicBezTo>
                  <a:cubicBezTo>
                    <a:pt x="55622" y="78286"/>
                    <a:pt x="54540" y="78374"/>
                    <a:pt x="53459" y="78427"/>
                  </a:cubicBezTo>
                  <a:cubicBezTo>
                    <a:pt x="52387" y="78489"/>
                    <a:pt x="51296" y="78497"/>
                    <a:pt x="50171" y="78445"/>
                  </a:cubicBezTo>
                  <a:cubicBezTo>
                    <a:pt x="50171" y="78445"/>
                    <a:pt x="48791" y="78401"/>
                    <a:pt x="47402" y="78357"/>
                  </a:cubicBezTo>
                  <a:lnTo>
                    <a:pt x="44606" y="78313"/>
                  </a:lnTo>
                  <a:cubicBezTo>
                    <a:pt x="44606" y="78313"/>
                    <a:pt x="45090" y="79596"/>
                    <a:pt x="45644" y="80889"/>
                  </a:cubicBezTo>
                  <a:cubicBezTo>
                    <a:pt x="46198" y="82163"/>
                    <a:pt x="46743" y="83447"/>
                    <a:pt x="46743" y="83447"/>
                  </a:cubicBezTo>
                  <a:cubicBezTo>
                    <a:pt x="47666" y="85513"/>
                    <a:pt x="48307" y="87552"/>
                    <a:pt x="48791" y="89592"/>
                  </a:cubicBezTo>
                  <a:cubicBezTo>
                    <a:pt x="49301" y="91649"/>
                    <a:pt x="49573" y="93662"/>
                    <a:pt x="49609" y="95614"/>
                  </a:cubicBezTo>
                  <a:cubicBezTo>
                    <a:pt x="49688" y="97592"/>
                    <a:pt x="49591" y="99543"/>
                    <a:pt x="49204" y="101407"/>
                  </a:cubicBezTo>
                  <a:cubicBezTo>
                    <a:pt x="48852" y="103288"/>
                    <a:pt x="48369" y="105161"/>
                    <a:pt x="47534" y="106937"/>
                  </a:cubicBezTo>
                  <a:cubicBezTo>
                    <a:pt x="46787" y="108748"/>
                    <a:pt x="45863" y="110427"/>
                    <a:pt x="44685" y="111965"/>
                  </a:cubicBezTo>
                  <a:cubicBezTo>
                    <a:pt x="43595" y="113530"/>
                    <a:pt x="42303" y="114963"/>
                    <a:pt x="40791" y="116264"/>
                  </a:cubicBezTo>
                  <a:cubicBezTo>
                    <a:pt x="37916" y="118910"/>
                    <a:pt x="34189" y="121047"/>
                    <a:pt x="30031" y="122611"/>
                  </a:cubicBezTo>
                  <a:lnTo>
                    <a:pt x="27437" y="123587"/>
                  </a:lnTo>
                  <a:cubicBezTo>
                    <a:pt x="26136" y="124106"/>
                    <a:pt x="24835" y="124616"/>
                    <a:pt x="24835" y="124616"/>
                  </a:cubicBezTo>
                  <a:cubicBezTo>
                    <a:pt x="24835" y="124616"/>
                    <a:pt x="25072" y="124862"/>
                    <a:pt x="25433" y="125240"/>
                  </a:cubicBezTo>
                  <a:cubicBezTo>
                    <a:pt x="25802" y="125609"/>
                    <a:pt x="26303" y="126110"/>
                    <a:pt x="26795" y="126603"/>
                  </a:cubicBezTo>
                  <a:cubicBezTo>
                    <a:pt x="27798" y="127570"/>
                    <a:pt x="28791" y="128537"/>
                    <a:pt x="28791" y="128537"/>
                  </a:cubicBezTo>
                  <a:cubicBezTo>
                    <a:pt x="30435" y="130093"/>
                    <a:pt x="31806" y="131719"/>
                    <a:pt x="33046" y="133416"/>
                  </a:cubicBezTo>
                  <a:cubicBezTo>
                    <a:pt x="34303" y="135121"/>
                    <a:pt x="35340" y="136871"/>
                    <a:pt x="36123" y="138664"/>
                  </a:cubicBezTo>
                  <a:cubicBezTo>
                    <a:pt x="36940" y="140458"/>
                    <a:pt x="37626" y="142304"/>
                    <a:pt x="37987" y="144176"/>
                  </a:cubicBezTo>
                  <a:cubicBezTo>
                    <a:pt x="38154" y="145108"/>
                    <a:pt x="38338" y="146066"/>
                    <a:pt x="38453" y="147025"/>
                  </a:cubicBezTo>
                  <a:cubicBezTo>
                    <a:pt x="38558" y="147983"/>
                    <a:pt x="38602" y="148959"/>
                    <a:pt x="38576" y="149943"/>
                  </a:cubicBezTo>
                  <a:cubicBezTo>
                    <a:pt x="38567" y="150321"/>
                    <a:pt x="38540" y="150708"/>
                    <a:pt x="38514" y="151095"/>
                  </a:cubicBezTo>
                  <a:lnTo>
                    <a:pt x="35587" y="151095"/>
                  </a:lnTo>
                  <a:cubicBezTo>
                    <a:pt x="35631" y="150708"/>
                    <a:pt x="35648" y="150312"/>
                    <a:pt x="35657" y="149917"/>
                  </a:cubicBezTo>
                  <a:cubicBezTo>
                    <a:pt x="35710" y="148167"/>
                    <a:pt x="35490" y="146462"/>
                    <a:pt x="35103" y="144792"/>
                  </a:cubicBezTo>
                  <a:cubicBezTo>
                    <a:pt x="34778" y="143130"/>
                    <a:pt x="34215" y="141495"/>
                    <a:pt x="33442" y="139904"/>
                  </a:cubicBezTo>
                  <a:cubicBezTo>
                    <a:pt x="32650" y="138312"/>
                    <a:pt x="31824" y="136774"/>
                    <a:pt x="30690" y="135288"/>
                  </a:cubicBezTo>
                  <a:cubicBezTo>
                    <a:pt x="29600" y="133803"/>
                    <a:pt x="28237" y="132361"/>
                    <a:pt x="26831" y="131025"/>
                  </a:cubicBezTo>
                  <a:cubicBezTo>
                    <a:pt x="26831" y="131025"/>
                    <a:pt x="25530" y="129811"/>
                    <a:pt x="24237" y="128545"/>
                  </a:cubicBezTo>
                  <a:cubicBezTo>
                    <a:pt x="22945" y="127288"/>
                    <a:pt x="21661" y="125978"/>
                    <a:pt x="21661" y="125978"/>
                  </a:cubicBezTo>
                  <a:cubicBezTo>
                    <a:pt x="21661" y="125978"/>
                    <a:pt x="20009" y="126717"/>
                    <a:pt x="18356" y="127508"/>
                  </a:cubicBezTo>
                  <a:cubicBezTo>
                    <a:pt x="16694" y="128291"/>
                    <a:pt x="15033" y="129134"/>
                    <a:pt x="15033" y="129134"/>
                  </a:cubicBezTo>
                  <a:cubicBezTo>
                    <a:pt x="13160" y="130049"/>
                    <a:pt x="11578" y="131227"/>
                    <a:pt x="10092" y="132607"/>
                  </a:cubicBezTo>
                  <a:cubicBezTo>
                    <a:pt x="8642" y="133987"/>
                    <a:pt x="7270" y="135578"/>
                    <a:pt x="6259" y="137345"/>
                  </a:cubicBezTo>
                  <a:cubicBezTo>
                    <a:pt x="5231" y="139112"/>
                    <a:pt x="4404" y="141055"/>
                    <a:pt x="3789" y="143112"/>
                  </a:cubicBezTo>
                  <a:cubicBezTo>
                    <a:pt x="3235" y="145170"/>
                    <a:pt x="2971" y="147350"/>
                    <a:pt x="2910" y="149583"/>
                  </a:cubicBezTo>
                  <a:cubicBezTo>
                    <a:pt x="2901" y="150093"/>
                    <a:pt x="2892" y="150594"/>
                    <a:pt x="2910" y="151086"/>
                  </a:cubicBezTo>
                  <a:lnTo>
                    <a:pt x="0" y="151086"/>
                  </a:lnTo>
                  <a:cubicBezTo>
                    <a:pt x="0" y="150576"/>
                    <a:pt x="0" y="150057"/>
                    <a:pt x="0" y="149548"/>
                  </a:cubicBezTo>
                  <a:cubicBezTo>
                    <a:pt x="26" y="148238"/>
                    <a:pt x="132" y="146937"/>
                    <a:pt x="299" y="145671"/>
                  </a:cubicBezTo>
                  <a:cubicBezTo>
                    <a:pt x="466" y="144405"/>
                    <a:pt x="686" y="143156"/>
                    <a:pt x="1055" y="141952"/>
                  </a:cubicBezTo>
                  <a:cubicBezTo>
                    <a:pt x="1776" y="139543"/>
                    <a:pt x="2673" y="137275"/>
                    <a:pt x="3921" y="135218"/>
                  </a:cubicBezTo>
                  <a:cubicBezTo>
                    <a:pt x="5196" y="133170"/>
                    <a:pt x="6681" y="131332"/>
                    <a:pt x="8360" y="129750"/>
                  </a:cubicBezTo>
                  <a:cubicBezTo>
                    <a:pt x="10066" y="128167"/>
                    <a:pt x="12044" y="126866"/>
                    <a:pt x="14127" y="125838"/>
                  </a:cubicBezTo>
                  <a:cubicBezTo>
                    <a:pt x="14127" y="125838"/>
                    <a:pt x="15411" y="125222"/>
                    <a:pt x="16694" y="124607"/>
                  </a:cubicBezTo>
                  <a:cubicBezTo>
                    <a:pt x="17336" y="124308"/>
                    <a:pt x="17969" y="124018"/>
                    <a:pt x="18453" y="123789"/>
                  </a:cubicBezTo>
                  <a:cubicBezTo>
                    <a:pt x="18945" y="123578"/>
                    <a:pt x="19270" y="123429"/>
                    <a:pt x="19270" y="123429"/>
                  </a:cubicBezTo>
                  <a:cubicBezTo>
                    <a:pt x="19270" y="123429"/>
                    <a:pt x="18330" y="122383"/>
                    <a:pt x="17389" y="121337"/>
                  </a:cubicBezTo>
                  <a:cubicBezTo>
                    <a:pt x="16457" y="120264"/>
                    <a:pt x="15516" y="119183"/>
                    <a:pt x="15516" y="119183"/>
                  </a:cubicBezTo>
                  <a:cubicBezTo>
                    <a:pt x="12422" y="115622"/>
                    <a:pt x="10602" y="111280"/>
                    <a:pt x="9916" y="106497"/>
                  </a:cubicBezTo>
                  <a:cubicBezTo>
                    <a:pt x="9653" y="104132"/>
                    <a:pt x="9653" y="101662"/>
                    <a:pt x="9978" y="99165"/>
                  </a:cubicBezTo>
                  <a:cubicBezTo>
                    <a:pt x="10391" y="96704"/>
                    <a:pt x="11059" y="94198"/>
                    <a:pt x="12070" y="91763"/>
                  </a:cubicBezTo>
                  <a:cubicBezTo>
                    <a:pt x="13160" y="89363"/>
                    <a:pt x="14426" y="87104"/>
                    <a:pt x="15974" y="85135"/>
                  </a:cubicBezTo>
                  <a:cubicBezTo>
                    <a:pt x="17565" y="83183"/>
                    <a:pt x="19288" y="81442"/>
                    <a:pt x="21213" y="80018"/>
                  </a:cubicBezTo>
                  <a:cubicBezTo>
                    <a:pt x="23174" y="78620"/>
                    <a:pt x="25257" y="77486"/>
                    <a:pt x="27420" y="76678"/>
                  </a:cubicBezTo>
                  <a:cubicBezTo>
                    <a:pt x="29609" y="75878"/>
                    <a:pt x="31930" y="75429"/>
                    <a:pt x="34242" y="75289"/>
                  </a:cubicBezTo>
                  <a:cubicBezTo>
                    <a:pt x="34242" y="75289"/>
                    <a:pt x="35657" y="75218"/>
                    <a:pt x="37072" y="75139"/>
                  </a:cubicBezTo>
                  <a:cubicBezTo>
                    <a:pt x="38470" y="75069"/>
                    <a:pt x="39912" y="75060"/>
                    <a:pt x="39912" y="75060"/>
                  </a:cubicBezTo>
                  <a:cubicBezTo>
                    <a:pt x="39912" y="75060"/>
                    <a:pt x="39446" y="73724"/>
                    <a:pt x="38980" y="72396"/>
                  </a:cubicBezTo>
                  <a:cubicBezTo>
                    <a:pt x="38532" y="71042"/>
                    <a:pt x="38083" y="69689"/>
                    <a:pt x="38083" y="69689"/>
                  </a:cubicBezTo>
                  <a:cubicBezTo>
                    <a:pt x="37723" y="68572"/>
                    <a:pt x="37442" y="67438"/>
                    <a:pt x="37231" y="66286"/>
                  </a:cubicBezTo>
                  <a:cubicBezTo>
                    <a:pt x="37037" y="65144"/>
                    <a:pt x="36949" y="64001"/>
                    <a:pt x="36932" y="62840"/>
                  </a:cubicBezTo>
                  <a:cubicBezTo>
                    <a:pt x="36914" y="61680"/>
                    <a:pt x="36976" y="60511"/>
                    <a:pt x="37107" y="59333"/>
                  </a:cubicBezTo>
                  <a:cubicBezTo>
                    <a:pt x="37239" y="58155"/>
                    <a:pt x="37450" y="56977"/>
                    <a:pt x="37793" y="55843"/>
                  </a:cubicBezTo>
                  <a:cubicBezTo>
                    <a:pt x="38461" y="53566"/>
                    <a:pt x="39358" y="51236"/>
                    <a:pt x="40659" y="49109"/>
                  </a:cubicBezTo>
                  <a:cubicBezTo>
                    <a:pt x="41310" y="48045"/>
                    <a:pt x="42031" y="46999"/>
                    <a:pt x="42822" y="45988"/>
                  </a:cubicBezTo>
                  <a:cubicBezTo>
                    <a:pt x="43604" y="44968"/>
                    <a:pt x="44457" y="43983"/>
                    <a:pt x="45424" y="43087"/>
                  </a:cubicBezTo>
                  <a:cubicBezTo>
                    <a:pt x="49187" y="39412"/>
                    <a:pt x="53696" y="36889"/>
                    <a:pt x="58347" y="35746"/>
                  </a:cubicBezTo>
                  <a:cubicBezTo>
                    <a:pt x="60694" y="35201"/>
                    <a:pt x="63015" y="34902"/>
                    <a:pt x="65345" y="35016"/>
                  </a:cubicBezTo>
                  <a:cubicBezTo>
                    <a:pt x="67692" y="35139"/>
                    <a:pt x="69978" y="35570"/>
                    <a:pt x="72175" y="36317"/>
                  </a:cubicBezTo>
                  <a:cubicBezTo>
                    <a:pt x="72175" y="36317"/>
                    <a:pt x="72510" y="36432"/>
                    <a:pt x="73011" y="36608"/>
                  </a:cubicBezTo>
                  <a:cubicBezTo>
                    <a:pt x="73512" y="36783"/>
                    <a:pt x="74171" y="37003"/>
                    <a:pt x="74848" y="37267"/>
                  </a:cubicBezTo>
                  <a:cubicBezTo>
                    <a:pt x="76184" y="37786"/>
                    <a:pt x="77512" y="38295"/>
                    <a:pt x="77512" y="38295"/>
                  </a:cubicBezTo>
                  <a:cubicBezTo>
                    <a:pt x="77512" y="38295"/>
                    <a:pt x="77582" y="36880"/>
                    <a:pt x="77661" y="35465"/>
                  </a:cubicBezTo>
                  <a:cubicBezTo>
                    <a:pt x="77758" y="34032"/>
                    <a:pt x="77855" y="32599"/>
                    <a:pt x="77855" y="32599"/>
                  </a:cubicBezTo>
                  <a:cubicBezTo>
                    <a:pt x="78013" y="30225"/>
                    <a:pt x="78575" y="28027"/>
                    <a:pt x="79411" y="25847"/>
                  </a:cubicBezTo>
                  <a:cubicBezTo>
                    <a:pt x="79833" y="24766"/>
                    <a:pt x="80334" y="23693"/>
                    <a:pt x="80905" y="22656"/>
                  </a:cubicBezTo>
                  <a:cubicBezTo>
                    <a:pt x="81477" y="21610"/>
                    <a:pt x="82153" y="20669"/>
                    <a:pt x="82883" y="19711"/>
                  </a:cubicBezTo>
                  <a:cubicBezTo>
                    <a:pt x="84360" y="17838"/>
                    <a:pt x="86074" y="16019"/>
                    <a:pt x="88105" y="14577"/>
                  </a:cubicBezTo>
                  <a:cubicBezTo>
                    <a:pt x="90118" y="13100"/>
                    <a:pt x="92342" y="11746"/>
                    <a:pt x="94813" y="10823"/>
                  </a:cubicBezTo>
                  <a:cubicBezTo>
                    <a:pt x="96035" y="10340"/>
                    <a:pt x="97274" y="9926"/>
                    <a:pt x="98514" y="9583"/>
                  </a:cubicBezTo>
                  <a:cubicBezTo>
                    <a:pt x="99745" y="9232"/>
                    <a:pt x="101019" y="9056"/>
                    <a:pt x="102259" y="8898"/>
                  </a:cubicBezTo>
                  <a:cubicBezTo>
                    <a:pt x="104756" y="8599"/>
                    <a:pt x="107199" y="8572"/>
                    <a:pt x="109591" y="8986"/>
                  </a:cubicBezTo>
                  <a:cubicBezTo>
                    <a:pt x="110777" y="9170"/>
                    <a:pt x="111938" y="9425"/>
                    <a:pt x="113063" y="9751"/>
                  </a:cubicBezTo>
                  <a:cubicBezTo>
                    <a:pt x="114188" y="10067"/>
                    <a:pt x="115279" y="10471"/>
                    <a:pt x="116342" y="10990"/>
                  </a:cubicBezTo>
                  <a:cubicBezTo>
                    <a:pt x="118461" y="12001"/>
                    <a:pt x="120404" y="13276"/>
                    <a:pt x="122144" y="14805"/>
                  </a:cubicBezTo>
                  <a:cubicBezTo>
                    <a:pt x="122144" y="14805"/>
                    <a:pt x="123208" y="15720"/>
                    <a:pt x="124263" y="16722"/>
                  </a:cubicBezTo>
                  <a:cubicBezTo>
                    <a:pt x="125300" y="17707"/>
                    <a:pt x="126329" y="18691"/>
                    <a:pt x="126329" y="18691"/>
                  </a:cubicBezTo>
                  <a:cubicBezTo>
                    <a:pt x="126329" y="18691"/>
                    <a:pt x="126936" y="17408"/>
                    <a:pt x="127551" y="16133"/>
                  </a:cubicBezTo>
                  <a:cubicBezTo>
                    <a:pt x="128184" y="14849"/>
                    <a:pt x="128826" y="13566"/>
                    <a:pt x="128826" y="13566"/>
                  </a:cubicBezTo>
                  <a:cubicBezTo>
                    <a:pt x="129881" y="11430"/>
                    <a:pt x="131252" y="9627"/>
                    <a:pt x="132861" y="7931"/>
                  </a:cubicBezTo>
                  <a:cubicBezTo>
                    <a:pt x="134478" y="6252"/>
                    <a:pt x="136342" y="4740"/>
                    <a:pt x="138426" y="3605"/>
                  </a:cubicBezTo>
                  <a:cubicBezTo>
                    <a:pt x="142566" y="1232"/>
                    <a:pt x="147560" y="-43"/>
                    <a:pt x="152817" y="1"/>
                  </a:cubicBezTo>
                  <a:cubicBezTo>
                    <a:pt x="154127" y="36"/>
                    <a:pt x="155428" y="133"/>
                    <a:pt x="156694" y="300"/>
                  </a:cubicBezTo>
                  <a:cubicBezTo>
                    <a:pt x="157960" y="458"/>
                    <a:pt x="159208" y="696"/>
                    <a:pt x="160412" y="1065"/>
                  </a:cubicBezTo>
                  <a:cubicBezTo>
                    <a:pt x="162821" y="1786"/>
                    <a:pt x="165089" y="2682"/>
                    <a:pt x="167146" y="3931"/>
                  </a:cubicBezTo>
                  <a:cubicBezTo>
                    <a:pt x="169195" y="5205"/>
                    <a:pt x="171032" y="6691"/>
                    <a:pt x="172614" y="8370"/>
                  </a:cubicBezTo>
                  <a:cubicBezTo>
                    <a:pt x="174188" y="10085"/>
                    <a:pt x="175498" y="12054"/>
                    <a:pt x="176518" y="14137"/>
                  </a:cubicBezTo>
                  <a:cubicBezTo>
                    <a:pt x="176518" y="14137"/>
                    <a:pt x="177133" y="15421"/>
                    <a:pt x="177749" y="16696"/>
                  </a:cubicBezTo>
                  <a:cubicBezTo>
                    <a:pt x="178355" y="17961"/>
                    <a:pt x="178918" y="19280"/>
                    <a:pt x="178918" y="19280"/>
                  </a:cubicBezTo>
                  <a:lnTo>
                    <a:pt x="181019" y="17399"/>
                  </a:lnTo>
                  <a:lnTo>
                    <a:pt x="183173" y="15526"/>
                  </a:lnTo>
                  <a:cubicBezTo>
                    <a:pt x="186733" y="12432"/>
                    <a:pt x="191085" y="10621"/>
                    <a:pt x="195867" y="9944"/>
                  </a:cubicBezTo>
                  <a:cubicBezTo>
                    <a:pt x="198232" y="9680"/>
                    <a:pt x="200711" y="9680"/>
                    <a:pt x="203199" y="10014"/>
                  </a:cubicBezTo>
                  <a:cubicBezTo>
                    <a:pt x="205660" y="10427"/>
                    <a:pt x="208175" y="11087"/>
                    <a:pt x="210601" y="12115"/>
                  </a:cubicBezTo>
                  <a:cubicBezTo>
                    <a:pt x="213001" y="13214"/>
                    <a:pt x="215260" y="14463"/>
                    <a:pt x="217221" y="16027"/>
                  </a:cubicBezTo>
                  <a:cubicBezTo>
                    <a:pt x="219172" y="17619"/>
                    <a:pt x="220913" y="19342"/>
                    <a:pt x="222337" y="21276"/>
                  </a:cubicBezTo>
                  <a:cubicBezTo>
                    <a:pt x="223735" y="23236"/>
                    <a:pt x="224860" y="25320"/>
                    <a:pt x="225678" y="27482"/>
                  </a:cubicBezTo>
                  <a:cubicBezTo>
                    <a:pt x="226469" y="29680"/>
                    <a:pt x="226917" y="31992"/>
                    <a:pt x="227058" y="34304"/>
                  </a:cubicBezTo>
                  <a:lnTo>
                    <a:pt x="227199" y="37135"/>
                  </a:lnTo>
                  <a:cubicBezTo>
                    <a:pt x="227234" y="37838"/>
                    <a:pt x="227252" y="38542"/>
                    <a:pt x="227260" y="39087"/>
                  </a:cubicBezTo>
                  <a:cubicBezTo>
                    <a:pt x="227260" y="39623"/>
                    <a:pt x="227269" y="39975"/>
                    <a:pt x="227269" y="39975"/>
                  </a:cubicBezTo>
                  <a:cubicBezTo>
                    <a:pt x="227269" y="39975"/>
                    <a:pt x="228605" y="39509"/>
                    <a:pt x="229933" y="39043"/>
                  </a:cubicBezTo>
                  <a:lnTo>
                    <a:pt x="232649" y="38146"/>
                  </a:lnTo>
                  <a:cubicBezTo>
                    <a:pt x="233766" y="37786"/>
                    <a:pt x="234900" y="37504"/>
                    <a:pt x="236052" y="37293"/>
                  </a:cubicBezTo>
                  <a:cubicBezTo>
                    <a:pt x="237186" y="37109"/>
                    <a:pt x="238337" y="37021"/>
                    <a:pt x="239498" y="36994"/>
                  </a:cubicBezTo>
                  <a:cubicBezTo>
                    <a:pt x="240658" y="36977"/>
                    <a:pt x="241827" y="37038"/>
                    <a:pt x="243005" y="37170"/>
                  </a:cubicBezTo>
                  <a:cubicBezTo>
                    <a:pt x="243594" y="37240"/>
                    <a:pt x="244183" y="37328"/>
                    <a:pt x="244772" y="37434"/>
                  </a:cubicBezTo>
                  <a:cubicBezTo>
                    <a:pt x="245353" y="37557"/>
                    <a:pt x="245924" y="37698"/>
                    <a:pt x="246495" y="37865"/>
                  </a:cubicBezTo>
                  <a:cubicBezTo>
                    <a:pt x="247638" y="38190"/>
                    <a:pt x="248781" y="38586"/>
                    <a:pt x="249915" y="39060"/>
                  </a:cubicBezTo>
                  <a:cubicBezTo>
                    <a:pt x="251049" y="39535"/>
                    <a:pt x="252175" y="40062"/>
                    <a:pt x="253229" y="40731"/>
                  </a:cubicBezTo>
                  <a:cubicBezTo>
                    <a:pt x="254293" y="41381"/>
                    <a:pt x="255339" y="42102"/>
                    <a:pt x="256350" y="42893"/>
                  </a:cubicBezTo>
                  <a:cubicBezTo>
                    <a:pt x="256860" y="43289"/>
                    <a:pt x="257361" y="43693"/>
                    <a:pt x="257854" y="44124"/>
                  </a:cubicBezTo>
                  <a:cubicBezTo>
                    <a:pt x="258337" y="44555"/>
                    <a:pt x="258794" y="45029"/>
                    <a:pt x="259251" y="45495"/>
                  </a:cubicBezTo>
                  <a:cubicBezTo>
                    <a:pt x="262926" y="49258"/>
                    <a:pt x="265440" y="53768"/>
                    <a:pt x="266583" y="58427"/>
                  </a:cubicBezTo>
                  <a:cubicBezTo>
                    <a:pt x="267128" y="60774"/>
                    <a:pt x="267427" y="63086"/>
                    <a:pt x="267313" y="65434"/>
                  </a:cubicBezTo>
                  <a:cubicBezTo>
                    <a:pt x="267190" y="67781"/>
                    <a:pt x="266759" y="70067"/>
                    <a:pt x="266003" y="72256"/>
                  </a:cubicBezTo>
                  <a:cubicBezTo>
                    <a:pt x="266003" y="72256"/>
                    <a:pt x="265889" y="72590"/>
                    <a:pt x="265713" y="73091"/>
                  </a:cubicBezTo>
                  <a:cubicBezTo>
                    <a:pt x="265537" y="73592"/>
                    <a:pt x="265309" y="74260"/>
                    <a:pt x="265045" y="74928"/>
                  </a:cubicBezTo>
                  <a:cubicBezTo>
                    <a:pt x="264526" y="76256"/>
                    <a:pt x="264016" y="77592"/>
                    <a:pt x="264016" y="77592"/>
                  </a:cubicBezTo>
                  <a:cubicBezTo>
                    <a:pt x="264016" y="77592"/>
                    <a:pt x="265432" y="77662"/>
                    <a:pt x="266847" y="77741"/>
                  </a:cubicBezTo>
                  <a:lnTo>
                    <a:pt x="269713" y="77935"/>
                  </a:lnTo>
                  <a:cubicBezTo>
                    <a:pt x="272087" y="78093"/>
                    <a:pt x="274275" y="78664"/>
                    <a:pt x="276465" y="79500"/>
                  </a:cubicBezTo>
                  <a:cubicBezTo>
                    <a:pt x="277546" y="79922"/>
                    <a:pt x="278618" y="80423"/>
                    <a:pt x="279656" y="80994"/>
                  </a:cubicBezTo>
                  <a:cubicBezTo>
                    <a:pt x="280684" y="81574"/>
                    <a:pt x="281642" y="82251"/>
                    <a:pt x="282592" y="82981"/>
                  </a:cubicBezTo>
                  <a:cubicBezTo>
                    <a:pt x="284473" y="84458"/>
                    <a:pt x="286275" y="86181"/>
                    <a:pt x="287717" y="88212"/>
                  </a:cubicBezTo>
                  <a:cubicBezTo>
                    <a:pt x="289203" y="90225"/>
                    <a:pt x="290539" y="92458"/>
                    <a:pt x="291471" y="94928"/>
                  </a:cubicBezTo>
                  <a:cubicBezTo>
                    <a:pt x="291955" y="96150"/>
                    <a:pt x="292368" y="97390"/>
                    <a:pt x="292711" y="98620"/>
                  </a:cubicBezTo>
                  <a:cubicBezTo>
                    <a:pt x="293053" y="99860"/>
                    <a:pt x="293229" y="101126"/>
                    <a:pt x="293388" y="102365"/>
                  </a:cubicBezTo>
                  <a:cubicBezTo>
                    <a:pt x="293537" y="103614"/>
                    <a:pt x="293607" y="104845"/>
                    <a:pt x="293616" y="106066"/>
                  </a:cubicBezTo>
                  <a:cubicBezTo>
                    <a:pt x="293625" y="107280"/>
                    <a:pt x="293467" y="108510"/>
                    <a:pt x="293291" y="109688"/>
                  </a:cubicBezTo>
                  <a:cubicBezTo>
                    <a:pt x="292614" y="114418"/>
                    <a:pt x="290513" y="118770"/>
                    <a:pt x="287453" y="122233"/>
                  </a:cubicBezTo>
                  <a:cubicBezTo>
                    <a:pt x="287453" y="122233"/>
                    <a:pt x="286530" y="123297"/>
                    <a:pt x="285528" y="124352"/>
                  </a:cubicBezTo>
                  <a:cubicBezTo>
                    <a:pt x="284544" y="125389"/>
                    <a:pt x="283559" y="126418"/>
                    <a:pt x="283559" y="126418"/>
                  </a:cubicBezTo>
                  <a:cubicBezTo>
                    <a:pt x="283559" y="126418"/>
                    <a:pt x="284842" y="127025"/>
                    <a:pt x="286117" y="127640"/>
                  </a:cubicBezTo>
                  <a:cubicBezTo>
                    <a:pt x="287401" y="128282"/>
                    <a:pt x="288684" y="128915"/>
                    <a:pt x="288684" y="128915"/>
                  </a:cubicBezTo>
                  <a:cubicBezTo>
                    <a:pt x="290689" y="129908"/>
                    <a:pt x="292394" y="131192"/>
                    <a:pt x="294012" y="132677"/>
                  </a:cubicBezTo>
                  <a:cubicBezTo>
                    <a:pt x="295594" y="134172"/>
                    <a:pt x="297097" y="135886"/>
                    <a:pt x="298214" y="137803"/>
                  </a:cubicBezTo>
                  <a:cubicBezTo>
                    <a:pt x="299357" y="139719"/>
                    <a:pt x="300350" y="141820"/>
                    <a:pt x="301027" y="144053"/>
                  </a:cubicBezTo>
                  <a:cubicBezTo>
                    <a:pt x="301660" y="146286"/>
                    <a:pt x="302082" y="148660"/>
                    <a:pt x="302249" y="151104"/>
                  </a:cubicBezTo>
                  <a:lnTo>
                    <a:pt x="299313" y="151104"/>
                  </a:lnTo>
                  <a:cubicBezTo>
                    <a:pt x="298979" y="146998"/>
                    <a:pt x="297889" y="143139"/>
                    <a:pt x="295805" y="139886"/>
                  </a:cubicBezTo>
                  <a:cubicBezTo>
                    <a:pt x="293853" y="136625"/>
                    <a:pt x="290979" y="133987"/>
                    <a:pt x="287647" y="13217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3" name="Oval 232">
            <a:extLst>
              <a:ext uri="{FF2B5EF4-FFF2-40B4-BE49-F238E27FC236}">
                <a16:creationId xmlns:a16="http://schemas.microsoft.com/office/drawing/2014/main" id="{4ED6363B-5028-A52F-0F96-5C623F2049BD}"/>
              </a:ext>
            </a:extLst>
          </p:cNvPr>
          <p:cNvSpPr/>
          <p:nvPr/>
        </p:nvSpPr>
        <p:spPr>
          <a:xfrm>
            <a:off x="4694945" y="4031500"/>
            <a:ext cx="121785" cy="121785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5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F6014AF3-C661-E94D-8C17-300F172F3CD4}"/>
              </a:ext>
            </a:extLst>
          </p:cNvPr>
          <p:cNvSpPr txBox="1"/>
          <p:nvPr/>
        </p:nvSpPr>
        <p:spPr>
          <a:xfrm>
            <a:off x="5554185" y="4060854"/>
            <a:ext cx="694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/>
              <a:t>mtDNA</a:t>
            </a:r>
            <a:br>
              <a:rPr lang="en-GB" sz="700"/>
            </a:br>
            <a:r>
              <a:rPr lang="en-GB" sz="700"/>
              <a:t>maintenance</a:t>
            </a:r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3ECBB90A-CB7A-7B7C-03A2-FFF4107DB846}"/>
              </a:ext>
            </a:extLst>
          </p:cNvPr>
          <p:cNvSpPr/>
          <p:nvPr/>
        </p:nvSpPr>
        <p:spPr>
          <a:xfrm rot="20433536">
            <a:off x="6416129" y="3842017"/>
            <a:ext cx="224345" cy="117650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>
                <a:solidFill>
                  <a:schemeClr val="bg1"/>
                </a:solidFill>
              </a:rPr>
              <a:t>Rad</a:t>
            </a:r>
          </a:p>
        </p:txBody>
      </p:sp>
      <p:sp>
        <p:nvSpPr>
          <p:cNvPr id="253" name="Rectangle: Rounded Corners 252">
            <a:extLst>
              <a:ext uri="{FF2B5EF4-FFF2-40B4-BE49-F238E27FC236}">
                <a16:creationId xmlns:a16="http://schemas.microsoft.com/office/drawing/2014/main" id="{9550B569-94CD-8BF3-E30F-B7EAA7B89AE7}"/>
              </a:ext>
            </a:extLst>
          </p:cNvPr>
          <p:cNvSpPr/>
          <p:nvPr/>
        </p:nvSpPr>
        <p:spPr>
          <a:xfrm rot="20433536">
            <a:off x="6321808" y="3665594"/>
            <a:ext cx="224345" cy="117650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>
                <a:solidFill>
                  <a:schemeClr val="bg1"/>
                </a:solidFill>
              </a:rPr>
              <a:t>Bax</a:t>
            </a: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59DBF2C3-1B1A-1DD0-8233-336B9B0E87F1}"/>
              </a:ext>
            </a:extLst>
          </p:cNvPr>
          <p:cNvSpPr/>
          <p:nvPr/>
        </p:nvSpPr>
        <p:spPr>
          <a:xfrm>
            <a:off x="6265147" y="3486326"/>
            <a:ext cx="397440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Parkin </a:t>
            </a:r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C339CBD-1D9C-BD10-DC0E-00B6D635FD43}"/>
              </a:ext>
            </a:extLst>
          </p:cNvPr>
          <p:cNvSpPr/>
          <p:nvPr/>
        </p:nvSpPr>
        <p:spPr>
          <a:xfrm>
            <a:off x="4981482" y="4703696"/>
            <a:ext cx="341848" cy="16672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700" b="1">
                <a:solidFill>
                  <a:schemeClr val="bg1"/>
                </a:solidFill>
              </a:rPr>
              <a:t>Miro1</a:t>
            </a:r>
          </a:p>
        </p:txBody>
      </p: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8F1812FE-03E6-46EB-7592-F823D73C2282}"/>
              </a:ext>
            </a:extLst>
          </p:cNvPr>
          <p:cNvGrpSpPr/>
          <p:nvPr/>
        </p:nvGrpSpPr>
        <p:grpSpPr>
          <a:xfrm flipH="1">
            <a:off x="4907588" y="4837667"/>
            <a:ext cx="317174" cy="312443"/>
            <a:chOff x="4848759" y="4862797"/>
            <a:chExt cx="317174" cy="312443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9E7C7B7B-4B14-1134-CBE8-4593532A9176}"/>
                </a:ext>
              </a:extLst>
            </p:cNvPr>
            <p:cNvSpPr/>
            <p:nvPr/>
          </p:nvSpPr>
          <p:spPr>
            <a:xfrm>
              <a:off x="4953815" y="4862797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500" b="1">
                  <a:solidFill>
                    <a:schemeClr val="tx2"/>
                  </a:solidFill>
                </a:rPr>
                <a:t>Ub</a:t>
              </a:r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BED5FC7C-7DE5-58F9-79E2-86DD2CB937CA}"/>
                </a:ext>
              </a:extLst>
            </p:cNvPr>
            <p:cNvSpPr/>
            <p:nvPr/>
          </p:nvSpPr>
          <p:spPr>
            <a:xfrm>
              <a:off x="4997483" y="4953472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Ub</a:t>
              </a:r>
              <a:endParaRPr lang="en-GB" sz="700">
                <a:solidFill>
                  <a:schemeClr val="tx2"/>
                </a:solidFill>
              </a:endParaRPr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1285DFD4-4D9D-0954-DB4A-63B120CAB2FC}"/>
                </a:ext>
              </a:extLst>
            </p:cNvPr>
            <p:cNvSpPr/>
            <p:nvPr/>
          </p:nvSpPr>
          <p:spPr>
            <a:xfrm>
              <a:off x="5044148" y="5044148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Ub</a:t>
              </a:r>
              <a:endParaRPr lang="en-GB" sz="700">
                <a:solidFill>
                  <a:schemeClr val="tx2"/>
                </a:solidFill>
              </a:endParaRPr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96BCBF8A-BACE-6EBB-55DB-40C9A9AF076B}"/>
                </a:ext>
              </a:extLst>
            </p:cNvPr>
            <p:cNvSpPr/>
            <p:nvPr/>
          </p:nvSpPr>
          <p:spPr>
            <a:xfrm>
              <a:off x="4848759" y="4872104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500">
                  <a:solidFill>
                    <a:srgbClr val="3F1A01"/>
                  </a:solidFill>
                </a:rPr>
                <a:t>P</a:t>
              </a:r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6FC806AD-3626-3DB0-40A4-F3D4939BF5BD}"/>
                </a:ext>
              </a:extLst>
            </p:cNvPr>
            <p:cNvSpPr/>
            <p:nvPr/>
          </p:nvSpPr>
          <p:spPr>
            <a:xfrm>
              <a:off x="4892427" y="4962779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500">
                  <a:solidFill>
                    <a:srgbClr val="3F1A01"/>
                  </a:solidFill>
                </a:rPr>
                <a:t>P</a:t>
              </a: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612020A1-1869-638D-63EF-F444E3153086}"/>
                </a:ext>
              </a:extLst>
            </p:cNvPr>
            <p:cNvSpPr/>
            <p:nvPr/>
          </p:nvSpPr>
          <p:spPr>
            <a:xfrm>
              <a:off x="4939092" y="5053455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500">
                  <a:solidFill>
                    <a:srgbClr val="3F1A01"/>
                  </a:solidFill>
                </a:rPr>
                <a:t>P</a:t>
              </a:r>
            </a:p>
          </p:txBody>
        </p:sp>
      </p:grp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EBB533D-08EF-8A15-5021-743F8831859A}"/>
              </a:ext>
            </a:extLst>
          </p:cNvPr>
          <p:cNvSpPr/>
          <p:nvPr/>
        </p:nvSpPr>
        <p:spPr>
          <a:xfrm>
            <a:off x="6432636" y="4401690"/>
            <a:ext cx="298603" cy="129415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>
                <a:solidFill>
                  <a:schemeClr val="bg1"/>
                </a:solidFill>
              </a:rPr>
              <a:t>Parkin </a:t>
            </a:r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33DE26C1-85FF-BB3D-7341-C8B968706133}"/>
              </a:ext>
            </a:extLst>
          </p:cNvPr>
          <p:cNvSpPr/>
          <p:nvPr/>
        </p:nvSpPr>
        <p:spPr>
          <a:xfrm>
            <a:off x="6394980" y="4530268"/>
            <a:ext cx="298603" cy="129415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>
                <a:solidFill>
                  <a:schemeClr val="bg1"/>
                </a:solidFill>
              </a:rPr>
              <a:t>PINK1 </a:t>
            </a:r>
          </a:p>
        </p:txBody>
      </p:sp>
      <p:sp>
        <p:nvSpPr>
          <p:cNvPr id="267" name="Rectangle: Rounded Corners 266">
            <a:extLst>
              <a:ext uri="{FF2B5EF4-FFF2-40B4-BE49-F238E27FC236}">
                <a16:creationId xmlns:a16="http://schemas.microsoft.com/office/drawing/2014/main" id="{25CD6AD6-4C2C-C5EA-60F1-C6B007F86DCA}"/>
              </a:ext>
            </a:extLst>
          </p:cNvPr>
          <p:cNvSpPr/>
          <p:nvPr/>
        </p:nvSpPr>
        <p:spPr>
          <a:xfrm>
            <a:off x="6483667" y="4273341"/>
            <a:ext cx="298603" cy="129415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>
                <a:solidFill>
                  <a:schemeClr val="bg1"/>
                </a:solidFill>
              </a:rPr>
              <a:t>SNX9</a:t>
            </a:r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2D99BB3E-DB23-CA24-5395-CBDE6B994B4C}"/>
              </a:ext>
            </a:extLst>
          </p:cNvPr>
          <p:cNvSpPr/>
          <p:nvPr/>
        </p:nvSpPr>
        <p:spPr>
          <a:xfrm>
            <a:off x="6776855" y="4215922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391CD08E-871B-440B-F770-E096B4EC41C6}"/>
              </a:ext>
            </a:extLst>
          </p:cNvPr>
          <p:cNvSpPr/>
          <p:nvPr/>
        </p:nvSpPr>
        <p:spPr>
          <a:xfrm>
            <a:off x="6997839" y="4339914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C098825C-1C91-0C11-487F-5D64645B1D30}"/>
              </a:ext>
            </a:extLst>
          </p:cNvPr>
          <p:cNvSpPr/>
          <p:nvPr/>
        </p:nvSpPr>
        <p:spPr>
          <a:xfrm>
            <a:off x="7019753" y="4481924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241C8FD0-4F58-376B-22A8-BD01150D5D95}"/>
              </a:ext>
            </a:extLst>
          </p:cNvPr>
          <p:cNvSpPr/>
          <p:nvPr/>
        </p:nvSpPr>
        <p:spPr>
          <a:xfrm>
            <a:off x="6951617" y="4615980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3FB4DC8B-2373-9896-DAE0-E0794D562E52}"/>
              </a:ext>
            </a:extLst>
          </p:cNvPr>
          <p:cNvSpPr/>
          <p:nvPr/>
        </p:nvSpPr>
        <p:spPr>
          <a:xfrm>
            <a:off x="6808529" y="4662904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9718CF11-277C-53E9-69AB-01DB9A3771CD}"/>
              </a:ext>
            </a:extLst>
          </p:cNvPr>
          <p:cNvSpPr/>
          <p:nvPr/>
        </p:nvSpPr>
        <p:spPr>
          <a:xfrm>
            <a:off x="6666141" y="4619626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B0E433A3-6523-FF15-DEC8-D2212BE28303}"/>
              </a:ext>
            </a:extLst>
          </p:cNvPr>
          <p:cNvSpPr/>
          <p:nvPr/>
        </p:nvSpPr>
        <p:spPr>
          <a:xfrm>
            <a:off x="6903865" y="4243501"/>
            <a:ext cx="110714" cy="110714"/>
          </a:xfrm>
          <a:prstGeom prst="ellipse">
            <a:avLst/>
          </a:prstGeom>
          <a:gradFill>
            <a:gsLst>
              <a:gs pos="5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50" b="1">
                <a:solidFill>
                  <a:schemeClr val="tx2"/>
                </a:solidFill>
              </a:rPr>
              <a:t>Ub</a:t>
            </a:r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13AA40F2-B502-2B6A-810F-14CA86662595}"/>
              </a:ext>
            </a:extLst>
          </p:cNvPr>
          <p:cNvSpPr/>
          <p:nvPr/>
        </p:nvSpPr>
        <p:spPr>
          <a:xfrm>
            <a:off x="6629470" y="4705353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3C094CB6-6ABB-95E9-9FD9-C9F5870D726C}"/>
              </a:ext>
            </a:extLst>
          </p:cNvPr>
          <p:cNvSpPr/>
          <p:nvPr/>
        </p:nvSpPr>
        <p:spPr>
          <a:xfrm>
            <a:off x="6813443" y="4752863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419230F8-A95B-F2C7-7F93-3BBAA33F7476}"/>
              </a:ext>
            </a:extLst>
          </p:cNvPr>
          <p:cNvSpPr/>
          <p:nvPr/>
        </p:nvSpPr>
        <p:spPr>
          <a:xfrm>
            <a:off x="7001254" y="4694265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B98D14C9-4C97-36A9-69CF-255663EA7164}"/>
              </a:ext>
            </a:extLst>
          </p:cNvPr>
          <p:cNvSpPr/>
          <p:nvPr/>
        </p:nvSpPr>
        <p:spPr>
          <a:xfrm>
            <a:off x="6786134" y="4137949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C551FED1-BBC6-F9C7-F61A-62674FDAA2C8}"/>
              </a:ext>
            </a:extLst>
          </p:cNvPr>
          <p:cNvSpPr/>
          <p:nvPr/>
        </p:nvSpPr>
        <p:spPr>
          <a:xfrm>
            <a:off x="6963450" y="4172692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273C7903-5AE9-737D-D1CD-44BE48042BFA}"/>
              </a:ext>
            </a:extLst>
          </p:cNvPr>
          <p:cNvSpPr/>
          <p:nvPr/>
        </p:nvSpPr>
        <p:spPr>
          <a:xfrm>
            <a:off x="7081908" y="4305383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80A0AB41-27A4-DE77-E380-E9D192E01C98}"/>
              </a:ext>
            </a:extLst>
          </p:cNvPr>
          <p:cNvSpPr/>
          <p:nvPr/>
        </p:nvSpPr>
        <p:spPr>
          <a:xfrm>
            <a:off x="7116212" y="4524325"/>
            <a:ext cx="100649" cy="100649"/>
          </a:xfrm>
          <a:prstGeom prst="ellipse">
            <a:avLst/>
          </a:prstGeom>
          <a:gradFill>
            <a:gsLst>
              <a:gs pos="5000">
                <a:srgbClr val="FFC000"/>
              </a:gs>
              <a:gs pos="100000">
                <a:schemeClr val="tx1">
                  <a:lumMod val="10000"/>
                  <a:lumOff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">
                <a:solidFill>
                  <a:srgbClr val="3F1A01"/>
                </a:solidFill>
              </a:rPr>
              <a:t>P</a:t>
            </a:r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5C074833-7B3C-ADCE-70E0-FA85FECBC57D}"/>
              </a:ext>
            </a:extLst>
          </p:cNvPr>
          <p:cNvSpPr/>
          <p:nvPr/>
        </p:nvSpPr>
        <p:spPr>
          <a:xfrm rot="799228">
            <a:off x="5703316" y="3289755"/>
            <a:ext cx="246779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00" dirty="0"/>
              <a:t>MFN2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71E9A053-D5C5-8F82-7A6B-4A3B16928209}"/>
              </a:ext>
            </a:extLst>
          </p:cNvPr>
          <p:cNvGrpSpPr/>
          <p:nvPr/>
        </p:nvGrpSpPr>
        <p:grpSpPr>
          <a:xfrm flipH="1">
            <a:off x="5781179" y="3041552"/>
            <a:ext cx="262127" cy="258217"/>
            <a:chOff x="5723073" y="2945828"/>
            <a:chExt cx="317174" cy="312443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842F5DA6-0882-DA91-59B8-BFC6E41743C8}"/>
                </a:ext>
              </a:extLst>
            </p:cNvPr>
            <p:cNvSpPr/>
            <p:nvPr/>
          </p:nvSpPr>
          <p:spPr>
            <a:xfrm>
              <a:off x="5828129" y="2945828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400" b="1">
                  <a:solidFill>
                    <a:schemeClr val="tx2"/>
                  </a:solidFill>
                </a:rPr>
                <a:t>Ub</a:t>
              </a:r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6D789C73-1769-2054-6401-0FF1C96FF87A}"/>
                </a:ext>
              </a:extLst>
            </p:cNvPr>
            <p:cNvSpPr/>
            <p:nvPr/>
          </p:nvSpPr>
          <p:spPr>
            <a:xfrm>
              <a:off x="5871797" y="3036503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0" lang="en-GB" sz="4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Ub</a:t>
              </a:r>
              <a:endParaRPr lang="en-GB" sz="600">
                <a:solidFill>
                  <a:schemeClr val="tx2"/>
                </a:solidFill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9D1CECD2-DC3C-708A-F671-7C3395318C96}"/>
                </a:ext>
              </a:extLst>
            </p:cNvPr>
            <p:cNvSpPr/>
            <p:nvPr/>
          </p:nvSpPr>
          <p:spPr>
            <a:xfrm>
              <a:off x="5918462" y="3127179"/>
              <a:ext cx="121785" cy="121785"/>
            </a:xfrm>
            <a:prstGeom prst="ellipse">
              <a:avLst/>
            </a:prstGeom>
            <a:gradFill>
              <a:gsLst>
                <a:gs pos="5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0" lang="en-GB" sz="4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Ub</a:t>
              </a:r>
              <a:endParaRPr lang="en-GB" sz="600">
                <a:solidFill>
                  <a:schemeClr val="tx2"/>
                </a:solidFill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F5B33AAF-DA80-59BA-B5FC-4DF01FB3F48D}"/>
                </a:ext>
              </a:extLst>
            </p:cNvPr>
            <p:cNvSpPr/>
            <p:nvPr/>
          </p:nvSpPr>
          <p:spPr>
            <a:xfrm>
              <a:off x="5723073" y="2955135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400">
                  <a:solidFill>
                    <a:srgbClr val="3F1A01"/>
                  </a:solidFill>
                </a:rPr>
                <a:t>P</a:t>
              </a: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251ECD9A-B749-1309-D954-7611109C825D}"/>
                </a:ext>
              </a:extLst>
            </p:cNvPr>
            <p:cNvSpPr/>
            <p:nvPr/>
          </p:nvSpPr>
          <p:spPr>
            <a:xfrm>
              <a:off x="5766741" y="3045810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400">
                  <a:solidFill>
                    <a:srgbClr val="3F1A01"/>
                  </a:solidFill>
                </a:rPr>
                <a:t>P</a:t>
              </a:r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3B43DED8-EF73-2209-79D1-58A30E4AC0D4}"/>
                </a:ext>
              </a:extLst>
            </p:cNvPr>
            <p:cNvSpPr/>
            <p:nvPr/>
          </p:nvSpPr>
          <p:spPr>
            <a:xfrm>
              <a:off x="5813406" y="3136486"/>
              <a:ext cx="121785" cy="121785"/>
            </a:xfrm>
            <a:prstGeom prst="ellipse">
              <a:avLst/>
            </a:prstGeom>
            <a:gradFill>
              <a:gsLst>
                <a:gs pos="5000">
                  <a:srgbClr val="FFC000"/>
                </a:gs>
                <a:gs pos="100000">
                  <a:schemeClr val="tx1">
                    <a:lumMod val="10000"/>
                    <a:lumOff val="9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400">
                  <a:solidFill>
                    <a:srgbClr val="3F1A01"/>
                  </a:solidFill>
                </a:rPr>
                <a:t>P</a:t>
              </a:r>
            </a:p>
          </p:txBody>
        </p:sp>
      </p:grp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3E58979A-532A-935E-E90E-D3308AEC8C9B}"/>
              </a:ext>
            </a:extLst>
          </p:cNvPr>
          <p:cNvSpPr/>
          <p:nvPr/>
        </p:nvSpPr>
        <p:spPr>
          <a:xfrm>
            <a:off x="4139910" y="4900726"/>
            <a:ext cx="328463" cy="172252"/>
          </a:xfrm>
          <a:prstGeom prst="round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700">
                <a:solidFill>
                  <a:schemeClr val="bg1"/>
                </a:solidFill>
              </a:rPr>
              <a:t>PINK1 </a:t>
            </a:r>
          </a:p>
        </p:txBody>
      </p:sp>
      <p:sp>
        <p:nvSpPr>
          <p:cNvPr id="292" name="Arc 291">
            <a:extLst>
              <a:ext uri="{FF2B5EF4-FFF2-40B4-BE49-F238E27FC236}">
                <a16:creationId xmlns:a16="http://schemas.microsoft.com/office/drawing/2014/main" id="{A3D7657F-935A-6445-249C-062DCFE95408}"/>
              </a:ext>
            </a:extLst>
          </p:cNvPr>
          <p:cNvSpPr/>
          <p:nvPr/>
        </p:nvSpPr>
        <p:spPr>
          <a:xfrm>
            <a:off x="6993586" y="1692670"/>
            <a:ext cx="1167820" cy="1167820"/>
          </a:xfrm>
          <a:prstGeom prst="arc">
            <a:avLst>
              <a:gd name="adj1" fmla="val 16200000"/>
              <a:gd name="adj2" fmla="val 5397103"/>
            </a:avLst>
          </a:prstGeom>
          <a:gradFill>
            <a:gsLst>
              <a:gs pos="25000">
                <a:srgbClr val="EBF0EE"/>
              </a:gs>
              <a:gs pos="100000">
                <a:srgbClr val="EBF0EE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Freeform: Shape 296">
            <a:extLst>
              <a:ext uri="{FF2B5EF4-FFF2-40B4-BE49-F238E27FC236}">
                <a16:creationId xmlns:a16="http://schemas.microsoft.com/office/drawing/2014/main" id="{0F48A348-9043-1D28-59CD-F37E6558DF4B}"/>
              </a:ext>
            </a:extLst>
          </p:cNvPr>
          <p:cNvSpPr/>
          <p:nvPr/>
        </p:nvSpPr>
        <p:spPr>
          <a:xfrm rot="402134">
            <a:off x="8459540" y="5176225"/>
            <a:ext cx="73070" cy="73070"/>
          </a:xfrm>
          <a:custGeom>
            <a:avLst/>
            <a:gdLst>
              <a:gd name="connsiteX0" fmla="*/ 73070 w 73070"/>
              <a:gd name="connsiteY0" fmla="*/ 36535 h 73070"/>
              <a:gd name="connsiteX1" fmla="*/ 36535 w 73070"/>
              <a:gd name="connsiteY1" fmla="*/ 73070 h 73070"/>
              <a:gd name="connsiteX2" fmla="*/ 0 w 73070"/>
              <a:gd name="connsiteY2" fmla="*/ 36535 h 73070"/>
              <a:gd name="connsiteX3" fmla="*/ 36535 w 73070"/>
              <a:gd name="connsiteY3" fmla="*/ 0 h 73070"/>
              <a:gd name="connsiteX4" fmla="*/ 73070 w 73070"/>
              <a:gd name="connsiteY4" fmla="*/ 36535 h 7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70" h="73070">
                <a:moveTo>
                  <a:pt x="73070" y="36535"/>
                </a:moveTo>
                <a:cubicBezTo>
                  <a:pt x="73070" y="56713"/>
                  <a:pt x="56713" y="73070"/>
                  <a:pt x="36535" y="73070"/>
                </a:cubicBezTo>
                <a:cubicBezTo>
                  <a:pt x="16357" y="73070"/>
                  <a:pt x="0" y="56713"/>
                  <a:pt x="0" y="36535"/>
                </a:cubicBezTo>
                <a:cubicBezTo>
                  <a:pt x="0" y="16357"/>
                  <a:pt x="16357" y="0"/>
                  <a:pt x="36535" y="0"/>
                </a:cubicBezTo>
                <a:cubicBezTo>
                  <a:pt x="56713" y="0"/>
                  <a:pt x="73070" y="16357"/>
                  <a:pt x="73070" y="3653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350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AC9B0ECE-897C-2075-8432-1BB88B166E28}"/>
              </a:ext>
            </a:extLst>
          </p:cNvPr>
          <p:cNvSpPr/>
          <p:nvPr/>
        </p:nvSpPr>
        <p:spPr>
          <a:xfrm rot="402134">
            <a:off x="8623225" y="5195461"/>
            <a:ext cx="73070" cy="73070"/>
          </a:xfrm>
          <a:custGeom>
            <a:avLst/>
            <a:gdLst>
              <a:gd name="connsiteX0" fmla="*/ 73070 w 73070"/>
              <a:gd name="connsiteY0" fmla="*/ 36535 h 73070"/>
              <a:gd name="connsiteX1" fmla="*/ 36535 w 73070"/>
              <a:gd name="connsiteY1" fmla="*/ 73070 h 73070"/>
              <a:gd name="connsiteX2" fmla="*/ 0 w 73070"/>
              <a:gd name="connsiteY2" fmla="*/ 36535 h 73070"/>
              <a:gd name="connsiteX3" fmla="*/ 36535 w 73070"/>
              <a:gd name="connsiteY3" fmla="*/ 0 h 73070"/>
              <a:gd name="connsiteX4" fmla="*/ 73070 w 73070"/>
              <a:gd name="connsiteY4" fmla="*/ 36535 h 7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70" h="73070">
                <a:moveTo>
                  <a:pt x="73070" y="36535"/>
                </a:moveTo>
                <a:cubicBezTo>
                  <a:pt x="73070" y="56713"/>
                  <a:pt x="56713" y="73070"/>
                  <a:pt x="36535" y="73070"/>
                </a:cubicBezTo>
                <a:cubicBezTo>
                  <a:pt x="16357" y="73070"/>
                  <a:pt x="0" y="56713"/>
                  <a:pt x="0" y="36535"/>
                </a:cubicBezTo>
                <a:cubicBezTo>
                  <a:pt x="0" y="16357"/>
                  <a:pt x="16357" y="0"/>
                  <a:pt x="36535" y="0"/>
                </a:cubicBezTo>
                <a:cubicBezTo>
                  <a:pt x="56713" y="0"/>
                  <a:pt x="73070" y="16357"/>
                  <a:pt x="73070" y="36535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86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299" name="Freeform: Shape 298">
            <a:extLst>
              <a:ext uri="{FF2B5EF4-FFF2-40B4-BE49-F238E27FC236}">
                <a16:creationId xmlns:a16="http://schemas.microsoft.com/office/drawing/2014/main" id="{B77B03D1-4156-E862-1B68-D24A21CA8219}"/>
              </a:ext>
            </a:extLst>
          </p:cNvPr>
          <p:cNvSpPr/>
          <p:nvPr/>
        </p:nvSpPr>
        <p:spPr>
          <a:xfrm rot="402134">
            <a:off x="8445044" y="5142811"/>
            <a:ext cx="227739" cy="154712"/>
          </a:xfrm>
          <a:custGeom>
            <a:avLst/>
            <a:gdLst>
              <a:gd name="connsiteX0" fmla="*/ 227739 w 227739"/>
              <a:gd name="connsiteY0" fmla="*/ 20169 h 154712"/>
              <a:gd name="connsiteX1" fmla="*/ 227739 w 227739"/>
              <a:gd name="connsiteY1" fmla="*/ 40339 h 154712"/>
              <a:gd name="connsiteX2" fmla="*/ 129775 w 227739"/>
              <a:gd name="connsiteY2" fmla="*/ 39416 h 154712"/>
              <a:gd name="connsiteX3" fmla="*/ 215292 w 227739"/>
              <a:gd name="connsiteY3" fmla="*/ 118134 h 154712"/>
              <a:gd name="connsiteX4" fmla="*/ 215292 w 227739"/>
              <a:gd name="connsiteY4" fmla="*/ 154669 h 154712"/>
              <a:gd name="connsiteX5" fmla="*/ 86555 w 227739"/>
              <a:gd name="connsiteY5" fmla="*/ 39416 h 154712"/>
              <a:gd name="connsiteX6" fmla="*/ 0 w 227739"/>
              <a:gd name="connsiteY6" fmla="*/ 39416 h 154712"/>
              <a:gd name="connsiteX7" fmla="*/ 0 w 227739"/>
              <a:gd name="connsiteY7" fmla="*/ 0 h 154712"/>
              <a:gd name="connsiteX8" fmla="*/ 227739 w 227739"/>
              <a:gd name="connsiteY8" fmla="*/ 0 h 154712"/>
              <a:gd name="connsiteX9" fmla="*/ 227739 w 227739"/>
              <a:gd name="connsiteY9" fmla="*/ 20169 h 15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7739" h="154712">
                <a:moveTo>
                  <a:pt x="227739" y="20169"/>
                </a:moveTo>
                <a:lnTo>
                  <a:pt x="227739" y="40339"/>
                </a:lnTo>
                <a:lnTo>
                  <a:pt x="129775" y="39416"/>
                </a:lnTo>
                <a:cubicBezTo>
                  <a:pt x="129775" y="39416"/>
                  <a:pt x="127815" y="118134"/>
                  <a:pt x="215292" y="118134"/>
                </a:cubicBezTo>
                <a:lnTo>
                  <a:pt x="215292" y="154669"/>
                </a:lnTo>
                <a:cubicBezTo>
                  <a:pt x="215292" y="154669"/>
                  <a:pt x="91395" y="160432"/>
                  <a:pt x="86555" y="39416"/>
                </a:cubicBezTo>
                <a:lnTo>
                  <a:pt x="0" y="39416"/>
                </a:lnTo>
                <a:lnTo>
                  <a:pt x="0" y="0"/>
                </a:lnTo>
                <a:lnTo>
                  <a:pt x="227739" y="0"/>
                </a:lnTo>
                <a:lnTo>
                  <a:pt x="227739" y="20169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6350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213105A9-1D59-93F0-3394-B884AC3EE4F1}"/>
              </a:ext>
            </a:extLst>
          </p:cNvPr>
          <p:cNvSpPr txBox="1"/>
          <p:nvPr/>
        </p:nvSpPr>
        <p:spPr>
          <a:xfrm>
            <a:off x="3760041" y="1480783"/>
            <a:ext cx="5982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/>
              <a:t>Nucleus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784AB-AF40-B2DC-8FCD-84E3734FE0BF}"/>
              </a:ext>
            </a:extLst>
          </p:cNvPr>
          <p:cNvSpPr/>
          <p:nvPr/>
        </p:nvSpPr>
        <p:spPr>
          <a:xfrm>
            <a:off x="3619500" y="1362075"/>
            <a:ext cx="4931569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196D9A-A10A-40CE-DD3E-835091FC1792}"/>
              </a:ext>
            </a:extLst>
          </p:cNvPr>
          <p:cNvSpPr/>
          <p:nvPr/>
        </p:nvSpPr>
        <p:spPr>
          <a:xfrm>
            <a:off x="3619500" y="5778731"/>
            <a:ext cx="4931569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51D4DB-F4F8-AD96-189A-9E69FA5514EB}"/>
              </a:ext>
            </a:extLst>
          </p:cNvPr>
          <p:cNvSpPr/>
          <p:nvPr/>
        </p:nvSpPr>
        <p:spPr>
          <a:xfrm rot="5400000">
            <a:off x="1423925" y="3569429"/>
            <a:ext cx="4453711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AA731E-DA8B-069D-A921-C234D8DA5AEC}"/>
              </a:ext>
            </a:extLst>
          </p:cNvPr>
          <p:cNvSpPr txBox="1"/>
          <p:nvPr/>
        </p:nvSpPr>
        <p:spPr>
          <a:xfrm>
            <a:off x="7227872" y="2549050"/>
            <a:ext cx="6944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accent3">
                    <a:lumMod val="75000"/>
                  </a:schemeClr>
                </a:solidFill>
              </a:rPr>
              <a:t>Lysosome</a:t>
            </a:r>
          </a:p>
        </p:txBody>
      </p:sp>
    </p:spTree>
    <p:extLst>
      <p:ext uri="{BB962C8B-B14F-4D97-AF65-F5344CB8AC3E}">
        <p14:creationId xmlns:p14="http://schemas.microsoft.com/office/powerpoint/2010/main" val="1438152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142</TotalTime>
  <Words>461</Words>
  <Application>Microsoft Office PowerPoint</Application>
  <PresentationFormat>Widescreen</PresentationFormat>
  <Paragraphs>108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importance of mitochondria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49</cp:revision>
  <cp:lastPrinted>2018-10-30T10:22:30Z</cp:lastPrinted>
  <dcterms:created xsi:type="dcterms:W3CDTF">2017-01-23T14:24:15Z</dcterms:created>
  <dcterms:modified xsi:type="dcterms:W3CDTF">2025-05-06T09:23:11Z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