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ED461F-64E1-1B74-6E9D-3630168AFE00}" name="Per Borghammer" initials="" userId="S::au12348@uni.au.dk::1ce68f0c-769a-4f9a-80fe-0cc77298c8a0" providerId="AD"/>
  <p188:author id="{BAFB692C-2DFB-4433-BA2B-0D4F185CF30B}" name="Aoife Gratte" initials="AG" userId="S::Aoife.Gratte@primeglobalpeople.com::c48a97b4-164b-412e-b235-2ebf0a8f49bd" providerId="AD"/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81" clrIdx="0"/>
  <p:cmAuthor id="2" name="Chris Edge" initials="CE" lastIdx="9" clrIdx="1"/>
  <p:cmAuthor id="3" name="Audrey Dufour" initials="AD" lastIdx="25" clrIdx="2"/>
  <p:cmAuthor id="4" name="Ebru Karakoc Madsen" initials="EBKA" lastIdx="18" clrIdx="3"/>
  <p:cmAuthor id="5" name="Mikko Kuoppamäki" initials="MK" lastIdx="16" clrIdx="4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6" name="User" initials="U" lastIdx="89" clrIdx="5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000000"/>
    <a:srgbClr val="F0D2D0"/>
    <a:srgbClr val="B51C12"/>
    <a:srgbClr val="FFFFFF"/>
    <a:srgbClr val="ECC6C4"/>
    <a:srgbClr val="E8E7DE"/>
    <a:srgbClr val="A5A07B"/>
    <a:srgbClr val="F7E8E7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1" autoAdjust="0"/>
    <p:restoredTop sz="85193" autoAdjust="0"/>
  </p:normalViewPr>
  <p:slideViewPr>
    <p:cSldViewPr snapToGrid="0" snapToObjects="1">
      <p:cViewPr varScale="1">
        <p:scale>
          <a:sx n="72" d="100"/>
          <a:sy n="72" d="100"/>
        </p:scale>
        <p:origin x="84" y="2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4710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D3EE4197-09F0-49E1-A4F6-6D0B8A39072B}"/>
    <pc:docChg chg="custSel delSld modSld">
      <pc:chgData name="Cecilie Rørdam" userId="9e6ed0df-47b2-4b0e-a5a5-8ff8555efc23" providerId="ADAL" clId="{D3EE4197-09F0-49E1-A4F6-6D0B8A39072B}" dt="2025-03-11T11:52:31.850" v="38" actId="478"/>
      <pc:docMkLst>
        <pc:docMk/>
      </pc:docMkLst>
      <pc:sldChg chg="del">
        <pc:chgData name="Cecilie Rørdam" userId="9e6ed0df-47b2-4b0e-a5a5-8ff8555efc23" providerId="ADAL" clId="{D3EE4197-09F0-49E1-A4F6-6D0B8A39072B}" dt="2025-03-11T11:51:27.699" v="4" actId="47"/>
        <pc:sldMkLst>
          <pc:docMk/>
          <pc:sldMk cId="122922058" sldId="257"/>
        </pc:sldMkLst>
      </pc:sldChg>
      <pc:sldChg chg="delSp modSp mod">
        <pc:chgData name="Cecilie Rørdam" userId="9e6ed0df-47b2-4b0e-a5a5-8ff8555efc23" providerId="ADAL" clId="{D3EE4197-09F0-49E1-A4F6-6D0B8A39072B}" dt="2025-03-11T11:52:31.850" v="38" actId="478"/>
        <pc:sldMkLst>
          <pc:docMk/>
          <pc:sldMk cId="2122081046" sldId="258"/>
        </pc:sldMkLst>
        <pc:spChg chg="del mod">
          <ac:chgData name="Cecilie Rørdam" userId="9e6ed0df-47b2-4b0e-a5a5-8ff8555efc23" providerId="ADAL" clId="{D3EE4197-09F0-49E1-A4F6-6D0B8A39072B}" dt="2025-03-11T11:52:31.850" v="38" actId="478"/>
          <ac:spMkLst>
            <pc:docMk/>
            <pc:sldMk cId="2122081046" sldId="258"/>
            <ac:spMk id="3" creationId="{00000000-0000-0000-0000-000000000000}"/>
          </ac:spMkLst>
        </pc:spChg>
      </pc:sldChg>
      <pc:sldChg chg="del">
        <pc:chgData name="Cecilie Rørdam" userId="9e6ed0df-47b2-4b0e-a5a5-8ff8555efc23" providerId="ADAL" clId="{D3EE4197-09F0-49E1-A4F6-6D0B8A39072B}" dt="2025-03-11T11:51:42.196" v="19" actId="47"/>
        <pc:sldMkLst>
          <pc:docMk/>
          <pc:sldMk cId="2470364691" sldId="259"/>
        </pc:sldMkLst>
      </pc:sldChg>
      <pc:sldChg chg="del">
        <pc:chgData name="Cecilie Rørdam" userId="9e6ed0df-47b2-4b0e-a5a5-8ff8555efc23" providerId="ADAL" clId="{D3EE4197-09F0-49E1-A4F6-6D0B8A39072B}" dt="2025-03-11T11:51:32.244" v="11" actId="47"/>
        <pc:sldMkLst>
          <pc:docMk/>
          <pc:sldMk cId="2909424585" sldId="263"/>
        </pc:sldMkLst>
      </pc:sldChg>
      <pc:sldChg chg="del">
        <pc:chgData name="Cecilie Rørdam" userId="9e6ed0df-47b2-4b0e-a5a5-8ff8555efc23" providerId="ADAL" clId="{D3EE4197-09F0-49E1-A4F6-6D0B8A39072B}" dt="2025-03-11T11:51:41.105" v="13" actId="47"/>
        <pc:sldMkLst>
          <pc:docMk/>
          <pc:sldMk cId="2581062078" sldId="267"/>
        </pc:sldMkLst>
      </pc:sldChg>
      <pc:sldChg chg="del">
        <pc:chgData name="Cecilie Rørdam" userId="9e6ed0df-47b2-4b0e-a5a5-8ff8555efc23" providerId="ADAL" clId="{D3EE4197-09F0-49E1-A4F6-6D0B8A39072B}" dt="2025-03-11T11:51:41.348" v="14" actId="47"/>
        <pc:sldMkLst>
          <pc:docMk/>
          <pc:sldMk cId="3240639138" sldId="268"/>
        </pc:sldMkLst>
      </pc:sldChg>
      <pc:sldChg chg="del">
        <pc:chgData name="Cecilie Rørdam" userId="9e6ed0df-47b2-4b0e-a5a5-8ff8555efc23" providerId="ADAL" clId="{D3EE4197-09F0-49E1-A4F6-6D0B8A39072B}" dt="2025-03-11T11:51:33.214" v="12" actId="47"/>
        <pc:sldMkLst>
          <pc:docMk/>
          <pc:sldMk cId="3998998850" sldId="272"/>
        </pc:sldMkLst>
      </pc:sldChg>
      <pc:sldChg chg="del">
        <pc:chgData name="Cecilie Rørdam" userId="9e6ed0df-47b2-4b0e-a5a5-8ff8555efc23" providerId="ADAL" clId="{D3EE4197-09F0-49E1-A4F6-6D0B8A39072B}" dt="2025-03-11T11:51:41.534" v="15" actId="47"/>
        <pc:sldMkLst>
          <pc:docMk/>
          <pc:sldMk cId="330689261" sldId="274"/>
        </pc:sldMkLst>
      </pc:sldChg>
      <pc:sldChg chg="del">
        <pc:chgData name="Cecilie Rørdam" userId="9e6ed0df-47b2-4b0e-a5a5-8ff8555efc23" providerId="ADAL" clId="{D3EE4197-09F0-49E1-A4F6-6D0B8A39072B}" dt="2025-03-11T11:51:41.867" v="17" actId="47"/>
        <pc:sldMkLst>
          <pc:docMk/>
          <pc:sldMk cId="79738808" sldId="276"/>
        </pc:sldMkLst>
      </pc:sldChg>
      <pc:sldChg chg="del">
        <pc:chgData name="Cecilie Rørdam" userId="9e6ed0df-47b2-4b0e-a5a5-8ff8555efc23" providerId="ADAL" clId="{D3EE4197-09F0-49E1-A4F6-6D0B8A39072B}" dt="2025-03-11T11:51:42.863" v="23" actId="47"/>
        <pc:sldMkLst>
          <pc:docMk/>
          <pc:sldMk cId="3581688203" sldId="280"/>
        </pc:sldMkLst>
      </pc:sldChg>
      <pc:sldChg chg="del">
        <pc:chgData name="Cecilie Rørdam" userId="9e6ed0df-47b2-4b0e-a5a5-8ff8555efc23" providerId="ADAL" clId="{D3EE4197-09F0-49E1-A4F6-6D0B8A39072B}" dt="2025-03-11T11:51:42.689" v="22" actId="47"/>
        <pc:sldMkLst>
          <pc:docMk/>
          <pc:sldMk cId="3944100807" sldId="281"/>
        </pc:sldMkLst>
      </pc:sldChg>
      <pc:sldChg chg="del">
        <pc:chgData name="Cecilie Rørdam" userId="9e6ed0df-47b2-4b0e-a5a5-8ff8555efc23" providerId="ADAL" clId="{D3EE4197-09F0-49E1-A4F6-6D0B8A39072B}" dt="2025-03-11T11:51:44.249" v="31" actId="47"/>
        <pc:sldMkLst>
          <pc:docMk/>
          <pc:sldMk cId="2762026604" sldId="282"/>
        </pc:sldMkLst>
      </pc:sldChg>
      <pc:sldChg chg="del">
        <pc:chgData name="Cecilie Rørdam" userId="9e6ed0df-47b2-4b0e-a5a5-8ff8555efc23" providerId="ADAL" clId="{D3EE4197-09F0-49E1-A4F6-6D0B8A39072B}" dt="2025-03-11T11:51:44.822" v="34" actId="47"/>
        <pc:sldMkLst>
          <pc:docMk/>
          <pc:sldMk cId="1131769237" sldId="283"/>
        </pc:sldMkLst>
      </pc:sldChg>
      <pc:sldChg chg="del">
        <pc:chgData name="Cecilie Rørdam" userId="9e6ed0df-47b2-4b0e-a5a5-8ff8555efc23" providerId="ADAL" clId="{D3EE4197-09F0-49E1-A4F6-6D0B8A39072B}" dt="2025-03-11T11:51:27.447" v="3" actId="47"/>
        <pc:sldMkLst>
          <pc:docMk/>
          <pc:sldMk cId="941299264" sldId="284"/>
        </pc:sldMkLst>
      </pc:sldChg>
      <pc:sldChg chg="del">
        <pc:chgData name="Cecilie Rørdam" userId="9e6ed0df-47b2-4b0e-a5a5-8ff8555efc23" providerId="ADAL" clId="{D3EE4197-09F0-49E1-A4F6-6D0B8A39072B}" dt="2025-03-11T11:51:28.875" v="6" actId="47"/>
        <pc:sldMkLst>
          <pc:docMk/>
          <pc:sldMk cId="1761138251" sldId="287"/>
        </pc:sldMkLst>
      </pc:sldChg>
      <pc:sldChg chg="del">
        <pc:chgData name="Cecilie Rørdam" userId="9e6ed0df-47b2-4b0e-a5a5-8ff8555efc23" providerId="ADAL" clId="{D3EE4197-09F0-49E1-A4F6-6D0B8A39072B}" dt="2025-03-11T11:51:31.802" v="10" actId="47"/>
        <pc:sldMkLst>
          <pc:docMk/>
          <pc:sldMk cId="46464097" sldId="288"/>
        </pc:sldMkLst>
      </pc:sldChg>
      <pc:sldChg chg="del">
        <pc:chgData name="Cecilie Rørdam" userId="9e6ed0df-47b2-4b0e-a5a5-8ff8555efc23" providerId="ADAL" clId="{D3EE4197-09F0-49E1-A4F6-6D0B8A39072B}" dt="2025-03-11T11:51:42.020" v="18" actId="47"/>
        <pc:sldMkLst>
          <pc:docMk/>
          <pc:sldMk cId="701926388" sldId="291"/>
        </pc:sldMkLst>
      </pc:sldChg>
      <pc:sldChg chg="del">
        <pc:chgData name="Cecilie Rørdam" userId="9e6ed0df-47b2-4b0e-a5a5-8ff8555efc23" providerId="ADAL" clId="{D3EE4197-09F0-49E1-A4F6-6D0B8A39072B}" dt="2025-03-11T11:51:28.097" v="5" actId="47"/>
        <pc:sldMkLst>
          <pc:docMk/>
          <pc:sldMk cId="361734153" sldId="295"/>
        </pc:sldMkLst>
      </pc:sldChg>
      <pc:sldChg chg="del">
        <pc:chgData name="Cecilie Rørdam" userId="9e6ed0df-47b2-4b0e-a5a5-8ff8555efc23" providerId="ADAL" clId="{D3EE4197-09F0-49E1-A4F6-6D0B8A39072B}" dt="2025-03-11T11:51:29.309" v="7" actId="47"/>
        <pc:sldMkLst>
          <pc:docMk/>
          <pc:sldMk cId="1728827879" sldId="296"/>
        </pc:sldMkLst>
      </pc:sldChg>
      <pc:sldChg chg="del">
        <pc:chgData name="Cecilie Rørdam" userId="9e6ed0df-47b2-4b0e-a5a5-8ff8555efc23" providerId="ADAL" clId="{D3EE4197-09F0-49E1-A4F6-6D0B8A39072B}" dt="2025-03-11T11:51:27.097" v="1" actId="47"/>
        <pc:sldMkLst>
          <pc:docMk/>
          <pc:sldMk cId="2210993557" sldId="301"/>
        </pc:sldMkLst>
      </pc:sldChg>
      <pc:sldChg chg="del">
        <pc:chgData name="Cecilie Rørdam" userId="9e6ed0df-47b2-4b0e-a5a5-8ff8555efc23" providerId="ADAL" clId="{D3EE4197-09F0-49E1-A4F6-6D0B8A39072B}" dt="2025-03-11T11:51:27.272" v="2" actId="47"/>
        <pc:sldMkLst>
          <pc:docMk/>
          <pc:sldMk cId="2383783862" sldId="302"/>
        </pc:sldMkLst>
      </pc:sldChg>
      <pc:sldChg chg="del">
        <pc:chgData name="Cecilie Rørdam" userId="9e6ed0df-47b2-4b0e-a5a5-8ff8555efc23" providerId="ADAL" clId="{D3EE4197-09F0-49E1-A4F6-6D0B8A39072B}" dt="2025-03-11T11:51:44.481" v="32" actId="47"/>
        <pc:sldMkLst>
          <pc:docMk/>
          <pc:sldMk cId="3933463740" sldId="304"/>
        </pc:sldMkLst>
      </pc:sldChg>
      <pc:sldChg chg="del">
        <pc:chgData name="Cecilie Rørdam" userId="9e6ed0df-47b2-4b0e-a5a5-8ff8555efc23" providerId="ADAL" clId="{D3EE4197-09F0-49E1-A4F6-6D0B8A39072B}" dt="2025-03-11T11:51:26.868" v="0" actId="47"/>
        <pc:sldMkLst>
          <pc:docMk/>
          <pc:sldMk cId="2482240306" sldId="305"/>
        </pc:sldMkLst>
      </pc:sldChg>
      <pc:sldChg chg="del">
        <pc:chgData name="Cecilie Rørdam" userId="9e6ed0df-47b2-4b0e-a5a5-8ff8555efc23" providerId="ADAL" clId="{D3EE4197-09F0-49E1-A4F6-6D0B8A39072B}" dt="2025-03-11T11:51:41.711" v="16" actId="47"/>
        <pc:sldMkLst>
          <pc:docMk/>
          <pc:sldMk cId="4149713413" sldId="306"/>
        </pc:sldMkLst>
      </pc:sldChg>
      <pc:sldChg chg="del">
        <pc:chgData name="Cecilie Rørdam" userId="9e6ed0df-47b2-4b0e-a5a5-8ff8555efc23" providerId="ADAL" clId="{D3EE4197-09F0-49E1-A4F6-6D0B8A39072B}" dt="2025-03-11T11:51:43.355" v="26" actId="47"/>
        <pc:sldMkLst>
          <pc:docMk/>
          <pc:sldMk cId="1874805301" sldId="307"/>
        </pc:sldMkLst>
      </pc:sldChg>
      <pc:sldChg chg="del">
        <pc:chgData name="Cecilie Rørdam" userId="9e6ed0df-47b2-4b0e-a5a5-8ff8555efc23" providerId="ADAL" clId="{D3EE4197-09F0-49E1-A4F6-6D0B8A39072B}" dt="2025-03-11T11:51:43.016" v="24" actId="47"/>
        <pc:sldMkLst>
          <pc:docMk/>
          <pc:sldMk cId="2245001904" sldId="309"/>
        </pc:sldMkLst>
      </pc:sldChg>
      <pc:sldChg chg="del">
        <pc:chgData name="Cecilie Rørdam" userId="9e6ed0df-47b2-4b0e-a5a5-8ff8555efc23" providerId="ADAL" clId="{D3EE4197-09F0-49E1-A4F6-6D0B8A39072B}" dt="2025-03-11T11:51:30.564" v="8" actId="47"/>
        <pc:sldMkLst>
          <pc:docMk/>
          <pc:sldMk cId="154813771" sldId="333"/>
        </pc:sldMkLst>
      </pc:sldChg>
      <pc:sldChg chg="del">
        <pc:chgData name="Cecilie Rørdam" userId="9e6ed0df-47b2-4b0e-a5a5-8ff8555efc23" providerId="ADAL" clId="{D3EE4197-09F0-49E1-A4F6-6D0B8A39072B}" dt="2025-03-11T11:51:43.199" v="25" actId="47"/>
        <pc:sldMkLst>
          <pc:docMk/>
          <pc:sldMk cId="3290978708" sldId="334"/>
        </pc:sldMkLst>
      </pc:sldChg>
      <pc:sldChg chg="del">
        <pc:chgData name="Cecilie Rørdam" userId="9e6ed0df-47b2-4b0e-a5a5-8ff8555efc23" providerId="ADAL" clId="{D3EE4197-09F0-49E1-A4F6-6D0B8A39072B}" dt="2025-03-11T11:51:43.542" v="27" actId="47"/>
        <pc:sldMkLst>
          <pc:docMk/>
          <pc:sldMk cId="2783391303" sldId="335"/>
        </pc:sldMkLst>
      </pc:sldChg>
      <pc:sldChg chg="del">
        <pc:chgData name="Cecilie Rørdam" userId="9e6ed0df-47b2-4b0e-a5a5-8ff8555efc23" providerId="ADAL" clId="{D3EE4197-09F0-49E1-A4F6-6D0B8A39072B}" dt="2025-03-11T11:51:44.070" v="30" actId="47"/>
        <pc:sldMkLst>
          <pc:docMk/>
          <pc:sldMk cId="3911032753" sldId="339"/>
        </pc:sldMkLst>
      </pc:sldChg>
      <pc:sldChg chg="del">
        <pc:chgData name="Cecilie Rørdam" userId="9e6ed0df-47b2-4b0e-a5a5-8ff8555efc23" providerId="ADAL" clId="{D3EE4197-09F0-49E1-A4F6-6D0B8A39072B}" dt="2025-03-11T11:51:43.932" v="29" actId="47"/>
        <pc:sldMkLst>
          <pc:docMk/>
          <pc:sldMk cId="1176983090" sldId="340"/>
        </pc:sldMkLst>
      </pc:sldChg>
      <pc:sldChg chg="del">
        <pc:chgData name="Cecilie Rørdam" userId="9e6ed0df-47b2-4b0e-a5a5-8ff8555efc23" providerId="ADAL" clId="{D3EE4197-09F0-49E1-A4F6-6D0B8A39072B}" dt="2025-03-11T11:51:43.753" v="28" actId="47"/>
        <pc:sldMkLst>
          <pc:docMk/>
          <pc:sldMk cId="561918150" sldId="344"/>
        </pc:sldMkLst>
      </pc:sldChg>
      <pc:sldChg chg="del">
        <pc:chgData name="Cecilie Rørdam" userId="9e6ed0df-47b2-4b0e-a5a5-8ff8555efc23" providerId="ADAL" clId="{D3EE4197-09F0-49E1-A4F6-6D0B8A39072B}" dt="2025-03-11T11:51:31.376" v="9" actId="47"/>
        <pc:sldMkLst>
          <pc:docMk/>
          <pc:sldMk cId="1733442412" sldId="346"/>
        </pc:sldMkLst>
      </pc:sldChg>
      <pc:sldChg chg="del">
        <pc:chgData name="Cecilie Rørdam" userId="9e6ed0df-47b2-4b0e-a5a5-8ff8555efc23" providerId="ADAL" clId="{D3EE4197-09F0-49E1-A4F6-6D0B8A39072B}" dt="2025-03-11T11:51:42.525" v="21" actId="47"/>
        <pc:sldMkLst>
          <pc:docMk/>
          <pc:sldMk cId="2615752373" sldId="347"/>
        </pc:sldMkLst>
      </pc:sldChg>
      <pc:sldChg chg="del">
        <pc:chgData name="Cecilie Rørdam" userId="9e6ed0df-47b2-4b0e-a5a5-8ff8555efc23" providerId="ADAL" clId="{D3EE4197-09F0-49E1-A4F6-6D0B8A39072B}" dt="2025-03-11T11:51:45.016" v="35" actId="47"/>
        <pc:sldMkLst>
          <pc:docMk/>
          <pc:sldMk cId="2171583882" sldId="348"/>
        </pc:sldMkLst>
      </pc:sldChg>
      <pc:sldChg chg="del">
        <pc:chgData name="Cecilie Rørdam" userId="9e6ed0df-47b2-4b0e-a5a5-8ff8555efc23" providerId="ADAL" clId="{D3EE4197-09F0-49E1-A4F6-6D0B8A39072B}" dt="2025-03-11T11:51:45.573" v="36" actId="47"/>
        <pc:sldMkLst>
          <pc:docMk/>
          <pc:sldMk cId="3415042170" sldId="349"/>
        </pc:sldMkLst>
      </pc:sldChg>
      <pc:sldChg chg="del">
        <pc:chgData name="Cecilie Rørdam" userId="9e6ed0df-47b2-4b0e-a5a5-8ff8555efc23" providerId="ADAL" clId="{D3EE4197-09F0-49E1-A4F6-6D0B8A39072B}" dt="2025-03-11T11:51:42.345" v="20" actId="47"/>
        <pc:sldMkLst>
          <pc:docMk/>
          <pc:sldMk cId="2426406125" sldId="350"/>
        </pc:sldMkLst>
      </pc:sldChg>
      <pc:sldChg chg="del">
        <pc:chgData name="Cecilie Rørdam" userId="9e6ed0df-47b2-4b0e-a5a5-8ff8555efc23" providerId="ADAL" clId="{D3EE4197-09F0-49E1-A4F6-6D0B8A39072B}" dt="2025-03-11T11:51:44.616" v="33" actId="47"/>
        <pc:sldMkLst>
          <pc:docMk/>
          <pc:sldMk cId="1827040799" sldId="35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11/03/2025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11-03-2025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26148"/>
            <a:ext cx="5438140" cy="3998361"/>
          </a:xfrm>
        </p:spPr>
        <p:txBody>
          <a:bodyPr/>
          <a:lstStyle/>
          <a:p>
            <a:r>
              <a:rPr lang="en-GB" dirty="0"/>
              <a:t>Depression is highly prevalent in PD; 35% of patients with PD report clinically significant depressive symptoms, and 17% have major depressive disorder.</a:t>
            </a:r>
            <a:r>
              <a:rPr lang="en-GB" baseline="30000" dirty="0"/>
              <a:t>2,3</a:t>
            </a:r>
            <a:r>
              <a:rPr lang="en-GB" dirty="0"/>
              <a:t> The symptoms of depression may often go unrecognised and, thus, untreated.</a:t>
            </a:r>
            <a:r>
              <a:rPr lang="en-GB" baseline="30000" dirty="0"/>
              <a:t>6</a:t>
            </a:r>
            <a:r>
              <a:rPr lang="en-GB" dirty="0"/>
              <a:t> The reduced facial expression (hypomimia) and general slowness of movement associated with bradykinesia may mask certain aspects of depression, complicating the diagnosis.</a:t>
            </a:r>
            <a:r>
              <a:rPr lang="en-GB" baseline="30000" dirty="0"/>
              <a:t>7</a:t>
            </a:r>
            <a:r>
              <a:rPr lang="en-GB" dirty="0"/>
              <a:t> Depression is a key determinant of reduced quality of life in patients with PD.</a:t>
            </a:r>
            <a:r>
              <a:rPr lang="en-GB" baseline="30000" dirty="0"/>
              <a:t>1</a:t>
            </a:r>
            <a:r>
              <a:rPr lang="en-GB" dirty="0"/>
              <a:t> It is associated with sleep disturbances, fatigue, decreased functional ability, and reduced ability to perform activities of daily living.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The underlying cause of PD-related depression can be difficult to identify.</a:t>
            </a:r>
            <a:r>
              <a:rPr lang="en-GB" baseline="30000" dirty="0"/>
              <a:t>1</a:t>
            </a:r>
            <a:r>
              <a:rPr lang="en-GB" dirty="0"/>
              <a:t> In some cases, it may be a reactive state in which an individual struggles with their condition.</a:t>
            </a:r>
            <a:r>
              <a:rPr lang="en-GB" baseline="30000" dirty="0"/>
              <a:t>1</a:t>
            </a:r>
            <a:r>
              <a:rPr lang="en-GB" dirty="0"/>
              <a:t> Depression may also occur as an intrinsic part of the neurodegenerative pathology of PD (perhaps explaining the high risk of depression prior to the onset of clinical motor symptoms).</a:t>
            </a:r>
            <a:r>
              <a:rPr lang="en-GB" baseline="30000" dirty="0"/>
              <a:t>1,8</a:t>
            </a:r>
            <a:endParaRPr lang="en-GB" dirty="0"/>
          </a:p>
          <a:p>
            <a:r>
              <a:rPr lang="en-GB" dirty="0"/>
              <a:t>Treatment of depression in PD is broadly similar to treatment of depression in people without PD.</a:t>
            </a:r>
            <a:r>
              <a:rPr lang="en-GB" baseline="30000" dirty="0"/>
              <a:t>1,6</a:t>
            </a:r>
            <a:r>
              <a:rPr lang="en-GB" dirty="0"/>
              <a:t> This comprises a mixture of pharmacological therapies,</a:t>
            </a:r>
            <a:r>
              <a:rPr lang="en-GB" baseline="30000" dirty="0"/>
              <a:t>1</a:t>
            </a:r>
            <a:r>
              <a:rPr lang="en-GB" dirty="0"/>
              <a:t> and non-pharmacological therapies (e.g., patient support groups,</a:t>
            </a:r>
            <a:r>
              <a:rPr lang="en-GB" baseline="30000" dirty="0"/>
              <a:t>1</a:t>
            </a:r>
            <a:r>
              <a:rPr lang="en-GB" dirty="0"/>
              <a:t> cognitive behavioural therapy,</a:t>
            </a:r>
            <a:r>
              <a:rPr lang="en-GB" baseline="30000" dirty="0"/>
              <a:t>1</a:t>
            </a:r>
            <a:r>
              <a:rPr lang="en-GB" dirty="0"/>
              <a:t> mindfulness training,</a:t>
            </a:r>
            <a:r>
              <a:rPr lang="en-GB" baseline="30000" dirty="0"/>
              <a:t>9</a:t>
            </a:r>
            <a:r>
              <a:rPr lang="en-GB" dirty="0"/>
              <a:t> and exercise</a:t>
            </a:r>
            <a:r>
              <a:rPr lang="en-GB" baseline="30000" dirty="0"/>
              <a:t>10</a:t>
            </a:r>
            <a:r>
              <a:rPr lang="en-GB" dirty="0"/>
              <a:t>). Patients may also benefit from adjusting their dopaminergic medication, since depressive symptoms can be worse during periods of dopamine deficiency (‘OFF’ periods).</a:t>
            </a:r>
            <a:r>
              <a:rPr lang="en-GB" baseline="30000" dirty="0"/>
              <a:t>6</a:t>
            </a:r>
            <a:endParaRPr lang="en-GB" dirty="0"/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Tan LC. Mood disorders in Parkinson’s disease.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2012; 18 (</a:t>
            </a:r>
            <a:r>
              <a:rPr lang="en-GB" dirty="0" err="1"/>
              <a:t>Suppl</a:t>
            </a:r>
            <a:r>
              <a:rPr lang="en-GB" dirty="0"/>
              <a:t> 1): S74–S76.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Reijnders JS, </a:t>
            </a:r>
            <a:r>
              <a:rPr lang="en-GB" dirty="0" err="1"/>
              <a:t>Ehrt</a:t>
            </a:r>
            <a:r>
              <a:rPr lang="en-GB" dirty="0"/>
              <a:t> U, Weber WE, et al. A systematic review of prevalence studies of depression in Parkinson’s disease. Mov </a:t>
            </a:r>
            <a:r>
              <a:rPr lang="en-GB" dirty="0" err="1"/>
              <a:t>Disord</a:t>
            </a:r>
            <a:r>
              <a:rPr lang="en-GB" dirty="0"/>
              <a:t> 2008; 23 (2): 183–189.</a:t>
            </a:r>
          </a:p>
          <a:p>
            <a:pPr marL="228600" indent="-228600">
              <a:buFont typeface="+mj-lt"/>
              <a:buAutoNum type="arabicPeriod"/>
            </a:pPr>
            <a:r>
              <a:rPr lang="nl-NL" dirty="0"/>
              <a:t>Schrag A. </a:t>
            </a:r>
            <a:r>
              <a:rPr lang="en-GB" dirty="0"/>
              <a:t>Quality of life and depression in Parkinson’s disease. </a:t>
            </a:r>
            <a:r>
              <a:rPr lang="nl-NL" dirty="0"/>
              <a:t>J Neurol Sci 2006; 248 (1–2): 151–157.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Schrag A, </a:t>
            </a:r>
            <a:r>
              <a:rPr lang="en-GB" dirty="0" err="1"/>
              <a:t>Bohlken</a:t>
            </a:r>
            <a:r>
              <a:rPr lang="en-GB" dirty="0"/>
              <a:t> J, </a:t>
            </a:r>
            <a:r>
              <a:rPr lang="en-GB" dirty="0" err="1"/>
              <a:t>Dammertz</a:t>
            </a:r>
            <a:r>
              <a:rPr lang="en-GB" dirty="0"/>
              <a:t> L, et al. Widening the spectrum of risk factors, comorbidities, and prodromal features of Parkinson disease. JAMA </a:t>
            </a:r>
            <a:r>
              <a:rPr lang="en-GB" dirty="0" err="1"/>
              <a:t>Neurol</a:t>
            </a:r>
            <a:r>
              <a:rPr lang="en-GB" dirty="0"/>
              <a:t> 2023; 80 (2): 161–171.</a:t>
            </a:r>
          </a:p>
          <a:p>
            <a:pPr marL="228600" indent="-228600">
              <a:buFont typeface="+mj-lt"/>
              <a:buAutoNum type="arabicPeriod"/>
            </a:pPr>
            <a:r>
              <a:rPr lang="nl-NL" dirty="0"/>
              <a:t>Aarsland D, Påhlhagen S, Ballard CG, et al. Depression in Parkinson disease – epidemiology, mechanisms and management. Nat Rev Neurol 2011; 8 (1): 35–47.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Connolly B, Fox SH. Treatment of cognitive, psychiatric, and affective disorders associated with Parkinson’s disease. Neurotherapeutics 2014; 11 (1): 78–91.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Weiss HD, </a:t>
            </a:r>
            <a:r>
              <a:rPr lang="en-GB" dirty="0" err="1"/>
              <a:t>Pontone</a:t>
            </a:r>
            <a:r>
              <a:rPr lang="en-GB" dirty="0"/>
              <a:t> GM. “Pseudo-syndromes” associated with Parkinson disease, dementia, apathy, anxiety, and depression. </a:t>
            </a:r>
            <a:r>
              <a:rPr lang="en-GB" dirty="0" err="1"/>
              <a:t>Neurol</a:t>
            </a:r>
            <a:r>
              <a:rPr lang="en-GB" dirty="0"/>
              <a:t> Clin </a:t>
            </a:r>
            <a:r>
              <a:rPr lang="en-GB" dirty="0" err="1"/>
              <a:t>Pract</a:t>
            </a:r>
            <a:r>
              <a:rPr lang="en-GB" dirty="0"/>
              <a:t> 2019; 9 (4): 354–359.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Schrag A, Horsfall L, Walters K, et al. </a:t>
            </a:r>
            <a:r>
              <a:rPr lang="en-US" dirty="0" err="1"/>
              <a:t>Prediagnostic</a:t>
            </a:r>
            <a:r>
              <a:rPr lang="en-US" dirty="0"/>
              <a:t> presentations of Parkinson’s disease in primary care: a case-control study. Lancet Neurol 2015; 14 (1): 57–64.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Dissanayaka</a:t>
            </a:r>
            <a:r>
              <a:rPr lang="en-GB" dirty="0"/>
              <a:t> NNW, </a:t>
            </a:r>
            <a:r>
              <a:rPr lang="en-GB" dirty="0" err="1"/>
              <a:t>Jion</a:t>
            </a:r>
            <a:r>
              <a:rPr lang="en-GB" dirty="0"/>
              <a:t> FI, </a:t>
            </a:r>
            <a:r>
              <a:rPr lang="en-GB" dirty="0" err="1"/>
              <a:t>Pachana</a:t>
            </a:r>
            <a:r>
              <a:rPr lang="en-GB" dirty="0"/>
              <a:t> NA, et al. Mindfulness for motor and nonmotor dysfunctions in Parkinson’s disease. </a:t>
            </a:r>
            <a:r>
              <a:rPr lang="en-GB" dirty="0" err="1"/>
              <a:t>Parkinsons</a:t>
            </a:r>
            <a:r>
              <a:rPr lang="en-GB" dirty="0"/>
              <a:t> Dis 2016; 2016: 7109052.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Reynolds GO, Otto MW, Ellis TD, et al. The therapeutic potential of exercise to improve mood, cognition, and sleep in Parkinson’s disease. Mov </a:t>
            </a:r>
            <a:r>
              <a:rPr lang="en-GB" dirty="0" err="1"/>
              <a:t>Disord</a:t>
            </a:r>
            <a:r>
              <a:rPr lang="en-GB" dirty="0"/>
              <a:t> 2016; 31 (1): 23–38.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921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36903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057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476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55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90546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126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363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336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7897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6905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87995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2999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611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4368656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7131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9211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0986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102701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092125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8267161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4029037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216277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868785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7118641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1250616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123672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8285106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33117964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63154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8849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9400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5516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3448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1372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230797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5164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304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Parkinson’s disease – </a:t>
            </a:r>
            <a:r>
              <a:rPr lang="en-US" dirty="0"/>
              <a:t>Non-motor symptom complex and comorbidities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Depression in Parkinson’s disease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Depression in PD may be due to multiple factors; it could be a psychological reaction to having a chronic and progressive disease, and it could also share the same biological or causal roots in the brain as other symptoms of PD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One meta-analysis found that the prevalence of depression in patients with PD was roughly 17%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Depression in patients with PD is strongly linked to reduced quality of life, as well as sleep problems and impairments in ADLs</a:t>
            </a:r>
            <a:r>
              <a:rPr lang="en-GB" baseline="30000" dirty="0"/>
              <a:t>1,3</a:t>
            </a:r>
          </a:p>
          <a:p>
            <a:r>
              <a:rPr lang="en-GB" dirty="0"/>
              <a:t>A case–control study including 138,345 people with PD found PD increased the odds of experiencing depression by </a:t>
            </a:r>
            <a:r>
              <a:rPr lang="en-GB" b="1" dirty="0"/>
              <a:t>1.86 times</a:t>
            </a:r>
            <a:r>
              <a:rPr lang="en-GB" baseline="30000" dirty="0"/>
              <a:t>4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tx1"/>
                </a:solidFill>
              </a:rPr>
              <a:t>Treatment of depression in PD</a:t>
            </a:r>
            <a:r>
              <a:rPr lang="en-GB" b="1" baseline="30000" dirty="0">
                <a:solidFill>
                  <a:schemeClr val="tx1"/>
                </a:solidFill>
              </a:rPr>
              <a:t>1</a:t>
            </a:r>
            <a:endParaRPr lang="en-GB" b="1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If the depression is linked to medication ‘OFF’ periods, then optimisation of the PD treatments should be the first priority</a:t>
            </a:r>
          </a:p>
          <a:p>
            <a:r>
              <a:rPr lang="en-GB" dirty="0">
                <a:solidFill>
                  <a:schemeClr val="tx1"/>
                </a:solidFill>
              </a:rPr>
              <a:t>Mild depression can be treated with 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non-pharmacological options, such as counselling, patient support groups or cognitive behavioural therapy</a:t>
            </a:r>
          </a:p>
          <a:p>
            <a:r>
              <a:rPr lang="en-US" dirty="0">
                <a:solidFill>
                  <a:schemeClr val="tx1"/>
                </a:solidFill>
              </a:rPr>
              <a:t>Controlled studies suggest that pharmacological treatment with DAs, TCAs, SNRIs may be effective for depression in PD</a:t>
            </a:r>
            <a:r>
              <a:rPr lang="en-US" baseline="30000" dirty="0">
                <a:solidFill>
                  <a:schemeClr val="tx1"/>
                </a:solidFill>
              </a:rPr>
              <a:t>1,5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FBF8C9-B7D3-4C78-8FEA-7E5ED8CB14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ADL=activity of daily living; DA=dopamine agonist; PD=Parkinson’s disease; TCA=tricyclic antidepressant; </a:t>
            </a:r>
            <a:br>
              <a:rPr lang="en-GB" dirty="0"/>
            </a:br>
            <a:r>
              <a:rPr lang="en-GB" dirty="0"/>
              <a:t>SNRI=serotonin–noradrenaline reuptake inhibitor; SSRI=selective serotonin reuptake inhibitor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1. Tan.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2012;18(</a:t>
            </a:r>
            <a:r>
              <a:rPr lang="en-GB" dirty="0" err="1"/>
              <a:t>Suppl</a:t>
            </a:r>
            <a:r>
              <a:rPr lang="en-GB" dirty="0"/>
              <a:t> 1):S74–S76; 2. </a:t>
            </a:r>
            <a:r>
              <a:rPr lang="en-GB" dirty="0" err="1"/>
              <a:t>Reijnders</a:t>
            </a:r>
            <a:r>
              <a:rPr lang="en-GB" dirty="0"/>
              <a:t> et al. Mov </a:t>
            </a:r>
            <a:r>
              <a:rPr lang="en-GB" dirty="0" err="1"/>
              <a:t>Disord</a:t>
            </a:r>
            <a:r>
              <a:rPr lang="en-GB" dirty="0"/>
              <a:t> 2008;23(2):138–189; </a:t>
            </a:r>
            <a:br>
              <a:rPr lang="en-GB" dirty="0"/>
            </a:br>
            <a:r>
              <a:rPr lang="en-GB" dirty="0"/>
              <a:t>3. </a:t>
            </a:r>
            <a:r>
              <a:rPr lang="en-GB" dirty="0" err="1"/>
              <a:t>Schrag</a:t>
            </a:r>
            <a:r>
              <a:rPr lang="en-GB" dirty="0"/>
              <a:t>. J </a:t>
            </a:r>
            <a:r>
              <a:rPr lang="en-GB" dirty="0" err="1"/>
              <a:t>Neurol</a:t>
            </a:r>
            <a:r>
              <a:rPr lang="en-GB" dirty="0"/>
              <a:t> Sci 2006;248(1–2):151–157; 4. </a:t>
            </a:r>
            <a:r>
              <a:rPr lang="en-US" dirty="0" err="1"/>
              <a:t>Schrag</a:t>
            </a:r>
            <a:r>
              <a:rPr lang="en-US" dirty="0"/>
              <a:t> et al. JAMA Neurol 2023;80(2):161–171; </a:t>
            </a:r>
            <a:r>
              <a:rPr lang="en-GB" dirty="0"/>
              <a:t>5. </a:t>
            </a:r>
            <a:r>
              <a:rPr lang="nl-NL" dirty="0"/>
              <a:t>Aarsland et al. Nat Rev Neurol 2011;8(1):35–47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20810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hnd7Q9FW"/>
  <p:tag name="ARTICULATE_DESIGN_ID_4_LB THEME 4" val="2PqMxh8I"/>
  <p:tag name="ARTICULATE_SLIDE_COUNT" val="3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7F94E50-E266-456D-97EF-5CDE5E45214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445928-39D4-4E10-8F35-F7F95607E5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36A17B-9D11-4EA6-A4C4-7F87D8E9CBE4}">
  <ds:schemaRefs>
    <ds:schemaRef ds:uri="http://schemas.microsoft.com/office/2006/documentManagement/typ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DED998F7-46F1-4EDE-86F7-E5B9C2DE43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50318</TotalTime>
  <Words>861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Depression in Parkinson’s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Cecilie Rørdam</cp:lastModifiedBy>
  <cp:revision>1126</cp:revision>
  <cp:lastPrinted>2019-10-31T16:17:56Z</cp:lastPrinted>
  <dcterms:created xsi:type="dcterms:W3CDTF">2017-01-23T14:24:15Z</dcterms:created>
  <dcterms:modified xsi:type="dcterms:W3CDTF">2025-03-11T11:52:33Z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22F1878B-BB30-4532-ADB5-F0F0366D8E04</vt:lpwstr>
  </property>
  <property fmtid="{D5CDD505-2E9C-101B-9397-08002B2CF9AE}" pid="3" name="ArticulatePath">
    <vt:lpwstr>5 - Non-motor symptom complex and comorbidities - cognition 17-Jan-18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