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0" r:id="rId4"/>
  </p:sldMasterIdLst>
  <p:notesMasterIdLst>
    <p:notesMasterId r:id="rId6"/>
  </p:notesMasterIdLst>
  <p:handoutMasterIdLst>
    <p:handoutMasterId r:id="rId7"/>
  </p:handoutMasterIdLst>
  <p:sldIdLst>
    <p:sldId id="267" r:id="rId5"/>
  </p:sldIdLst>
  <p:sldSz cx="12192000" cy="6858000"/>
  <p:notesSz cx="6797675" cy="9874250"/>
  <p:custDataLst>
    <p:tags r:id="rId8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EED461F-64E1-1B74-6E9D-3630168AFE00}" name="Per Borghammer" initials="" userId="S::au12348@uni.au.dk::1ce68f0c-769a-4f9a-80fe-0cc77298c8a0" providerId="AD"/>
  <p188:author id="{BAFB692C-2DFB-4433-BA2B-0D4F185CF30B}" name="Aoife Gratte" initials="AG" userId="S::Aoife.Gratte@primeglobalpeople.com::c48a97b4-164b-412e-b235-2ebf0a8f49bd" providerId="AD"/>
  <p188:author id="{BC910755-3805-7BFA-6DD6-38D0DEB42E74}" name="LIM SHEN-YANG" initials="LS" userId="S::limshenyang@365.um.edu.my::9cfd9c3b-c36f-4671-b1b7-eaf4a1f3db1d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v" userId="S::bfc@lundbeckfonden.com::827f453e-d371-4a1e-8a43-bba9e40cc001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opher Edge" initials="CE" lastIdx="181" clrIdx="0"/>
  <p:cmAuthor id="2" name="Chris Edge" initials="CE" lastIdx="9" clrIdx="1"/>
  <p:cmAuthor id="3" name="Audrey Dufour" initials="AD" lastIdx="25" clrIdx="2"/>
  <p:cmAuthor id="4" name="Ebru Karakoc Madsen" initials="EBKA" lastIdx="18" clrIdx="3"/>
  <p:cmAuthor id="5" name="Mikko Kuoppamäki" initials="MK" lastIdx="16" clrIdx="4">
    <p:extLst>
      <p:ext uri="{19B8F6BF-5375-455C-9EA6-DF929625EA0E}">
        <p15:presenceInfo xmlns:p15="http://schemas.microsoft.com/office/powerpoint/2012/main" userId="S-1-5-21-1839211835-619659539-556599288-223665" providerId="AD"/>
      </p:ext>
    </p:extLst>
  </p:cmAuthor>
  <p:cmAuthor id="6" name="User" initials="U" lastIdx="89" clrIdx="5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000000"/>
    <a:srgbClr val="F0D2D0"/>
    <a:srgbClr val="B51C12"/>
    <a:srgbClr val="FFFFFF"/>
    <a:srgbClr val="ECC6C4"/>
    <a:srgbClr val="E8E7DE"/>
    <a:srgbClr val="A5A07B"/>
    <a:srgbClr val="F7E8E7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91" autoAdjust="0"/>
    <p:restoredTop sz="85193" autoAdjust="0"/>
  </p:normalViewPr>
  <p:slideViewPr>
    <p:cSldViewPr snapToGrid="0" snapToObjects="1">
      <p:cViewPr varScale="1">
        <p:scale>
          <a:sx n="72" d="100"/>
          <a:sy n="72" d="100"/>
        </p:scale>
        <p:origin x="84" y="23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124" d="100"/>
          <a:sy n="124" d="100"/>
        </p:scale>
        <p:origin x="4710" y="96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ecilie Rørdam" userId="9e6ed0df-47b2-4b0e-a5a5-8ff8555efc23" providerId="ADAL" clId="{15A5C8AE-2613-4641-874F-B28B2948658B}"/>
    <pc:docChg chg="undo custSel delSld modSld">
      <pc:chgData name="Cecilie Rørdam" userId="9e6ed0df-47b2-4b0e-a5a5-8ff8555efc23" providerId="ADAL" clId="{15A5C8AE-2613-4641-874F-B28B2948658B}" dt="2025-03-11T11:56:21.657" v="41" actId="478"/>
      <pc:docMkLst>
        <pc:docMk/>
      </pc:docMkLst>
      <pc:sldChg chg="del">
        <pc:chgData name="Cecilie Rørdam" userId="9e6ed0df-47b2-4b0e-a5a5-8ff8555efc23" providerId="ADAL" clId="{15A5C8AE-2613-4641-874F-B28B2948658B}" dt="2025-03-11T11:55:52.480" v="4" actId="47"/>
        <pc:sldMkLst>
          <pc:docMk/>
          <pc:sldMk cId="122922058" sldId="257"/>
        </pc:sldMkLst>
      </pc:sldChg>
      <pc:sldChg chg="del">
        <pc:chgData name="Cecilie Rørdam" userId="9e6ed0df-47b2-4b0e-a5a5-8ff8555efc23" providerId="ADAL" clId="{15A5C8AE-2613-4641-874F-B28B2948658B}" dt="2025-03-11T11:55:56.189" v="13" actId="47"/>
        <pc:sldMkLst>
          <pc:docMk/>
          <pc:sldMk cId="2122081046" sldId="258"/>
        </pc:sldMkLst>
      </pc:sldChg>
      <pc:sldChg chg="del">
        <pc:chgData name="Cecilie Rørdam" userId="9e6ed0df-47b2-4b0e-a5a5-8ff8555efc23" providerId="ADAL" clId="{15A5C8AE-2613-4641-874F-B28B2948658B}" dt="2025-03-11T11:55:59.188" v="19" actId="47"/>
        <pc:sldMkLst>
          <pc:docMk/>
          <pc:sldMk cId="2470364691" sldId="259"/>
        </pc:sldMkLst>
      </pc:sldChg>
      <pc:sldChg chg="del">
        <pc:chgData name="Cecilie Rørdam" userId="9e6ed0df-47b2-4b0e-a5a5-8ff8555efc23" providerId="ADAL" clId="{15A5C8AE-2613-4641-874F-B28B2948658B}" dt="2025-03-11T11:55:55.022" v="11" actId="47"/>
        <pc:sldMkLst>
          <pc:docMk/>
          <pc:sldMk cId="2909424585" sldId="263"/>
        </pc:sldMkLst>
      </pc:sldChg>
      <pc:sldChg chg="addSp delSp modSp mod">
        <pc:chgData name="Cecilie Rørdam" userId="9e6ed0df-47b2-4b0e-a5a5-8ff8555efc23" providerId="ADAL" clId="{15A5C8AE-2613-4641-874F-B28B2948658B}" dt="2025-03-11T11:56:21.657" v="41" actId="478"/>
        <pc:sldMkLst>
          <pc:docMk/>
          <pc:sldMk cId="2581062078" sldId="267"/>
        </pc:sldMkLst>
        <pc:spChg chg="add del mod">
          <ac:chgData name="Cecilie Rørdam" userId="9e6ed0df-47b2-4b0e-a5a5-8ff8555efc23" providerId="ADAL" clId="{15A5C8AE-2613-4641-874F-B28B2948658B}" dt="2025-03-11T11:56:21.657" v="41" actId="478"/>
          <ac:spMkLst>
            <pc:docMk/>
            <pc:sldMk cId="2581062078" sldId="267"/>
            <ac:spMk id="4" creationId="{00000000-0000-0000-0000-000000000000}"/>
          </ac:spMkLst>
        </pc:spChg>
      </pc:sldChg>
      <pc:sldChg chg="del">
        <pc:chgData name="Cecilie Rørdam" userId="9e6ed0df-47b2-4b0e-a5a5-8ff8555efc23" providerId="ADAL" clId="{15A5C8AE-2613-4641-874F-B28B2948658B}" dt="2025-03-11T11:55:58.320" v="14" actId="47"/>
        <pc:sldMkLst>
          <pc:docMk/>
          <pc:sldMk cId="3240639138" sldId="268"/>
        </pc:sldMkLst>
      </pc:sldChg>
      <pc:sldChg chg="del">
        <pc:chgData name="Cecilie Rørdam" userId="9e6ed0df-47b2-4b0e-a5a5-8ff8555efc23" providerId="ADAL" clId="{15A5C8AE-2613-4641-874F-B28B2948658B}" dt="2025-03-11T11:55:55.535" v="12" actId="47"/>
        <pc:sldMkLst>
          <pc:docMk/>
          <pc:sldMk cId="3998998850" sldId="272"/>
        </pc:sldMkLst>
      </pc:sldChg>
      <pc:sldChg chg="del">
        <pc:chgData name="Cecilie Rørdam" userId="9e6ed0df-47b2-4b0e-a5a5-8ff8555efc23" providerId="ADAL" clId="{15A5C8AE-2613-4641-874F-B28B2948658B}" dt="2025-03-11T11:55:58.504" v="15" actId="47"/>
        <pc:sldMkLst>
          <pc:docMk/>
          <pc:sldMk cId="330689261" sldId="274"/>
        </pc:sldMkLst>
      </pc:sldChg>
      <pc:sldChg chg="del">
        <pc:chgData name="Cecilie Rørdam" userId="9e6ed0df-47b2-4b0e-a5a5-8ff8555efc23" providerId="ADAL" clId="{15A5C8AE-2613-4641-874F-B28B2948658B}" dt="2025-03-11T11:55:58.843" v="17" actId="47"/>
        <pc:sldMkLst>
          <pc:docMk/>
          <pc:sldMk cId="79738808" sldId="276"/>
        </pc:sldMkLst>
      </pc:sldChg>
      <pc:sldChg chg="del">
        <pc:chgData name="Cecilie Rørdam" userId="9e6ed0df-47b2-4b0e-a5a5-8ff8555efc23" providerId="ADAL" clId="{15A5C8AE-2613-4641-874F-B28B2948658B}" dt="2025-03-11T11:55:59.875" v="23" actId="47"/>
        <pc:sldMkLst>
          <pc:docMk/>
          <pc:sldMk cId="3581688203" sldId="280"/>
        </pc:sldMkLst>
      </pc:sldChg>
      <pc:sldChg chg="del">
        <pc:chgData name="Cecilie Rørdam" userId="9e6ed0df-47b2-4b0e-a5a5-8ff8555efc23" providerId="ADAL" clId="{15A5C8AE-2613-4641-874F-B28B2948658B}" dt="2025-03-11T11:55:59.680" v="22" actId="47"/>
        <pc:sldMkLst>
          <pc:docMk/>
          <pc:sldMk cId="3944100807" sldId="281"/>
        </pc:sldMkLst>
      </pc:sldChg>
      <pc:sldChg chg="del">
        <pc:chgData name="Cecilie Rørdam" userId="9e6ed0df-47b2-4b0e-a5a5-8ff8555efc23" providerId="ADAL" clId="{15A5C8AE-2613-4641-874F-B28B2948658B}" dt="2025-03-11T11:56:01.237" v="31" actId="47"/>
        <pc:sldMkLst>
          <pc:docMk/>
          <pc:sldMk cId="2762026604" sldId="282"/>
        </pc:sldMkLst>
      </pc:sldChg>
      <pc:sldChg chg="del">
        <pc:chgData name="Cecilie Rørdam" userId="9e6ed0df-47b2-4b0e-a5a5-8ff8555efc23" providerId="ADAL" clId="{15A5C8AE-2613-4641-874F-B28B2948658B}" dt="2025-03-11T11:56:02.009" v="34" actId="47"/>
        <pc:sldMkLst>
          <pc:docMk/>
          <pc:sldMk cId="1131769237" sldId="283"/>
        </pc:sldMkLst>
      </pc:sldChg>
      <pc:sldChg chg="del">
        <pc:chgData name="Cecilie Rørdam" userId="9e6ed0df-47b2-4b0e-a5a5-8ff8555efc23" providerId="ADAL" clId="{15A5C8AE-2613-4641-874F-B28B2948658B}" dt="2025-03-11T11:55:52.195" v="3" actId="47"/>
        <pc:sldMkLst>
          <pc:docMk/>
          <pc:sldMk cId="941299264" sldId="284"/>
        </pc:sldMkLst>
      </pc:sldChg>
      <pc:sldChg chg="del">
        <pc:chgData name="Cecilie Rørdam" userId="9e6ed0df-47b2-4b0e-a5a5-8ff8555efc23" providerId="ADAL" clId="{15A5C8AE-2613-4641-874F-B28B2948658B}" dt="2025-03-11T11:55:53.146" v="6" actId="47"/>
        <pc:sldMkLst>
          <pc:docMk/>
          <pc:sldMk cId="1761138251" sldId="287"/>
        </pc:sldMkLst>
      </pc:sldChg>
      <pc:sldChg chg="del">
        <pc:chgData name="Cecilie Rørdam" userId="9e6ed0df-47b2-4b0e-a5a5-8ff8555efc23" providerId="ADAL" clId="{15A5C8AE-2613-4641-874F-B28B2948658B}" dt="2025-03-11T11:55:54.636" v="10" actId="47"/>
        <pc:sldMkLst>
          <pc:docMk/>
          <pc:sldMk cId="46464097" sldId="288"/>
        </pc:sldMkLst>
      </pc:sldChg>
      <pc:sldChg chg="del">
        <pc:chgData name="Cecilie Rørdam" userId="9e6ed0df-47b2-4b0e-a5a5-8ff8555efc23" providerId="ADAL" clId="{15A5C8AE-2613-4641-874F-B28B2948658B}" dt="2025-03-11T11:55:58.971" v="18" actId="47"/>
        <pc:sldMkLst>
          <pc:docMk/>
          <pc:sldMk cId="701926388" sldId="291"/>
        </pc:sldMkLst>
      </pc:sldChg>
      <pc:sldChg chg="del">
        <pc:chgData name="Cecilie Rørdam" userId="9e6ed0df-47b2-4b0e-a5a5-8ff8555efc23" providerId="ADAL" clId="{15A5C8AE-2613-4641-874F-B28B2948658B}" dt="2025-03-11T11:55:52.818" v="5" actId="47"/>
        <pc:sldMkLst>
          <pc:docMk/>
          <pc:sldMk cId="361734153" sldId="295"/>
        </pc:sldMkLst>
      </pc:sldChg>
      <pc:sldChg chg="del">
        <pc:chgData name="Cecilie Rørdam" userId="9e6ed0df-47b2-4b0e-a5a5-8ff8555efc23" providerId="ADAL" clId="{15A5C8AE-2613-4641-874F-B28B2948658B}" dt="2025-03-11T11:55:53.458" v="7" actId="47"/>
        <pc:sldMkLst>
          <pc:docMk/>
          <pc:sldMk cId="1728827879" sldId="296"/>
        </pc:sldMkLst>
      </pc:sldChg>
      <pc:sldChg chg="del">
        <pc:chgData name="Cecilie Rørdam" userId="9e6ed0df-47b2-4b0e-a5a5-8ff8555efc23" providerId="ADAL" clId="{15A5C8AE-2613-4641-874F-B28B2948658B}" dt="2025-03-11T11:55:51.619" v="1" actId="47"/>
        <pc:sldMkLst>
          <pc:docMk/>
          <pc:sldMk cId="2210993557" sldId="301"/>
        </pc:sldMkLst>
      </pc:sldChg>
      <pc:sldChg chg="del">
        <pc:chgData name="Cecilie Rørdam" userId="9e6ed0df-47b2-4b0e-a5a5-8ff8555efc23" providerId="ADAL" clId="{15A5C8AE-2613-4641-874F-B28B2948658B}" dt="2025-03-11T11:55:51.926" v="2" actId="47"/>
        <pc:sldMkLst>
          <pc:docMk/>
          <pc:sldMk cId="2383783862" sldId="302"/>
        </pc:sldMkLst>
      </pc:sldChg>
      <pc:sldChg chg="del">
        <pc:chgData name="Cecilie Rørdam" userId="9e6ed0df-47b2-4b0e-a5a5-8ff8555efc23" providerId="ADAL" clId="{15A5C8AE-2613-4641-874F-B28B2948658B}" dt="2025-03-11T11:56:01.580" v="32" actId="47"/>
        <pc:sldMkLst>
          <pc:docMk/>
          <pc:sldMk cId="3933463740" sldId="304"/>
        </pc:sldMkLst>
      </pc:sldChg>
      <pc:sldChg chg="del">
        <pc:chgData name="Cecilie Rørdam" userId="9e6ed0df-47b2-4b0e-a5a5-8ff8555efc23" providerId="ADAL" clId="{15A5C8AE-2613-4641-874F-B28B2948658B}" dt="2025-03-11T11:55:51.071" v="0" actId="47"/>
        <pc:sldMkLst>
          <pc:docMk/>
          <pc:sldMk cId="2482240306" sldId="305"/>
        </pc:sldMkLst>
      </pc:sldChg>
      <pc:sldChg chg="del">
        <pc:chgData name="Cecilie Rørdam" userId="9e6ed0df-47b2-4b0e-a5a5-8ff8555efc23" providerId="ADAL" clId="{15A5C8AE-2613-4641-874F-B28B2948658B}" dt="2025-03-11T11:55:58.688" v="16" actId="47"/>
        <pc:sldMkLst>
          <pc:docMk/>
          <pc:sldMk cId="4149713413" sldId="306"/>
        </pc:sldMkLst>
      </pc:sldChg>
      <pc:sldChg chg="del">
        <pc:chgData name="Cecilie Rørdam" userId="9e6ed0df-47b2-4b0e-a5a5-8ff8555efc23" providerId="ADAL" clId="{15A5C8AE-2613-4641-874F-B28B2948658B}" dt="2025-03-11T11:56:00.377" v="26" actId="47"/>
        <pc:sldMkLst>
          <pc:docMk/>
          <pc:sldMk cId="1874805301" sldId="307"/>
        </pc:sldMkLst>
      </pc:sldChg>
      <pc:sldChg chg="del">
        <pc:chgData name="Cecilie Rørdam" userId="9e6ed0df-47b2-4b0e-a5a5-8ff8555efc23" providerId="ADAL" clId="{15A5C8AE-2613-4641-874F-B28B2948658B}" dt="2025-03-11T11:56:00.011" v="24" actId="47"/>
        <pc:sldMkLst>
          <pc:docMk/>
          <pc:sldMk cId="2245001904" sldId="309"/>
        </pc:sldMkLst>
      </pc:sldChg>
      <pc:sldChg chg="del">
        <pc:chgData name="Cecilie Rørdam" userId="9e6ed0df-47b2-4b0e-a5a5-8ff8555efc23" providerId="ADAL" clId="{15A5C8AE-2613-4641-874F-B28B2948658B}" dt="2025-03-11T11:55:53.828" v="8" actId="47"/>
        <pc:sldMkLst>
          <pc:docMk/>
          <pc:sldMk cId="154813771" sldId="333"/>
        </pc:sldMkLst>
      </pc:sldChg>
      <pc:sldChg chg="del">
        <pc:chgData name="Cecilie Rørdam" userId="9e6ed0df-47b2-4b0e-a5a5-8ff8555efc23" providerId="ADAL" clId="{15A5C8AE-2613-4641-874F-B28B2948658B}" dt="2025-03-11T11:56:00.237" v="25" actId="47"/>
        <pc:sldMkLst>
          <pc:docMk/>
          <pc:sldMk cId="3290978708" sldId="334"/>
        </pc:sldMkLst>
      </pc:sldChg>
      <pc:sldChg chg="del">
        <pc:chgData name="Cecilie Rørdam" userId="9e6ed0df-47b2-4b0e-a5a5-8ff8555efc23" providerId="ADAL" clId="{15A5C8AE-2613-4641-874F-B28B2948658B}" dt="2025-03-11T11:56:00.578" v="27" actId="47"/>
        <pc:sldMkLst>
          <pc:docMk/>
          <pc:sldMk cId="2783391303" sldId="335"/>
        </pc:sldMkLst>
      </pc:sldChg>
      <pc:sldChg chg="del">
        <pc:chgData name="Cecilie Rørdam" userId="9e6ed0df-47b2-4b0e-a5a5-8ff8555efc23" providerId="ADAL" clId="{15A5C8AE-2613-4641-874F-B28B2948658B}" dt="2025-03-11T11:56:01.057" v="30" actId="47"/>
        <pc:sldMkLst>
          <pc:docMk/>
          <pc:sldMk cId="3911032753" sldId="339"/>
        </pc:sldMkLst>
      </pc:sldChg>
      <pc:sldChg chg="del">
        <pc:chgData name="Cecilie Rørdam" userId="9e6ed0df-47b2-4b0e-a5a5-8ff8555efc23" providerId="ADAL" clId="{15A5C8AE-2613-4641-874F-B28B2948658B}" dt="2025-03-11T11:56:00.932" v="29" actId="47"/>
        <pc:sldMkLst>
          <pc:docMk/>
          <pc:sldMk cId="1176983090" sldId="340"/>
        </pc:sldMkLst>
      </pc:sldChg>
      <pc:sldChg chg="del">
        <pc:chgData name="Cecilie Rørdam" userId="9e6ed0df-47b2-4b0e-a5a5-8ff8555efc23" providerId="ADAL" clId="{15A5C8AE-2613-4641-874F-B28B2948658B}" dt="2025-03-11T11:56:00.778" v="28" actId="47"/>
        <pc:sldMkLst>
          <pc:docMk/>
          <pc:sldMk cId="561918150" sldId="344"/>
        </pc:sldMkLst>
      </pc:sldChg>
      <pc:sldChg chg="del">
        <pc:chgData name="Cecilie Rørdam" userId="9e6ed0df-47b2-4b0e-a5a5-8ff8555efc23" providerId="ADAL" clId="{15A5C8AE-2613-4641-874F-B28B2948658B}" dt="2025-03-11T11:55:54.187" v="9" actId="47"/>
        <pc:sldMkLst>
          <pc:docMk/>
          <pc:sldMk cId="1733442412" sldId="346"/>
        </pc:sldMkLst>
      </pc:sldChg>
      <pc:sldChg chg="del">
        <pc:chgData name="Cecilie Rørdam" userId="9e6ed0df-47b2-4b0e-a5a5-8ff8555efc23" providerId="ADAL" clId="{15A5C8AE-2613-4641-874F-B28B2948658B}" dt="2025-03-11T11:55:59.507" v="21" actId="47"/>
        <pc:sldMkLst>
          <pc:docMk/>
          <pc:sldMk cId="2615752373" sldId="347"/>
        </pc:sldMkLst>
      </pc:sldChg>
      <pc:sldChg chg="del">
        <pc:chgData name="Cecilie Rørdam" userId="9e6ed0df-47b2-4b0e-a5a5-8ff8555efc23" providerId="ADAL" clId="{15A5C8AE-2613-4641-874F-B28B2948658B}" dt="2025-03-11T11:56:02.376" v="35" actId="47"/>
        <pc:sldMkLst>
          <pc:docMk/>
          <pc:sldMk cId="2171583882" sldId="348"/>
        </pc:sldMkLst>
      </pc:sldChg>
      <pc:sldChg chg="del">
        <pc:chgData name="Cecilie Rørdam" userId="9e6ed0df-47b2-4b0e-a5a5-8ff8555efc23" providerId="ADAL" clId="{15A5C8AE-2613-4641-874F-B28B2948658B}" dt="2025-03-11T11:56:02.744" v="36" actId="47"/>
        <pc:sldMkLst>
          <pc:docMk/>
          <pc:sldMk cId="3415042170" sldId="349"/>
        </pc:sldMkLst>
      </pc:sldChg>
      <pc:sldChg chg="del">
        <pc:chgData name="Cecilie Rørdam" userId="9e6ed0df-47b2-4b0e-a5a5-8ff8555efc23" providerId="ADAL" clId="{15A5C8AE-2613-4641-874F-B28B2948658B}" dt="2025-03-11T11:55:59.338" v="20" actId="47"/>
        <pc:sldMkLst>
          <pc:docMk/>
          <pc:sldMk cId="2426406125" sldId="350"/>
        </pc:sldMkLst>
      </pc:sldChg>
      <pc:sldChg chg="del">
        <pc:chgData name="Cecilie Rørdam" userId="9e6ed0df-47b2-4b0e-a5a5-8ff8555efc23" providerId="ADAL" clId="{15A5C8AE-2613-4641-874F-B28B2948658B}" dt="2025-03-11T11:56:01.807" v="33" actId="47"/>
        <pc:sldMkLst>
          <pc:docMk/>
          <pc:sldMk cId="1827040799" sldId="35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6" y="1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11/03/2025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6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6" y="1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11-03-2025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6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26151"/>
            <a:ext cx="5438140" cy="3542073"/>
          </a:xfrm>
        </p:spPr>
        <p:txBody>
          <a:bodyPr/>
          <a:lstStyle/>
          <a:p>
            <a:r>
              <a:rPr lang="en-GB" dirty="0"/>
              <a:t>Anxiety is a common comorbidity in patients with PD and is likely to be underdiagnosed and undertreated.</a:t>
            </a:r>
            <a:r>
              <a:rPr lang="en-GB" baseline="30000" dirty="0"/>
              <a:t>2,3</a:t>
            </a:r>
            <a:r>
              <a:rPr lang="en-GB" dirty="0"/>
              <a:t> Anxiety may take several forms, including panic disorder, obsessive–compulsive disorder, generalised anxiety disorder (GAD), and social phobias, and often occurs alongside other mental health disorders, particularly depression.</a:t>
            </a:r>
            <a:r>
              <a:rPr lang="en-GB" baseline="30000" dirty="0"/>
              <a:t>4</a:t>
            </a:r>
            <a:r>
              <a:rPr lang="en-GB" dirty="0"/>
              <a:t> In some cases, anxiety precedes the onset of motor symptoms.</a:t>
            </a:r>
            <a:r>
              <a:rPr lang="en-GB" baseline="30000" dirty="0"/>
              <a:t>4,5</a:t>
            </a:r>
            <a:endParaRPr lang="en-GB" dirty="0"/>
          </a:p>
          <a:p>
            <a:r>
              <a:rPr lang="en-GB" dirty="0"/>
              <a:t>High levels of anxiety are associated with more severe motor symptoms, and reduced ability to perform activities of daily living.</a:t>
            </a:r>
            <a:r>
              <a:rPr lang="en-GB" baseline="30000" dirty="0"/>
              <a:t>4</a:t>
            </a:r>
            <a:r>
              <a:rPr lang="en-GB" dirty="0"/>
              <a:t> However, the extent to which a loss of independence increases anxiety, or greater levels of anxiety results in a loss of independence, remains unclear.</a:t>
            </a:r>
            <a:r>
              <a:rPr lang="en-GB" baseline="30000" dirty="0"/>
              <a:t>4</a:t>
            </a:r>
            <a:r>
              <a:rPr lang="en-GB" dirty="0"/>
              <a:t> It is certainly plausible that neurodegeneration in the brainstem during early PD may have mood-altering effects, including increased anxiety and panic disorders.</a:t>
            </a:r>
            <a:r>
              <a:rPr lang="en-GB" baseline="30000" dirty="0"/>
              <a:t>1</a:t>
            </a:r>
            <a:endParaRPr lang="en-GB" dirty="0"/>
          </a:p>
          <a:p>
            <a:r>
              <a:rPr lang="en-GB" dirty="0"/>
              <a:t>Anxiety may be present almost continuously, or only during or either side of ‘OFF’ periods.</a:t>
            </a:r>
            <a:r>
              <a:rPr lang="en-GB" baseline="30000" dirty="0"/>
              <a:t>6</a:t>
            </a:r>
            <a:r>
              <a:rPr lang="en-GB" dirty="0"/>
              <a:t> The dose of levodopa does not appear to affect the likelihood of anxiety, although the presence of drug-related complications, such as dyskinesias and ON/OFF fluctuations, may be a factor.</a:t>
            </a:r>
            <a:r>
              <a:rPr lang="en-GB" baseline="30000" dirty="0"/>
              <a:t>4</a:t>
            </a:r>
            <a:r>
              <a:rPr lang="en-GB" dirty="0"/>
              <a:t> Alterations to the drug regimen that reduce these side effects may therefore help to reduce anxiety.</a:t>
            </a:r>
            <a:r>
              <a:rPr lang="en-GB" baseline="30000" dirty="0"/>
              <a:t>6</a:t>
            </a:r>
            <a:endParaRPr lang="en-GB" dirty="0"/>
          </a:p>
          <a:p>
            <a:r>
              <a:rPr lang="en-GB" dirty="0"/>
              <a:t>There is currently no proven drug therapy for the treatment of anxiety in PD.</a:t>
            </a:r>
            <a:r>
              <a:rPr lang="en-GB" baseline="30000" dirty="0"/>
              <a:t>6,7</a:t>
            </a:r>
            <a:r>
              <a:rPr lang="en-GB" dirty="0"/>
              <a:t> Common approaches to its management include the use of antidepressant medication, counselling, education-based strategies, and relaxation techniques.</a:t>
            </a:r>
            <a:r>
              <a:rPr lang="en-GB" baseline="30000" dirty="0"/>
              <a:t>6</a:t>
            </a:r>
            <a:r>
              <a:rPr lang="en-GB" dirty="0"/>
              <a:t> However, currently there is little evidence from clinical trials demonstrating the effectiveness of these interventions.</a:t>
            </a:r>
            <a:r>
              <a:rPr lang="en-GB" baseline="30000" dirty="0"/>
              <a:t>6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Tan LC. Mood disorders in Parkinson’s disease. Parkinsonism </a:t>
            </a:r>
            <a:r>
              <a:rPr lang="en-GB" dirty="0" err="1"/>
              <a:t>Relat</a:t>
            </a:r>
            <a:r>
              <a:rPr lang="en-GB" dirty="0"/>
              <a:t> </a:t>
            </a:r>
            <a:r>
              <a:rPr lang="en-GB" dirty="0" err="1"/>
              <a:t>Disord</a:t>
            </a:r>
            <a:r>
              <a:rPr lang="en-GB" dirty="0"/>
              <a:t> 2012; 18 (</a:t>
            </a:r>
            <a:r>
              <a:rPr lang="en-GB" dirty="0" err="1"/>
              <a:t>Suppl</a:t>
            </a:r>
            <a:r>
              <a:rPr lang="en-GB" dirty="0"/>
              <a:t> 1): S74–S76. 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Pontone</a:t>
            </a:r>
            <a:r>
              <a:rPr lang="en-GB" dirty="0"/>
              <a:t> GM, Williams JR, Anderson KE, et al. Prevalence of anxiety disorders and anxiety subtypes in patients with Parkinson’s disease. Mov </a:t>
            </a:r>
            <a:r>
              <a:rPr lang="en-GB" dirty="0" err="1"/>
              <a:t>Disord</a:t>
            </a:r>
            <a:r>
              <a:rPr lang="en-GB" dirty="0"/>
              <a:t> 2009; 24 (9): 1333–1338. 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Schrag A, </a:t>
            </a:r>
            <a:r>
              <a:rPr lang="en-GB" dirty="0" err="1"/>
              <a:t>Bohlken</a:t>
            </a:r>
            <a:r>
              <a:rPr lang="en-GB" dirty="0"/>
              <a:t> J, </a:t>
            </a:r>
            <a:r>
              <a:rPr lang="en-GB" dirty="0" err="1"/>
              <a:t>Dammertz</a:t>
            </a:r>
            <a:r>
              <a:rPr lang="en-GB" dirty="0"/>
              <a:t> L, et al. Widening the spectrum of risk factors, comorbidities, and prodromal features of Parkinson disease. JAMA </a:t>
            </a:r>
            <a:r>
              <a:rPr lang="en-GB" dirty="0" err="1"/>
              <a:t>Neurol</a:t>
            </a:r>
            <a:r>
              <a:rPr lang="en-GB" dirty="0"/>
              <a:t> 2023; 80 (2): 161–171.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Dissanayaka</a:t>
            </a:r>
            <a:r>
              <a:rPr lang="en-GB" dirty="0"/>
              <a:t> NN, </a:t>
            </a:r>
            <a:r>
              <a:rPr lang="en-GB" dirty="0" err="1"/>
              <a:t>Sellbach</a:t>
            </a:r>
            <a:r>
              <a:rPr lang="en-GB" dirty="0"/>
              <a:t> A, Matheson S, et al. Anxiety disorders in Parkinson’s disease: prevalence and risk factors. Mov </a:t>
            </a:r>
            <a:r>
              <a:rPr lang="en-GB" dirty="0" err="1"/>
              <a:t>Disord</a:t>
            </a:r>
            <a:r>
              <a:rPr lang="en-GB" dirty="0"/>
              <a:t> 2010; 25 (7): 838–845.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Schrag A, Horsfall L, Walters K, et al. </a:t>
            </a:r>
            <a:r>
              <a:rPr lang="en-US" dirty="0" err="1"/>
              <a:t>Prediagnostic</a:t>
            </a:r>
            <a:r>
              <a:rPr lang="en-US" dirty="0"/>
              <a:t> presentations of Parkinson’s disease in primary care: a case-control study. Lancet Neurol 2015; 14 (1): 57–64.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Connolly B, Fox SH. Treatment of cognitive, psychiatric, and affective disorders associated with Parkinson’s disease. Neurotherapeutics 2014; 11 (1): 78–91.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Seppi K, Ray Chaudhuri K, Coelho M, et al. Update on treatments for nonmotor symptoms of Parkinson’s disease – an evidence-based medicine review. Mov </a:t>
            </a:r>
            <a:r>
              <a:rPr lang="en-GB" dirty="0" err="1"/>
              <a:t>Disord</a:t>
            </a:r>
            <a:r>
              <a:rPr lang="en-GB" dirty="0"/>
              <a:t> 2019; 34 (2): 180–198.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8860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03690391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405750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647614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35533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905468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812660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2363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433652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178976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769050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879955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629997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961165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43686568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671317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592119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109867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10270128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09212573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82671619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40290376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72162775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8687856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71186416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12506168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01236728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82851061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33117964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663154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588492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994009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355169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834484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413729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2230797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8251644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30452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  <p:sldLayoutId id="2147483687" r:id="rId17"/>
    <p:sldLayoutId id="2147483688" r:id="rId18"/>
    <p:sldLayoutId id="2147483689" r:id="rId19"/>
    <p:sldLayoutId id="2147483690" r:id="rId20"/>
    <p:sldLayoutId id="2147483691" r:id="rId21"/>
    <p:sldLayoutId id="2147483692" r:id="rId22"/>
    <p:sldLayoutId id="2147483693" r:id="rId23"/>
    <p:sldLayoutId id="2147483694" r:id="rId24"/>
    <p:sldLayoutId id="2147483695" r:id="rId25"/>
    <p:sldLayoutId id="2147483696" r:id="rId26"/>
    <p:sldLayoutId id="2147483697" r:id="rId27"/>
    <p:sldLayoutId id="2147483698" r:id="rId28"/>
    <p:sldLayoutId id="2147483699" r:id="rId29"/>
    <p:sldLayoutId id="2147483700" r:id="rId30"/>
    <p:sldLayoutId id="2147483701" r:id="rId31"/>
    <p:sldLayoutId id="2147483702" r:id="rId32"/>
    <p:sldLayoutId id="2147483703" r:id="rId33"/>
    <p:sldLayoutId id="2147483704" r:id="rId34"/>
    <p:sldLayoutId id="2147483705" r:id="rId35"/>
    <p:sldLayoutId id="214748370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Parkinson’s disease – </a:t>
            </a:r>
            <a:r>
              <a:rPr lang="en-US" dirty="0"/>
              <a:t>Non-motor symptom complex and comorbidities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Anxiety in Parkinson’s disease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9"/>
          </p:nvPr>
        </p:nvSpPr>
        <p:spPr/>
        <p:txBody>
          <a:bodyPr>
            <a:normAutofit/>
          </a:bodyPr>
          <a:lstStyle/>
          <a:p>
            <a:r>
              <a:rPr lang="en-GB" dirty="0"/>
              <a:t>The anxiety disorder spectrum in PD includes:</a:t>
            </a:r>
            <a:r>
              <a:rPr lang="en-GB" baseline="30000" dirty="0"/>
              <a:t>1</a:t>
            </a:r>
            <a:endParaRPr lang="en-GB" dirty="0"/>
          </a:p>
          <a:p>
            <a:pPr lvl="1"/>
            <a:r>
              <a:rPr lang="en-GB" dirty="0"/>
              <a:t>Panic attacks</a:t>
            </a:r>
          </a:p>
          <a:p>
            <a:pPr lvl="1"/>
            <a:r>
              <a:rPr lang="en-GB" dirty="0"/>
              <a:t>Generalised anxiety disorders</a:t>
            </a:r>
          </a:p>
          <a:p>
            <a:pPr lvl="1"/>
            <a:r>
              <a:rPr lang="en-GB" dirty="0"/>
              <a:t>Social phobias</a:t>
            </a:r>
          </a:p>
          <a:p>
            <a:pPr lvl="1"/>
            <a:r>
              <a:rPr lang="en-GB" dirty="0"/>
              <a:t>Phobic disorders</a:t>
            </a:r>
          </a:p>
          <a:p>
            <a:pPr lvl="1"/>
            <a:r>
              <a:rPr lang="en-GB" dirty="0"/>
              <a:t>Agoraphobia</a:t>
            </a:r>
          </a:p>
          <a:p>
            <a:pPr lvl="1"/>
            <a:r>
              <a:rPr lang="en-GB" dirty="0"/>
              <a:t>Obsessive–compulsive disorder</a:t>
            </a:r>
          </a:p>
          <a:p>
            <a:pPr lvl="1"/>
            <a:r>
              <a:rPr lang="en-GB" dirty="0"/>
              <a:t>Anxiety disorders not otherwise specified</a:t>
            </a:r>
          </a:p>
          <a:p>
            <a:r>
              <a:rPr lang="en-GB" dirty="0"/>
              <a:t>One study found the lifetime prevalence of an anxiety disorder among patients with PD to be 49%, with the most common diagnosis being ‘anxiety disorder not otherwise specified’</a:t>
            </a:r>
            <a:r>
              <a:rPr lang="en-GB" baseline="30000" dirty="0"/>
              <a:t>2</a:t>
            </a:r>
            <a:endParaRPr lang="en-GB" dirty="0"/>
          </a:p>
          <a:p>
            <a:r>
              <a:rPr lang="en-GB" dirty="0"/>
              <a:t>A case–control study including 138,345 people with PD found PD increased the odds of anxiety by </a:t>
            </a:r>
            <a:r>
              <a:rPr lang="en-GB" b="1" dirty="0"/>
              <a:t>1.65 times</a:t>
            </a:r>
            <a:r>
              <a:rPr lang="en-GB" baseline="30000" dirty="0"/>
              <a:t>3</a:t>
            </a:r>
            <a:endParaRPr lang="en-GB" b="1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0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dirty="0">
                <a:solidFill>
                  <a:schemeClr val="tx1"/>
                </a:solidFill>
              </a:rPr>
              <a:t>Treatment of anxiety in PD</a:t>
            </a:r>
            <a:r>
              <a:rPr lang="en-GB" b="1" baseline="30000" dirty="0">
                <a:solidFill>
                  <a:schemeClr val="tx1"/>
                </a:solidFill>
              </a:rPr>
              <a:t>1</a:t>
            </a:r>
            <a:endParaRPr lang="en-GB" b="1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Anxiety symptoms may occasionally be caused by dopaminergic therapy; therefore, dose reduction or substitution may be beneficial</a:t>
            </a:r>
          </a:p>
          <a:p>
            <a:r>
              <a:rPr lang="en-GB" dirty="0">
                <a:solidFill>
                  <a:schemeClr val="tx1"/>
                </a:solidFill>
              </a:rPr>
              <a:t>If the anxiety symptoms are related to medication ‘OFF’ periods, then the PD therapy should be optimised </a:t>
            </a:r>
          </a:p>
          <a:p>
            <a:r>
              <a:rPr lang="en-GB" dirty="0">
                <a:solidFill>
                  <a:schemeClr val="tx1"/>
                </a:solidFill>
              </a:rPr>
              <a:t>Psychological interventions, such as relaxation techniques, behavioural training, counselling, and massage therapy may also be considered</a:t>
            </a:r>
          </a:p>
          <a:p>
            <a:r>
              <a:rPr lang="en-GB" dirty="0">
                <a:solidFill>
                  <a:schemeClr val="tx1"/>
                </a:solidFill>
              </a:rPr>
              <a:t>Pharmacological treatments include low dose TCAs, certain anxiolytics, and SSRIs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92B9A29-B977-496B-90B0-7E24992C796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PD=Parkinson’s disease; SSRI=selective serotonin reuptake inhibitor; TCA=tricyclic antidepressant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1. Tan. Parkinsonism </a:t>
            </a:r>
            <a:r>
              <a:rPr lang="en-GB" dirty="0" err="1"/>
              <a:t>Relat</a:t>
            </a:r>
            <a:r>
              <a:rPr lang="en-GB" dirty="0"/>
              <a:t> </a:t>
            </a:r>
            <a:r>
              <a:rPr lang="en-GB" dirty="0" err="1"/>
              <a:t>Disord</a:t>
            </a:r>
            <a:r>
              <a:rPr lang="en-GB" dirty="0"/>
              <a:t> 2012;18(</a:t>
            </a:r>
            <a:r>
              <a:rPr lang="en-GB" dirty="0" err="1"/>
              <a:t>Suppl</a:t>
            </a:r>
            <a:r>
              <a:rPr lang="en-GB" dirty="0"/>
              <a:t> 1):S74–S76; 2. </a:t>
            </a:r>
            <a:r>
              <a:rPr lang="en-GB" dirty="0" err="1"/>
              <a:t>Pontone</a:t>
            </a:r>
            <a:r>
              <a:rPr lang="en-GB" dirty="0"/>
              <a:t> et al. </a:t>
            </a:r>
            <a:r>
              <a:rPr lang="nb-NO" dirty="0"/>
              <a:t>Mov Disord 2009;24(9):1333–1338; 3. </a:t>
            </a:r>
            <a:r>
              <a:rPr lang="en-US" dirty="0" err="1"/>
              <a:t>Schrag</a:t>
            </a:r>
            <a:r>
              <a:rPr lang="en-US" dirty="0"/>
              <a:t> et al. JAMA Neurol 2023;80(2):161–171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8106207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hnd7Q9FW"/>
  <p:tag name="ARTICULATE_DESIGN_ID_4_LB THEME 4" val="2PqMxh8I"/>
  <p:tag name="ARTICULATE_SLIDE_COUNT" val="36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7F94E50-E266-456D-97EF-5CDE5E45214A}">
  <we:reference id="e3b93a0b-ccfa-4110-a55c-43ea778c55ae" version="2.0.0.0" store="EXCatalog" storeType="EXCatalog"/>
  <we:alternateReferences>
    <we:reference id="WA200003915" version="2.0.0.0" store="en-GB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48445928-39D4-4E10-8F35-F7F95607E5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ED998F7-46F1-4EDE-86F7-E5B9C2DE435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F36A17B-9D11-4EA6-A4C4-7F87D8E9CBE4}">
  <ds:schemaRefs>
    <ds:schemaRef ds:uri="http://schemas.microsoft.com/office/2006/documentManagement/types"/>
    <ds:schemaRef ds:uri="08562aa6-c0ad-4fb9-8a82-15409d3a28b4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www.w3.org/XML/1998/namespace"/>
    <ds:schemaRef ds:uri="http://purl.org/dc/elements/1.1/"/>
    <ds:schemaRef ds:uri="28627d7c-4416-4bc1-86cf-ca6c3a42a8f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50315</TotalTime>
  <Words>732</Words>
  <Application>Microsoft Office PowerPoint</Application>
  <PresentationFormat>Widescreen</PresentationFormat>
  <Paragraphs>34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Anxiety in Parkinson’s disease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Cecilie Rørdam</cp:lastModifiedBy>
  <cp:revision>1126</cp:revision>
  <cp:lastPrinted>2019-10-31T16:17:56Z</cp:lastPrinted>
  <dcterms:created xsi:type="dcterms:W3CDTF">2017-01-23T14:24:15Z</dcterms:created>
  <dcterms:modified xsi:type="dcterms:W3CDTF">2025-03-11T11:56:24Z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22F1878B-BB30-4532-ADB5-F0F0366D8E04</vt:lpwstr>
  </property>
  <property fmtid="{D5CDD505-2E9C-101B-9397-08002B2CF9AE}" pid="3" name="ArticulatePath">
    <vt:lpwstr>5 - Non-motor symptom complex and comorbidities - cognition 17-Jan-18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