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268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72" d="100"/>
          <a:sy n="72" d="100"/>
        </p:scale>
        <p:origin x="84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F76E5375-93D2-4BA0-B654-7DC09CA91D49}"/>
    <pc:docChg chg="custSel delSld modSld">
      <pc:chgData name="Cecilie Rørdam" userId="9e6ed0df-47b2-4b0e-a5a5-8ff8555efc23" providerId="ADAL" clId="{F76E5375-93D2-4BA0-B654-7DC09CA91D49}" dt="2025-03-11T12:00:29.160" v="38" actId="478"/>
      <pc:docMkLst>
        <pc:docMk/>
      </pc:docMkLst>
      <pc:sldChg chg="del">
        <pc:chgData name="Cecilie Rørdam" userId="9e6ed0df-47b2-4b0e-a5a5-8ff8555efc23" providerId="ADAL" clId="{F76E5375-93D2-4BA0-B654-7DC09CA91D49}" dt="2025-03-11T12:00:15.300" v="4" actId="47"/>
        <pc:sldMkLst>
          <pc:docMk/>
          <pc:sldMk cId="122922058" sldId="257"/>
        </pc:sldMkLst>
      </pc:sldChg>
      <pc:sldChg chg="del">
        <pc:chgData name="Cecilie Rørdam" userId="9e6ed0df-47b2-4b0e-a5a5-8ff8555efc23" providerId="ADAL" clId="{F76E5375-93D2-4BA0-B654-7DC09CA91D49}" dt="2025-03-11T12:00:18.595" v="13" actId="47"/>
        <pc:sldMkLst>
          <pc:docMk/>
          <pc:sldMk cId="2122081046" sldId="258"/>
        </pc:sldMkLst>
      </pc:sldChg>
      <pc:sldChg chg="del">
        <pc:chgData name="Cecilie Rørdam" userId="9e6ed0df-47b2-4b0e-a5a5-8ff8555efc23" providerId="ADAL" clId="{F76E5375-93D2-4BA0-B654-7DC09CA91D49}" dt="2025-03-11T12:00:22.819" v="19" actId="47"/>
        <pc:sldMkLst>
          <pc:docMk/>
          <pc:sldMk cId="2470364691" sldId="259"/>
        </pc:sldMkLst>
      </pc:sldChg>
      <pc:sldChg chg="del">
        <pc:chgData name="Cecilie Rørdam" userId="9e6ed0df-47b2-4b0e-a5a5-8ff8555efc23" providerId="ADAL" clId="{F76E5375-93D2-4BA0-B654-7DC09CA91D49}" dt="2025-03-11T12:00:17.489" v="11" actId="47"/>
        <pc:sldMkLst>
          <pc:docMk/>
          <pc:sldMk cId="2909424585" sldId="263"/>
        </pc:sldMkLst>
      </pc:sldChg>
      <pc:sldChg chg="del">
        <pc:chgData name="Cecilie Rørdam" userId="9e6ed0df-47b2-4b0e-a5a5-8ff8555efc23" providerId="ADAL" clId="{F76E5375-93D2-4BA0-B654-7DC09CA91D49}" dt="2025-03-11T12:00:19.567" v="14" actId="47"/>
        <pc:sldMkLst>
          <pc:docMk/>
          <pc:sldMk cId="2581062078" sldId="267"/>
        </pc:sldMkLst>
      </pc:sldChg>
      <pc:sldChg chg="delSp modSp mod">
        <pc:chgData name="Cecilie Rørdam" userId="9e6ed0df-47b2-4b0e-a5a5-8ff8555efc23" providerId="ADAL" clId="{F76E5375-93D2-4BA0-B654-7DC09CA91D49}" dt="2025-03-11T12:00:29.160" v="38" actId="478"/>
        <pc:sldMkLst>
          <pc:docMk/>
          <pc:sldMk cId="3240639138" sldId="268"/>
        </pc:sldMkLst>
        <pc:spChg chg="del mod">
          <ac:chgData name="Cecilie Rørdam" userId="9e6ed0df-47b2-4b0e-a5a5-8ff8555efc23" providerId="ADAL" clId="{F76E5375-93D2-4BA0-B654-7DC09CA91D49}" dt="2025-03-11T12:00:29.160" v="38" actId="478"/>
          <ac:spMkLst>
            <pc:docMk/>
            <pc:sldMk cId="3240639138" sldId="268"/>
            <ac:spMk id="4" creationId="{00000000-0000-0000-0000-000000000000}"/>
          </ac:spMkLst>
        </pc:spChg>
      </pc:sldChg>
      <pc:sldChg chg="del">
        <pc:chgData name="Cecilie Rørdam" userId="9e6ed0df-47b2-4b0e-a5a5-8ff8555efc23" providerId="ADAL" clId="{F76E5375-93D2-4BA0-B654-7DC09CA91D49}" dt="2025-03-11T12:00:18.055" v="12" actId="47"/>
        <pc:sldMkLst>
          <pc:docMk/>
          <pc:sldMk cId="3998998850" sldId="272"/>
        </pc:sldMkLst>
      </pc:sldChg>
      <pc:sldChg chg="del">
        <pc:chgData name="Cecilie Rørdam" userId="9e6ed0df-47b2-4b0e-a5a5-8ff8555efc23" providerId="ADAL" clId="{F76E5375-93D2-4BA0-B654-7DC09CA91D49}" dt="2025-03-11T12:00:22.088" v="15" actId="47"/>
        <pc:sldMkLst>
          <pc:docMk/>
          <pc:sldMk cId="330689261" sldId="274"/>
        </pc:sldMkLst>
      </pc:sldChg>
      <pc:sldChg chg="del">
        <pc:chgData name="Cecilie Rørdam" userId="9e6ed0df-47b2-4b0e-a5a5-8ff8555efc23" providerId="ADAL" clId="{F76E5375-93D2-4BA0-B654-7DC09CA91D49}" dt="2025-03-11T12:00:22.443" v="17" actId="47"/>
        <pc:sldMkLst>
          <pc:docMk/>
          <pc:sldMk cId="79738808" sldId="276"/>
        </pc:sldMkLst>
      </pc:sldChg>
      <pc:sldChg chg="del">
        <pc:chgData name="Cecilie Rørdam" userId="9e6ed0df-47b2-4b0e-a5a5-8ff8555efc23" providerId="ADAL" clId="{F76E5375-93D2-4BA0-B654-7DC09CA91D49}" dt="2025-03-11T12:00:23.536" v="23" actId="47"/>
        <pc:sldMkLst>
          <pc:docMk/>
          <pc:sldMk cId="3581688203" sldId="280"/>
        </pc:sldMkLst>
      </pc:sldChg>
      <pc:sldChg chg="del">
        <pc:chgData name="Cecilie Rørdam" userId="9e6ed0df-47b2-4b0e-a5a5-8ff8555efc23" providerId="ADAL" clId="{F76E5375-93D2-4BA0-B654-7DC09CA91D49}" dt="2025-03-11T12:00:23.318" v="22" actId="47"/>
        <pc:sldMkLst>
          <pc:docMk/>
          <pc:sldMk cId="3944100807" sldId="281"/>
        </pc:sldMkLst>
      </pc:sldChg>
      <pc:sldChg chg="del">
        <pc:chgData name="Cecilie Rørdam" userId="9e6ed0df-47b2-4b0e-a5a5-8ff8555efc23" providerId="ADAL" clId="{F76E5375-93D2-4BA0-B654-7DC09CA91D49}" dt="2025-03-11T12:00:24.937" v="31" actId="47"/>
        <pc:sldMkLst>
          <pc:docMk/>
          <pc:sldMk cId="2762026604" sldId="282"/>
        </pc:sldMkLst>
      </pc:sldChg>
      <pc:sldChg chg="del">
        <pc:chgData name="Cecilie Rørdam" userId="9e6ed0df-47b2-4b0e-a5a5-8ff8555efc23" providerId="ADAL" clId="{F76E5375-93D2-4BA0-B654-7DC09CA91D49}" dt="2025-03-11T12:00:25.652" v="34" actId="47"/>
        <pc:sldMkLst>
          <pc:docMk/>
          <pc:sldMk cId="1131769237" sldId="283"/>
        </pc:sldMkLst>
      </pc:sldChg>
      <pc:sldChg chg="del">
        <pc:chgData name="Cecilie Rørdam" userId="9e6ed0df-47b2-4b0e-a5a5-8ff8555efc23" providerId="ADAL" clId="{F76E5375-93D2-4BA0-B654-7DC09CA91D49}" dt="2025-03-11T12:00:15.109" v="3" actId="47"/>
        <pc:sldMkLst>
          <pc:docMk/>
          <pc:sldMk cId="941299264" sldId="284"/>
        </pc:sldMkLst>
      </pc:sldChg>
      <pc:sldChg chg="del">
        <pc:chgData name="Cecilie Rørdam" userId="9e6ed0df-47b2-4b0e-a5a5-8ff8555efc23" providerId="ADAL" clId="{F76E5375-93D2-4BA0-B654-7DC09CA91D49}" dt="2025-03-11T12:00:15.612" v="6" actId="47"/>
        <pc:sldMkLst>
          <pc:docMk/>
          <pc:sldMk cId="1761138251" sldId="287"/>
        </pc:sldMkLst>
      </pc:sldChg>
      <pc:sldChg chg="del">
        <pc:chgData name="Cecilie Rørdam" userId="9e6ed0df-47b2-4b0e-a5a5-8ff8555efc23" providerId="ADAL" clId="{F76E5375-93D2-4BA0-B654-7DC09CA91D49}" dt="2025-03-11T12:00:17.060" v="10" actId="47"/>
        <pc:sldMkLst>
          <pc:docMk/>
          <pc:sldMk cId="46464097" sldId="288"/>
        </pc:sldMkLst>
      </pc:sldChg>
      <pc:sldChg chg="del">
        <pc:chgData name="Cecilie Rørdam" userId="9e6ed0df-47b2-4b0e-a5a5-8ff8555efc23" providerId="ADAL" clId="{F76E5375-93D2-4BA0-B654-7DC09CA91D49}" dt="2025-03-11T12:00:22.611" v="18" actId="47"/>
        <pc:sldMkLst>
          <pc:docMk/>
          <pc:sldMk cId="701926388" sldId="291"/>
        </pc:sldMkLst>
      </pc:sldChg>
      <pc:sldChg chg="del">
        <pc:chgData name="Cecilie Rørdam" userId="9e6ed0df-47b2-4b0e-a5a5-8ff8555efc23" providerId="ADAL" clId="{F76E5375-93D2-4BA0-B654-7DC09CA91D49}" dt="2025-03-11T12:00:15.459" v="5" actId="47"/>
        <pc:sldMkLst>
          <pc:docMk/>
          <pc:sldMk cId="361734153" sldId="295"/>
        </pc:sldMkLst>
      </pc:sldChg>
      <pc:sldChg chg="del">
        <pc:chgData name="Cecilie Rørdam" userId="9e6ed0df-47b2-4b0e-a5a5-8ff8555efc23" providerId="ADAL" clId="{F76E5375-93D2-4BA0-B654-7DC09CA91D49}" dt="2025-03-11T12:00:16.028" v="7" actId="47"/>
        <pc:sldMkLst>
          <pc:docMk/>
          <pc:sldMk cId="1728827879" sldId="296"/>
        </pc:sldMkLst>
      </pc:sldChg>
      <pc:sldChg chg="del">
        <pc:chgData name="Cecilie Rørdam" userId="9e6ed0df-47b2-4b0e-a5a5-8ff8555efc23" providerId="ADAL" clId="{F76E5375-93D2-4BA0-B654-7DC09CA91D49}" dt="2025-03-11T12:00:14.825" v="1" actId="47"/>
        <pc:sldMkLst>
          <pc:docMk/>
          <pc:sldMk cId="2210993557" sldId="301"/>
        </pc:sldMkLst>
      </pc:sldChg>
      <pc:sldChg chg="del">
        <pc:chgData name="Cecilie Rørdam" userId="9e6ed0df-47b2-4b0e-a5a5-8ff8555efc23" providerId="ADAL" clId="{F76E5375-93D2-4BA0-B654-7DC09CA91D49}" dt="2025-03-11T12:00:14.961" v="2" actId="47"/>
        <pc:sldMkLst>
          <pc:docMk/>
          <pc:sldMk cId="2383783862" sldId="302"/>
        </pc:sldMkLst>
      </pc:sldChg>
      <pc:sldChg chg="del">
        <pc:chgData name="Cecilie Rørdam" userId="9e6ed0df-47b2-4b0e-a5a5-8ff8555efc23" providerId="ADAL" clId="{F76E5375-93D2-4BA0-B654-7DC09CA91D49}" dt="2025-03-11T12:00:25.117" v="32" actId="47"/>
        <pc:sldMkLst>
          <pc:docMk/>
          <pc:sldMk cId="3933463740" sldId="304"/>
        </pc:sldMkLst>
      </pc:sldChg>
      <pc:sldChg chg="del">
        <pc:chgData name="Cecilie Rørdam" userId="9e6ed0df-47b2-4b0e-a5a5-8ff8555efc23" providerId="ADAL" clId="{F76E5375-93D2-4BA0-B654-7DC09CA91D49}" dt="2025-03-11T12:00:14.648" v="0" actId="47"/>
        <pc:sldMkLst>
          <pc:docMk/>
          <pc:sldMk cId="2482240306" sldId="305"/>
        </pc:sldMkLst>
      </pc:sldChg>
      <pc:sldChg chg="del">
        <pc:chgData name="Cecilie Rørdam" userId="9e6ed0df-47b2-4b0e-a5a5-8ff8555efc23" providerId="ADAL" clId="{F76E5375-93D2-4BA0-B654-7DC09CA91D49}" dt="2025-03-11T12:00:22.304" v="16" actId="47"/>
        <pc:sldMkLst>
          <pc:docMk/>
          <pc:sldMk cId="4149713413" sldId="306"/>
        </pc:sldMkLst>
      </pc:sldChg>
      <pc:sldChg chg="del">
        <pc:chgData name="Cecilie Rørdam" userId="9e6ed0df-47b2-4b0e-a5a5-8ff8555efc23" providerId="ADAL" clId="{F76E5375-93D2-4BA0-B654-7DC09CA91D49}" dt="2025-03-11T12:00:24.049" v="26" actId="47"/>
        <pc:sldMkLst>
          <pc:docMk/>
          <pc:sldMk cId="1874805301" sldId="307"/>
        </pc:sldMkLst>
      </pc:sldChg>
      <pc:sldChg chg="del">
        <pc:chgData name="Cecilie Rørdam" userId="9e6ed0df-47b2-4b0e-a5a5-8ff8555efc23" providerId="ADAL" clId="{F76E5375-93D2-4BA0-B654-7DC09CA91D49}" dt="2025-03-11T12:00:23.643" v="24" actId="47"/>
        <pc:sldMkLst>
          <pc:docMk/>
          <pc:sldMk cId="2245001904" sldId="309"/>
        </pc:sldMkLst>
      </pc:sldChg>
      <pc:sldChg chg="del">
        <pc:chgData name="Cecilie Rørdam" userId="9e6ed0df-47b2-4b0e-a5a5-8ff8555efc23" providerId="ADAL" clId="{F76E5375-93D2-4BA0-B654-7DC09CA91D49}" dt="2025-03-11T12:00:16.336" v="8" actId="47"/>
        <pc:sldMkLst>
          <pc:docMk/>
          <pc:sldMk cId="154813771" sldId="333"/>
        </pc:sldMkLst>
      </pc:sldChg>
      <pc:sldChg chg="del">
        <pc:chgData name="Cecilie Rørdam" userId="9e6ed0df-47b2-4b0e-a5a5-8ff8555efc23" providerId="ADAL" clId="{F76E5375-93D2-4BA0-B654-7DC09CA91D49}" dt="2025-03-11T12:00:23.889" v="25" actId="47"/>
        <pc:sldMkLst>
          <pc:docMk/>
          <pc:sldMk cId="3290978708" sldId="334"/>
        </pc:sldMkLst>
      </pc:sldChg>
      <pc:sldChg chg="del">
        <pc:chgData name="Cecilie Rørdam" userId="9e6ed0df-47b2-4b0e-a5a5-8ff8555efc23" providerId="ADAL" clId="{F76E5375-93D2-4BA0-B654-7DC09CA91D49}" dt="2025-03-11T12:00:24.249" v="27" actId="47"/>
        <pc:sldMkLst>
          <pc:docMk/>
          <pc:sldMk cId="2783391303" sldId="335"/>
        </pc:sldMkLst>
      </pc:sldChg>
      <pc:sldChg chg="del">
        <pc:chgData name="Cecilie Rørdam" userId="9e6ed0df-47b2-4b0e-a5a5-8ff8555efc23" providerId="ADAL" clId="{F76E5375-93D2-4BA0-B654-7DC09CA91D49}" dt="2025-03-11T12:00:24.763" v="30" actId="47"/>
        <pc:sldMkLst>
          <pc:docMk/>
          <pc:sldMk cId="3911032753" sldId="339"/>
        </pc:sldMkLst>
      </pc:sldChg>
      <pc:sldChg chg="del">
        <pc:chgData name="Cecilie Rørdam" userId="9e6ed0df-47b2-4b0e-a5a5-8ff8555efc23" providerId="ADAL" clId="{F76E5375-93D2-4BA0-B654-7DC09CA91D49}" dt="2025-03-11T12:00:24.604" v="29" actId="47"/>
        <pc:sldMkLst>
          <pc:docMk/>
          <pc:sldMk cId="1176983090" sldId="340"/>
        </pc:sldMkLst>
      </pc:sldChg>
      <pc:sldChg chg="del">
        <pc:chgData name="Cecilie Rørdam" userId="9e6ed0df-47b2-4b0e-a5a5-8ff8555efc23" providerId="ADAL" clId="{F76E5375-93D2-4BA0-B654-7DC09CA91D49}" dt="2025-03-11T12:00:24.418" v="28" actId="47"/>
        <pc:sldMkLst>
          <pc:docMk/>
          <pc:sldMk cId="561918150" sldId="344"/>
        </pc:sldMkLst>
      </pc:sldChg>
      <pc:sldChg chg="del">
        <pc:chgData name="Cecilie Rørdam" userId="9e6ed0df-47b2-4b0e-a5a5-8ff8555efc23" providerId="ADAL" clId="{F76E5375-93D2-4BA0-B654-7DC09CA91D49}" dt="2025-03-11T12:00:16.587" v="9" actId="47"/>
        <pc:sldMkLst>
          <pc:docMk/>
          <pc:sldMk cId="1733442412" sldId="346"/>
        </pc:sldMkLst>
      </pc:sldChg>
      <pc:sldChg chg="del">
        <pc:chgData name="Cecilie Rørdam" userId="9e6ed0df-47b2-4b0e-a5a5-8ff8555efc23" providerId="ADAL" clId="{F76E5375-93D2-4BA0-B654-7DC09CA91D49}" dt="2025-03-11T12:00:23.171" v="21" actId="47"/>
        <pc:sldMkLst>
          <pc:docMk/>
          <pc:sldMk cId="2615752373" sldId="347"/>
        </pc:sldMkLst>
      </pc:sldChg>
      <pc:sldChg chg="del">
        <pc:chgData name="Cecilie Rørdam" userId="9e6ed0df-47b2-4b0e-a5a5-8ff8555efc23" providerId="ADAL" clId="{F76E5375-93D2-4BA0-B654-7DC09CA91D49}" dt="2025-03-11T12:00:25.919" v="35" actId="47"/>
        <pc:sldMkLst>
          <pc:docMk/>
          <pc:sldMk cId="2171583882" sldId="348"/>
        </pc:sldMkLst>
      </pc:sldChg>
      <pc:sldChg chg="del">
        <pc:chgData name="Cecilie Rørdam" userId="9e6ed0df-47b2-4b0e-a5a5-8ff8555efc23" providerId="ADAL" clId="{F76E5375-93D2-4BA0-B654-7DC09CA91D49}" dt="2025-03-11T12:00:26.216" v="36" actId="47"/>
        <pc:sldMkLst>
          <pc:docMk/>
          <pc:sldMk cId="3415042170" sldId="349"/>
        </pc:sldMkLst>
      </pc:sldChg>
      <pc:sldChg chg="del">
        <pc:chgData name="Cecilie Rørdam" userId="9e6ed0df-47b2-4b0e-a5a5-8ff8555efc23" providerId="ADAL" clId="{F76E5375-93D2-4BA0-B654-7DC09CA91D49}" dt="2025-03-11T12:00:23" v="20" actId="47"/>
        <pc:sldMkLst>
          <pc:docMk/>
          <pc:sldMk cId="2426406125" sldId="350"/>
        </pc:sldMkLst>
      </pc:sldChg>
      <pc:sldChg chg="del">
        <pc:chgData name="Cecilie Rørdam" userId="9e6ed0df-47b2-4b0e-a5a5-8ff8555efc23" providerId="ADAL" clId="{F76E5375-93D2-4BA0-B654-7DC09CA91D49}" dt="2025-03-11T12:00:25.272" v="33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26149"/>
            <a:ext cx="5438140" cy="4601688"/>
          </a:xfrm>
        </p:spPr>
        <p:txBody>
          <a:bodyPr/>
          <a:lstStyle/>
          <a:p>
            <a:r>
              <a:rPr lang="en-GB" dirty="0"/>
              <a:t>Apathy refers to a set of behavioural, emotional and cognitive features that involve reduced interest and motivation in goal-directed behaviours, indifference, and flattened mood.</a:t>
            </a:r>
            <a:r>
              <a:rPr lang="en-GB" baseline="30000" dirty="0"/>
              <a:t>1,2</a:t>
            </a:r>
            <a:r>
              <a:rPr lang="en-GB" dirty="0"/>
              <a:t> Essentially, the individual lacks motivation and they appear to be emotionally numb.</a:t>
            </a:r>
            <a:r>
              <a:rPr lang="en-GB" baseline="30000" dirty="0"/>
              <a:t>1,2</a:t>
            </a:r>
            <a:r>
              <a:rPr lang="en-GB" dirty="0"/>
              <a:t> Apathy in patients with PD is associated with poor quality of life, impaired daily functioning, medication non-compliance, and increased mortality.</a:t>
            </a:r>
            <a:r>
              <a:rPr lang="en-GB" baseline="30000" dirty="0"/>
              <a:t>7,8</a:t>
            </a:r>
            <a:endParaRPr lang="en-GB" dirty="0"/>
          </a:p>
          <a:p>
            <a:r>
              <a:rPr lang="en-GB" dirty="0"/>
              <a:t>Apathy can be a component of depression, but it is not uncommon to find apathy in patients who do not suffer from depression.</a:t>
            </a:r>
            <a:r>
              <a:rPr lang="en-GB" baseline="30000" dirty="0"/>
              <a:t>3 </a:t>
            </a:r>
            <a:r>
              <a:rPr lang="en-GB" dirty="0"/>
              <a:t>Apathy may also be one of the more frequent and distressing neuropsychiatric symptoms of PD for caregivers and next of kin.</a:t>
            </a:r>
            <a:r>
              <a:rPr lang="en-GB" baseline="30000" dirty="0"/>
              <a:t>8</a:t>
            </a:r>
            <a:endParaRPr lang="en-GB" dirty="0"/>
          </a:p>
          <a:p>
            <a:r>
              <a:rPr lang="en-US" dirty="0"/>
              <a:t>There is emerging evidence from clinical studies for pharmacological treatments including medications that enhance cholinergic and/or dopaminergic neurotransmission.</a:t>
            </a:r>
            <a:r>
              <a:rPr lang="en-US" baseline="30000" dirty="0"/>
              <a:t>2,6</a:t>
            </a:r>
            <a:r>
              <a:rPr lang="en-US" dirty="0"/>
              <a:t> </a:t>
            </a:r>
            <a:r>
              <a:rPr lang="en-GB" dirty="0"/>
              <a:t>Some studies have reported that motivation is greater during ‘ON’ states when levodopa levels are at their most effective, suggesting that optimising dopaminergic medication may prove beneficial.</a:t>
            </a:r>
            <a:r>
              <a:rPr lang="en-GB" baseline="30000" dirty="0"/>
              <a:t>8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Tan LC.</a:t>
            </a:r>
            <a:r>
              <a:rPr lang="en-GB" b="1" dirty="0"/>
              <a:t> </a:t>
            </a:r>
            <a:r>
              <a:rPr lang="en-GB" dirty="0"/>
              <a:t>Mood disorders in Parkinson’s disease.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 18 (</a:t>
            </a:r>
            <a:r>
              <a:rPr lang="en-GB" dirty="0" err="1"/>
              <a:t>Suppl</a:t>
            </a:r>
            <a:r>
              <a:rPr lang="en-GB" dirty="0"/>
              <a:t> 1): S74–S76.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Pagonabarraga</a:t>
            </a:r>
            <a:r>
              <a:rPr lang="en-GB" dirty="0"/>
              <a:t> J, </a:t>
            </a:r>
            <a:r>
              <a:rPr lang="en-GB" dirty="0" err="1"/>
              <a:t>Kulisevsky</a:t>
            </a:r>
            <a:r>
              <a:rPr lang="en-GB" dirty="0"/>
              <a:t> J, </a:t>
            </a:r>
            <a:r>
              <a:rPr lang="en-GB" dirty="0" err="1"/>
              <a:t>Strafella</a:t>
            </a:r>
            <a:r>
              <a:rPr lang="en-GB" dirty="0"/>
              <a:t> AP, Krack P. Apathy in Parkinson’s disease: clinical features, neural substrates, diagnosis, and treatment. Lancet </a:t>
            </a:r>
            <a:r>
              <a:rPr lang="en-GB" dirty="0" err="1"/>
              <a:t>Neurol</a:t>
            </a:r>
            <a:r>
              <a:rPr lang="en-GB" dirty="0"/>
              <a:t> 2015; 14 (5): 518–531.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disorders, 5</a:t>
            </a:r>
            <a:r>
              <a:rPr lang="en-GB" baseline="30000" dirty="0"/>
              <a:t>th</a:t>
            </a:r>
            <a:r>
              <a:rPr lang="en-GB" dirty="0"/>
              <a:t> edition text revision. Arlington, VA: American Psychiatric Publishing, 2022.</a:t>
            </a:r>
          </a:p>
          <a:p>
            <a:pPr marL="228600" indent="-228600">
              <a:buFont typeface="+mj-lt"/>
              <a:buAutoNum type="arabicPeriod"/>
            </a:pPr>
            <a:r>
              <a:rPr lang="nb-NO" dirty="0"/>
              <a:t>Dujardin K, Sockeel P, Delliaux M, et al. </a:t>
            </a:r>
            <a:r>
              <a:rPr lang="en-GB" dirty="0"/>
              <a:t>Apathy may herald cognitive decline and dementia in Parkinson’s disease. </a:t>
            </a:r>
            <a:r>
              <a:rPr lang="nb-NO" dirty="0"/>
              <a:t>Mov Disord 2009; 24 (16): 2391–2397.</a:t>
            </a:r>
          </a:p>
          <a:p>
            <a:pPr marL="228600" indent="-228600">
              <a:buFont typeface="+mj-lt"/>
              <a:buAutoNum type="arabicPeriod"/>
            </a:pPr>
            <a:r>
              <a:rPr lang="nb-NO" dirty="0"/>
              <a:t>Aarsland D, Marsh L, Schrag A. </a:t>
            </a:r>
            <a:r>
              <a:rPr lang="en-GB" dirty="0"/>
              <a:t>Neuropsychiatric symptoms in Parkinson’s disease. </a:t>
            </a:r>
            <a:r>
              <a:rPr lang="nb-NO" dirty="0"/>
              <a:t>Mov Disord 2009; 24 (15): 2175–2186.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Seppi K, Ray Chaudhuri K, Coelho M, et al. Update on treatments for nonmotor symptoms of Parkinson’s disease – an evidence-based medicine review. Mov </a:t>
            </a:r>
            <a:r>
              <a:rPr lang="en-GB" dirty="0" err="1"/>
              <a:t>Disord</a:t>
            </a:r>
            <a:r>
              <a:rPr lang="en-GB" dirty="0"/>
              <a:t> 2019; 34 (2): 180–198.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Barone P, Antonini A, Colosimo C, et al. The PRIAMO study: a </a:t>
            </a:r>
            <a:r>
              <a:rPr lang="en-GB" dirty="0" err="1"/>
              <a:t>multicenter</a:t>
            </a:r>
            <a:r>
              <a:rPr lang="en-GB" dirty="0"/>
              <a:t> assessment of nonmotor symptoms and their impact on quality of life in Parkinson’s disease. </a:t>
            </a:r>
            <a:r>
              <a:rPr lang="en-GB" dirty="0" err="1"/>
              <a:t>Mov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2009; 24 (11): 1641–1649.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Connolly B, Fox SH. Treatment of cognitive, psychiatric, and affective disorders associated with Parkinson’s disease. Neurotherapeutics 2014; 11 (1): 78–91.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900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</a:t>
            </a:r>
            <a:r>
              <a:rPr lang="en-US" dirty="0"/>
              <a:t>Non-motor symptom complex and comorbidities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Apathy in Parkinson’s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sz="1800" dirty="0"/>
              <a:t>Apathy refers to reduced interest and motivation in goal-directed behaviours, indifference, and flattened affect</a:t>
            </a:r>
            <a:r>
              <a:rPr lang="en-GB" sz="1800" baseline="30000" dirty="0"/>
              <a:t>1,2</a:t>
            </a:r>
            <a:endParaRPr lang="en-GB" sz="1800" dirty="0"/>
          </a:p>
          <a:p>
            <a:r>
              <a:rPr lang="en-GB" sz="1800" dirty="0"/>
              <a:t>Diagnosis is difficult, as apathy is also included as a criterion for diagnosis of other conditions, such as depression</a:t>
            </a:r>
            <a:r>
              <a:rPr lang="en-GB" sz="1800" baseline="30000" dirty="0"/>
              <a:t>3</a:t>
            </a:r>
            <a:endParaRPr lang="en-GB" sz="1800" dirty="0"/>
          </a:p>
          <a:p>
            <a:r>
              <a:rPr lang="en-GB" sz="1800" dirty="0"/>
              <a:t>Reported prevalence rates for apathy in PD range between 17–70%</a:t>
            </a:r>
            <a:r>
              <a:rPr lang="en-GB" sz="1800" baseline="30000" dirty="0"/>
              <a:t>1,2</a:t>
            </a:r>
            <a:endParaRPr lang="en-GB" sz="1800" dirty="0"/>
          </a:p>
          <a:p>
            <a:r>
              <a:rPr lang="en-GB" sz="1800" dirty="0"/>
              <a:t>Apathy has been linked to more severe cognitive impairment, and the presence of apathy predicts cognitive decline in patients with PD</a:t>
            </a:r>
            <a:r>
              <a:rPr lang="en-GB" sz="1800" baseline="30000" dirty="0"/>
              <a:t>1,4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chemeClr val="tx1"/>
                </a:solidFill>
              </a:rPr>
              <a:t>Treatment of apathy in PD</a:t>
            </a:r>
          </a:p>
          <a:p>
            <a:r>
              <a:rPr lang="en-GB" sz="1800" dirty="0">
                <a:solidFill>
                  <a:schemeClr val="tx1"/>
                </a:solidFill>
              </a:rPr>
              <a:t>Non-pharmacological strategies include providing an individual daily schedule and structure with varied activities to keep patients engaged and active</a:t>
            </a:r>
            <a:r>
              <a:rPr lang="en-GB" sz="1800" baseline="30000" dirty="0">
                <a:solidFill>
                  <a:schemeClr val="tx1"/>
                </a:solidFill>
              </a:rPr>
              <a:t>1</a:t>
            </a:r>
            <a:endParaRPr lang="en-GB" sz="1800" dirty="0">
              <a:solidFill>
                <a:schemeClr val="tx1"/>
              </a:solidFill>
            </a:endParaRPr>
          </a:p>
          <a:p>
            <a:r>
              <a:rPr lang="en-GB" sz="1800" dirty="0">
                <a:solidFill>
                  <a:schemeClr val="tx1"/>
                </a:solidFill>
              </a:rPr>
              <a:t>Pharmacological strategies are not well studied in PD, but include acetylcholinesterase inhibitors, dopamine agonists, psychostimulants, and certain wakefulness-promoting agents</a:t>
            </a:r>
            <a:r>
              <a:rPr lang="en-GB" sz="1800" baseline="30000" dirty="0">
                <a:solidFill>
                  <a:schemeClr val="tx1"/>
                </a:solidFill>
              </a:rPr>
              <a:t>1,5,6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16EA3E-0714-4E2E-8830-2FB49D5361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PD=Parkinson’s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Tan.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2012;18(</a:t>
            </a:r>
            <a:r>
              <a:rPr lang="en-GB" dirty="0" err="1"/>
              <a:t>Suppl</a:t>
            </a:r>
            <a:r>
              <a:rPr lang="en-GB" dirty="0"/>
              <a:t> 1):S74–S76; 2. </a:t>
            </a:r>
            <a:r>
              <a:rPr lang="en-GB" dirty="0" err="1"/>
              <a:t>Pagonabarraga</a:t>
            </a:r>
            <a:r>
              <a:rPr lang="en-GB" dirty="0"/>
              <a:t> et al. Lancet </a:t>
            </a:r>
            <a:r>
              <a:rPr lang="en-GB" dirty="0" err="1"/>
              <a:t>Neurol</a:t>
            </a:r>
            <a:r>
              <a:rPr lang="en-GB" dirty="0"/>
              <a:t> 2015;14(5):518–531; 3. APA. DSM-5. 2013; </a:t>
            </a:r>
            <a:br>
              <a:rPr lang="en-GB" dirty="0"/>
            </a:br>
            <a:r>
              <a:rPr lang="en-GB" dirty="0"/>
              <a:t>4. Dujardin et al. Mov </a:t>
            </a:r>
            <a:r>
              <a:rPr lang="en-GB" dirty="0" err="1"/>
              <a:t>Disord</a:t>
            </a:r>
            <a:r>
              <a:rPr lang="en-GB" dirty="0"/>
              <a:t> 2009;24(16):2391–2397; 5. </a:t>
            </a:r>
            <a:r>
              <a:rPr lang="en-GB" dirty="0" err="1"/>
              <a:t>Aarsland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2009;24(15):2175–2186; 6. Seppi et al. Mov </a:t>
            </a:r>
            <a:r>
              <a:rPr lang="en-GB" dirty="0" err="1"/>
              <a:t>Disord</a:t>
            </a:r>
            <a:r>
              <a:rPr lang="en-GB" dirty="0"/>
              <a:t> 2019;34(2):180–198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06391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50314</TotalTime>
  <Words>636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Apathy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1126</cp:revision>
  <cp:lastPrinted>2019-10-31T16:17:56Z</cp:lastPrinted>
  <dcterms:created xsi:type="dcterms:W3CDTF">2017-01-23T14:24:15Z</dcterms:created>
  <dcterms:modified xsi:type="dcterms:W3CDTF">2025-03-11T12:00:30Z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