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6"/>
  </p:notesMasterIdLst>
  <p:handoutMasterIdLst>
    <p:handoutMasterId r:id="rId7"/>
  </p:handoutMasterIdLst>
  <p:sldIdLst>
    <p:sldId id="351" r:id="rId5"/>
  </p:sldIdLst>
  <p:sldSz cx="12192000" cy="6858000"/>
  <p:notesSz cx="6797675" cy="9874250"/>
  <p:custDataLst>
    <p:tags r:id="rId8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ED461F-64E1-1B74-6E9D-3630168AFE00}" name="Per Borghammer" initials="" userId="S::au12348@uni.au.dk::1ce68f0c-769a-4f9a-80fe-0cc77298c8a0" providerId="AD"/>
  <p188:author id="{BAFB692C-2DFB-4433-BA2B-0D4F185CF30B}" name="Aoife Gratte" initials="AG" userId="S::Aoife.Gratte@primeglobalpeople.com::c48a97b4-164b-412e-b235-2ebf0a8f49bd" providerId="AD"/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Edge" initials="CE" lastIdx="181" clrIdx="0"/>
  <p:cmAuthor id="2" name="Chris Edge" initials="CE" lastIdx="9" clrIdx="1"/>
  <p:cmAuthor id="3" name="Audrey Dufour" initials="AD" lastIdx="25" clrIdx="2"/>
  <p:cmAuthor id="4" name="Ebru Karakoc Madsen" initials="EBKA" lastIdx="18" clrIdx="3"/>
  <p:cmAuthor id="5" name="Mikko Kuoppamäki" initials="MK" lastIdx="16" clrIdx="4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  <p:cmAuthor id="6" name="User" initials="U" lastIdx="89" clrIdx="5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000000"/>
    <a:srgbClr val="F0D2D0"/>
    <a:srgbClr val="B51C12"/>
    <a:srgbClr val="FFFFFF"/>
    <a:srgbClr val="ECC6C4"/>
    <a:srgbClr val="E8E7DE"/>
    <a:srgbClr val="A5A07B"/>
    <a:srgbClr val="F7E8E7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 autoAdjust="0"/>
    <p:restoredTop sz="85193" autoAdjust="0"/>
  </p:normalViewPr>
  <p:slideViewPr>
    <p:cSldViewPr snapToGrid="0" snapToObjects="1">
      <p:cViewPr varScale="1">
        <p:scale>
          <a:sx n="88" d="100"/>
          <a:sy n="88" d="100"/>
        </p:scale>
        <p:origin x="13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4710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e Rørdam" userId="9e6ed0df-47b2-4b0e-a5a5-8ff8555efc23" providerId="ADAL" clId="{598B3245-7E26-4DDC-A243-D47C334D2C42}"/>
    <pc:docChg chg="undo custSel addSld delSld modSld">
      <pc:chgData name="Cecilie Rørdam" userId="9e6ed0df-47b2-4b0e-a5a5-8ff8555efc23" providerId="ADAL" clId="{598B3245-7E26-4DDC-A243-D47C334D2C42}" dt="2025-03-11T10:38:16.778" v="42" actId="478"/>
      <pc:docMkLst>
        <pc:docMk/>
      </pc:docMkLst>
      <pc:sldChg chg="add del">
        <pc:chgData name="Cecilie Rørdam" userId="9e6ed0df-47b2-4b0e-a5a5-8ff8555efc23" providerId="ADAL" clId="{598B3245-7E26-4DDC-A243-D47C334D2C42}" dt="2025-03-11T10:38:11.049" v="26" actId="47"/>
        <pc:sldMkLst>
          <pc:docMk/>
          <pc:sldMk cId="2470364691" sldId="259"/>
        </pc:sldMkLst>
      </pc:sldChg>
      <pc:sldChg chg="add del">
        <pc:chgData name="Cecilie Rørdam" userId="9e6ed0df-47b2-4b0e-a5a5-8ff8555efc23" providerId="ADAL" clId="{598B3245-7E26-4DDC-A243-D47C334D2C42}" dt="2025-03-11T10:38:11.695" v="30" actId="47"/>
        <pc:sldMkLst>
          <pc:docMk/>
          <pc:sldMk cId="3581688203" sldId="280"/>
        </pc:sldMkLst>
      </pc:sldChg>
      <pc:sldChg chg="add del">
        <pc:chgData name="Cecilie Rørdam" userId="9e6ed0df-47b2-4b0e-a5a5-8ff8555efc23" providerId="ADAL" clId="{598B3245-7E26-4DDC-A243-D47C334D2C42}" dt="2025-03-11T10:38:11.535" v="29" actId="47"/>
        <pc:sldMkLst>
          <pc:docMk/>
          <pc:sldMk cId="3944100807" sldId="281"/>
        </pc:sldMkLst>
      </pc:sldChg>
      <pc:sldChg chg="add del">
        <pc:chgData name="Cecilie Rørdam" userId="9e6ed0df-47b2-4b0e-a5a5-8ff8555efc23" providerId="ADAL" clId="{598B3245-7E26-4DDC-A243-D47C334D2C42}" dt="2025-03-11T10:38:13.213" v="38" actId="47"/>
        <pc:sldMkLst>
          <pc:docMk/>
          <pc:sldMk cId="2762026604" sldId="282"/>
        </pc:sldMkLst>
      </pc:sldChg>
      <pc:sldChg chg="addSp delSp modSp del mod">
        <pc:chgData name="Cecilie Rørdam" userId="9e6ed0df-47b2-4b0e-a5a5-8ff8555efc23" providerId="ADAL" clId="{598B3245-7E26-4DDC-A243-D47C334D2C42}" dt="2025-03-11T10:38:08.186" v="22" actId="47"/>
        <pc:sldMkLst>
          <pc:docMk/>
          <pc:sldMk cId="1131769237" sldId="283"/>
        </pc:sldMkLst>
        <pc:spChg chg="add del mod">
          <ac:chgData name="Cecilie Rørdam" userId="9e6ed0df-47b2-4b0e-a5a5-8ff8555efc23" providerId="ADAL" clId="{598B3245-7E26-4DDC-A243-D47C334D2C42}" dt="2025-03-11T10:37:53.666" v="3" actId="14100"/>
          <ac:spMkLst>
            <pc:docMk/>
            <pc:sldMk cId="1131769237" sldId="283"/>
            <ac:spMk id="4" creationId="{00000000-0000-0000-0000-000000000000}"/>
          </ac:spMkLst>
        </pc:spChg>
      </pc:sldChg>
      <pc:sldChg chg="add del">
        <pc:chgData name="Cecilie Rørdam" userId="9e6ed0df-47b2-4b0e-a5a5-8ff8555efc23" providerId="ADAL" clId="{598B3245-7E26-4DDC-A243-D47C334D2C42}" dt="2025-03-11T10:38:10.809" v="25" actId="47"/>
        <pc:sldMkLst>
          <pc:docMk/>
          <pc:sldMk cId="701926388" sldId="291"/>
        </pc:sldMkLst>
      </pc:sldChg>
      <pc:sldChg chg="add del">
        <pc:chgData name="Cecilie Rørdam" userId="9e6ed0df-47b2-4b0e-a5a5-8ff8555efc23" providerId="ADAL" clId="{598B3245-7E26-4DDC-A243-D47C334D2C42}" dt="2025-03-11T10:38:13.590" v="39" actId="47"/>
        <pc:sldMkLst>
          <pc:docMk/>
          <pc:sldMk cId="3933463740" sldId="304"/>
        </pc:sldMkLst>
      </pc:sldChg>
      <pc:sldChg chg="add del">
        <pc:chgData name="Cecilie Rørdam" userId="9e6ed0df-47b2-4b0e-a5a5-8ff8555efc23" providerId="ADAL" clId="{598B3245-7E26-4DDC-A243-D47C334D2C42}" dt="2025-03-11T10:38:12.212" v="33" actId="47"/>
        <pc:sldMkLst>
          <pc:docMk/>
          <pc:sldMk cId="1874805301" sldId="307"/>
        </pc:sldMkLst>
      </pc:sldChg>
      <pc:sldChg chg="add del">
        <pc:chgData name="Cecilie Rørdam" userId="9e6ed0df-47b2-4b0e-a5a5-8ff8555efc23" providerId="ADAL" clId="{598B3245-7E26-4DDC-A243-D47C334D2C42}" dt="2025-03-11T10:38:11.845" v="31" actId="47"/>
        <pc:sldMkLst>
          <pc:docMk/>
          <pc:sldMk cId="2245001904" sldId="309"/>
        </pc:sldMkLst>
      </pc:sldChg>
      <pc:sldChg chg="add del">
        <pc:chgData name="Cecilie Rørdam" userId="9e6ed0df-47b2-4b0e-a5a5-8ff8555efc23" providerId="ADAL" clId="{598B3245-7E26-4DDC-A243-D47C334D2C42}" dt="2025-03-11T10:38:12.037" v="32" actId="47"/>
        <pc:sldMkLst>
          <pc:docMk/>
          <pc:sldMk cId="3290978708" sldId="334"/>
        </pc:sldMkLst>
      </pc:sldChg>
      <pc:sldChg chg="add del">
        <pc:chgData name="Cecilie Rørdam" userId="9e6ed0df-47b2-4b0e-a5a5-8ff8555efc23" providerId="ADAL" clId="{598B3245-7E26-4DDC-A243-D47C334D2C42}" dt="2025-03-11T10:38:12.387" v="34" actId="47"/>
        <pc:sldMkLst>
          <pc:docMk/>
          <pc:sldMk cId="2783391303" sldId="335"/>
        </pc:sldMkLst>
      </pc:sldChg>
      <pc:sldChg chg="add del">
        <pc:chgData name="Cecilie Rørdam" userId="9e6ed0df-47b2-4b0e-a5a5-8ff8555efc23" providerId="ADAL" clId="{598B3245-7E26-4DDC-A243-D47C334D2C42}" dt="2025-03-11T10:38:12.878" v="37" actId="47"/>
        <pc:sldMkLst>
          <pc:docMk/>
          <pc:sldMk cId="3911032753" sldId="339"/>
        </pc:sldMkLst>
      </pc:sldChg>
      <pc:sldChg chg="add del">
        <pc:chgData name="Cecilie Rørdam" userId="9e6ed0df-47b2-4b0e-a5a5-8ff8555efc23" providerId="ADAL" clId="{598B3245-7E26-4DDC-A243-D47C334D2C42}" dt="2025-03-11T10:38:12.750" v="36" actId="47"/>
        <pc:sldMkLst>
          <pc:docMk/>
          <pc:sldMk cId="1176983090" sldId="340"/>
        </pc:sldMkLst>
      </pc:sldChg>
      <pc:sldChg chg="add del">
        <pc:chgData name="Cecilie Rørdam" userId="9e6ed0df-47b2-4b0e-a5a5-8ff8555efc23" providerId="ADAL" clId="{598B3245-7E26-4DDC-A243-D47C334D2C42}" dt="2025-03-11T10:38:12.577" v="35" actId="47"/>
        <pc:sldMkLst>
          <pc:docMk/>
          <pc:sldMk cId="561918150" sldId="344"/>
        </pc:sldMkLst>
      </pc:sldChg>
      <pc:sldChg chg="add del">
        <pc:chgData name="Cecilie Rørdam" userId="9e6ed0df-47b2-4b0e-a5a5-8ff8555efc23" providerId="ADAL" clId="{598B3245-7E26-4DDC-A243-D47C334D2C42}" dt="2025-03-11T10:38:11.364" v="28" actId="47"/>
        <pc:sldMkLst>
          <pc:docMk/>
          <pc:sldMk cId="2615752373" sldId="347"/>
        </pc:sldMkLst>
      </pc:sldChg>
      <pc:sldChg chg="add del">
        <pc:chgData name="Cecilie Rørdam" userId="9e6ed0df-47b2-4b0e-a5a5-8ff8555efc23" providerId="ADAL" clId="{598B3245-7E26-4DDC-A243-D47C334D2C42}" dt="2025-03-11T10:38:08.741" v="23" actId="47"/>
        <pc:sldMkLst>
          <pc:docMk/>
          <pc:sldMk cId="2171583882" sldId="348"/>
        </pc:sldMkLst>
      </pc:sldChg>
      <pc:sldChg chg="add del">
        <pc:chgData name="Cecilie Rørdam" userId="9e6ed0df-47b2-4b0e-a5a5-8ff8555efc23" providerId="ADAL" clId="{598B3245-7E26-4DDC-A243-D47C334D2C42}" dt="2025-03-11T10:38:09.055" v="24" actId="47"/>
        <pc:sldMkLst>
          <pc:docMk/>
          <pc:sldMk cId="3415042170" sldId="349"/>
        </pc:sldMkLst>
      </pc:sldChg>
      <pc:sldChg chg="add del">
        <pc:chgData name="Cecilie Rørdam" userId="9e6ed0df-47b2-4b0e-a5a5-8ff8555efc23" providerId="ADAL" clId="{598B3245-7E26-4DDC-A243-D47C334D2C42}" dt="2025-03-11T10:38:11.190" v="27" actId="47"/>
        <pc:sldMkLst>
          <pc:docMk/>
          <pc:sldMk cId="2426406125" sldId="350"/>
        </pc:sldMkLst>
      </pc:sldChg>
      <pc:sldChg chg="delSp modSp add mod">
        <pc:chgData name="Cecilie Rørdam" userId="9e6ed0df-47b2-4b0e-a5a5-8ff8555efc23" providerId="ADAL" clId="{598B3245-7E26-4DDC-A243-D47C334D2C42}" dt="2025-03-11T10:38:16.778" v="42" actId="478"/>
        <pc:sldMkLst>
          <pc:docMk/>
          <pc:sldMk cId="1827040799" sldId="351"/>
        </pc:sldMkLst>
        <pc:spChg chg="del mod">
          <ac:chgData name="Cecilie Rørdam" userId="9e6ed0df-47b2-4b0e-a5a5-8ff8555efc23" providerId="ADAL" clId="{598B3245-7E26-4DDC-A243-D47C334D2C42}" dt="2025-03-11T10:38:16.778" v="42" actId="478"/>
          <ac:spMkLst>
            <pc:docMk/>
            <pc:sldMk cId="1827040799" sldId="351"/>
            <ac:spMk id="6" creationId="{5AEC4586-9DAA-BDA1-8498-81E6ED1A1C6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11/03/2025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11-03-2025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Frailty is a condition sometimes seen in people with Parkinson’s disease, and can complicate treatment and worsen outcomes.</a:t>
            </a:r>
            <a:r>
              <a:rPr lang="en-GB" baseline="30000" dirty="0"/>
              <a:t>1-3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Tenison E, Henderson EJ. Multimorbidity and frailty: tackling complexity in Parkinson’s disease. J </a:t>
            </a:r>
            <a:r>
              <a:rPr lang="en-GB" dirty="0" err="1"/>
              <a:t>Parkinsons</a:t>
            </a:r>
            <a:r>
              <a:rPr lang="en-GB" dirty="0"/>
              <a:t> Dis 2020; 10 (s1): S85–S91.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Tan AH, Hew YC, Lim SY, et al. Altered body composition, sarcopenia, frailty, and their </a:t>
            </a:r>
            <a:r>
              <a:rPr lang="en-GB" dirty="0" err="1"/>
              <a:t>clinico</a:t>
            </a:r>
            <a:r>
              <a:rPr lang="en-GB" dirty="0"/>
              <a:t>-biological correlates, in Parkinson’s disease.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2018; 56: 58–64.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Canevelli</a:t>
            </a:r>
            <a:r>
              <a:rPr lang="en-GB" dirty="0"/>
              <a:t> M, Jackson-Tarlton C, Rockwood K. Frailty for neurologists: perspectives on how frailty influences care planning. Lancet </a:t>
            </a:r>
            <a:r>
              <a:rPr lang="en-GB" dirty="0" err="1"/>
              <a:t>Neurol</a:t>
            </a:r>
            <a:r>
              <a:rPr lang="en-GB" dirty="0"/>
              <a:t> 2024; 23 (11): 1147–1157.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65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36903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057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476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553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9054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126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363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336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7897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690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7995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299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611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436865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7131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9211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0986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102701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092125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8267161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4029037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216277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868785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7118641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1250616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123672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8285106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3311796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63154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8849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9400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5516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3448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1372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23079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5164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304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92B5CA-B317-3DC4-3FCE-895BE01E07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Parkinson’s disease – </a:t>
            </a:r>
            <a:r>
              <a:rPr lang="en-US" dirty="0"/>
              <a:t>Non-motor symptom complex and comorbidities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971CB6-3865-1534-1667-D2A85183D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Frailty in people with Parkinson’s disease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0C5569-F73C-FFB9-DB8D-F2932826112D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Frailty can be defined as a syndrome of loss of physiological reserve which confers greater vulnerability to negative health outcomes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Frailty, broadly defined, is seen in between 29–67% of people with PD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A component of frailty is </a:t>
            </a:r>
            <a:r>
              <a:rPr lang="en-US" dirty="0"/>
              <a:t>sarcopenia – by low muscle strength – which is sometimes seen in people with PD</a:t>
            </a:r>
            <a:r>
              <a:rPr lang="en-US" baseline="30000" dirty="0"/>
              <a:t>1,2</a:t>
            </a:r>
            <a:endParaRPr lang="en-GB" dirty="0"/>
          </a:p>
          <a:p>
            <a:r>
              <a:rPr lang="en-GB" dirty="0"/>
              <a:t>In people with PD, frailty and comorbidity/multimorbidity can interact  alongside polypharmacy resulting in </a:t>
            </a:r>
            <a:r>
              <a:rPr lang="en-GB" b="1" dirty="0"/>
              <a:t>greater deterioration in function </a:t>
            </a:r>
            <a:r>
              <a:rPr lang="en-GB" dirty="0"/>
              <a:t>than would otherwise be expected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In caring for older people, including people with PD, clinicians should be mindful of frailty, and consider preventing and managing common conditions associated with age </a:t>
            </a:r>
            <a:r>
              <a:rPr lang="en-US" dirty="0"/>
              <a:t>(e.g., falls, delirium, weight loss, sarcopenia, impaired mobility, and incontinence)</a:t>
            </a:r>
            <a:r>
              <a:rPr lang="en-US" baseline="30000" dirty="0"/>
              <a:t>3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5CD04A-8B99-C837-C03E-46DF8AC895A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PD=Parkinson’s disease</a:t>
            </a:r>
          </a:p>
          <a:p>
            <a:endParaRPr lang="en-GB" dirty="0"/>
          </a:p>
          <a:p>
            <a:r>
              <a:rPr lang="en-GB" dirty="0"/>
              <a:t>1. Tenison &amp; Henderson. J </a:t>
            </a:r>
            <a:r>
              <a:rPr lang="en-GB" dirty="0" err="1"/>
              <a:t>Parkinsons</a:t>
            </a:r>
            <a:r>
              <a:rPr lang="en-GB" dirty="0"/>
              <a:t> Dis 2020;10(s1):S85–S91; 2. Tan et al.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2018;56:58–64; 3. </a:t>
            </a:r>
            <a:r>
              <a:rPr lang="en-GB" dirty="0" err="1"/>
              <a:t>Canevelli</a:t>
            </a:r>
            <a:r>
              <a:rPr lang="en-GB" dirty="0"/>
              <a:t> et al. Lancet </a:t>
            </a:r>
            <a:r>
              <a:rPr lang="en-GB" dirty="0" err="1"/>
              <a:t>Neurol</a:t>
            </a:r>
            <a:r>
              <a:rPr lang="en-GB" dirty="0"/>
              <a:t> 2024;23(11):1147–1157</a:t>
            </a:r>
          </a:p>
        </p:txBody>
      </p:sp>
    </p:spTree>
    <p:extLst>
      <p:ext uri="{BB962C8B-B14F-4D97-AF65-F5344CB8AC3E}">
        <p14:creationId xmlns:p14="http://schemas.microsoft.com/office/powerpoint/2010/main" val="18270407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hnd7Q9FW"/>
  <p:tag name="ARTICULATE_DESIGN_ID_4_LB THEME 4" val="2PqMxh8I"/>
  <p:tag name="ARTICULATE_SLIDE_COUNT" val="36"/>
  <p:tag name="ARTICULATE_PROJECT_OPEN" val="0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7F94E50-E266-456D-97EF-5CDE5E45214A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48445928-39D4-4E10-8F35-F7F95607E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D998F7-46F1-4EDE-86F7-E5B9C2DE43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36A17B-9D11-4EA6-A4C4-7F87D8E9CBE4}">
  <ds:schemaRefs>
    <ds:schemaRef ds:uri="http://schemas.microsoft.com/office/2006/documentManagement/types"/>
    <ds:schemaRef ds:uri="08562aa6-c0ad-4fb9-8a82-15409d3a28b4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28627d7c-4416-4bc1-86cf-ca6c3a42a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50314</TotalTime>
  <Words>309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Frailty in people with Parkinson’s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Cecilie Rørdam</cp:lastModifiedBy>
  <cp:revision>1129</cp:revision>
  <cp:lastPrinted>2019-10-31T16:17:56Z</cp:lastPrinted>
  <dcterms:created xsi:type="dcterms:W3CDTF">2017-01-23T14:24:15Z</dcterms:created>
  <dcterms:modified xsi:type="dcterms:W3CDTF">2025-03-11T10:38:19Z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22F1878B-BB30-4532-ADB5-F0F0366D8E04</vt:lpwstr>
  </property>
  <property fmtid="{D5CDD505-2E9C-101B-9397-08002B2CF9AE}" pid="3" name="ArticulatePath">
    <vt:lpwstr>5 - Non-motor symptom complex and comorbidities - cognition 17-Jan-18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