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0" r:id="rId4"/>
  </p:sldMasterIdLst>
  <p:notesMasterIdLst>
    <p:notesMasterId r:id="rId6"/>
  </p:notesMasterIdLst>
  <p:handoutMasterIdLst>
    <p:handoutMasterId r:id="rId7"/>
  </p:handoutMasterIdLst>
  <p:sldIdLst>
    <p:sldId id="283" r:id="rId5"/>
  </p:sldIdLst>
  <p:sldSz cx="12192000" cy="6858000"/>
  <p:notesSz cx="6797675" cy="9874250"/>
  <p:custDataLst>
    <p:tags r:id="rId8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EED461F-64E1-1B74-6E9D-3630168AFE00}" name="Per Borghammer" initials="" userId="S::au12348@uni.au.dk::1ce68f0c-769a-4f9a-80fe-0cc77298c8a0" providerId="AD"/>
  <p188:author id="{BAFB692C-2DFB-4433-BA2B-0D4F185CF30B}" name="Aoife Gratte" initials="AG" userId="S::Aoife.Gratte@primeglobalpeople.com::c48a97b4-164b-412e-b235-2ebf0a8f49bd" providerId="AD"/>
  <p188:author id="{BC910755-3805-7BFA-6DD6-38D0DEB42E74}" name="LIM SHEN-YANG" initials="LS" userId="S::limshenyang@365.um.edu.my::9cfd9c3b-c36f-4671-b1b7-eaf4a1f3db1d" providerId="AD"/>
  <p188:author id="{F286F46B-D11B-7411-908D-9B4A368D0C37}" name="Chris Edge" initials="CE" userId="S::Chris.Edge@primeglobalpeople.com::9878e1fe-fc43-4c11-846c-29f97c46eb4b" providerId="AD"/>
  <p188:author id="{147F2874-1246-3F60-FA90-4223E9C36F93}" name="Bryn Farnsworth von Cederwald" initials="Bv" userId="S::bfc@lundbeckfonden.com::827f453e-d371-4a1e-8a43-bba9e40cc001" providerId="AD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topher Edge" initials="CE" lastIdx="181" clrIdx="0"/>
  <p:cmAuthor id="2" name="Chris Edge" initials="CE" lastIdx="9" clrIdx="1"/>
  <p:cmAuthor id="3" name="Audrey Dufour" initials="AD" lastIdx="25" clrIdx="2"/>
  <p:cmAuthor id="4" name="Ebru Karakoc Madsen" initials="EBKA" lastIdx="18" clrIdx="3"/>
  <p:cmAuthor id="5" name="Mikko Kuoppamäki" initials="MK" lastIdx="16" clrIdx="4">
    <p:extLst>
      <p:ext uri="{19B8F6BF-5375-455C-9EA6-DF929625EA0E}">
        <p15:presenceInfo xmlns:p15="http://schemas.microsoft.com/office/powerpoint/2012/main" userId="S-1-5-21-1839211835-619659539-556599288-223665" providerId="AD"/>
      </p:ext>
    </p:extLst>
  </p:cmAuthor>
  <p:cmAuthor id="6" name="User" initials="U" lastIdx="89" clrIdx="5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1CC"/>
    <a:srgbClr val="000000"/>
    <a:srgbClr val="F0D2D0"/>
    <a:srgbClr val="B51C12"/>
    <a:srgbClr val="FFFFFF"/>
    <a:srgbClr val="ECC6C4"/>
    <a:srgbClr val="E8E7DE"/>
    <a:srgbClr val="A5A07B"/>
    <a:srgbClr val="F7E8E7"/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491" autoAdjust="0"/>
    <p:restoredTop sz="85193" autoAdjust="0"/>
  </p:normalViewPr>
  <p:slideViewPr>
    <p:cSldViewPr snapToGrid="0" snapToObjects="1">
      <p:cViewPr varScale="1">
        <p:scale>
          <a:sx n="83" d="100"/>
          <a:sy n="83" d="100"/>
        </p:scale>
        <p:origin x="60" y="20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124" d="100"/>
          <a:sy n="124" d="100"/>
        </p:scale>
        <p:origin x="4710" y="96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8/10/relationships/authors" Target="authors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ecilie Rørdam" userId="9e6ed0df-47b2-4b0e-a5a5-8ff8555efc23" providerId="ADAL" clId="{462855FC-485C-481B-B0A8-A7CFE38DA4D3}"/>
    <pc:docChg chg="undo custSel addSld delSld">
      <pc:chgData name="Cecilie Rørdam" userId="9e6ed0df-47b2-4b0e-a5a5-8ff8555efc23" providerId="ADAL" clId="{462855FC-485C-481B-B0A8-A7CFE38DA4D3}" dt="2025-03-11T10:37:23.035" v="39" actId="47"/>
      <pc:docMkLst>
        <pc:docMk/>
      </pc:docMkLst>
      <pc:sldChg chg="add del">
        <pc:chgData name="Cecilie Rørdam" userId="9e6ed0df-47b2-4b0e-a5a5-8ff8555efc23" providerId="ADAL" clId="{462855FC-485C-481B-B0A8-A7CFE38DA4D3}" dt="2025-03-11T10:37:17.943" v="20" actId="47"/>
        <pc:sldMkLst>
          <pc:docMk/>
          <pc:sldMk cId="122922058" sldId="257"/>
        </pc:sldMkLst>
      </pc:sldChg>
      <pc:sldChg chg="add del">
        <pc:chgData name="Cecilie Rørdam" userId="9e6ed0df-47b2-4b0e-a5a5-8ff8555efc23" providerId="ADAL" clId="{462855FC-485C-481B-B0A8-A7CFE38DA4D3}" dt="2025-03-11T10:37:18.450" v="23" actId="47"/>
        <pc:sldMkLst>
          <pc:docMk/>
          <pc:sldMk cId="2470364691" sldId="259"/>
        </pc:sldMkLst>
      </pc:sldChg>
      <pc:sldChg chg="add del">
        <pc:chgData name="Cecilie Rørdam" userId="9e6ed0df-47b2-4b0e-a5a5-8ff8555efc23" providerId="ADAL" clId="{462855FC-485C-481B-B0A8-A7CFE38DA4D3}" dt="2025-03-11T10:37:18.095" v="21" actId="47"/>
        <pc:sldMkLst>
          <pc:docMk/>
          <pc:sldMk cId="79738808" sldId="276"/>
        </pc:sldMkLst>
      </pc:sldChg>
      <pc:sldChg chg="add del">
        <pc:chgData name="Cecilie Rørdam" userId="9e6ed0df-47b2-4b0e-a5a5-8ff8555efc23" providerId="ADAL" clId="{462855FC-485C-481B-B0A8-A7CFE38DA4D3}" dt="2025-03-11T10:37:19.069" v="27" actId="47"/>
        <pc:sldMkLst>
          <pc:docMk/>
          <pc:sldMk cId="3581688203" sldId="280"/>
        </pc:sldMkLst>
      </pc:sldChg>
      <pc:sldChg chg="add del">
        <pc:chgData name="Cecilie Rørdam" userId="9e6ed0df-47b2-4b0e-a5a5-8ff8555efc23" providerId="ADAL" clId="{462855FC-485C-481B-B0A8-A7CFE38DA4D3}" dt="2025-03-11T10:37:18.915" v="26" actId="47"/>
        <pc:sldMkLst>
          <pc:docMk/>
          <pc:sldMk cId="3944100807" sldId="281"/>
        </pc:sldMkLst>
      </pc:sldChg>
      <pc:sldChg chg="add del">
        <pc:chgData name="Cecilie Rørdam" userId="9e6ed0df-47b2-4b0e-a5a5-8ff8555efc23" providerId="ADAL" clId="{462855FC-485C-481B-B0A8-A7CFE38DA4D3}" dt="2025-03-11T10:37:20.571" v="35" actId="47"/>
        <pc:sldMkLst>
          <pc:docMk/>
          <pc:sldMk cId="2762026604" sldId="282"/>
        </pc:sldMkLst>
      </pc:sldChg>
      <pc:sldChg chg="add">
        <pc:chgData name="Cecilie Rørdam" userId="9e6ed0df-47b2-4b0e-a5a5-8ff8555efc23" providerId="ADAL" clId="{462855FC-485C-481B-B0A8-A7CFE38DA4D3}" dt="2025-03-11T10:37:07.310" v="0" actId="47"/>
        <pc:sldMkLst>
          <pc:docMk/>
          <pc:sldMk cId="1131769237" sldId="283"/>
        </pc:sldMkLst>
      </pc:sldChg>
      <pc:sldChg chg="add del">
        <pc:chgData name="Cecilie Rørdam" userId="9e6ed0df-47b2-4b0e-a5a5-8ff8555efc23" providerId="ADAL" clId="{462855FC-485C-481B-B0A8-A7CFE38DA4D3}" dt="2025-03-11T10:37:18.246" v="22" actId="47"/>
        <pc:sldMkLst>
          <pc:docMk/>
          <pc:sldMk cId="701926388" sldId="291"/>
        </pc:sldMkLst>
      </pc:sldChg>
      <pc:sldChg chg="add del">
        <pc:chgData name="Cecilie Rørdam" userId="9e6ed0df-47b2-4b0e-a5a5-8ff8555efc23" providerId="ADAL" clId="{462855FC-485C-481B-B0A8-A7CFE38DA4D3}" dt="2025-03-11T10:37:20.885" v="36" actId="47"/>
        <pc:sldMkLst>
          <pc:docMk/>
          <pc:sldMk cId="3933463740" sldId="304"/>
        </pc:sldMkLst>
      </pc:sldChg>
      <pc:sldChg chg="add del">
        <pc:chgData name="Cecilie Rørdam" userId="9e6ed0df-47b2-4b0e-a5a5-8ff8555efc23" providerId="ADAL" clId="{462855FC-485C-481B-B0A8-A7CFE38DA4D3}" dt="2025-03-11T10:37:19.564" v="30" actId="47"/>
        <pc:sldMkLst>
          <pc:docMk/>
          <pc:sldMk cId="1874805301" sldId="307"/>
        </pc:sldMkLst>
      </pc:sldChg>
      <pc:sldChg chg="add del">
        <pc:chgData name="Cecilie Rørdam" userId="9e6ed0df-47b2-4b0e-a5a5-8ff8555efc23" providerId="ADAL" clId="{462855FC-485C-481B-B0A8-A7CFE38DA4D3}" dt="2025-03-11T10:37:19.214" v="28" actId="47"/>
        <pc:sldMkLst>
          <pc:docMk/>
          <pc:sldMk cId="2245001904" sldId="309"/>
        </pc:sldMkLst>
      </pc:sldChg>
      <pc:sldChg chg="add del">
        <pc:chgData name="Cecilie Rørdam" userId="9e6ed0df-47b2-4b0e-a5a5-8ff8555efc23" providerId="ADAL" clId="{462855FC-485C-481B-B0A8-A7CFE38DA4D3}" dt="2025-03-11T10:37:19.406" v="29" actId="47"/>
        <pc:sldMkLst>
          <pc:docMk/>
          <pc:sldMk cId="3290978708" sldId="334"/>
        </pc:sldMkLst>
      </pc:sldChg>
      <pc:sldChg chg="add del">
        <pc:chgData name="Cecilie Rørdam" userId="9e6ed0df-47b2-4b0e-a5a5-8ff8555efc23" providerId="ADAL" clId="{462855FC-485C-481B-B0A8-A7CFE38DA4D3}" dt="2025-03-11T10:37:19.837" v="31" actId="47"/>
        <pc:sldMkLst>
          <pc:docMk/>
          <pc:sldMk cId="2783391303" sldId="335"/>
        </pc:sldMkLst>
      </pc:sldChg>
      <pc:sldChg chg="add del">
        <pc:chgData name="Cecilie Rørdam" userId="9e6ed0df-47b2-4b0e-a5a5-8ff8555efc23" providerId="ADAL" clId="{462855FC-485C-481B-B0A8-A7CFE38DA4D3}" dt="2025-03-11T10:37:20.390" v="34" actId="47"/>
        <pc:sldMkLst>
          <pc:docMk/>
          <pc:sldMk cId="3911032753" sldId="339"/>
        </pc:sldMkLst>
      </pc:sldChg>
      <pc:sldChg chg="add del">
        <pc:chgData name="Cecilie Rørdam" userId="9e6ed0df-47b2-4b0e-a5a5-8ff8555efc23" providerId="ADAL" clId="{462855FC-485C-481B-B0A8-A7CFE38DA4D3}" dt="2025-03-11T10:37:20.206" v="33" actId="47"/>
        <pc:sldMkLst>
          <pc:docMk/>
          <pc:sldMk cId="1176983090" sldId="340"/>
        </pc:sldMkLst>
      </pc:sldChg>
      <pc:sldChg chg="add del">
        <pc:chgData name="Cecilie Rørdam" userId="9e6ed0df-47b2-4b0e-a5a5-8ff8555efc23" providerId="ADAL" clId="{462855FC-485C-481B-B0A8-A7CFE38DA4D3}" dt="2025-03-11T10:37:20.039" v="32" actId="47"/>
        <pc:sldMkLst>
          <pc:docMk/>
          <pc:sldMk cId="561918150" sldId="344"/>
        </pc:sldMkLst>
      </pc:sldChg>
      <pc:sldChg chg="add del">
        <pc:chgData name="Cecilie Rørdam" userId="9e6ed0df-47b2-4b0e-a5a5-8ff8555efc23" providerId="ADAL" clId="{462855FC-485C-481B-B0A8-A7CFE38DA4D3}" dt="2025-03-11T10:37:18.745" v="25" actId="47"/>
        <pc:sldMkLst>
          <pc:docMk/>
          <pc:sldMk cId="2615752373" sldId="347"/>
        </pc:sldMkLst>
      </pc:sldChg>
      <pc:sldChg chg="del">
        <pc:chgData name="Cecilie Rørdam" userId="9e6ed0df-47b2-4b0e-a5a5-8ff8555efc23" providerId="ADAL" clId="{462855FC-485C-481B-B0A8-A7CFE38DA4D3}" dt="2025-03-11T10:37:23.035" v="39" actId="47"/>
        <pc:sldMkLst>
          <pc:docMk/>
          <pc:sldMk cId="2171583882" sldId="348"/>
        </pc:sldMkLst>
      </pc:sldChg>
      <pc:sldChg chg="add del">
        <pc:chgData name="Cecilie Rørdam" userId="9e6ed0df-47b2-4b0e-a5a5-8ff8555efc23" providerId="ADAL" clId="{462855FC-485C-481B-B0A8-A7CFE38DA4D3}" dt="2025-03-11T10:37:22.648" v="38" actId="47"/>
        <pc:sldMkLst>
          <pc:docMk/>
          <pc:sldMk cId="3415042170" sldId="349"/>
        </pc:sldMkLst>
      </pc:sldChg>
      <pc:sldChg chg="add del">
        <pc:chgData name="Cecilie Rørdam" userId="9e6ed0df-47b2-4b0e-a5a5-8ff8555efc23" providerId="ADAL" clId="{462855FC-485C-481B-B0A8-A7CFE38DA4D3}" dt="2025-03-11T10:37:18.596" v="24" actId="47"/>
        <pc:sldMkLst>
          <pc:docMk/>
          <pc:sldMk cId="2426406125" sldId="350"/>
        </pc:sldMkLst>
      </pc:sldChg>
      <pc:sldChg chg="add del">
        <pc:chgData name="Cecilie Rørdam" userId="9e6ed0df-47b2-4b0e-a5a5-8ff8555efc23" providerId="ADAL" clId="{462855FC-485C-481B-B0A8-A7CFE38DA4D3}" dt="2025-03-11T10:37:21.412" v="37" actId="47"/>
        <pc:sldMkLst>
          <pc:docMk/>
          <pc:sldMk cId="1827040799" sldId="351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6" y="1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11/03/2025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6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6" y="1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11-03-2025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51983"/>
            <a:ext cx="5438140" cy="388798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6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Reference used on slide:</a:t>
            </a:r>
          </a:p>
          <a:p>
            <a:r>
              <a:rPr lang="nl-NL" dirty="0"/>
              <a:t>Duncan GW, Khoo TK, Yarnall AJ,</a:t>
            </a:r>
            <a:r>
              <a:rPr lang="en-GB" dirty="0"/>
              <a:t> et al. </a:t>
            </a:r>
            <a:r>
              <a:rPr lang="nl-NL" dirty="0"/>
              <a:t>Health-related quality of life in early Parkinson’s disease: the impact of nonmotor symptoms. Mov Disord 2014; 29 (2): 195–202.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C2873-EBE5-CF42-9E30-7832FC02D1D9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3263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03690391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7405750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1647614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2355331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7905468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8812660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023634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4433652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8178976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8769050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0879955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5629997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6961165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43686568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671317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5592119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109867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10270128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09212573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82671619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40290376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72162775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8687856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71186416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512506168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01236728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82851061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33117964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663154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4588492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5994009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6355169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8834484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4413729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2230797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8251644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30452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  <p:sldLayoutId id="2147483684" r:id="rId14"/>
    <p:sldLayoutId id="2147483685" r:id="rId15"/>
    <p:sldLayoutId id="2147483686" r:id="rId16"/>
    <p:sldLayoutId id="2147483687" r:id="rId17"/>
    <p:sldLayoutId id="2147483688" r:id="rId18"/>
    <p:sldLayoutId id="2147483689" r:id="rId19"/>
    <p:sldLayoutId id="2147483690" r:id="rId20"/>
    <p:sldLayoutId id="2147483691" r:id="rId21"/>
    <p:sldLayoutId id="2147483692" r:id="rId22"/>
    <p:sldLayoutId id="2147483693" r:id="rId23"/>
    <p:sldLayoutId id="2147483694" r:id="rId24"/>
    <p:sldLayoutId id="2147483695" r:id="rId25"/>
    <p:sldLayoutId id="2147483696" r:id="rId26"/>
    <p:sldLayoutId id="2147483697" r:id="rId27"/>
    <p:sldLayoutId id="2147483698" r:id="rId28"/>
    <p:sldLayoutId id="2147483699" r:id="rId29"/>
    <p:sldLayoutId id="2147483700" r:id="rId30"/>
    <p:sldLayoutId id="2147483701" r:id="rId31"/>
    <p:sldLayoutId id="2147483702" r:id="rId32"/>
    <p:sldLayoutId id="2147483703" r:id="rId33"/>
    <p:sldLayoutId id="2147483704" r:id="rId34"/>
    <p:sldLayoutId id="2147483705" r:id="rId35"/>
    <p:sldLayoutId id="214748370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4.xml"/><Relationship Id="rId1" Type="http://schemas.openxmlformats.org/officeDocument/2006/relationships/tags" Target="../tags/ta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n-GB" sz="2900" dirty="0"/>
              <a:t>Improved awareness and understanding of the relationship between non-motor symptoms, disability, and quality of life will encourage a multidisciplinary approach to patient care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l-NL"/>
              <a:t>Duncan et al. Mov Disord 2014;29(2):195–202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3176923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hnd7Q9FW"/>
  <p:tag name="ARTICULATE_DESIGN_ID_4_LB THEME 4" val="2PqMxh8I"/>
  <p:tag name="ARTICULATE_SLIDE_COUNT" val="36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37F94E50-E266-456D-97EF-5CDE5E45214A}">
  <we:reference id="e3b93a0b-ccfa-4110-a55c-43ea778c55ae" version="2.0.0.0" store="EXCatalog" storeType="EXCatalog"/>
  <we:alternateReferences>
    <we:reference id="WA200003915" version="2.0.0.0" store="en-GB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DED998F7-46F1-4EDE-86F7-E5B9C2DE435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8445928-39D4-4E10-8F35-F7F95607E5B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F36A17B-9D11-4EA6-A4C4-7F87D8E9CBE4}">
  <ds:schemaRefs>
    <ds:schemaRef ds:uri="http://schemas.microsoft.com/office/2006/documentManagement/types"/>
    <ds:schemaRef ds:uri="08562aa6-c0ad-4fb9-8a82-15409d3a28b4"/>
    <ds:schemaRef ds:uri="http://purl.org/dc/terms/"/>
    <ds:schemaRef ds:uri="http://schemas.openxmlformats.org/package/2006/metadata/core-properties"/>
    <ds:schemaRef ds:uri="http://schemas.microsoft.com/office/2006/metadata/properties"/>
    <ds:schemaRef ds:uri="http://purl.org/dc/dcmitype/"/>
    <ds:schemaRef ds:uri="http://schemas.microsoft.com/office/infopath/2007/PartnerControls"/>
    <ds:schemaRef ds:uri="http://www.w3.org/XML/1998/namespace"/>
    <ds:schemaRef ds:uri="http://purl.org/dc/elements/1.1/"/>
    <ds:schemaRef ds:uri="28627d7c-4416-4bc1-86cf-ca6c3a42a8f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50313</TotalTime>
  <Words>77</Words>
  <Application>Microsoft Office PowerPoint</Application>
  <PresentationFormat>Widescreen</PresentationFormat>
  <Paragraphs>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Improved awareness and understanding of the relationship between non-motor symptoms, disability, and quality of life will encourage a multidisciplinary approach to patient care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Cecilie Rørdam</cp:lastModifiedBy>
  <cp:revision>1129</cp:revision>
  <cp:lastPrinted>2019-10-31T16:17:56Z</cp:lastPrinted>
  <dcterms:created xsi:type="dcterms:W3CDTF">2017-01-23T14:24:15Z</dcterms:created>
  <dcterms:modified xsi:type="dcterms:W3CDTF">2025-03-11T12:21:06Z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22F1878B-BB30-4532-ADB5-F0F0366D8E04</vt:lpwstr>
  </property>
  <property fmtid="{D5CDD505-2E9C-101B-9397-08002B2CF9AE}" pid="3" name="ArticulatePath">
    <vt:lpwstr>5 - Non-motor symptom complex and comorbidities - cognition 17-Jan-18</vt:lpwstr>
  </property>
  <property fmtid="{D5CDD505-2E9C-101B-9397-08002B2CF9AE}" pid="4" name="ContentTypeId">
    <vt:lpwstr>0x01010062B393518E922946AD600E2E02326B8A</vt:lpwstr>
  </property>
  <property fmtid="{D5CDD505-2E9C-101B-9397-08002B2CF9AE}" pid="5" name="MediaServiceImageTags">
    <vt:lpwstr/>
  </property>
</Properties>
</file>