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287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ED461F-64E1-1B74-6E9D-3630168AFE00}" name="Per Borghammer" initials="" userId="S::au12348@uni.au.dk::1ce68f0c-769a-4f9a-80fe-0cc77298c8a0" providerId="AD"/>
  <p188:author id="{BAFB692C-2DFB-4433-BA2B-0D4F185CF30B}" name="Aoife Gratte" initials="AG" userId="S::Aoife.Gratte@primeglobalpeople.com::c48a97b4-164b-412e-b235-2ebf0a8f49bd" providerId="AD"/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81" clrIdx="0"/>
  <p:cmAuthor id="2" name="Chris Edge" initials="CE" lastIdx="9" clrIdx="1"/>
  <p:cmAuthor id="3" name="Audrey Dufour" initials="AD" lastIdx="25" clrIdx="2"/>
  <p:cmAuthor id="4" name="Ebru Karakoc Madsen" initials="EBKA" lastIdx="18" clrIdx="3"/>
  <p:cmAuthor id="5" name="Mikko Kuoppamäki" initials="MK" lastIdx="16" clrIdx="4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6" name="User" initials="U" lastIdx="89" clrIdx="5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000000"/>
    <a:srgbClr val="F0D2D0"/>
    <a:srgbClr val="B51C12"/>
    <a:srgbClr val="FFFFFF"/>
    <a:srgbClr val="ECC6C4"/>
    <a:srgbClr val="E8E7DE"/>
    <a:srgbClr val="A5A07B"/>
    <a:srgbClr val="F7E8E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91" autoAdjust="0"/>
    <p:restoredTop sz="85193" autoAdjust="0"/>
  </p:normalViewPr>
  <p:slideViewPr>
    <p:cSldViewPr snapToGrid="0" snapToObjects="1">
      <p:cViewPr varScale="1">
        <p:scale>
          <a:sx n="88" d="100"/>
          <a:sy n="88" d="100"/>
        </p:scale>
        <p:origin x="128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710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92A3ED45-F3CF-439F-89AB-E8DC8E7A1AC1}"/>
    <pc:docChg chg="custSel delSld modSld">
      <pc:chgData name="Cecilie Rørdam" userId="9e6ed0df-47b2-4b0e-a5a5-8ff8555efc23" providerId="ADAL" clId="{92A3ED45-F3CF-439F-89AB-E8DC8E7A1AC1}" dt="2025-03-11T10:47:45.230" v="38" actId="47"/>
      <pc:docMkLst>
        <pc:docMk/>
      </pc:docMkLst>
      <pc:sldChg chg="del">
        <pc:chgData name="Cecilie Rørdam" userId="9e6ed0df-47b2-4b0e-a5a5-8ff8555efc23" providerId="ADAL" clId="{92A3ED45-F3CF-439F-89AB-E8DC8E7A1AC1}" dt="2025-03-11T10:47:44.783" v="37" actId="47"/>
        <pc:sldMkLst>
          <pc:docMk/>
          <pc:sldMk cId="122922058" sldId="257"/>
        </pc:sldMkLst>
      </pc:sldChg>
      <pc:sldChg chg="del">
        <pc:chgData name="Cecilie Rørdam" userId="9e6ed0df-47b2-4b0e-a5a5-8ff8555efc23" providerId="ADAL" clId="{92A3ED45-F3CF-439F-89AB-E8DC8E7A1AC1}" dt="2025-03-11T10:47:34.509" v="6" actId="47"/>
        <pc:sldMkLst>
          <pc:docMk/>
          <pc:sldMk cId="2122081046" sldId="258"/>
        </pc:sldMkLst>
      </pc:sldChg>
      <pc:sldChg chg="del">
        <pc:chgData name="Cecilie Rørdam" userId="9e6ed0df-47b2-4b0e-a5a5-8ff8555efc23" providerId="ADAL" clId="{92A3ED45-F3CF-439F-89AB-E8DC8E7A1AC1}" dt="2025-03-11T10:47:35.715" v="13" actId="47"/>
        <pc:sldMkLst>
          <pc:docMk/>
          <pc:sldMk cId="2470364691" sldId="259"/>
        </pc:sldMkLst>
      </pc:sldChg>
      <pc:sldChg chg="del">
        <pc:chgData name="Cecilie Rørdam" userId="9e6ed0df-47b2-4b0e-a5a5-8ff8555efc23" providerId="ADAL" clId="{92A3ED45-F3CF-439F-89AB-E8DC8E7A1AC1}" dt="2025-03-11T10:47:34.167" v="4" actId="47"/>
        <pc:sldMkLst>
          <pc:docMk/>
          <pc:sldMk cId="2909424585" sldId="263"/>
        </pc:sldMkLst>
      </pc:sldChg>
      <pc:sldChg chg="del">
        <pc:chgData name="Cecilie Rørdam" userId="9e6ed0df-47b2-4b0e-a5a5-8ff8555efc23" providerId="ADAL" clId="{92A3ED45-F3CF-439F-89AB-E8DC8E7A1AC1}" dt="2025-03-11T10:47:34.685" v="7" actId="47"/>
        <pc:sldMkLst>
          <pc:docMk/>
          <pc:sldMk cId="2581062078" sldId="267"/>
        </pc:sldMkLst>
      </pc:sldChg>
      <pc:sldChg chg="del">
        <pc:chgData name="Cecilie Rørdam" userId="9e6ed0df-47b2-4b0e-a5a5-8ff8555efc23" providerId="ADAL" clId="{92A3ED45-F3CF-439F-89AB-E8DC8E7A1AC1}" dt="2025-03-11T10:47:34.811" v="8" actId="47"/>
        <pc:sldMkLst>
          <pc:docMk/>
          <pc:sldMk cId="3240639138" sldId="268"/>
        </pc:sldMkLst>
      </pc:sldChg>
      <pc:sldChg chg="del">
        <pc:chgData name="Cecilie Rørdam" userId="9e6ed0df-47b2-4b0e-a5a5-8ff8555efc23" providerId="ADAL" clId="{92A3ED45-F3CF-439F-89AB-E8DC8E7A1AC1}" dt="2025-03-11T10:47:34.322" v="5" actId="47"/>
        <pc:sldMkLst>
          <pc:docMk/>
          <pc:sldMk cId="3998998850" sldId="272"/>
        </pc:sldMkLst>
      </pc:sldChg>
      <pc:sldChg chg="del">
        <pc:chgData name="Cecilie Rørdam" userId="9e6ed0df-47b2-4b0e-a5a5-8ff8555efc23" providerId="ADAL" clId="{92A3ED45-F3CF-439F-89AB-E8DC8E7A1AC1}" dt="2025-03-11T10:47:35.014" v="9" actId="47"/>
        <pc:sldMkLst>
          <pc:docMk/>
          <pc:sldMk cId="330689261" sldId="274"/>
        </pc:sldMkLst>
      </pc:sldChg>
      <pc:sldChg chg="del">
        <pc:chgData name="Cecilie Rørdam" userId="9e6ed0df-47b2-4b0e-a5a5-8ff8555efc23" providerId="ADAL" clId="{92A3ED45-F3CF-439F-89AB-E8DC8E7A1AC1}" dt="2025-03-11T10:47:35.319" v="11" actId="47"/>
        <pc:sldMkLst>
          <pc:docMk/>
          <pc:sldMk cId="79738808" sldId="276"/>
        </pc:sldMkLst>
      </pc:sldChg>
      <pc:sldChg chg="del">
        <pc:chgData name="Cecilie Rørdam" userId="9e6ed0df-47b2-4b0e-a5a5-8ff8555efc23" providerId="ADAL" clId="{92A3ED45-F3CF-439F-89AB-E8DC8E7A1AC1}" dt="2025-03-11T10:47:36.423" v="17" actId="47"/>
        <pc:sldMkLst>
          <pc:docMk/>
          <pc:sldMk cId="3581688203" sldId="280"/>
        </pc:sldMkLst>
      </pc:sldChg>
      <pc:sldChg chg="del">
        <pc:chgData name="Cecilie Rørdam" userId="9e6ed0df-47b2-4b0e-a5a5-8ff8555efc23" providerId="ADAL" clId="{92A3ED45-F3CF-439F-89AB-E8DC8E7A1AC1}" dt="2025-03-11T10:47:36.245" v="16" actId="47"/>
        <pc:sldMkLst>
          <pc:docMk/>
          <pc:sldMk cId="3944100807" sldId="281"/>
        </pc:sldMkLst>
      </pc:sldChg>
      <pc:sldChg chg="del">
        <pc:chgData name="Cecilie Rørdam" userId="9e6ed0df-47b2-4b0e-a5a5-8ff8555efc23" providerId="ADAL" clId="{92A3ED45-F3CF-439F-89AB-E8DC8E7A1AC1}" dt="2025-03-11T10:47:38.349" v="25" actId="47"/>
        <pc:sldMkLst>
          <pc:docMk/>
          <pc:sldMk cId="2762026604" sldId="282"/>
        </pc:sldMkLst>
      </pc:sldChg>
      <pc:sldChg chg="del">
        <pc:chgData name="Cecilie Rørdam" userId="9e6ed0df-47b2-4b0e-a5a5-8ff8555efc23" providerId="ADAL" clId="{92A3ED45-F3CF-439F-89AB-E8DC8E7A1AC1}" dt="2025-03-11T10:47:39.028" v="28" actId="47"/>
        <pc:sldMkLst>
          <pc:docMk/>
          <pc:sldMk cId="1131769237" sldId="283"/>
        </pc:sldMkLst>
      </pc:sldChg>
      <pc:sldChg chg="del">
        <pc:chgData name="Cecilie Rørdam" userId="9e6ed0df-47b2-4b0e-a5a5-8ff8555efc23" providerId="ADAL" clId="{92A3ED45-F3CF-439F-89AB-E8DC8E7A1AC1}" dt="2025-03-11T10:47:44.186" v="36" actId="47"/>
        <pc:sldMkLst>
          <pc:docMk/>
          <pc:sldMk cId="941299264" sldId="284"/>
        </pc:sldMkLst>
      </pc:sldChg>
      <pc:sldChg chg="delSp modSp mod">
        <pc:chgData name="Cecilie Rørdam" userId="9e6ed0df-47b2-4b0e-a5a5-8ff8555efc23" providerId="ADAL" clId="{92A3ED45-F3CF-439F-89AB-E8DC8E7A1AC1}" dt="2025-03-11T10:47:42.376" v="32" actId="478"/>
        <pc:sldMkLst>
          <pc:docMk/>
          <pc:sldMk cId="1761138251" sldId="287"/>
        </pc:sldMkLst>
        <pc:spChg chg="del mod">
          <ac:chgData name="Cecilie Rørdam" userId="9e6ed0df-47b2-4b0e-a5a5-8ff8555efc23" providerId="ADAL" clId="{92A3ED45-F3CF-439F-89AB-E8DC8E7A1AC1}" dt="2025-03-11T10:47:42.376" v="32" actId="478"/>
          <ac:spMkLst>
            <pc:docMk/>
            <pc:sldMk cId="1761138251" sldId="287"/>
            <ac:spMk id="4" creationId="{00000000-0000-0000-0000-000000000000}"/>
          </ac:spMkLst>
        </pc:spChg>
      </pc:sldChg>
      <pc:sldChg chg="del">
        <pc:chgData name="Cecilie Rørdam" userId="9e6ed0df-47b2-4b0e-a5a5-8ff8555efc23" providerId="ADAL" clId="{92A3ED45-F3CF-439F-89AB-E8DC8E7A1AC1}" dt="2025-03-11T10:47:33.948" v="3" actId="47"/>
        <pc:sldMkLst>
          <pc:docMk/>
          <pc:sldMk cId="46464097" sldId="288"/>
        </pc:sldMkLst>
      </pc:sldChg>
      <pc:sldChg chg="del">
        <pc:chgData name="Cecilie Rørdam" userId="9e6ed0df-47b2-4b0e-a5a5-8ff8555efc23" providerId="ADAL" clId="{92A3ED45-F3CF-439F-89AB-E8DC8E7A1AC1}" dt="2025-03-11T10:47:35.491" v="12" actId="47"/>
        <pc:sldMkLst>
          <pc:docMk/>
          <pc:sldMk cId="701926388" sldId="291"/>
        </pc:sldMkLst>
      </pc:sldChg>
      <pc:sldChg chg="del">
        <pc:chgData name="Cecilie Rørdam" userId="9e6ed0df-47b2-4b0e-a5a5-8ff8555efc23" providerId="ADAL" clId="{92A3ED45-F3CF-439F-89AB-E8DC8E7A1AC1}" dt="2025-03-11T10:47:45.230" v="38" actId="47"/>
        <pc:sldMkLst>
          <pc:docMk/>
          <pc:sldMk cId="361734153" sldId="295"/>
        </pc:sldMkLst>
      </pc:sldChg>
      <pc:sldChg chg="del">
        <pc:chgData name="Cecilie Rørdam" userId="9e6ed0df-47b2-4b0e-a5a5-8ff8555efc23" providerId="ADAL" clId="{92A3ED45-F3CF-439F-89AB-E8DC8E7A1AC1}" dt="2025-03-11T10:47:33.458" v="0" actId="47"/>
        <pc:sldMkLst>
          <pc:docMk/>
          <pc:sldMk cId="1728827879" sldId="296"/>
        </pc:sldMkLst>
      </pc:sldChg>
      <pc:sldChg chg="del">
        <pc:chgData name="Cecilie Rørdam" userId="9e6ed0df-47b2-4b0e-a5a5-8ff8555efc23" providerId="ADAL" clId="{92A3ED45-F3CF-439F-89AB-E8DC8E7A1AC1}" dt="2025-03-11T10:47:43.853" v="34" actId="47"/>
        <pc:sldMkLst>
          <pc:docMk/>
          <pc:sldMk cId="2210993557" sldId="301"/>
        </pc:sldMkLst>
      </pc:sldChg>
      <pc:sldChg chg="del">
        <pc:chgData name="Cecilie Rørdam" userId="9e6ed0df-47b2-4b0e-a5a5-8ff8555efc23" providerId="ADAL" clId="{92A3ED45-F3CF-439F-89AB-E8DC8E7A1AC1}" dt="2025-03-11T10:47:44.047" v="35" actId="47"/>
        <pc:sldMkLst>
          <pc:docMk/>
          <pc:sldMk cId="2383783862" sldId="302"/>
        </pc:sldMkLst>
      </pc:sldChg>
      <pc:sldChg chg="del">
        <pc:chgData name="Cecilie Rørdam" userId="9e6ed0df-47b2-4b0e-a5a5-8ff8555efc23" providerId="ADAL" clId="{92A3ED45-F3CF-439F-89AB-E8DC8E7A1AC1}" dt="2025-03-11T10:47:38.615" v="26" actId="47"/>
        <pc:sldMkLst>
          <pc:docMk/>
          <pc:sldMk cId="3933463740" sldId="304"/>
        </pc:sldMkLst>
      </pc:sldChg>
      <pc:sldChg chg="del">
        <pc:chgData name="Cecilie Rørdam" userId="9e6ed0df-47b2-4b0e-a5a5-8ff8555efc23" providerId="ADAL" clId="{92A3ED45-F3CF-439F-89AB-E8DC8E7A1AC1}" dt="2025-03-11T10:47:43.649" v="33" actId="47"/>
        <pc:sldMkLst>
          <pc:docMk/>
          <pc:sldMk cId="2482240306" sldId="305"/>
        </pc:sldMkLst>
      </pc:sldChg>
      <pc:sldChg chg="del">
        <pc:chgData name="Cecilie Rørdam" userId="9e6ed0df-47b2-4b0e-a5a5-8ff8555efc23" providerId="ADAL" clId="{92A3ED45-F3CF-439F-89AB-E8DC8E7A1AC1}" dt="2025-03-11T10:47:35.177" v="10" actId="47"/>
        <pc:sldMkLst>
          <pc:docMk/>
          <pc:sldMk cId="4149713413" sldId="306"/>
        </pc:sldMkLst>
      </pc:sldChg>
      <pc:sldChg chg="del">
        <pc:chgData name="Cecilie Rørdam" userId="9e6ed0df-47b2-4b0e-a5a5-8ff8555efc23" providerId="ADAL" clId="{92A3ED45-F3CF-439F-89AB-E8DC8E7A1AC1}" dt="2025-03-11T10:47:36.999" v="20" actId="47"/>
        <pc:sldMkLst>
          <pc:docMk/>
          <pc:sldMk cId="1874805301" sldId="307"/>
        </pc:sldMkLst>
      </pc:sldChg>
      <pc:sldChg chg="del">
        <pc:chgData name="Cecilie Rørdam" userId="9e6ed0df-47b2-4b0e-a5a5-8ff8555efc23" providerId="ADAL" clId="{92A3ED45-F3CF-439F-89AB-E8DC8E7A1AC1}" dt="2025-03-11T10:47:36.565" v="18" actId="47"/>
        <pc:sldMkLst>
          <pc:docMk/>
          <pc:sldMk cId="2245001904" sldId="309"/>
        </pc:sldMkLst>
      </pc:sldChg>
      <pc:sldChg chg="del">
        <pc:chgData name="Cecilie Rørdam" userId="9e6ed0df-47b2-4b0e-a5a5-8ff8555efc23" providerId="ADAL" clId="{92A3ED45-F3CF-439F-89AB-E8DC8E7A1AC1}" dt="2025-03-11T10:47:33.634" v="1" actId="47"/>
        <pc:sldMkLst>
          <pc:docMk/>
          <pc:sldMk cId="154813771" sldId="333"/>
        </pc:sldMkLst>
      </pc:sldChg>
      <pc:sldChg chg="del">
        <pc:chgData name="Cecilie Rørdam" userId="9e6ed0df-47b2-4b0e-a5a5-8ff8555efc23" providerId="ADAL" clId="{92A3ED45-F3CF-439F-89AB-E8DC8E7A1AC1}" dt="2025-03-11T10:47:36.774" v="19" actId="47"/>
        <pc:sldMkLst>
          <pc:docMk/>
          <pc:sldMk cId="3290978708" sldId="334"/>
        </pc:sldMkLst>
      </pc:sldChg>
      <pc:sldChg chg="del">
        <pc:chgData name="Cecilie Rørdam" userId="9e6ed0df-47b2-4b0e-a5a5-8ff8555efc23" providerId="ADAL" clId="{92A3ED45-F3CF-439F-89AB-E8DC8E7A1AC1}" dt="2025-03-11T10:47:37.187" v="21" actId="47"/>
        <pc:sldMkLst>
          <pc:docMk/>
          <pc:sldMk cId="2783391303" sldId="335"/>
        </pc:sldMkLst>
      </pc:sldChg>
      <pc:sldChg chg="del">
        <pc:chgData name="Cecilie Rørdam" userId="9e6ed0df-47b2-4b0e-a5a5-8ff8555efc23" providerId="ADAL" clId="{92A3ED45-F3CF-439F-89AB-E8DC8E7A1AC1}" dt="2025-03-11T10:47:37.764" v="24" actId="47"/>
        <pc:sldMkLst>
          <pc:docMk/>
          <pc:sldMk cId="3911032753" sldId="339"/>
        </pc:sldMkLst>
      </pc:sldChg>
      <pc:sldChg chg="del">
        <pc:chgData name="Cecilie Rørdam" userId="9e6ed0df-47b2-4b0e-a5a5-8ff8555efc23" providerId="ADAL" clId="{92A3ED45-F3CF-439F-89AB-E8DC8E7A1AC1}" dt="2025-03-11T10:47:37.574" v="23" actId="47"/>
        <pc:sldMkLst>
          <pc:docMk/>
          <pc:sldMk cId="1176983090" sldId="340"/>
        </pc:sldMkLst>
      </pc:sldChg>
      <pc:sldChg chg="del">
        <pc:chgData name="Cecilie Rørdam" userId="9e6ed0df-47b2-4b0e-a5a5-8ff8555efc23" providerId="ADAL" clId="{92A3ED45-F3CF-439F-89AB-E8DC8E7A1AC1}" dt="2025-03-11T10:47:37.367" v="22" actId="47"/>
        <pc:sldMkLst>
          <pc:docMk/>
          <pc:sldMk cId="561918150" sldId="344"/>
        </pc:sldMkLst>
      </pc:sldChg>
      <pc:sldChg chg="del">
        <pc:chgData name="Cecilie Rørdam" userId="9e6ed0df-47b2-4b0e-a5a5-8ff8555efc23" providerId="ADAL" clId="{92A3ED45-F3CF-439F-89AB-E8DC8E7A1AC1}" dt="2025-03-11T10:47:33.777" v="2" actId="47"/>
        <pc:sldMkLst>
          <pc:docMk/>
          <pc:sldMk cId="1733442412" sldId="346"/>
        </pc:sldMkLst>
      </pc:sldChg>
      <pc:sldChg chg="del">
        <pc:chgData name="Cecilie Rørdam" userId="9e6ed0df-47b2-4b0e-a5a5-8ff8555efc23" providerId="ADAL" clId="{92A3ED45-F3CF-439F-89AB-E8DC8E7A1AC1}" dt="2025-03-11T10:47:36.039" v="15" actId="47"/>
        <pc:sldMkLst>
          <pc:docMk/>
          <pc:sldMk cId="2615752373" sldId="347"/>
        </pc:sldMkLst>
      </pc:sldChg>
      <pc:sldChg chg="del">
        <pc:chgData name="Cecilie Rørdam" userId="9e6ed0df-47b2-4b0e-a5a5-8ff8555efc23" providerId="ADAL" clId="{92A3ED45-F3CF-439F-89AB-E8DC8E7A1AC1}" dt="2025-03-11T10:47:39.389" v="29" actId="47"/>
        <pc:sldMkLst>
          <pc:docMk/>
          <pc:sldMk cId="2171583882" sldId="348"/>
        </pc:sldMkLst>
      </pc:sldChg>
      <pc:sldChg chg="del">
        <pc:chgData name="Cecilie Rørdam" userId="9e6ed0df-47b2-4b0e-a5a5-8ff8555efc23" providerId="ADAL" clId="{92A3ED45-F3CF-439F-89AB-E8DC8E7A1AC1}" dt="2025-03-11T10:47:39.843" v="30" actId="47"/>
        <pc:sldMkLst>
          <pc:docMk/>
          <pc:sldMk cId="3415042170" sldId="349"/>
        </pc:sldMkLst>
      </pc:sldChg>
      <pc:sldChg chg="del">
        <pc:chgData name="Cecilie Rørdam" userId="9e6ed0df-47b2-4b0e-a5a5-8ff8555efc23" providerId="ADAL" clId="{92A3ED45-F3CF-439F-89AB-E8DC8E7A1AC1}" dt="2025-03-11T10:47:35.857" v="14" actId="47"/>
        <pc:sldMkLst>
          <pc:docMk/>
          <pc:sldMk cId="2426406125" sldId="350"/>
        </pc:sldMkLst>
      </pc:sldChg>
      <pc:sldChg chg="del">
        <pc:chgData name="Cecilie Rørdam" userId="9e6ed0df-47b2-4b0e-a5a5-8ff8555efc23" providerId="ADAL" clId="{92A3ED45-F3CF-439F-89AB-E8DC8E7A1AC1}" dt="2025-03-11T10:47:38.810" v="27" actId="47"/>
        <pc:sldMkLst>
          <pc:docMk/>
          <pc:sldMk cId="1827040799" sldId="3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11/03/2025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11-03-2025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MDS diagnostic criteria for MCI in PD represent an attempt to harmonise the various definitions of MCI in PD that have been used in the past.</a:t>
            </a:r>
            <a:r>
              <a:rPr lang="en-GB" baseline="30000" dirty="0"/>
              <a:t>1</a:t>
            </a:r>
            <a:r>
              <a:rPr lang="en-GB" dirty="0"/>
              <a:t> A uniform definition allows identification of:</a:t>
            </a:r>
            <a:r>
              <a:rPr lang="en-GB" baseline="30000" dirty="0"/>
              <a:t>1</a:t>
            </a:r>
            <a:endParaRPr lang="en-GB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dirty="0"/>
              <a:t>the clinical characteristics of the earliest stage of PD cognitive impairment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dirty="0"/>
              <a:t>the best predictors of conversion from PD–MCI to PD dementia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dirty="0"/>
              <a:t>the effects of PD–MCI on the quality of life and day-to-day functioning of patients with PD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dirty="0"/>
              <a:t>a well-characterised patient population, and a potential outcome measure, for clinical trials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dirty="0"/>
              <a:t>a useful clinical entity that will allow clinicians, patients, caregivers, and researchers to communicate better, thereby improving patient care and research efforts.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Litvan</a:t>
            </a:r>
            <a:r>
              <a:rPr lang="en-GB" dirty="0"/>
              <a:t> I, Goldman JG, </a:t>
            </a:r>
            <a:r>
              <a:rPr lang="en-GB" dirty="0" err="1"/>
              <a:t>Tröster</a:t>
            </a:r>
            <a:r>
              <a:rPr lang="en-GB" dirty="0"/>
              <a:t> AI, et al. Diagnostic criteria for mild cognitive impairment in Parkinson’s disease: Movement Disorder Society task force guidelines. </a:t>
            </a:r>
            <a:r>
              <a:rPr lang="en-GB" dirty="0" err="1"/>
              <a:t>Mov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2012; 27 (3): 349–356.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Emre M, </a:t>
            </a:r>
            <a:r>
              <a:rPr lang="en-GB" dirty="0" err="1"/>
              <a:t>Aarsland</a:t>
            </a:r>
            <a:r>
              <a:rPr lang="en-GB" dirty="0"/>
              <a:t> D, Brown R, et al. Clinical diagnostic criteria for dementia associated with Parkinson’s disease. Mov </a:t>
            </a:r>
            <a:r>
              <a:rPr lang="en-GB" dirty="0" err="1"/>
              <a:t>Disord</a:t>
            </a:r>
            <a:r>
              <a:rPr lang="en-GB" dirty="0"/>
              <a:t> 2007; 22 (12): 1689–1707.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77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3690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57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7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55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054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126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3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336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7897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0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799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299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11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3686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131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921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98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102701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92125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82671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402903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216277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86878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711864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1250616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12367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28510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331179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315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8849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9400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5516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3448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37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3079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516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30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</a:t>
            </a:r>
            <a:r>
              <a:rPr lang="en-US"/>
              <a:t>Non-motor symptom complex and comorbidities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MDS diagnostic criteria for MCI in Parkinson’s disease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20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260"/>
              </a:spcBef>
              <a:buNone/>
            </a:pPr>
            <a:r>
              <a:rPr lang="en-GB" sz="1300" b="1" dirty="0"/>
              <a:t>I. Inclusion criteria</a:t>
            </a:r>
            <a:r>
              <a:rPr lang="en-GB" sz="1300" b="1" baseline="30000" dirty="0"/>
              <a:t>1</a:t>
            </a:r>
            <a:endParaRPr lang="en-GB" sz="1300" b="1" dirty="0"/>
          </a:p>
          <a:p>
            <a:pPr>
              <a:lnSpc>
                <a:spcPct val="110000"/>
              </a:lnSpc>
              <a:spcBef>
                <a:spcPts val="260"/>
              </a:spcBef>
            </a:pPr>
            <a:r>
              <a:rPr lang="en-GB" sz="1300" dirty="0"/>
              <a:t>Diagnosis of PD based on the UK PD Brain Bank Criteria </a:t>
            </a:r>
          </a:p>
          <a:p>
            <a:pPr>
              <a:lnSpc>
                <a:spcPct val="110000"/>
              </a:lnSpc>
              <a:spcBef>
                <a:spcPts val="260"/>
              </a:spcBef>
            </a:pPr>
            <a:r>
              <a:rPr lang="en-GB" sz="1300" dirty="0"/>
              <a:t>Gradual decline, in the context of established PD, in cognitive ability reported by either the patient or informant, or observed by the clinician</a:t>
            </a:r>
          </a:p>
          <a:p>
            <a:pPr>
              <a:lnSpc>
                <a:spcPct val="110000"/>
              </a:lnSpc>
              <a:spcBef>
                <a:spcPts val="260"/>
              </a:spcBef>
            </a:pPr>
            <a:r>
              <a:rPr lang="en-GB" sz="1300" dirty="0"/>
              <a:t>Cognitive deficits on either formal neuropsychological testing or a scale of global cognitive abilities (detailed in Section III)</a:t>
            </a:r>
          </a:p>
          <a:p>
            <a:pPr>
              <a:lnSpc>
                <a:spcPct val="110000"/>
              </a:lnSpc>
              <a:spcBef>
                <a:spcPts val="260"/>
              </a:spcBef>
            </a:pPr>
            <a:r>
              <a:rPr lang="en-GB" sz="1300" dirty="0"/>
              <a:t>Cognitive deficits not sufficient to interfere significantly with functional independence, although subtle difficulties on complex functional tasks may be present</a:t>
            </a:r>
          </a:p>
          <a:p>
            <a:pPr marL="0" indent="0">
              <a:lnSpc>
                <a:spcPct val="110000"/>
              </a:lnSpc>
              <a:spcBef>
                <a:spcPts val="260"/>
              </a:spcBef>
              <a:buNone/>
            </a:pPr>
            <a:r>
              <a:rPr lang="tr-TR" sz="1300" b="1" dirty="0"/>
              <a:t>II. Exclusion criteria</a:t>
            </a:r>
            <a:r>
              <a:rPr lang="en-GB" sz="1300" b="1" baseline="30000" dirty="0"/>
              <a:t>1</a:t>
            </a:r>
            <a:endParaRPr lang="tr-TR" sz="1300" b="1" dirty="0"/>
          </a:p>
          <a:p>
            <a:pPr>
              <a:lnSpc>
                <a:spcPct val="110000"/>
              </a:lnSpc>
              <a:spcBef>
                <a:spcPts val="260"/>
              </a:spcBef>
            </a:pPr>
            <a:r>
              <a:rPr lang="tr-TR" sz="1300" dirty="0"/>
              <a:t>Diagnosis of PD dementia based on MDS Task Force proposed criteria</a:t>
            </a:r>
            <a:r>
              <a:rPr lang="en-GB" sz="1300" baseline="30000" dirty="0"/>
              <a:t>2</a:t>
            </a:r>
            <a:endParaRPr lang="tr-TR" sz="1300" baseline="30000" dirty="0"/>
          </a:p>
          <a:p>
            <a:pPr>
              <a:lnSpc>
                <a:spcPct val="110000"/>
              </a:lnSpc>
              <a:spcBef>
                <a:spcPts val="260"/>
              </a:spcBef>
            </a:pPr>
            <a:r>
              <a:rPr lang="tr-TR" sz="1300" dirty="0"/>
              <a:t>Other primary explanations for cognitive impairment (e.g., delirium, stroke, major depression, metabolic abnormalities, adverse effects of medication, or head trauma)</a:t>
            </a:r>
          </a:p>
          <a:p>
            <a:pPr>
              <a:lnSpc>
                <a:spcPct val="110000"/>
              </a:lnSpc>
              <a:spcBef>
                <a:spcPts val="260"/>
              </a:spcBef>
            </a:pPr>
            <a:r>
              <a:rPr lang="tr-TR" sz="1300" dirty="0"/>
              <a:t>Other PD-associated comorbid conditions (e.g., motor impairment or severe anxiety, depression, excessive daytime sleepiness, or psychosis) that, in the opinion of the clinician, significantly influence cognitive testin</a:t>
            </a:r>
            <a:r>
              <a:rPr lang="en-GB" sz="1300" dirty="0"/>
              <a:t>g</a:t>
            </a:r>
            <a:endParaRPr lang="tr-TR" sz="1300" dirty="0"/>
          </a:p>
        </p:txBody>
      </p:sp>
      <p:sp>
        <p:nvSpPr>
          <p:cNvPr id="5" name="Content Placeholder 4"/>
          <p:cNvSpPr>
            <a:spLocks noGrp="1"/>
          </p:cNvSpPr>
          <p:nvPr>
            <p:ph idx="2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60"/>
              </a:spcBef>
              <a:buNone/>
            </a:pPr>
            <a:r>
              <a:rPr lang="tr-TR" sz="1300" b="1" dirty="0"/>
              <a:t>III. Specific guidelines for PD</a:t>
            </a:r>
            <a:r>
              <a:rPr lang="en-GB" sz="1300" b="1" dirty="0"/>
              <a:t>–</a:t>
            </a:r>
            <a:r>
              <a:rPr lang="tr-TR" sz="1300" b="1" dirty="0"/>
              <a:t>MCI </a:t>
            </a:r>
            <a:r>
              <a:rPr lang="en-GB" sz="1300" b="1" dirty="0"/>
              <a:t>L</a:t>
            </a:r>
            <a:r>
              <a:rPr lang="tr-TR" sz="1300" b="1" dirty="0"/>
              <a:t>evel I and </a:t>
            </a:r>
            <a:r>
              <a:rPr lang="en-GB" sz="1300" b="1" dirty="0"/>
              <a:t>L</a:t>
            </a:r>
            <a:r>
              <a:rPr lang="tr-TR" sz="1300" b="1" dirty="0"/>
              <a:t>evel II categories</a:t>
            </a:r>
            <a:r>
              <a:rPr lang="en-GB" sz="1300" b="1" baseline="30000" dirty="0"/>
              <a:t>1</a:t>
            </a:r>
            <a:endParaRPr lang="tr-TR" sz="1300" b="1" dirty="0"/>
          </a:p>
          <a:p>
            <a:pPr marL="0" indent="0">
              <a:lnSpc>
                <a:spcPct val="100000"/>
              </a:lnSpc>
              <a:spcBef>
                <a:spcPts val="260"/>
              </a:spcBef>
              <a:buNone/>
            </a:pPr>
            <a:r>
              <a:rPr lang="tr-TR" sz="1300" b="1" dirty="0"/>
              <a:t>A.</a:t>
            </a:r>
            <a:r>
              <a:rPr lang="en-GB" sz="1300" b="1" dirty="0"/>
              <a:t> </a:t>
            </a:r>
            <a:r>
              <a:rPr lang="tr-TR" sz="1300" b="1" dirty="0"/>
              <a:t>Level I (abbreviated assessment)</a:t>
            </a:r>
          </a:p>
          <a:p>
            <a:pPr>
              <a:lnSpc>
                <a:spcPct val="100000"/>
              </a:lnSpc>
              <a:spcBef>
                <a:spcPts val="260"/>
              </a:spcBef>
            </a:pPr>
            <a:r>
              <a:rPr lang="tr-TR" sz="1300" dirty="0"/>
              <a:t>Impairment on a scale of global cognitive abilities validated for use in PD </a:t>
            </a:r>
            <a:endParaRPr lang="en-GB" sz="1300" dirty="0"/>
          </a:p>
          <a:p>
            <a:pPr marL="0" indent="0">
              <a:lnSpc>
                <a:spcPct val="100000"/>
              </a:lnSpc>
              <a:spcBef>
                <a:spcPts val="260"/>
              </a:spcBef>
              <a:buNone/>
            </a:pPr>
            <a:r>
              <a:rPr lang="tr-TR" sz="1300" i="1" dirty="0"/>
              <a:t>or</a:t>
            </a:r>
            <a:endParaRPr lang="en-GB" sz="1300" dirty="0"/>
          </a:p>
          <a:p>
            <a:pPr>
              <a:lnSpc>
                <a:spcPct val="100000"/>
              </a:lnSpc>
              <a:spcBef>
                <a:spcPts val="260"/>
              </a:spcBef>
            </a:pPr>
            <a:r>
              <a:rPr lang="en-GB" sz="1300" dirty="0"/>
              <a:t>I</a:t>
            </a:r>
            <a:r>
              <a:rPr lang="tr-TR" sz="1300" dirty="0"/>
              <a:t>mpairment on at least two tests, when a limited battery of neuropsychological tests is performed (i.e., the battery includes less than two tests within each of the five cognitive domains or less than five cognitive domains are assessed)</a:t>
            </a:r>
          </a:p>
          <a:p>
            <a:pPr marL="0" indent="0">
              <a:lnSpc>
                <a:spcPct val="100000"/>
              </a:lnSpc>
              <a:spcBef>
                <a:spcPts val="260"/>
              </a:spcBef>
              <a:buNone/>
            </a:pPr>
            <a:r>
              <a:rPr lang="tr-TR" sz="1300" b="1" dirty="0"/>
              <a:t>B.</a:t>
            </a:r>
            <a:r>
              <a:rPr lang="en-GB" sz="1300" b="1" dirty="0"/>
              <a:t> </a:t>
            </a:r>
            <a:r>
              <a:rPr lang="tr-TR" sz="1300" b="1" dirty="0"/>
              <a:t>Level II (comprehensive assessment)</a:t>
            </a:r>
          </a:p>
          <a:p>
            <a:pPr>
              <a:lnSpc>
                <a:spcPct val="100000"/>
              </a:lnSpc>
              <a:spcBef>
                <a:spcPts val="260"/>
              </a:spcBef>
            </a:pPr>
            <a:r>
              <a:rPr lang="tr-TR" sz="1300" dirty="0"/>
              <a:t>Neuropsychological testing that includes two tests within each of the five cognitive domains (i.e., attention and working memory, executive, language, memory, and visuospatial)</a:t>
            </a:r>
          </a:p>
          <a:p>
            <a:pPr>
              <a:lnSpc>
                <a:spcPct val="100000"/>
              </a:lnSpc>
              <a:spcBef>
                <a:spcPts val="260"/>
              </a:spcBef>
            </a:pPr>
            <a:r>
              <a:rPr lang="tr-TR" sz="1300" dirty="0"/>
              <a:t>Impairment on at least two neuropsychological tests, represented by either two impaired tests in one cognitive domain or one impaired test in two different cognitive domains</a:t>
            </a:r>
          </a:p>
          <a:p>
            <a:pPr>
              <a:lnSpc>
                <a:spcPct val="100000"/>
              </a:lnSpc>
              <a:spcBef>
                <a:spcPts val="260"/>
              </a:spcBef>
            </a:pPr>
            <a:r>
              <a:rPr lang="tr-TR" sz="1300" dirty="0"/>
              <a:t>Impairment on neuropsychological tests may be demonstrated by:</a:t>
            </a:r>
          </a:p>
          <a:p>
            <a:pPr lvl="1">
              <a:lnSpc>
                <a:spcPct val="100000"/>
              </a:lnSpc>
              <a:spcBef>
                <a:spcPts val="260"/>
              </a:spcBef>
            </a:pPr>
            <a:r>
              <a:rPr lang="tr-TR" sz="1300" dirty="0"/>
              <a:t>Performance approximately 1 to 2 </a:t>
            </a:r>
            <a:r>
              <a:rPr lang="en-GB" sz="1300" dirty="0"/>
              <a:t>standard deviations</a:t>
            </a:r>
            <a:r>
              <a:rPr lang="tr-TR" sz="1300" dirty="0"/>
              <a:t> below appropriate norms</a:t>
            </a:r>
          </a:p>
          <a:p>
            <a:pPr lvl="1">
              <a:lnSpc>
                <a:spcPct val="100000"/>
              </a:lnSpc>
              <a:spcBef>
                <a:spcPts val="260"/>
              </a:spcBef>
            </a:pPr>
            <a:r>
              <a:rPr lang="tr-TR" sz="1300" dirty="0"/>
              <a:t>Significant decline demonstrated on serial cognitive testing</a:t>
            </a:r>
          </a:p>
          <a:p>
            <a:pPr lvl="1">
              <a:lnSpc>
                <a:spcPct val="100000"/>
              </a:lnSpc>
              <a:spcBef>
                <a:spcPts val="260"/>
              </a:spcBef>
            </a:pPr>
            <a:r>
              <a:rPr lang="tr-TR" sz="1300" dirty="0"/>
              <a:t>Significant decline from estimated premorbid levels</a:t>
            </a:r>
            <a:endParaRPr lang="en-GB" sz="13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5996EE-E0E8-4B2A-BDAB-A2BFD984C5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MCI=mild cognitive impairment; MDS=Movement Disorder Society; PD=Parkinson’s disease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</a:t>
            </a:r>
            <a:r>
              <a:rPr lang="en-GB" dirty="0" err="1"/>
              <a:t>Litvan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2012;27(3):349–356; 2. Emre et al. Mov </a:t>
            </a:r>
            <a:r>
              <a:rPr lang="en-GB" dirty="0" err="1"/>
              <a:t>Disord</a:t>
            </a:r>
            <a:r>
              <a:rPr lang="en-GB" dirty="0"/>
              <a:t> 2007;22(12):1689–1707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1382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hnd7Q9FW"/>
  <p:tag name="ARTICULATE_DESIGN_ID_4_LB THEME 4" val="2PqMxh8I"/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F94E50-E266-456D-97EF-5CDE5E45214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D998F7-46F1-4EDE-86F7-E5B9C2DE43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36A17B-9D11-4EA6-A4C4-7F87D8E9CBE4}">
  <ds:schemaRefs>
    <ds:schemaRef ds:uri="http://schemas.microsoft.com/office/2006/documentManagement/typ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48445928-39D4-4E10-8F35-F7F95607E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50311</TotalTime>
  <Words>598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MDS diagnostic criteria for MCI in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1126</cp:revision>
  <cp:lastPrinted>2019-10-31T16:17:56Z</cp:lastPrinted>
  <dcterms:created xsi:type="dcterms:W3CDTF">2017-01-23T14:24:15Z</dcterms:created>
  <dcterms:modified xsi:type="dcterms:W3CDTF">2025-03-11T10:47:45Z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22F1878B-BB30-4532-ADB5-F0F0366D8E04</vt:lpwstr>
  </property>
  <property fmtid="{D5CDD505-2E9C-101B-9397-08002B2CF9AE}" pid="3" name="ArticulatePath">
    <vt:lpwstr>5 - Non-motor symptom complex and comorbidities - cognition 17-Jan-18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