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authors.xml" ContentType="application/vnd.ms-powerpoint.authors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28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3.xml" ContentType="application/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39"/>
  </p:notesMasterIdLst>
  <p:handoutMasterIdLst>
    <p:handoutMasterId r:id="rId40"/>
  </p:handoutMasterIdLst>
  <p:sldIdLst>
    <p:sldId id="971" r:id="rId7"/>
  </p:sldIdLst>
  <p:sldSz cx="12192000" cy="6858000"/>
  <p:notesSz cx="6797675" cy="9928225"/>
  <p:custDataLst>
    <p:tags r:id="rId4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228" clrIdx="0"/>
  <p:cmAuthor id="2" name="Chris Edge" initials="CE" lastIdx="9" clrIdx="1"/>
  <p:cmAuthor id="3" name="Audrey Dufour" initials="AD" lastIdx="6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EA"/>
    <a:srgbClr val="E5DFD2"/>
    <a:srgbClr val="E5DFE2"/>
    <a:srgbClr val="D9D1CC"/>
    <a:srgbClr val="00FFFF"/>
    <a:srgbClr val="DEE7EE"/>
    <a:srgbClr val="CAD8E4"/>
    <a:srgbClr val="9FB7CD"/>
    <a:srgbClr val="BDCEDD"/>
    <a:srgbClr val="D0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 autoAdjust="0"/>
    <p:restoredTop sz="78279" autoAdjust="0"/>
  </p:normalViewPr>
  <p:slideViewPr>
    <p:cSldViewPr snapToGrid="0" snapToObjects="1">
      <p:cViewPr varScale="1">
        <p:scale>
          <a:sx n="124" d="100"/>
          <a:sy n="124" d="100"/>
        </p:scale>
        <p:origin x="1338" y="108"/>
      </p:cViewPr>
      <p:guideLst>
        <p:guide orient="horz" pos="125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886"/>
    </p:cViewPr>
  </p:sorterViewPr>
  <p:notesViewPr>
    <p:cSldViewPr snapToGrid="0" snapToObjects="1">
      <p:cViewPr>
        <p:scale>
          <a:sx n="60" d="100"/>
          <a:sy n="60" d="100"/>
        </p:scale>
        <p:origin x="3202" y="-10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commentAuthors" Target="/ppt/commentAuthors.xml" Id="rId42" /><Relationship Type="http://schemas.microsoft.com/office/2018/10/relationships/authors" Target="/ppt/authors.xml" Id="rId47" /><Relationship Type="http://schemas.openxmlformats.org/officeDocument/2006/relationships/slide" Target="/ppt/slides/slide3.xml" Id="rId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40" /><Relationship Type="http://schemas.openxmlformats.org/officeDocument/2006/relationships/theme" Target="/ppt/theme/theme1.xml" Id="rId45" /><Relationship Type="http://schemas.openxmlformats.org/officeDocument/2006/relationships/viewProps" Target="/ppt/viewProps.xml" Id="rId44" /><Relationship Type="http://schemas.openxmlformats.org/officeDocument/2006/relationships/slideMaster" Target="/ppt/slideMasters/slideMaster1.xml" Id="rId4" /><Relationship Type="http://schemas.openxmlformats.org/officeDocument/2006/relationships/presProps" Target="/ppt/presProps.xml" Id="rId43" /><Relationship Type="http://schemas.openxmlformats.org/officeDocument/2006/relationships/customXml" Target="/customXml/item3.xml" Id="rId3" /><Relationship Type="http://schemas.openxmlformats.org/officeDocument/2006/relationships/tableStyles" Target="/ppt/tableStyles.xml" Id="rId46" /><Relationship Type="http://schemas.openxmlformats.org/officeDocument/2006/relationships/tags" Target="/ppt/tags/tag1.xml" Id="rId4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Id2" /><Relationship Type="http://schemas.openxmlformats.org/officeDocument/2006/relationships/notesMaster" Target="/ppt/notesMasters/notesMaster1.xml" Id="rId1" /></Relationship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006137"/>
      </p:ext>
    </p:extLst>
  </p:cSld>
  <p:clrMapOvr>
    <a:masterClrMapping/>
  </p:clrMapOvr>
</p:notes>
</file>

<file path=ppt/slideLayouts/_rels/slideLayout28.xml.rels>&#65279;<?xml version="1.0" encoding="utf-8"?><Relationships xmlns="http://schemas.openxmlformats.org/package/2006/relationships"><Relationship Type="http://schemas.openxmlformats.org/officeDocument/2006/relationships/image" Target="/ppt/media/image3.png" Id="rId2" /><Relationship Type="http://schemas.openxmlformats.org/officeDocument/2006/relationships/slideMaster" Target="/ppt/slideMasters/slideMaster1.xml" Id="rId1" /></Relationships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7646592"/>
      </p:ext>
    </p:extLst>
  </p:cSld>
  <p:clrMapOvr>
    <a:masterClrMapping/>
  </p:clrMapOvr>
  <p:hf hdr="0" ftr="0" dt="0"/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8" /><Relationship Type="http://schemas.openxmlformats.org/officeDocument/2006/relationships/image" Target="/ppt/media/image1.png" Id="rId37" /><Relationship Type="http://schemas.openxmlformats.org/officeDocument/2006/relationships/slideLayout" Target="/ppt/slideLayouts/slideLayout28.xml" Id="rId28" /><Relationship Type="http://schemas.openxmlformats.org/officeDocument/2006/relationships/theme" Target="/ppt/theme/theme1.xml" Id="rId36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10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2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.xml.rels>&#65279;<?xml version="1.0" encoding="utf-8"?><Relationships xmlns="http://schemas.openxmlformats.org/package/2006/relationships"><Relationship Type="http://schemas.openxmlformats.org/officeDocument/2006/relationships/notesSlide" Target="/ppt/notesSlides/notesSlide3.xml" Id="rId2" /><Relationship Type="http://schemas.openxmlformats.org/officeDocument/2006/relationships/slideLayout" Target="/ppt/slideLayouts/slideLayout28.xml" Id="rId1" 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F613-C0A4-4BB1-9CCB-C8B15F679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940598" cy="2105818"/>
          </a:xfrm>
        </p:spPr>
        <p:txBody>
          <a:bodyPr/>
          <a:lstStyle/>
          <a:p>
            <a:r>
              <a:rPr lang="en-GB" dirty="0"/>
              <a:t>Pharmacological approaches to treating Parkinson’s disease</a:t>
            </a:r>
            <a:endParaRPr lang="da-DK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8E7419-2832-495A-A039-1B1539AD8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87582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6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843C6-C183-422A-ABB1-65FFF8A2EA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E0459-E050-43DE-A644-5368B4A5A29D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6CF0862-CB1E-40B6-A1AD-41FFDB9893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13796</TotalTime>
  <Words>15971</Words>
  <Application>Microsoft Office PowerPoint</Application>
  <PresentationFormat>Widescreen</PresentationFormat>
  <Paragraphs>786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BlinkMacSystemFont</vt:lpstr>
      <vt:lpstr>Calibri</vt:lpstr>
      <vt:lpstr>Times New Roman</vt:lpstr>
      <vt:lpstr>Wingdings</vt:lpstr>
      <vt:lpstr>Neurotorium - PowerPoint-Skabelon - 2022-01-28</vt:lpstr>
      <vt:lpstr>PowerPoint Presentation</vt:lpstr>
      <vt:lpstr>Approaches to the treatment of Parkinson’s disease</vt:lpstr>
      <vt:lpstr>Pharmacological approaches to treating Parkinson’s disease</vt:lpstr>
      <vt:lpstr>Levodopa</vt:lpstr>
      <vt:lpstr>Mechanism of action of levodopa plus a peripheral dopa decarboxylase inhibitor</vt:lpstr>
      <vt:lpstr>Strengths and limitations of levodopa</vt:lpstr>
      <vt:lpstr>Change in levodopa response over time – ‘wearing-off’</vt:lpstr>
      <vt:lpstr>Dyskinesia and motor fluctuations</vt:lpstr>
      <vt:lpstr>Other medications used in the treatment of Parkinson’s disease (I)</vt:lpstr>
      <vt:lpstr>Other medications used in the treatment of Parkinson’s disease (II)</vt:lpstr>
      <vt:lpstr>Other medications used in the treatment of Parkinson’s disease (III)</vt:lpstr>
      <vt:lpstr>Other medications used in the treatment of Parkinson’s disease (IV)</vt:lpstr>
      <vt:lpstr>Non-pharmacological approaches to treating Parkinson’s disease</vt:lpstr>
      <vt:lpstr>Holistic medicine and the multi-disciplinary approach</vt:lpstr>
      <vt:lpstr>Exercise and Parkinson’s disease</vt:lpstr>
      <vt:lpstr>Treatment principles in the advanced stages of Parkinson’s disease</vt:lpstr>
      <vt:lpstr>Device-aided surgical therapies for Parkinson’s disease</vt:lpstr>
      <vt:lpstr>Surgical approaches to treating Parkinson’s disease</vt:lpstr>
      <vt:lpstr>Deep brain stimulation</vt:lpstr>
      <vt:lpstr>Where to target  – The subthalamic nucleus (STN) versus the globus pallidus internus (GPi)</vt:lpstr>
      <vt:lpstr>The clinical efficacy of deep brain stimulation</vt:lpstr>
      <vt:lpstr>Pallidotomy for Parkinson’s disease</vt:lpstr>
      <vt:lpstr>Treatment efficacy of interventional therapies</vt:lpstr>
      <vt:lpstr>Future prospects for  disease-modifying treatments for Parkinson’s disease</vt:lpstr>
      <vt:lpstr>The ‘holy grail’ – disease-modifying drugs</vt:lpstr>
      <vt:lpstr>Immunotherapeutic approaches targeting α-synuclein</vt:lpstr>
      <vt:lpstr>Some other targets for disease modification</vt:lpstr>
      <vt:lpstr>Gene- and cell-based therapies</vt:lpstr>
      <vt:lpstr>Gene therapy</vt:lpstr>
      <vt:lpstr>The potential of stem cell therapies</vt:lpstr>
      <vt:lpstr>The future of treatment for Parkinson’s disease (I)</vt:lpstr>
      <vt:lpstr>The future of treatment for Parkinson’s disease (II)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1251</cp:revision>
  <cp:lastPrinted>2019-09-02T09:59:17Z</cp:lastPrinted>
  <dcterms:created xsi:type="dcterms:W3CDTF">2017-01-23T14:24:15Z</dcterms:created>
  <dcterms:modified xsi:type="dcterms:W3CDTF">2025-06-20T08:24:08Z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